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colors1.xml" ContentType="application/vnd.ms-office.chartcolorstyle+xml"/>
  <Override PartName="/ppt/charts/style1.xml" ContentType="application/vnd.ms-office.chartstyle+xml"/>
  <Override PartName="/ppt/charts/colors2.xml" ContentType="application/vnd.ms-office.chartcolorstyle+xml"/>
  <Override PartName="/ppt/charts/style2.xml" ContentType="application/vnd.ms-office.chartstyle+xml"/>
  <Override PartName="/ppt/charts/colors3.xml" ContentType="application/vnd.ms-office.chartcolorstyle+xml"/>
  <Override PartName="/ppt/charts/style3.xml" ContentType="application/vnd.ms-office.chartstyle+xml"/>
  <Override PartName="/ppt/charts/colors4.xml" ContentType="application/vnd.ms-office.chartcolorstyle+xml"/>
  <Override PartName="/ppt/charts/style4.xml" ContentType="application/vnd.ms-office.chartstyle+xml"/>
  <Override PartName="/ppt/charts/colors5.xml" ContentType="application/vnd.ms-office.chartcolorstyle+xml"/>
  <Override PartName="/ppt/charts/style5.xml" ContentType="application/vnd.ms-office.chartstyle+xml"/>
  <Override PartName="/ppt/charts/colors6.xml" ContentType="application/vnd.ms-office.chartcolorstyle+xml"/>
  <Override PartName="/ppt/charts/style6.xml" ContentType="application/vnd.ms-office.chart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  <p:sldMasterId id="2147483660" r:id="rId2"/>
  </p:sldMasterIdLst>
  <p:notesMasterIdLst>
    <p:notesMasterId r:id="rId23"/>
  </p:notesMasterIdLst>
  <p:handoutMasterIdLst>
    <p:handoutMasterId r:id="rId24"/>
  </p:handoutMasterIdLst>
  <p:sldIdLst>
    <p:sldId id="256" r:id="rId3"/>
    <p:sldId id="257" r:id="rId4"/>
    <p:sldId id="260" r:id="rId5"/>
    <p:sldId id="258" r:id="rId6"/>
    <p:sldId id="261" r:id="rId7"/>
    <p:sldId id="263" r:id="rId8"/>
    <p:sldId id="264" r:id="rId9"/>
    <p:sldId id="262" r:id="rId10"/>
    <p:sldId id="265" r:id="rId11"/>
    <p:sldId id="271" r:id="rId12"/>
    <p:sldId id="266" r:id="rId13"/>
    <p:sldId id="267" r:id="rId14"/>
    <p:sldId id="268" r:id="rId15"/>
    <p:sldId id="270" r:id="rId16"/>
    <p:sldId id="272" r:id="rId17"/>
    <p:sldId id="273" r:id="rId18"/>
    <p:sldId id="274" r:id="rId19"/>
    <p:sldId id="275" r:id="rId20"/>
    <p:sldId id="277" r:id="rId21"/>
    <p:sldId id="278" r:id="rId22"/>
  </p:sldIdLst>
  <p:sldSz cx="18288000" cy="10287000"/>
  <p:notesSz cx="6858000" cy="9144000"/>
  <p:defaultTextStyle>
    <a:defPPr>
      <a:defRPr lang="en-US"/>
    </a:defPPr>
    <a:lvl1pPr marL="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1pPr>
    <a:lvl2pPr marL="6858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2pPr>
    <a:lvl3pPr marL="13716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3pPr>
    <a:lvl4pPr marL="20574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4pPr>
    <a:lvl5pPr marL="27432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5pPr>
    <a:lvl6pPr marL="34290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6pPr>
    <a:lvl7pPr marL="41148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7pPr>
    <a:lvl8pPr marL="48006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8pPr>
    <a:lvl9pPr marL="5486400" algn="l" defTabSz="1371600" rtl="0" eaLnBrk="1" latinLnBrk="0" hangingPunct="1">
      <a:defRPr sz="27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  <p:ext uri="{2D200454-40CA-4A62-9FC3-DE9A4176ACB9}">
      <p15:notes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FF"/>
    <a:srgbClr val="0099FF"/>
    <a:srgbClr val="FF6600"/>
    <a:srgbClr val="6666FF"/>
    <a:srgbClr val="6600CC"/>
    <a:srgbClr val="9999FF"/>
    <a:srgbClr val="6699FF"/>
    <a:srgbClr val="003399"/>
    <a:srgbClr val="3333FF"/>
    <a:srgbClr val="0066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78" d="100"/>
          <a:sy n="78" d="100"/>
        </p:scale>
        <p:origin x="-270" y="-102"/>
      </p:cViewPr>
      <p:guideLst>
        <p:guide orient="horz" pos="3240"/>
        <p:guide pos="576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9" d="100"/>
          <a:sy n="89" d="100"/>
        </p:scale>
        <p:origin x="2982" y="10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viewProps" Target="viewProp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Style" Target="style4.xml"/><Relationship Id="rId2" Type="http://schemas.microsoft.com/office/2011/relationships/chartColorStyle" Target="colors4.xml"/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3" Type="http://schemas.microsoft.com/office/2011/relationships/chartStyle" Target="style5.xml"/><Relationship Id="rId2" Type="http://schemas.microsoft.com/office/2011/relationships/chartColorStyle" Target="colors5.xml"/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3" Type="http://schemas.microsoft.com/office/2011/relationships/chartStyle" Target="style6.xml"/><Relationship Id="rId2" Type="http://schemas.microsoft.com/office/2011/relationships/chartColorStyle" Target="colors6.xml"/><Relationship Id="rId1" Type="http://schemas.openxmlformats.org/officeDocument/2006/relationships/package" Target="../embeddings/Microsoft_Excel_Worksheet6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dummy</c:v>
                </c:pt>
              </c:strCache>
            </c:strRef>
          </c:tx>
          <c:spPr>
            <a:solidFill>
              <a:srgbClr val="0066FF"/>
            </a:solidFill>
          </c:spPr>
          <c:dPt>
            <c:idx val="0"/>
            <c:bubble3D val="0"/>
            <c:spPr>
              <a:solidFill>
                <a:srgbClr val="92D05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rgbClr val="00B05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2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3"/>
            <c:bubble3D val="0"/>
            <c:spPr>
              <a:solidFill>
                <a:schemeClr val="bg1">
                  <a:lumMod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lang="ja-JP" sz="2400" b="0" i="0" u="none" strike="noStrike" kern="1200" baseline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defRPr>
                </a:pPr>
                <a:endParaRPr lang="en-US"/>
              </a:p>
            </c:txPr>
            <c:showLegendKey val="0"/>
            <c:showVal val="0"/>
            <c:showCatName val="1"/>
            <c:showSerName val="0"/>
            <c:showPercent val="0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Sheet1!$A$2:$A$5</c:f>
              <c:strCache>
                <c:ptCount val="4"/>
                <c:pt idx="0">
                  <c:v>Reborn</c:v>
                </c:pt>
                <c:pt idx="1">
                  <c:v>Reinforce</c:v>
                </c:pt>
                <c:pt idx="2">
                  <c:v>Reunite</c:v>
                </c:pt>
                <c:pt idx="3">
                  <c:v>Reality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1</c:v>
                </c:pt>
                <c:pt idx="1">
                  <c:v>1</c:v>
                </c:pt>
                <c:pt idx="2">
                  <c:v>1</c:v>
                </c:pt>
                <c:pt idx="3">
                  <c:v>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0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82%</c:v>
                </c:pt>
              </c:strCache>
            </c:strRef>
          </c:tx>
          <c:spPr>
            <a:solidFill>
              <a:srgbClr val="0099FF"/>
            </a:solidFill>
          </c:spPr>
          <c:dPt>
            <c:idx val="0"/>
            <c:bubble3D val="0"/>
            <c:spPr>
              <a:solidFill>
                <a:srgbClr val="92D05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bg1">
                  <a:lumMod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Sheet1!$A$2:$A$3</c:f>
              <c:strCache>
                <c:ptCount val="2"/>
                <c:pt idx="0">
                  <c:v>Positive</c:v>
                </c:pt>
                <c:pt idx="1">
                  <c:v>Negative</c:v>
                </c:pt>
              </c:strCache>
            </c:strRef>
          </c:cat>
          <c:val>
            <c:numRef>
              <c:f>Sheet1!$B$2:$B$3</c:f>
              <c:numCache>
                <c:formatCode>0%</c:formatCode>
                <c:ptCount val="2"/>
                <c:pt idx="0">
                  <c:v>0.82</c:v>
                </c:pt>
                <c:pt idx="1">
                  <c:v>0.18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82%</c:v>
                </c:pt>
              </c:strCache>
            </c:strRef>
          </c:tx>
          <c:spPr>
            <a:solidFill>
              <a:srgbClr val="0099FF"/>
            </a:solidFill>
          </c:spPr>
          <c:dPt>
            <c:idx val="0"/>
            <c:bubble3D val="0"/>
            <c:spPr>
              <a:solidFill>
                <a:srgbClr val="92D05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bg1">
                  <a:lumMod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Sheet1!$A$2:$A$3</c:f>
              <c:strCache>
                <c:ptCount val="2"/>
                <c:pt idx="0">
                  <c:v>Positive</c:v>
                </c:pt>
                <c:pt idx="1">
                  <c:v>Negative</c:v>
                </c:pt>
              </c:strCache>
            </c:strRef>
          </c:cat>
          <c:val>
            <c:numRef>
              <c:f>Sheet1!$B$2:$B$3</c:f>
              <c:numCache>
                <c:formatCode>0%</c:formatCode>
                <c:ptCount val="2"/>
                <c:pt idx="0">
                  <c:v>0.99</c:v>
                </c:pt>
                <c:pt idx="1">
                  <c:v>0.01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82%</c:v>
                </c:pt>
              </c:strCache>
            </c:strRef>
          </c:tx>
          <c:spPr>
            <a:solidFill>
              <a:srgbClr val="0099FF"/>
            </a:solidFill>
          </c:spPr>
          <c:dPt>
            <c:idx val="0"/>
            <c:bubble3D val="0"/>
            <c:spPr>
              <a:solidFill>
                <a:srgbClr val="92D050"/>
              </a:solidFill>
              <a:ln w="19050">
                <a:solidFill>
                  <a:schemeClr val="lt1"/>
                </a:solidFill>
              </a:ln>
              <a:effectLst/>
            </c:spPr>
          </c:dPt>
          <c:dPt>
            <c:idx val="1"/>
            <c:bubble3D val="0"/>
            <c:spPr>
              <a:solidFill>
                <a:schemeClr val="bg1">
                  <a:lumMod val="5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</c:dPt>
          <c:cat>
            <c:strRef>
              <c:f>Sheet1!$A$2:$A$3</c:f>
              <c:strCache>
                <c:ptCount val="2"/>
                <c:pt idx="0">
                  <c:v>Positive</c:v>
                </c:pt>
                <c:pt idx="1">
                  <c:v>Negative</c:v>
                </c:pt>
              </c:strCache>
            </c:strRef>
          </c:cat>
          <c:val>
            <c:numRef>
              <c:f>Sheet1!$B$2:$B$3</c:f>
              <c:numCache>
                <c:formatCode>0%</c:formatCode>
                <c:ptCount val="2"/>
                <c:pt idx="0">
                  <c:v>0.76</c:v>
                </c:pt>
                <c:pt idx="1">
                  <c:v>0.24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5"/>
      </c:doughnut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Dummy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dPt>
            <c:idx val="0"/>
            <c:invertIfNegative val="0"/>
            <c:bubble3D val="0"/>
            <c:spPr>
              <a:solidFill>
                <a:srgbClr val="00B050"/>
              </a:solidFill>
              <a:ln>
                <a:noFill/>
              </a:ln>
              <a:effectLst/>
            </c:spPr>
          </c:dPt>
          <c:dPt>
            <c:idx val="4"/>
            <c:invertIfNegative val="0"/>
            <c:bubble3D val="0"/>
            <c:spPr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  <a:effectLst/>
            </c:spPr>
          </c:dPt>
          <c:cat>
            <c:strRef>
              <c:f>Sheet1!$A$2:$A$7</c:f>
              <c:strCache>
                <c:ptCount val="6"/>
                <c:pt idx="0">
                  <c:v>Tokyo</c:v>
                </c:pt>
                <c:pt idx="1">
                  <c:v>Paris</c:v>
                </c:pt>
                <c:pt idx="2">
                  <c:v>New York</c:v>
                </c:pt>
                <c:pt idx="3">
                  <c:v>Moscow</c:v>
                </c:pt>
                <c:pt idx="4">
                  <c:v>London</c:v>
                </c:pt>
                <c:pt idx="5">
                  <c:v>Sydney</c:v>
                </c:pt>
              </c:strCache>
            </c:strRef>
          </c:cat>
          <c:val>
            <c:numRef>
              <c:f>Sheet1!$B$2:$B$7</c:f>
              <c:numCache>
                <c:formatCode>0%</c:formatCode>
                <c:ptCount val="6"/>
                <c:pt idx="0">
                  <c:v>0.99</c:v>
                </c:pt>
                <c:pt idx="1">
                  <c:v>0.77</c:v>
                </c:pt>
                <c:pt idx="2">
                  <c:v>0.65</c:v>
                </c:pt>
                <c:pt idx="3">
                  <c:v>0.8</c:v>
                </c:pt>
                <c:pt idx="4">
                  <c:v>0.56000000000000005</c:v>
                </c:pt>
                <c:pt idx="5">
                  <c:v>0.83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60"/>
        <c:axId val="240999040"/>
        <c:axId val="241017216"/>
      </c:barChart>
      <c:catAx>
        <c:axId val="240999040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ja-JP"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241017216"/>
        <c:crosses val="autoZero"/>
        <c:auto val="1"/>
        <c:lblAlgn val="ctr"/>
        <c:lblOffset val="100"/>
        <c:noMultiLvlLbl val="0"/>
      </c:catAx>
      <c:valAx>
        <c:axId val="241017216"/>
        <c:scaling>
          <c:orientation val="minMax"/>
          <c:max val="1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prstDash val="dash"/>
              <a:round/>
            </a:ln>
            <a:effectLst/>
          </c:spPr>
        </c:majorGridlines>
        <c:numFmt formatCode="0%" sourceLinked="1"/>
        <c:majorTickMark val="none"/>
        <c:minorTickMark val="none"/>
        <c:tickLblPos val="low"/>
        <c:spPr>
          <a:noFill/>
          <a:ln>
            <a:noFill/>
          </a:ln>
          <a:effectLst/>
        </c:spPr>
        <c:txPr>
          <a:bodyPr rot="-60000000" spcFirstLastPara="1" vertOverflow="ellipsis" vert="horz" wrap="square" anchor="t" anchorCtr="1"/>
          <a:lstStyle/>
          <a:p>
            <a:pPr>
              <a:defRPr lang="ja-JP"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24099904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Male</c:v>
                </c:pt>
              </c:strCache>
            </c:strRef>
          </c:tx>
          <c:spPr>
            <a:solidFill>
              <a:srgbClr val="00B050"/>
            </a:solidFill>
            <a:ln>
              <a:noFill/>
            </a:ln>
            <a:effectLst/>
          </c:spPr>
          <c:invertIfNegative val="0"/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Sheet1!$B$2:$B$13</c:f>
              <c:numCache>
                <c:formatCode>General</c:formatCode>
                <c:ptCount val="12"/>
                <c:pt idx="0">
                  <c:v>77</c:v>
                </c:pt>
                <c:pt idx="1">
                  <c:v>65</c:v>
                </c:pt>
                <c:pt idx="2">
                  <c:v>54</c:v>
                </c:pt>
                <c:pt idx="3">
                  <c:v>36</c:v>
                </c:pt>
                <c:pt idx="4">
                  <c:v>21</c:v>
                </c:pt>
                <c:pt idx="5">
                  <c:v>40</c:v>
                </c:pt>
                <c:pt idx="6">
                  <c:v>56</c:v>
                </c:pt>
                <c:pt idx="7">
                  <c:v>70</c:v>
                </c:pt>
                <c:pt idx="8">
                  <c:v>30</c:v>
                </c:pt>
                <c:pt idx="9">
                  <c:v>56</c:v>
                </c:pt>
                <c:pt idx="10">
                  <c:v>77</c:v>
                </c:pt>
                <c:pt idx="11">
                  <c:v>77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Female</c:v>
                </c:pt>
              </c:strCache>
            </c:strRef>
          </c:tx>
          <c:spPr>
            <a:solidFill>
              <a:srgbClr val="92D050"/>
            </a:solidFill>
            <a:ln>
              <a:noFill/>
            </a:ln>
            <a:effectLst/>
          </c:spPr>
          <c:invertIfNegative val="0"/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Sheet1!$C$2:$C$13</c:f>
              <c:numCache>
                <c:formatCode>General</c:formatCode>
                <c:ptCount val="12"/>
                <c:pt idx="0">
                  <c:v>20</c:v>
                </c:pt>
                <c:pt idx="1">
                  <c:v>30</c:v>
                </c:pt>
                <c:pt idx="2">
                  <c:v>56</c:v>
                </c:pt>
                <c:pt idx="3">
                  <c:v>45</c:v>
                </c:pt>
                <c:pt idx="4">
                  <c:v>25</c:v>
                </c:pt>
                <c:pt idx="5">
                  <c:v>56</c:v>
                </c:pt>
                <c:pt idx="6">
                  <c:v>32</c:v>
                </c:pt>
                <c:pt idx="7">
                  <c:v>69</c:v>
                </c:pt>
                <c:pt idx="8">
                  <c:v>70</c:v>
                </c:pt>
                <c:pt idx="9">
                  <c:v>86</c:v>
                </c:pt>
                <c:pt idx="10">
                  <c:v>94</c:v>
                </c:pt>
                <c:pt idx="11">
                  <c:v>93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98"/>
        <c:overlap val="-27"/>
        <c:axId val="241233920"/>
        <c:axId val="241235840"/>
      </c:barChart>
      <c:lineChart>
        <c:grouping val="standard"/>
        <c:varyColors val="0"/>
        <c:ser>
          <c:idx val="2"/>
          <c:order val="2"/>
          <c:tx>
            <c:strRef>
              <c:f>Sheet1!$D$1</c:f>
              <c:strCache>
                <c:ptCount val="1"/>
                <c:pt idx="0">
                  <c:v>Sales</c:v>
                </c:pt>
              </c:strCache>
            </c:strRef>
          </c:tx>
          <c:spPr>
            <a:ln w="60325" cap="rnd">
              <a:solidFill>
                <a:schemeClr val="tx1">
                  <a:lumMod val="75000"/>
                  <a:lumOff val="25000"/>
                </a:schemeClr>
              </a:solidFill>
              <a:round/>
            </a:ln>
            <a:effectLst/>
          </c:spPr>
          <c:marker>
            <c:symbol val="circle"/>
            <c:size val="12"/>
            <c:spPr>
              <a:solidFill>
                <a:schemeClr val="bg1"/>
              </a:solidFill>
              <a:ln w="50800">
                <a:solidFill>
                  <a:schemeClr val="tx1">
                    <a:lumMod val="75000"/>
                    <a:lumOff val="25000"/>
                  </a:schemeClr>
                </a:solidFill>
              </a:ln>
              <a:effectLst/>
            </c:spPr>
          </c:marker>
          <c:cat>
            <c:strRef>
              <c:f>Sheet1!$A$2:$A$13</c:f>
              <c:strCache>
                <c:ptCount val="12"/>
                <c:pt idx="0">
                  <c:v>Jan</c:v>
                </c:pt>
                <c:pt idx="1">
                  <c:v>Feb</c:v>
                </c:pt>
                <c:pt idx="2">
                  <c:v>Mar</c:v>
                </c:pt>
                <c:pt idx="3">
                  <c:v>Apr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  <c:pt idx="7">
                  <c:v>Aug</c:v>
                </c:pt>
                <c:pt idx="8">
                  <c:v>Sep</c:v>
                </c:pt>
                <c:pt idx="9">
                  <c:v>Oct</c:v>
                </c:pt>
                <c:pt idx="10">
                  <c:v>Nov</c:v>
                </c:pt>
                <c:pt idx="11">
                  <c:v>Dec</c:v>
                </c:pt>
              </c:strCache>
            </c:strRef>
          </c:cat>
          <c:val>
            <c:numRef>
              <c:f>Sheet1!$D$2:$D$13</c:f>
              <c:numCache>
                <c:formatCode>General</c:formatCode>
                <c:ptCount val="12"/>
                <c:pt idx="0">
                  <c:v>65</c:v>
                </c:pt>
                <c:pt idx="1">
                  <c:v>56</c:v>
                </c:pt>
                <c:pt idx="2">
                  <c:v>58</c:v>
                </c:pt>
                <c:pt idx="3">
                  <c:v>36</c:v>
                </c:pt>
                <c:pt idx="4">
                  <c:v>23</c:v>
                </c:pt>
                <c:pt idx="5">
                  <c:v>46</c:v>
                </c:pt>
                <c:pt idx="6">
                  <c:v>50</c:v>
                </c:pt>
                <c:pt idx="7">
                  <c:v>65</c:v>
                </c:pt>
                <c:pt idx="8">
                  <c:v>74</c:v>
                </c:pt>
                <c:pt idx="9">
                  <c:v>84</c:v>
                </c:pt>
                <c:pt idx="10">
                  <c:v>89</c:v>
                </c:pt>
                <c:pt idx="11">
                  <c:v>95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241233920"/>
        <c:axId val="241235840"/>
      </c:lineChart>
      <c:catAx>
        <c:axId val="2412339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ja-JP" sz="18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241235840"/>
        <c:crosses val="autoZero"/>
        <c:auto val="1"/>
        <c:lblAlgn val="ctr"/>
        <c:lblOffset val="100"/>
        <c:noMultiLvlLbl val="0"/>
      </c:catAx>
      <c:valAx>
        <c:axId val="24123584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ja-JP" sz="20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2412339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lang="ja-JP"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defRPr>
          </a:pPr>
          <a:endParaRPr lang="en-US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pPr>
      <a:endParaRPr lang="en-US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DB6074-3ABC-45E1-B916-FEC97060DD13}" type="datetimeFigureOut">
              <a:rPr lang="en-US" smtClean="0"/>
              <a:t>6/8/2014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01DD687-6233-47B9-B4B4-25AECA7069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086952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D09915-3BD3-4C61-BDA5-20689B9856F8}" type="datetimeFigureOut">
              <a:rPr lang="en-US" smtClean="0"/>
              <a:t>6/8/2014</a:t>
            </a:fld>
            <a:endParaRPr 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129B96-90C9-4C4A-9463-7040911BA0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49896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6858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13716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20574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27432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34290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41148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48006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5486400" algn="l" defTabSz="13716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129B96-90C9-4C4A-9463-7040911BA0B2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51467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8129B96-90C9-4C4A-9463-7040911BA0B2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86313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 hasCustomPrompt="1"/>
          </p:nvPr>
        </p:nvSpPr>
        <p:spPr>
          <a:xfrm>
            <a:off x="2273300" y="4584031"/>
            <a:ext cx="13728700" cy="824276"/>
          </a:xfrm>
          <a:prstGeom prst="rect">
            <a:avLst/>
          </a:prstGeom>
        </p:spPr>
        <p:txBody>
          <a:bodyPr anchor="b">
            <a:noAutofit/>
          </a:bodyPr>
          <a:lstStyle>
            <a:lvl1pPr algn="ctr">
              <a:lnSpc>
                <a:spcPct val="100000"/>
              </a:lnSpc>
              <a:defRPr sz="4400"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Presentation Title</a:t>
            </a:r>
            <a:endParaRPr 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2286000" y="5588781"/>
            <a:ext cx="13716000" cy="378882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ctr">
              <a:buNone/>
              <a:defRPr sz="2400" baseline="0">
                <a:solidFill>
                  <a:srgbClr val="0099FF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Author or subtitle here</a:t>
            </a:r>
            <a:endParaRPr lang="en-US" dirty="0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2260600" y="5967663"/>
            <a:ext cx="13716000" cy="379919"/>
          </a:xfrm>
          <a:prstGeom prst="rect">
            <a:avLst/>
          </a:prstGeom>
        </p:spPr>
        <p:txBody>
          <a:bodyPr/>
          <a:lstStyle>
            <a:lvl1pPr algn="ctr">
              <a:defRPr sz="200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fld id="{29F2D848-C3D3-4665-BE9E-E1E3738A9657}" type="datetime3">
              <a:rPr lang="en-US" smtClean="0"/>
              <a:pPr/>
              <a:t>8 June 2014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7879865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s - Image - Captio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851821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399071" y="5666877"/>
            <a:ext cx="7383982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399072" y="6752384"/>
            <a:ext cx="7383981" cy="2355524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0" name="テキスト プレースホルダー 8"/>
          <p:cNvSpPr>
            <a:spLocks noGrp="1"/>
          </p:cNvSpPr>
          <p:nvPr>
            <p:ph type="body" sz="quarter" idx="15" hasCustomPrompt="1"/>
          </p:nvPr>
        </p:nvSpPr>
        <p:spPr>
          <a:xfrm>
            <a:off x="9384029" y="5661119"/>
            <a:ext cx="7383982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1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9384030" y="6746626"/>
            <a:ext cx="7383981" cy="2355524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4" name="図プレースホルダー 13"/>
          <p:cNvSpPr>
            <a:spLocks noGrp="1"/>
          </p:cNvSpPr>
          <p:nvPr>
            <p:ph type="pic" sz="quarter" idx="17" hasCustomPrompt="1"/>
          </p:nvPr>
        </p:nvSpPr>
        <p:spPr>
          <a:xfrm>
            <a:off x="1399071" y="2289760"/>
            <a:ext cx="15370175" cy="331119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5" name="テキスト プレースホルダー 8"/>
          <p:cNvSpPr>
            <a:spLocks noGrp="1"/>
          </p:cNvSpPr>
          <p:nvPr>
            <p:ph type="body" sz="quarter" idx="18" hasCustomPrompt="1"/>
          </p:nvPr>
        </p:nvSpPr>
        <p:spPr>
          <a:xfrm>
            <a:off x="1022685" y="4692316"/>
            <a:ext cx="5823284" cy="475448"/>
          </a:xfrm>
          <a:prstGeom prst="rect">
            <a:avLst/>
          </a:prstGeom>
          <a:solidFill>
            <a:srgbClr val="92D050"/>
          </a:solidFill>
        </p:spPr>
        <p:txBody>
          <a:bodyPr anchor="b"/>
          <a:lstStyle>
            <a:lvl1pPr algn="ctr"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6" name="テキスト プレースホルダー 8"/>
          <p:cNvSpPr>
            <a:spLocks noGrp="1"/>
          </p:cNvSpPr>
          <p:nvPr>
            <p:ph type="body" sz="quarter" idx="19" hasCustomPrompt="1"/>
          </p:nvPr>
        </p:nvSpPr>
        <p:spPr>
          <a:xfrm>
            <a:off x="1283369" y="4216868"/>
            <a:ext cx="5823284" cy="475448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</p:spPr>
        <p:txBody>
          <a:bodyPr anchor="b"/>
          <a:lstStyle>
            <a:lvl1pPr algn="ctr"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7" name="テキスト プレースホルダー 8"/>
          <p:cNvSpPr>
            <a:spLocks noGrp="1"/>
          </p:cNvSpPr>
          <p:nvPr>
            <p:ph type="body" sz="quarter" idx="20" hasCustomPrompt="1"/>
          </p:nvPr>
        </p:nvSpPr>
        <p:spPr>
          <a:xfrm>
            <a:off x="701843" y="3741848"/>
            <a:ext cx="5823284" cy="475448"/>
          </a:xfrm>
          <a:prstGeom prst="rect">
            <a:avLst/>
          </a:prstGeom>
          <a:solidFill>
            <a:srgbClr val="00B050"/>
          </a:solidFill>
        </p:spPr>
        <p:txBody>
          <a:bodyPr anchor="b"/>
          <a:lstStyle>
            <a:lvl1pPr algn="ctr"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9417270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s -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7"/>
            <a:ext cx="17646914" cy="918434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399071" y="5666877"/>
            <a:ext cx="7383982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399072" y="6752384"/>
            <a:ext cx="7383981" cy="2355524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0" name="テキスト プレースホルダー 8"/>
          <p:cNvSpPr>
            <a:spLocks noGrp="1"/>
          </p:cNvSpPr>
          <p:nvPr>
            <p:ph type="body" sz="quarter" idx="15" hasCustomPrompt="1"/>
          </p:nvPr>
        </p:nvSpPr>
        <p:spPr>
          <a:xfrm>
            <a:off x="9384029" y="5661119"/>
            <a:ext cx="7383982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1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9384030" y="6746626"/>
            <a:ext cx="7383981" cy="2355524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4" name="図プレースホルダー 13"/>
          <p:cNvSpPr>
            <a:spLocks noGrp="1"/>
          </p:cNvSpPr>
          <p:nvPr>
            <p:ph type="pic" sz="quarter" idx="17" hasCustomPrompt="1"/>
          </p:nvPr>
        </p:nvSpPr>
        <p:spPr>
          <a:xfrm>
            <a:off x="1399071" y="2289760"/>
            <a:ext cx="15370175" cy="331119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429097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s - 2 Imag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7"/>
            <a:ext cx="17646914" cy="92419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399071" y="5666877"/>
            <a:ext cx="7383982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399072" y="6752384"/>
            <a:ext cx="7383981" cy="2355524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0" name="テキスト プレースホルダー 8"/>
          <p:cNvSpPr>
            <a:spLocks noGrp="1"/>
          </p:cNvSpPr>
          <p:nvPr>
            <p:ph type="body" sz="quarter" idx="15" hasCustomPrompt="1"/>
          </p:nvPr>
        </p:nvSpPr>
        <p:spPr>
          <a:xfrm>
            <a:off x="9384029" y="5661119"/>
            <a:ext cx="7383982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1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9384030" y="6746626"/>
            <a:ext cx="7383981" cy="2355524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4" name="図プレースホルダー 13"/>
          <p:cNvSpPr>
            <a:spLocks noGrp="1"/>
          </p:cNvSpPr>
          <p:nvPr>
            <p:ph type="pic" sz="quarter" idx="17" hasCustomPrompt="1"/>
          </p:nvPr>
        </p:nvSpPr>
        <p:spPr>
          <a:xfrm>
            <a:off x="1399072" y="2289760"/>
            <a:ext cx="7383982" cy="3316956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2" name="図プレースホルダー 13"/>
          <p:cNvSpPr>
            <a:spLocks noGrp="1"/>
          </p:cNvSpPr>
          <p:nvPr>
            <p:ph type="pic" sz="quarter" idx="18" hasCustomPrompt="1"/>
          </p:nvPr>
        </p:nvSpPr>
        <p:spPr>
          <a:xfrm>
            <a:off x="9384029" y="2289760"/>
            <a:ext cx="7383982" cy="331119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3" name="テキスト プレースホルダー 8"/>
          <p:cNvSpPr>
            <a:spLocks noGrp="1"/>
          </p:cNvSpPr>
          <p:nvPr>
            <p:ph type="body" sz="quarter" idx="19" hasCustomPrompt="1"/>
          </p:nvPr>
        </p:nvSpPr>
        <p:spPr>
          <a:xfrm>
            <a:off x="3260258" y="2463377"/>
            <a:ext cx="5823284" cy="475448"/>
          </a:xfrm>
          <a:prstGeom prst="rect">
            <a:avLst/>
          </a:prstGeom>
          <a:solidFill>
            <a:srgbClr val="92D050"/>
          </a:solidFill>
        </p:spPr>
        <p:txBody>
          <a:bodyPr anchor="b"/>
          <a:lstStyle>
            <a:lvl1pPr algn="ctr"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5" name="テキスト プレースホルダー 8"/>
          <p:cNvSpPr>
            <a:spLocks noGrp="1"/>
          </p:cNvSpPr>
          <p:nvPr>
            <p:ph type="body" sz="quarter" idx="20" hasCustomPrompt="1"/>
          </p:nvPr>
        </p:nvSpPr>
        <p:spPr>
          <a:xfrm>
            <a:off x="11245214" y="2454253"/>
            <a:ext cx="5823284" cy="475448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</p:spPr>
        <p:txBody>
          <a:bodyPr anchor="b"/>
          <a:lstStyle>
            <a:lvl1pPr algn="ctr"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12573172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 Columns -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92419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399072" y="5318842"/>
            <a:ext cx="3774508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399073" y="6404348"/>
            <a:ext cx="3774508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4" name="図プレースホルダー 13"/>
          <p:cNvSpPr>
            <a:spLocks noGrp="1"/>
          </p:cNvSpPr>
          <p:nvPr>
            <p:ph type="pic" sz="quarter" idx="17" hasCustomPrompt="1"/>
          </p:nvPr>
        </p:nvSpPr>
        <p:spPr>
          <a:xfrm>
            <a:off x="1399072" y="2289760"/>
            <a:ext cx="2984400" cy="2984500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6" name="テキスト プレースホルダー 8"/>
          <p:cNvSpPr>
            <a:spLocks noGrp="1"/>
          </p:cNvSpPr>
          <p:nvPr>
            <p:ph type="body" sz="quarter" idx="21" hasCustomPrompt="1"/>
          </p:nvPr>
        </p:nvSpPr>
        <p:spPr>
          <a:xfrm>
            <a:off x="5391550" y="5318842"/>
            <a:ext cx="3774508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7" name="テキスト プレースホルダー 8"/>
          <p:cNvSpPr>
            <a:spLocks noGrp="1"/>
          </p:cNvSpPr>
          <p:nvPr>
            <p:ph type="body" sz="quarter" idx="22" hasCustomPrompt="1"/>
          </p:nvPr>
        </p:nvSpPr>
        <p:spPr>
          <a:xfrm>
            <a:off x="5391551" y="6404348"/>
            <a:ext cx="3774508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8" name="図プレースホルダー 13"/>
          <p:cNvSpPr>
            <a:spLocks noGrp="1"/>
          </p:cNvSpPr>
          <p:nvPr>
            <p:ph type="pic" sz="quarter" idx="23" hasCustomPrompt="1"/>
          </p:nvPr>
        </p:nvSpPr>
        <p:spPr>
          <a:xfrm>
            <a:off x="5391550" y="2289760"/>
            <a:ext cx="2984400" cy="2984500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9" name="テキスト プレースホルダー 8"/>
          <p:cNvSpPr>
            <a:spLocks noGrp="1"/>
          </p:cNvSpPr>
          <p:nvPr>
            <p:ph type="body" sz="quarter" idx="24" hasCustomPrompt="1"/>
          </p:nvPr>
        </p:nvSpPr>
        <p:spPr>
          <a:xfrm>
            <a:off x="9384027" y="5318842"/>
            <a:ext cx="3774508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0" name="テキスト プレースホルダー 8"/>
          <p:cNvSpPr>
            <a:spLocks noGrp="1"/>
          </p:cNvSpPr>
          <p:nvPr>
            <p:ph type="body" sz="quarter" idx="25" hasCustomPrompt="1"/>
          </p:nvPr>
        </p:nvSpPr>
        <p:spPr>
          <a:xfrm>
            <a:off x="9384028" y="6404348"/>
            <a:ext cx="3774508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1" name="図プレースホルダー 13"/>
          <p:cNvSpPr>
            <a:spLocks noGrp="1"/>
          </p:cNvSpPr>
          <p:nvPr>
            <p:ph type="pic" sz="quarter" idx="26" hasCustomPrompt="1"/>
          </p:nvPr>
        </p:nvSpPr>
        <p:spPr>
          <a:xfrm>
            <a:off x="9384027" y="2289760"/>
            <a:ext cx="2984400" cy="2984500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22" name="テキスト プレースホルダー 8"/>
          <p:cNvSpPr>
            <a:spLocks noGrp="1"/>
          </p:cNvSpPr>
          <p:nvPr>
            <p:ph type="body" sz="quarter" idx="27" hasCustomPrompt="1"/>
          </p:nvPr>
        </p:nvSpPr>
        <p:spPr>
          <a:xfrm>
            <a:off x="13376504" y="5318842"/>
            <a:ext cx="3774508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3" name="テキスト プレースホルダー 8"/>
          <p:cNvSpPr>
            <a:spLocks noGrp="1"/>
          </p:cNvSpPr>
          <p:nvPr>
            <p:ph type="body" sz="quarter" idx="28" hasCustomPrompt="1"/>
          </p:nvPr>
        </p:nvSpPr>
        <p:spPr>
          <a:xfrm>
            <a:off x="13376505" y="6404348"/>
            <a:ext cx="3774508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4" name="図プレースホルダー 13"/>
          <p:cNvSpPr>
            <a:spLocks noGrp="1"/>
          </p:cNvSpPr>
          <p:nvPr>
            <p:ph type="pic" sz="quarter" idx="29" hasCustomPrompt="1"/>
          </p:nvPr>
        </p:nvSpPr>
        <p:spPr>
          <a:xfrm>
            <a:off x="13376504" y="2289760"/>
            <a:ext cx="2984400" cy="2984500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865770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s -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92419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243836" y="5804466"/>
            <a:ext cx="4719340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243837" y="6382576"/>
            <a:ext cx="4719340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4" name="図プレースホルダー 13"/>
          <p:cNvSpPr>
            <a:spLocks noGrp="1"/>
          </p:cNvSpPr>
          <p:nvPr>
            <p:ph type="pic" sz="quarter" idx="17" hasCustomPrompt="1"/>
          </p:nvPr>
        </p:nvSpPr>
        <p:spPr>
          <a:xfrm>
            <a:off x="1243836" y="2267987"/>
            <a:ext cx="4719340" cy="3476317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6" name="テキスト プレースホルダー 8"/>
          <p:cNvSpPr>
            <a:spLocks noGrp="1"/>
          </p:cNvSpPr>
          <p:nvPr>
            <p:ph type="body" sz="quarter" idx="21" hasCustomPrompt="1"/>
          </p:nvPr>
        </p:nvSpPr>
        <p:spPr>
          <a:xfrm>
            <a:off x="6803492" y="5804466"/>
            <a:ext cx="4719340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7" name="テキスト プレースホルダー 8"/>
          <p:cNvSpPr>
            <a:spLocks noGrp="1"/>
          </p:cNvSpPr>
          <p:nvPr>
            <p:ph type="body" sz="quarter" idx="22" hasCustomPrompt="1"/>
          </p:nvPr>
        </p:nvSpPr>
        <p:spPr>
          <a:xfrm>
            <a:off x="6803493" y="6382576"/>
            <a:ext cx="4719340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8" name="図プレースホルダー 13"/>
          <p:cNvSpPr>
            <a:spLocks noGrp="1"/>
          </p:cNvSpPr>
          <p:nvPr>
            <p:ph type="pic" sz="quarter" idx="23" hasCustomPrompt="1"/>
          </p:nvPr>
        </p:nvSpPr>
        <p:spPr>
          <a:xfrm>
            <a:off x="6803492" y="2267987"/>
            <a:ext cx="4719340" cy="3476317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9" name="テキスト プレースホルダー 8"/>
          <p:cNvSpPr>
            <a:spLocks noGrp="1"/>
          </p:cNvSpPr>
          <p:nvPr>
            <p:ph type="body" sz="quarter" idx="24" hasCustomPrompt="1"/>
          </p:nvPr>
        </p:nvSpPr>
        <p:spPr>
          <a:xfrm>
            <a:off x="12363146" y="5798273"/>
            <a:ext cx="4719340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0" name="テキスト プレースホルダー 8"/>
          <p:cNvSpPr>
            <a:spLocks noGrp="1"/>
          </p:cNvSpPr>
          <p:nvPr>
            <p:ph type="body" sz="quarter" idx="25" hasCustomPrompt="1"/>
          </p:nvPr>
        </p:nvSpPr>
        <p:spPr>
          <a:xfrm>
            <a:off x="12363147" y="6376383"/>
            <a:ext cx="4719340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1" name="図プレースホルダー 13"/>
          <p:cNvSpPr>
            <a:spLocks noGrp="1"/>
          </p:cNvSpPr>
          <p:nvPr>
            <p:ph type="pic" sz="quarter" idx="26" hasCustomPrompt="1"/>
          </p:nvPr>
        </p:nvSpPr>
        <p:spPr>
          <a:xfrm>
            <a:off x="12363146" y="2261794"/>
            <a:ext cx="4719340" cy="3476317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1340681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s - Grap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92419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243836" y="5804466"/>
            <a:ext cx="4719340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243837" y="6382576"/>
            <a:ext cx="4719340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6" name="テキスト プレースホルダー 8"/>
          <p:cNvSpPr>
            <a:spLocks noGrp="1"/>
          </p:cNvSpPr>
          <p:nvPr>
            <p:ph type="body" sz="quarter" idx="21" hasCustomPrompt="1"/>
          </p:nvPr>
        </p:nvSpPr>
        <p:spPr>
          <a:xfrm>
            <a:off x="6803492" y="5804466"/>
            <a:ext cx="4719340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7" name="テキスト プレースホルダー 8"/>
          <p:cNvSpPr>
            <a:spLocks noGrp="1"/>
          </p:cNvSpPr>
          <p:nvPr>
            <p:ph type="body" sz="quarter" idx="22" hasCustomPrompt="1"/>
          </p:nvPr>
        </p:nvSpPr>
        <p:spPr>
          <a:xfrm>
            <a:off x="6803493" y="6382576"/>
            <a:ext cx="4719340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9" name="テキスト プレースホルダー 8"/>
          <p:cNvSpPr>
            <a:spLocks noGrp="1"/>
          </p:cNvSpPr>
          <p:nvPr>
            <p:ph type="body" sz="quarter" idx="24" hasCustomPrompt="1"/>
          </p:nvPr>
        </p:nvSpPr>
        <p:spPr>
          <a:xfrm>
            <a:off x="12363146" y="5798273"/>
            <a:ext cx="4719340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0" name="テキスト プレースホルダー 8"/>
          <p:cNvSpPr>
            <a:spLocks noGrp="1"/>
          </p:cNvSpPr>
          <p:nvPr>
            <p:ph type="body" sz="quarter" idx="25" hasCustomPrompt="1"/>
          </p:nvPr>
        </p:nvSpPr>
        <p:spPr>
          <a:xfrm>
            <a:off x="12363147" y="6376383"/>
            <a:ext cx="4719340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0" name="グラフ プレースホルダー 9"/>
          <p:cNvSpPr>
            <a:spLocks noGrp="1"/>
          </p:cNvSpPr>
          <p:nvPr>
            <p:ph type="chart" sz="quarter" idx="27" hasCustomPrompt="1"/>
          </p:nvPr>
        </p:nvSpPr>
        <p:spPr>
          <a:xfrm>
            <a:off x="1244600" y="2262188"/>
            <a:ext cx="4718050" cy="34766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 smtClean="0"/>
              <a:t>Add Graph</a:t>
            </a:r>
            <a:endParaRPr lang="en-US" dirty="0"/>
          </a:p>
        </p:txBody>
      </p:sp>
      <p:sp>
        <p:nvSpPr>
          <p:cNvPr id="22" name="グラフ プレースホルダー 9"/>
          <p:cNvSpPr>
            <a:spLocks noGrp="1"/>
          </p:cNvSpPr>
          <p:nvPr>
            <p:ph type="chart" sz="quarter" idx="28" hasCustomPrompt="1"/>
          </p:nvPr>
        </p:nvSpPr>
        <p:spPr>
          <a:xfrm>
            <a:off x="6804782" y="2261794"/>
            <a:ext cx="4718050" cy="3476625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 smtClean="0"/>
              <a:t>Add Graph</a:t>
            </a:r>
            <a:endParaRPr lang="en-US" dirty="0"/>
          </a:p>
        </p:txBody>
      </p:sp>
      <p:sp>
        <p:nvSpPr>
          <p:cNvPr id="23" name="グラフ プレースホルダー 9"/>
          <p:cNvSpPr>
            <a:spLocks noGrp="1"/>
          </p:cNvSpPr>
          <p:nvPr>
            <p:ph type="chart" sz="quarter" idx="29" hasCustomPrompt="1"/>
          </p:nvPr>
        </p:nvSpPr>
        <p:spPr>
          <a:xfrm>
            <a:off x="12363146" y="2261794"/>
            <a:ext cx="4718050" cy="3476625"/>
          </a:xfrm>
          <a:prstGeom prst="rect">
            <a:avLst/>
          </a:prstGeom>
        </p:spPr>
        <p:txBody>
          <a:bodyPr/>
          <a:lstStyle>
            <a:lvl1pPr marL="0" marR="0" indent="0" algn="l" defTabSz="1371600" rtl="0" eaLnBrk="1" fontAlgn="auto" latinLnBrk="0" hangingPunct="1">
              <a:lnSpc>
                <a:spcPct val="90000"/>
              </a:lnSpc>
              <a:spcBef>
                <a:spcPts val="150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None/>
              <a:tabLst/>
              <a:defRPr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 smtClean="0"/>
              <a:t>Add Graph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478871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 Columns - Top Grap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92419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3465971" y="6927313"/>
            <a:ext cx="11672047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3465971" y="7445262"/>
            <a:ext cx="11672047" cy="2063888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0" name="グラフ プレースホルダー 9"/>
          <p:cNvSpPr>
            <a:spLocks noGrp="1"/>
          </p:cNvSpPr>
          <p:nvPr>
            <p:ph type="chart" sz="quarter" idx="27" hasCustomPrompt="1"/>
          </p:nvPr>
        </p:nvSpPr>
        <p:spPr>
          <a:xfrm>
            <a:off x="3465971" y="2295753"/>
            <a:ext cx="11672047" cy="4329208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 smtClean="0"/>
              <a:t>Add Graph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2866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s - Top Grap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92419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094246" y="6931888"/>
            <a:ext cx="7964029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094246" y="7449837"/>
            <a:ext cx="7964029" cy="2063888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0" name="グラフ プレースホルダー 9"/>
          <p:cNvSpPr>
            <a:spLocks noGrp="1"/>
          </p:cNvSpPr>
          <p:nvPr>
            <p:ph type="chart" sz="quarter" idx="27" hasCustomPrompt="1"/>
          </p:nvPr>
        </p:nvSpPr>
        <p:spPr>
          <a:xfrm>
            <a:off x="3465971" y="2295753"/>
            <a:ext cx="11672047" cy="4329208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 smtClean="0"/>
              <a:t>Add Graph</a:t>
            </a:r>
            <a:endParaRPr lang="en-US" dirty="0"/>
          </a:p>
        </p:txBody>
      </p:sp>
      <p:sp>
        <p:nvSpPr>
          <p:cNvPr id="11" name="テキスト プレースホルダー 8"/>
          <p:cNvSpPr>
            <a:spLocks noGrp="1"/>
          </p:cNvSpPr>
          <p:nvPr>
            <p:ph type="body" sz="quarter" idx="28" hasCustomPrompt="1"/>
          </p:nvPr>
        </p:nvSpPr>
        <p:spPr>
          <a:xfrm>
            <a:off x="9519109" y="6936463"/>
            <a:ext cx="7964029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2" name="テキスト プレースホルダー 8"/>
          <p:cNvSpPr>
            <a:spLocks noGrp="1"/>
          </p:cNvSpPr>
          <p:nvPr>
            <p:ph type="body" sz="quarter" idx="29" hasCustomPrompt="1"/>
          </p:nvPr>
        </p:nvSpPr>
        <p:spPr>
          <a:xfrm>
            <a:off x="9519109" y="7454412"/>
            <a:ext cx="7964029" cy="2063888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287673018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 Columns - Center Grap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92419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802005" y="6206347"/>
            <a:ext cx="5114281" cy="1025346"/>
          </a:xfrm>
          <a:prstGeom prst="rect">
            <a:avLst/>
          </a:prstGeom>
          <a:noFill/>
        </p:spPr>
        <p:txBody>
          <a:bodyPr anchor="b"/>
          <a:lstStyle>
            <a:lvl1pPr algn="r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802006" y="7291854"/>
            <a:ext cx="5114281" cy="1852146"/>
          </a:xfrm>
          <a:prstGeom prst="rect">
            <a:avLst/>
          </a:prstGeom>
        </p:spPr>
        <p:txBody>
          <a:bodyPr anchor="t"/>
          <a:lstStyle>
            <a:lvl1pPr algn="r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6" name="テキスト プレースホルダー 8"/>
          <p:cNvSpPr>
            <a:spLocks noGrp="1"/>
          </p:cNvSpPr>
          <p:nvPr>
            <p:ph type="body" sz="quarter" idx="21" hasCustomPrompt="1"/>
          </p:nvPr>
        </p:nvSpPr>
        <p:spPr>
          <a:xfrm>
            <a:off x="802005" y="2698755"/>
            <a:ext cx="5114281" cy="1025346"/>
          </a:xfrm>
          <a:prstGeom prst="rect">
            <a:avLst/>
          </a:prstGeom>
          <a:noFill/>
        </p:spPr>
        <p:txBody>
          <a:bodyPr anchor="b"/>
          <a:lstStyle>
            <a:lvl1pPr algn="r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7" name="テキスト プレースホルダー 8"/>
          <p:cNvSpPr>
            <a:spLocks noGrp="1"/>
          </p:cNvSpPr>
          <p:nvPr>
            <p:ph type="body" sz="quarter" idx="22" hasCustomPrompt="1"/>
          </p:nvPr>
        </p:nvSpPr>
        <p:spPr>
          <a:xfrm>
            <a:off x="802006" y="3784262"/>
            <a:ext cx="5114281" cy="1852146"/>
          </a:xfrm>
          <a:prstGeom prst="rect">
            <a:avLst/>
          </a:prstGeom>
        </p:spPr>
        <p:txBody>
          <a:bodyPr anchor="t"/>
          <a:lstStyle>
            <a:lvl1pPr algn="r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9" name="テキスト プレースホルダー 8"/>
          <p:cNvSpPr>
            <a:spLocks noGrp="1"/>
          </p:cNvSpPr>
          <p:nvPr>
            <p:ph type="body" sz="quarter" idx="24" hasCustomPrompt="1"/>
          </p:nvPr>
        </p:nvSpPr>
        <p:spPr>
          <a:xfrm>
            <a:off x="12403072" y="6206347"/>
            <a:ext cx="5114281" cy="1025346"/>
          </a:xfrm>
          <a:prstGeom prst="rect">
            <a:avLst/>
          </a:prstGeom>
          <a:noFill/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0" name="テキスト プレースホルダー 8"/>
          <p:cNvSpPr>
            <a:spLocks noGrp="1"/>
          </p:cNvSpPr>
          <p:nvPr>
            <p:ph type="body" sz="quarter" idx="25" hasCustomPrompt="1"/>
          </p:nvPr>
        </p:nvSpPr>
        <p:spPr>
          <a:xfrm>
            <a:off x="12403073" y="7291854"/>
            <a:ext cx="5114281" cy="1852146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2" name="テキスト プレースホルダー 8"/>
          <p:cNvSpPr>
            <a:spLocks noGrp="1"/>
          </p:cNvSpPr>
          <p:nvPr>
            <p:ph type="body" sz="quarter" idx="27" hasCustomPrompt="1"/>
          </p:nvPr>
        </p:nvSpPr>
        <p:spPr>
          <a:xfrm>
            <a:off x="12403071" y="2698755"/>
            <a:ext cx="5114281" cy="1025346"/>
          </a:xfrm>
          <a:prstGeom prst="rect">
            <a:avLst/>
          </a:prstGeom>
          <a:noFill/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3" name="テキスト プレースホルダー 8"/>
          <p:cNvSpPr>
            <a:spLocks noGrp="1"/>
          </p:cNvSpPr>
          <p:nvPr>
            <p:ph type="body" sz="quarter" idx="28" hasCustomPrompt="1"/>
          </p:nvPr>
        </p:nvSpPr>
        <p:spPr>
          <a:xfrm>
            <a:off x="12403072" y="3784262"/>
            <a:ext cx="5114281" cy="1852146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0" name="グラフ プレースホルダー 9"/>
          <p:cNvSpPr>
            <a:spLocks noGrp="1"/>
          </p:cNvSpPr>
          <p:nvPr>
            <p:ph type="chart" sz="quarter" idx="29"/>
          </p:nvPr>
        </p:nvSpPr>
        <p:spPr>
          <a:xfrm>
            <a:off x="6091836" y="2846667"/>
            <a:ext cx="6135688" cy="6135688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586588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 Columns - No Imag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92419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399072" y="5715000"/>
            <a:ext cx="3774508" cy="629188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399073" y="6404348"/>
            <a:ext cx="3774508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6" name="テキスト プレースホルダー 8"/>
          <p:cNvSpPr>
            <a:spLocks noGrp="1"/>
          </p:cNvSpPr>
          <p:nvPr>
            <p:ph type="body" sz="quarter" idx="21" hasCustomPrompt="1"/>
          </p:nvPr>
        </p:nvSpPr>
        <p:spPr>
          <a:xfrm>
            <a:off x="5391550" y="5715000"/>
            <a:ext cx="3774508" cy="629188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7" name="テキスト プレースホルダー 8"/>
          <p:cNvSpPr>
            <a:spLocks noGrp="1"/>
          </p:cNvSpPr>
          <p:nvPr>
            <p:ph type="body" sz="quarter" idx="22" hasCustomPrompt="1"/>
          </p:nvPr>
        </p:nvSpPr>
        <p:spPr>
          <a:xfrm>
            <a:off x="5391551" y="6404348"/>
            <a:ext cx="3774508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9" name="テキスト プレースホルダー 8"/>
          <p:cNvSpPr>
            <a:spLocks noGrp="1"/>
          </p:cNvSpPr>
          <p:nvPr>
            <p:ph type="body" sz="quarter" idx="24" hasCustomPrompt="1"/>
          </p:nvPr>
        </p:nvSpPr>
        <p:spPr>
          <a:xfrm>
            <a:off x="9384027" y="5715000"/>
            <a:ext cx="3774508" cy="629188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0" name="テキスト プレースホルダー 8"/>
          <p:cNvSpPr>
            <a:spLocks noGrp="1"/>
          </p:cNvSpPr>
          <p:nvPr>
            <p:ph type="body" sz="quarter" idx="25" hasCustomPrompt="1"/>
          </p:nvPr>
        </p:nvSpPr>
        <p:spPr>
          <a:xfrm>
            <a:off x="9384028" y="6404348"/>
            <a:ext cx="3774508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2" name="テキスト プレースホルダー 8"/>
          <p:cNvSpPr>
            <a:spLocks noGrp="1"/>
          </p:cNvSpPr>
          <p:nvPr>
            <p:ph type="body" sz="quarter" idx="27" hasCustomPrompt="1"/>
          </p:nvPr>
        </p:nvSpPr>
        <p:spPr>
          <a:xfrm>
            <a:off x="13376504" y="5715000"/>
            <a:ext cx="3774508" cy="629188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3" name="テキスト プレースホルダー 8"/>
          <p:cNvSpPr>
            <a:spLocks noGrp="1"/>
          </p:cNvSpPr>
          <p:nvPr>
            <p:ph type="body" sz="quarter" idx="28" hasCustomPrompt="1"/>
          </p:nvPr>
        </p:nvSpPr>
        <p:spPr>
          <a:xfrm>
            <a:off x="13376505" y="6404348"/>
            <a:ext cx="3774508" cy="2859967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145167195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図プレースホルダー 15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8288000" cy="102870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2" name="タイトル 1"/>
          <p:cNvSpPr>
            <a:spLocks noGrp="1"/>
          </p:cNvSpPr>
          <p:nvPr>
            <p:ph type="ctrTitle" hasCustomPrompt="1"/>
          </p:nvPr>
        </p:nvSpPr>
        <p:spPr>
          <a:xfrm>
            <a:off x="2273300" y="3537283"/>
            <a:ext cx="13728700" cy="1852863"/>
          </a:xfrm>
          <a:prstGeom prst="rect">
            <a:avLst/>
          </a:prstGeom>
        </p:spPr>
        <p:txBody>
          <a:bodyPr anchor="b">
            <a:noAutofit/>
          </a:bodyPr>
          <a:lstStyle>
            <a:lvl1pPr algn="ctr">
              <a:lnSpc>
                <a:spcPct val="100000"/>
              </a:lnSpc>
              <a:defRPr sz="4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Presentation Title</a:t>
            </a:r>
            <a:endParaRPr 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2260600" y="5697066"/>
            <a:ext cx="13741400" cy="2364092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Author or subtitle here</a:t>
            </a:r>
            <a:endParaRPr lang="en-US" dirty="0"/>
          </a:p>
        </p:txBody>
      </p:sp>
      <p:cxnSp>
        <p:nvCxnSpPr>
          <p:cNvPr id="11" name="直線コネクタ 10"/>
          <p:cNvCxnSpPr/>
          <p:nvPr userDrawn="1"/>
        </p:nvCxnSpPr>
        <p:spPr>
          <a:xfrm>
            <a:off x="2260600" y="5438274"/>
            <a:ext cx="13741400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6367362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3 Columns -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873017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735248" y="8540450"/>
            <a:ext cx="14807465" cy="885938"/>
          </a:xfrm>
          <a:prstGeom prst="rect">
            <a:avLst/>
          </a:prstGeom>
        </p:spPr>
        <p:txBody>
          <a:bodyPr anchor="t"/>
          <a:lstStyle>
            <a:lvl1pPr algn="ctr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4" name="図プレースホルダー 13"/>
          <p:cNvSpPr>
            <a:spLocks noGrp="1"/>
          </p:cNvSpPr>
          <p:nvPr>
            <p:ph type="pic" sz="quarter" idx="17" hasCustomPrompt="1"/>
          </p:nvPr>
        </p:nvSpPr>
        <p:spPr>
          <a:xfrm>
            <a:off x="1735248" y="2315907"/>
            <a:ext cx="2984400" cy="2984500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8" name="図プレースホルダー 13"/>
          <p:cNvSpPr>
            <a:spLocks noGrp="1"/>
          </p:cNvSpPr>
          <p:nvPr>
            <p:ph type="pic" sz="quarter" idx="23" hasCustomPrompt="1"/>
          </p:nvPr>
        </p:nvSpPr>
        <p:spPr>
          <a:xfrm>
            <a:off x="6146860" y="5294070"/>
            <a:ext cx="2984400" cy="300075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21" name="図プレースホルダー 13"/>
          <p:cNvSpPr>
            <a:spLocks noGrp="1"/>
          </p:cNvSpPr>
          <p:nvPr>
            <p:ph type="pic" sz="quarter" idx="26" hasCustomPrompt="1"/>
          </p:nvPr>
        </p:nvSpPr>
        <p:spPr>
          <a:xfrm>
            <a:off x="9133944" y="2315907"/>
            <a:ext cx="2984400" cy="2984500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26" name="テキスト プレースホルダー 8"/>
          <p:cNvSpPr>
            <a:spLocks noGrp="1"/>
          </p:cNvSpPr>
          <p:nvPr>
            <p:ph type="body" sz="quarter" idx="19" hasCustomPrompt="1"/>
          </p:nvPr>
        </p:nvSpPr>
        <p:spPr>
          <a:xfrm>
            <a:off x="1735248" y="5287706"/>
            <a:ext cx="4411612" cy="3007121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</p:spPr>
        <p:txBody>
          <a:bodyPr anchor="ctr"/>
          <a:lstStyle>
            <a:lvl1pPr algn="l"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7" name="テキスト プレースホルダー 8"/>
          <p:cNvSpPr>
            <a:spLocks noGrp="1"/>
          </p:cNvSpPr>
          <p:nvPr>
            <p:ph type="body" sz="quarter" idx="20" hasCustomPrompt="1"/>
          </p:nvPr>
        </p:nvSpPr>
        <p:spPr>
          <a:xfrm>
            <a:off x="4719648" y="2315907"/>
            <a:ext cx="4411612" cy="2984500"/>
          </a:xfrm>
          <a:prstGeom prst="rect">
            <a:avLst/>
          </a:prstGeom>
          <a:solidFill>
            <a:srgbClr val="00B050"/>
          </a:solidFill>
        </p:spPr>
        <p:txBody>
          <a:bodyPr anchor="ctr"/>
          <a:lstStyle>
            <a:lvl1pPr algn="l"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9" name="テキスト プレースホルダー 8"/>
          <p:cNvSpPr>
            <a:spLocks noGrp="1"/>
          </p:cNvSpPr>
          <p:nvPr>
            <p:ph type="body" sz="quarter" idx="30" hasCustomPrompt="1"/>
          </p:nvPr>
        </p:nvSpPr>
        <p:spPr>
          <a:xfrm>
            <a:off x="12118401" y="2324042"/>
            <a:ext cx="4411612" cy="2984500"/>
          </a:xfrm>
          <a:prstGeom prst="rect">
            <a:avLst/>
          </a:prstGeom>
          <a:solidFill>
            <a:schemeClr val="bg1">
              <a:lumMod val="50000"/>
            </a:schemeClr>
          </a:solidFill>
        </p:spPr>
        <p:txBody>
          <a:bodyPr anchor="ctr"/>
          <a:lstStyle>
            <a:lvl1pPr algn="l"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31" name="テキスト プレースホルダー 8"/>
          <p:cNvSpPr>
            <a:spLocks noGrp="1"/>
          </p:cNvSpPr>
          <p:nvPr>
            <p:ph type="body" sz="quarter" idx="31" hasCustomPrompt="1"/>
          </p:nvPr>
        </p:nvSpPr>
        <p:spPr>
          <a:xfrm>
            <a:off x="9131260" y="5287705"/>
            <a:ext cx="4411612" cy="3007121"/>
          </a:xfrm>
          <a:prstGeom prst="rect">
            <a:avLst/>
          </a:prstGeom>
          <a:solidFill>
            <a:srgbClr val="92D050"/>
          </a:solidFill>
        </p:spPr>
        <p:txBody>
          <a:bodyPr anchor="ctr"/>
          <a:lstStyle>
            <a:lvl1pPr algn="l"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33" name="図プレースホルダー 13"/>
          <p:cNvSpPr>
            <a:spLocks noGrp="1"/>
          </p:cNvSpPr>
          <p:nvPr>
            <p:ph type="pic" sz="quarter" idx="32" hasCustomPrompt="1"/>
          </p:nvPr>
        </p:nvSpPr>
        <p:spPr>
          <a:xfrm>
            <a:off x="13542872" y="5294070"/>
            <a:ext cx="2984400" cy="300075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090758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ubtitle 1"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1"/>
          <p:cNvSpPr>
            <a:spLocks noGrp="1"/>
          </p:cNvSpPr>
          <p:nvPr>
            <p:ph type="ctrTitle" hasCustomPrompt="1"/>
          </p:nvPr>
        </p:nvSpPr>
        <p:spPr>
          <a:xfrm>
            <a:off x="2273300" y="3537283"/>
            <a:ext cx="13728700" cy="1852863"/>
          </a:xfrm>
          <a:prstGeom prst="rect">
            <a:avLst/>
          </a:prstGeom>
        </p:spPr>
        <p:txBody>
          <a:bodyPr anchor="b">
            <a:noAutofit/>
          </a:bodyPr>
          <a:lstStyle>
            <a:lvl1pPr algn="ctr">
              <a:lnSpc>
                <a:spcPct val="100000"/>
              </a:lnSpc>
              <a:defRPr sz="4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Presentation Title</a:t>
            </a:r>
            <a:endParaRPr lang="en-US" dirty="0"/>
          </a:p>
        </p:txBody>
      </p:sp>
      <p:sp>
        <p:nvSpPr>
          <p:cNvPr id="7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2260600" y="5697065"/>
            <a:ext cx="13741400" cy="1066805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ctr">
              <a:lnSpc>
                <a:spcPct val="110000"/>
              </a:lnSpc>
              <a:buNone/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Author or subtitle here</a:t>
            </a:r>
            <a:endParaRPr lang="en-US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2260600" y="5438274"/>
            <a:ext cx="137414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2682908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ubtitle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5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8288000" cy="102870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1" name="図プレースホルダー 10"/>
          <p:cNvSpPr>
            <a:spLocks noGrp="1"/>
          </p:cNvSpPr>
          <p:nvPr>
            <p:ph type="pic" sz="quarter" idx="11" hasCustomPrompt="1"/>
          </p:nvPr>
        </p:nvSpPr>
        <p:spPr>
          <a:xfrm>
            <a:off x="0" y="3187700"/>
            <a:ext cx="18288000" cy="4140200"/>
          </a:xfrm>
          <a:prstGeom prst="rect">
            <a:avLst/>
          </a:prstGeom>
          <a:solidFill>
            <a:srgbClr val="92D050">
              <a:alpha val="80000"/>
            </a:srgbClr>
          </a:solidFill>
        </p:spPr>
        <p:txBody>
          <a:bodyPr/>
          <a:lstStyle>
            <a:lvl1pPr marL="0" indent="0">
              <a:buNone/>
              <a:defRPr baseline="0">
                <a:solidFill>
                  <a:schemeClr val="bg1">
                    <a:lumMod val="8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 smtClean="0"/>
              <a:t>Don’t add picture</a:t>
            </a:r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ctrTitle" hasCustomPrompt="1"/>
          </p:nvPr>
        </p:nvSpPr>
        <p:spPr>
          <a:xfrm>
            <a:off x="2273300" y="3537283"/>
            <a:ext cx="13728700" cy="1852863"/>
          </a:xfrm>
          <a:prstGeom prst="rect">
            <a:avLst/>
          </a:prstGeom>
        </p:spPr>
        <p:txBody>
          <a:bodyPr anchor="b">
            <a:noAutofit/>
          </a:bodyPr>
          <a:lstStyle>
            <a:lvl1pPr algn="ctr">
              <a:lnSpc>
                <a:spcPct val="100000"/>
              </a:lnSpc>
              <a:defRPr sz="4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Presentation Title</a:t>
            </a:r>
            <a:endParaRPr lang="en-US" dirty="0"/>
          </a:p>
        </p:txBody>
      </p:sp>
      <p:sp>
        <p:nvSpPr>
          <p:cNvPr id="7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2260600" y="5697066"/>
            <a:ext cx="13741400" cy="1497110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ctr">
              <a:lnSpc>
                <a:spcPct val="110000"/>
              </a:lnSpc>
              <a:buNone/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Author or subtitle here</a:t>
            </a:r>
            <a:endParaRPr lang="en-US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2260600" y="5438274"/>
            <a:ext cx="137414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4812468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Subtitle 3">
    <p:bg>
      <p:bgPr>
        <a:solidFill>
          <a:srgbClr val="92D050">
            <a:alpha val="4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5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8288000" cy="102870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  <p:sp>
        <p:nvSpPr>
          <p:cNvPr id="11" name="図プレースホルダー 10"/>
          <p:cNvSpPr>
            <a:spLocks noGrp="1"/>
          </p:cNvSpPr>
          <p:nvPr>
            <p:ph type="pic" sz="quarter" idx="11" hasCustomPrompt="1"/>
          </p:nvPr>
        </p:nvSpPr>
        <p:spPr>
          <a:xfrm>
            <a:off x="0" y="3187700"/>
            <a:ext cx="18288000" cy="4140200"/>
          </a:xfrm>
          <a:prstGeom prst="rect">
            <a:avLst/>
          </a:prstGeom>
          <a:solidFill>
            <a:srgbClr val="92D050">
              <a:alpha val="80000"/>
            </a:srgbClr>
          </a:solidFill>
        </p:spPr>
        <p:txBody>
          <a:bodyPr/>
          <a:lstStyle>
            <a:lvl1pPr marL="0" indent="0">
              <a:buNone/>
              <a:defRPr baseline="0">
                <a:solidFill>
                  <a:schemeClr val="bg1">
                    <a:lumMod val="8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 smtClean="0"/>
              <a:t>Don’t add picture</a:t>
            </a:r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ctrTitle" hasCustomPrompt="1"/>
          </p:nvPr>
        </p:nvSpPr>
        <p:spPr>
          <a:xfrm>
            <a:off x="2273300" y="3537283"/>
            <a:ext cx="13728700" cy="1852863"/>
          </a:xfrm>
          <a:prstGeom prst="rect">
            <a:avLst/>
          </a:prstGeom>
        </p:spPr>
        <p:txBody>
          <a:bodyPr anchor="b">
            <a:noAutofit/>
          </a:bodyPr>
          <a:lstStyle>
            <a:lvl1pPr algn="ctr">
              <a:lnSpc>
                <a:spcPct val="100000"/>
              </a:lnSpc>
              <a:defRPr sz="4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Presentation Title</a:t>
            </a:r>
            <a:endParaRPr lang="en-US" dirty="0"/>
          </a:p>
        </p:txBody>
      </p:sp>
      <p:sp>
        <p:nvSpPr>
          <p:cNvPr id="7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2260600" y="5697066"/>
            <a:ext cx="13741400" cy="1497110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ctr">
              <a:lnSpc>
                <a:spcPct val="110000"/>
              </a:lnSpc>
              <a:buNone/>
              <a:defRPr sz="2400" baseline="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Author or subtitle here</a:t>
            </a:r>
            <a:endParaRPr lang="en-US" dirty="0"/>
          </a:p>
        </p:txBody>
      </p:sp>
      <p:cxnSp>
        <p:nvCxnSpPr>
          <p:cNvPr id="8" name="直線コネクタ 7"/>
          <p:cNvCxnSpPr/>
          <p:nvPr userDrawn="1"/>
        </p:nvCxnSpPr>
        <p:spPr>
          <a:xfrm>
            <a:off x="2260600" y="5438274"/>
            <a:ext cx="137414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5113346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ing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7"/>
            <a:ext cx="17646914" cy="1074722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316229" y="3453469"/>
            <a:ext cx="17646914" cy="928687"/>
          </a:xfrm>
          <a:prstGeom prst="rect">
            <a:avLst/>
          </a:prstGeom>
        </p:spPr>
        <p:txBody>
          <a:bodyPr anchor="b"/>
          <a:lstStyle>
            <a:lvl1pPr algn="ctr">
              <a:defRPr sz="3600"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316230" y="4596063"/>
            <a:ext cx="17646913" cy="3814863"/>
          </a:xfrm>
          <a:prstGeom prst="rect">
            <a:avLst/>
          </a:prstGeom>
        </p:spPr>
        <p:txBody>
          <a:bodyPr anchor="t"/>
          <a:lstStyle>
            <a:lvl1pPr algn="ctr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50385685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 Column -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7"/>
            <a:ext cx="17646914" cy="918434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399070" y="5666877"/>
            <a:ext cx="15370175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399072" y="6752384"/>
            <a:ext cx="15370173" cy="2355524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4" name="図プレースホルダー 13"/>
          <p:cNvSpPr>
            <a:spLocks noGrp="1"/>
          </p:cNvSpPr>
          <p:nvPr>
            <p:ph type="pic" sz="quarter" idx="17" hasCustomPrompt="1"/>
          </p:nvPr>
        </p:nvSpPr>
        <p:spPr>
          <a:xfrm>
            <a:off x="1399071" y="2289760"/>
            <a:ext cx="15370175" cy="3311198"/>
          </a:xfrm>
          <a:prstGeom prst="rect">
            <a:avLst/>
          </a:prstGeom>
        </p:spPr>
        <p:txBody>
          <a:bodyPr/>
          <a:lstStyle>
            <a:lvl1pPr>
              <a:defRPr baseline="0">
                <a:solidFill>
                  <a:schemeClr val="tx1">
                    <a:lumMod val="75000"/>
                    <a:lumOff val="2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Add picture here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790545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7"/>
            <a:ext cx="17646914" cy="92353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399071" y="2538664"/>
            <a:ext cx="7383982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399072" y="3624170"/>
            <a:ext cx="7383981" cy="522170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0" name="テキスト プレースホルダー 8"/>
          <p:cNvSpPr>
            <a:spLocks noGrp="1"/>
          </p:cNvSpPr>
          <p:nvPr>
            <p:ph type="body" sz="quarter" idx="15" hasCustomPrompt="1"/>
          </p:nvPr>
        </p:nvSpPr>
        <p:spPr>
          <a:xfrm>
            <a:off x="9384029" y="2532906"/>
            <a:ext cx="7383982" cy="1025346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1" name="テキスト プレースホルダー 8"/>
          <p:cNvSpPr>
            <a:spLocks noGrp="1"/>
          </p:cNvSpPr>
          <p:nvPr>
            <p:ph type="body" sz="quarter" idx="16" hasCustomPrompt="1"/>
          </p:nvPr>
        </p:nvSpPr>
        <p:spPr>
          <a:xfrm>
            <a:off x="9384030" y="3618412"/>
            <a:ext cx="7383981" cy="5221705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357665937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フッター プレースホルダー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5" name="タイトル 1"/>
          <p:cNvSpPr>
            <a:spLocks noGrp="1"/>
          </p:cNvSpPr>
          <p:nvPr>
            <p:ph type="title" hasCustomPrompt="1"/>
          </p:nvPr>
        </p:nvSpPr>
        <p:spPr>
          <a:xfrm>
            <a:off x="316229" y="469235"/>
            <a:ext cx="17646914" cy="770016"/>
          </a:xfrm>
          <a:prstGeom prst="rect">
            <a:avLst/>
          </a:prstGeom>
        </p:spPr>
        <p:txBody>
          <a:bodyPr anchor="b"/>
          <a:lstStyle>
            <a:lvl1pPr algn="ctr">
              <a:defRPr sz="40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dirty="0" smtClean="0"/>
              <a:t>Slide Title Here</a:t>
            </a:r>
            <a:endParaRPr lang="en-US" dirty="0"/>
          </a:p>
        </p:txBody>
      </p:sp>
      <p:sp>
        <p:nvSpPr>
          <p:cNvPr id="6" name="サブタイトル 2"/>
          <p:cNvSpPr>
            <a:spLocks noGrp="1"/>
          </p:cNvSpPr>
          <p:nvPr>
            <p:ph type="subTitle" idx="1" hasCustomPrompt="1"/>
          </p:nvPr>
        </p:nvSpPr>
        <p:spPr>
          <a:xfrm>
            <a:off x="316229" y="1305406"/>
            <a:ext cx="17646914" cy="924193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>
              <a:lnSpc>
                <a:spcPct val="110000"/>
              </a:lnSpc>
              <a:buNone/>
              <a:defRPr sz="20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 marL="685800" indent="0" algn="ctr">
              <a:buNone/>
              <a:defRPr sz="3000"/>
            </a:lvl2pPr>
            <a:lvl3pPr marL="1371600" indent="0" algn="ctr">
              <a:buNone/>
              <a:defRPr sz="2700"/>
            </a:lvl3pPr>
            <a:lvl4pPr marL="2057400" indent="0" algn="ctr">
              <a:buNone/>
              <a:defRPr sz="2400"/>
            </a:lvl4pPr>
            <a:lvl5pPr marL="2743200" indent="0" algn="ctr">
              <a:buNone/>
              <a:defRPr sz="2400"/>
            </a:lvl5pPr>
            <a:lvl6pPr marL="3429000" indent="0" algn="ctr">
              <a:buNone/>
              <a:defRPr sz="2400"/>
            </a:lvl6pPr>
            <a:lvl7pPr marL="4114800" indent="0" algn="ctr">
              <a:buNone/>
              <a:defRPr sz="2400"/>
            </a:lvl7pPr>
            <a:lvl8pPr marL="4800600" indent="0" algn="ctr">
              <a:buNone/>
              <a:defRPr sz="2400"/>
            </a:lvl8pPr>
            <a:lvl9pPr marL="5486400" indent="0" algn="ctr">
              <a:buNone/>
              <a:defRPr sz="2400"/>
            </a:lvl9pPr>
          </a:lstStyle>
          <a:p>
            <a:r>
              <a:rPr lang="en-US" altLang="ja-JP" dirty="0" smtClean="0"/>
              <a:t>A brief description here</a:t>
            </a:r>
            <a:endParaRPr lang="en-US" dirty="0"/>
          </a:p>
        </p:txBody>
      </p:sp>
      <p:cxnSp>
        <p:nvCxnSpPr>
          <p:cNvPr id="7" name="直線コネクタ 6"/>
          <p:cNvCxnSpPr/>
          <p:nvPr userDrawn="1"/>
        </p:nvCxnSpPr>
        <p:spPr>
          <a:xfrm>
            <a:off x="2092154" y="1239251"/>
            <a:ext cx="13741400" cy="0"/>
          </a:xfrm>
          <a:prstGeom prst="line">
            <a:avLst/>
          </a:prstGeom>
          <a:ln>
            <a:solidFill>
              <a:srgbClr val="92D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テキスト プレースホルダー 8"/>
          <p:cNvSpPr>
            <a:spLocks noGrp="1"/>
          </p:cNvSpPr>
          <p:nvPr>
            <p:ph type="body" sz="quarter" idx="12" hasCustomPrompt="1"/>
          </p:nvPr>
        </p:nvSpPr>
        <p:spPr>
          <a:xfrm>
            <a:off x="1243836" y="2577171"/>
            <a:ext cx="4719340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9" name="テキスト プレースホルダー 8"/>
          <p:cNvSpPr>
            <a:spLocks noGrp="1"/>
          </p:cNvSpPr>
          <p:nvPr>
            <p:ph type="body" sz="quarter" idx="14" hasCustomPrompt="1"/>
          </p:nvPr>
        </p:nvSpPr>
        <p:spPr>
          <a:xfrm>
            <a:off x="1243837" y="3155281"/>
            <a:ext cx="4719340" cy="6176978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6" name="テキスト プレースホルダー 8"/>
          <p:cNvSpPr>
            <a:spLocks noGrp="1"/>
          </p:cNvSpPr>
          <p:nvPr>
            <p:ph type="body" sz="quarter" idx="21" hasCustomPrompt="1"/>
          </p:nvPr>
        </p:nvSpPr>
        <p:spPr>
          <a:xfrm>
            <a:off x="6803492" y="2577171"/>
            <a:ext cx="4719340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7" name="テキスト プレースホルダー 8"/>
          <p:cNvSpPr>
            <a:spLocks noGrp="1"/>
          </p:cNvSpPr>
          <p:nvPr>
            <p:ph type="body" sz="quarter" idx="22" hasCustomPrompt="1"/>
          </p:nvPr>
        </p:nvSpPr>
        <p:spPr>
          <a:xfrm>
            <a:off x="6803493" y="3155281"/>
            <a:ext cx="4719340" cy="6176978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19" name="テキスト プレースホルダー 8"/>
          <p:cNvSpPr>
            <a:spLocks noGrp="1"/>
          </p:cNvSpPr>
          <p:nvPr>
            <p:ph type="body" sz="quarter" idx="24" hasCustomPrompt="1"/>
          </p:nvPr>
        </p:nvSpPr>
        <p:spPr>
          <a:xfrm>
            <a:off x="12363146" y="2570978"/>
            <a:ext cx="4719340" cy="517949"/>
          </a:xfrm>
          <a:prstGeom prst="rect">
            <a:avLst/>
          </a:prstGeom>
        </p:spPr>
        <p:txBody>
          <a:bodyPr anchor="b"/>
          <a:lstStyle>
            <a:lvl1pPr algn="l">
              <a:defRPr sz="2800" baseline="0">
                <a:solidFill>
                  <a:srgbClr val="92D050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  <p:sp>
        <p:nvSpPr>
          <p:cNvPr id="20" name="テキスト プレースホルダー 8"/>
          <p:cNvSpPr>
            <a:spLocks noGrp="1"/>
          </p:cNvSpPr>
          <p:nvPr>
            <p:ph type="body" sz="quarter" idx="25" hasCustomPrompt="1"/>
          </p:nvPr>
        </p:nvSpPr>
        <p:spPr>
          <a:xfrm>
            <a:off x="12363147" y="3149088"/>
            <a:ext cx="4719340" cy="6176978"/>
          </a:xfrm>
          <a:prstGeom prst="rect">
            <a:avLst/>
          </a:prstGeom>
        </p:spPr>
        <p:txBody>
          <a:bodyPr anchor="t"/>
          <a:lstStyle>
            <a:lvl1pPr algn="l">
              <a:lnSpc>
                <a:spcPts val="2800"/>
              </a:lnSpc>
              <a:defRPr sz="2200" baseline="0">
                <a:solidFill>
                  <a:schemeClr val="tx1">
                    <a:lumMod val="65000"/>
                    <a:lumOff val="35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  <a:lvl2pPr>
              <a:defRPr>
                <a:latin typeface="Bebas Neue Bold" panose="020B0606020202050201" pitchFamily="34" charset="0"/>
              </a:defRPr>
            </a:lvl2pPr>
            <a:lvl3pPr>
              <a:defRPr>
                <a:latin typeface="Bebas Neue Bold" panose="020B0606020202050201" pitchFamily="34" charset="0"/>
              </a:defRPr>
            </a:lvl3pPr>
            <a:lvl4pPr>
              <a:defRPr>
                <a:latin typeface="Bebas Neue Bold" panose="020B0606020202050201" pitchFamily="34" charset="0"/>
              </a:defRPr>
            </a:lvl4pPr>
            <a:lvl5pPr>
              <a:defRPr>
                <a:latin typeface="Bebas Neue Bold" panose="020B0606020202050201" pitchFamily="34" charset="0"/>
              </a:defRPr>
            </a:lvl5pPr>
          </a:lstStyle>
          <a:p>
            <a:pPr lvl="0"/>
            <a:r>
              <a:rPr lang="en-US" altLang="ja-JP" dirty="0" smtClean="0"/>
              <a:t>Text Here</a:t>
            </a:r>
            <a:endParaRPr lang="ja-JP" altLang="en-US" dirty="0" smtClean="0"/>
          </a:p>
        </p:txBody>
      </p:sp>
    </p:spTree>
    <p:extLst>
      <p:ext uri="{BB962C8B-B14F-4D97-AF65-F5344CB8AC3E}">
        <p14:creationId xmlns:p14="http://schemas.microsoft.com/office/powerpoint/2010/main" val="4122274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.xml"/><Relationship Id="rId13" Type="http://schemas.openxmlformats.org/officeDocument/2006/relationships/slideLayout" Target="../slideLayouts/slideLayout18.xml"/><Relationship Id="rId3" Type="http://schemas.openxmlformats.org/officeDocument/2006/relationships/slideLayout" Target="../slideLayouts/slideLayout8.xml"/><Relationship Id="rId7" Type="http://schemas.openxmlformats.org/officeDocument/2006/relationships/slideLayout" Target="../slideLayouts/slideLayout12.xml"/><Relationship Id="rId12" Type="http://schemas.openxmlformats.org/officeDocument/2006/relationships/slideLayout" Target="../slideLayouts/slideLayout17.xml"/><Relationship Id="rId17" Type="http://schemas.openxmlformats.org/officeDocument/2006/relationships/image" Target="../media/image1.png"/><Relationship Id="rId2" Type="http://schemas.openxmlformats.org/officeDocument/2006/relationships/slideLayout" Target="../slideLayouts/slideLayout7.xml"/><Relationship Id="rId16" Type="http://schemas.openxmlformats.org/officeDocument/2006/relationships/theme" Target="../theme/theme2.xml"/><Relationship Id="rId1" Type="http://schemas.openxmlformats.org/officeDocument/2006/relationships/slideLayout" Target="../slideLayouts/slideLayout6.xml"/><Relationship Id="rId6" Type="http://schemas.openxmlformats.org/officeDocument/2006/relationships/slideLayout" Target="../slideLayouts/slideLayout11.xml"/><Relationship Id="rId11" Type="http://schemas.openxmlformats.org/officeDocument/2006/relationships/slideLayout" Target="../slideLayouts/slideLayout16.xml"/><Relationship Id="rId5" Type="http://schemas.openxmlformats.org/officeDocument/2006/relationships/slideLayout" Target="../slideLayouts/slideLayout10.xml"/><Relationship Id="rId15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15.xml"/><Relationship Id="rId4" Type="http://schemas.openxmlformats.org/officeDocument/2006/relationships/slideLayout" Target="../slideLayouts/slideLayout9.xml"/><Relationship Id="rId9" Type="http://schemas.openxmlformats.org/officeDocument/2006/relationships/slideLayout" Target="../slideLayouts/slideLayout14.xml"/><Relationship Id="rId14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accent1">
            <a:lumMod val="50000"/>
            <a:alpha val="4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2356373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79" r:id="rId2"/>
    <p:sldLayoutId id="2147483659" r:id="rId3"/>
    <p:sldLayoutId id="2147483680" r:id="rId4"/>
    <p:sldLayoutId id="2147483691" r:id="rId5"/>
  </p:sldLayoutIdLst>
  <p:timing>
    <p:tnLst>
      <p:par>
        <p:cTn id="1" dur="indefinite" restart="never" nodeType="tmRoot"/>
      </p:par>
    </p:tnLst>
  </p:timing>
  <p:hf hdr="0"/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sz="42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j-cs"/>
        </a:defRPr>
      </a:lvl1pPr>
    </p:titleStyle>
    <p:bodyStyle>
      <a:lvl1pPr marL="342900" indent="-342900" algn="l" defTabSz="1371600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Char char=""/>
        <a:defRPr sz="27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1pPr>
      <a:lvl2pPr marL="685800" indent="-342900" algn="l" defTabSz="1371600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"/>
        <a:defRPr sz="24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2pPr>
      <a:lvl3pPr marL="109728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4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3pPr>
      <a:lvl4pPr marL="150876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1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4pPr>
      <a:lvl5pPr marL="192024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1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1">
          <a:blip r:embed="rId17">
            <a:lum/>
          </a:blip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 userDrawn="1"/>
        </p:nvSpPr>
        <p:spPr>
          <a:xfrm>
            <a:off x="0" y="9757611"/>
            <a:ext cx="18288000" cy="529389"/>
          </a:xfrm>
          <a:prstGeom prst="rect">
            <a:avLst/>
          </a:prstGeom>
          <a:solidFill>
            <a:schemeClr val="tx1">
              <a:lumMod val="50000"/>
              <a:lumOff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50">
              <a:solidFill>
                <a:schemeClr val="bg1"/>
              </a:solidFill>
            </a:endParaRPr>
          </a:p>
        </p:txBody>
      </p:sp>
      <p:sp>
        <p:nvSpPr>
          <p:cNvPr id="9" name="フッター プレースホルダー 2"/>
          <p:cNvSpPr>
            <a:spLocks noGrp="1"/>
          </p:cNvSpPr>
          <p:nvPr>
            <p:ph type="ftr" sz="quarter" idx="3"/>
          </p:nvPr>
        </p:nvSpPr>
        <p:spPr>
          <a:xfrm>
            <a:off x="5849051" y="9820652"/>
            <a:ext cx="6172200" cy="346031"/>
          </a:xfrm>
          <a:prstGeom prst="rect">
            <a:avLst/>
          </a:prstGeom>
        </p:spPr>
        <p:txBody>
          <a:bodyPr/>
          <a:lstStyle>
            <a:lvl1pPr algn="ctr">
              <a:defRPr sz="200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12" name="スライド番号プレースホルダー 3"/>
          <p:cNvSpPr>
            <a:spLocks noGrp="1"/>
          </p:cNvSpPr>
          <p:nvPr>
            <p:ph type="sldNum" sz="quarter" idx="4"/>
          </p:nvPr>
        </p:nvSpPr>
        <p:spPr>
          <a:xfrm>
            <a:off x="14149137" y="9829802"/>
            <a:ext cx="4114800" cy="336881"/>
          </a:xfrm>
          <a:prstGeom prst="rect">
            <a:avLst/>
          </a:prstGeom>
        </p:spPr>
        <p:txBody>
          <a:bodyPr/>
          <a:lstStyle>
            <a:lvl1pPr algn="r">
              <a:defRPr sz="2000">
                <a:solidFill>
                  <a:schemeClr val="bg1"/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defRPr>
            </a:lvl1pPr>
          </a:lstStyle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22521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9" r:id="rId2"/>
    <p:sldLayoutId id="2147483682" r:id="rId3"/>
    <p:sldLayoutId id="2147483696" r:id="rId4"/>
    <p:sldLayoutId id="2147483683" r:id="rId5"/>
    <p:sldLayoutId id="2147483684" r:id="rId6"/>
    <p:sldLayoutId id="2147483685" r:id="rId7"/>
    <p:sldLayoutId id="2147483686" r:id="rId8"/>
    <p:sldLayoutId id="2147483695" r:id="rId9"/>
    <p:sldLayoutId id="2147483697" r:id="rId10"/>
    <p:sldLayoutId id="2147483698" r:id="rId11"/>
    <p:sldLayoutId id="2147483699" r:id="rId12"/>
    <p:sldLayoutId id="2147483694" r:id="rId13"/>
    <p:sldLayoutId id="2147483690" r:id="rId14"/>
    <p:sldLayoutId id="2147483687" r:id="rId15"/>
  </p:sldLayoutIdLst>
  <p:timing>
    <p:tnLst>
      <p:par>
        <p:cTn id="1" dur="indefinite" restart="never" nodeType="tmRoot"/>
      </p:par>
    </p:tnLst>
  </p:timing>
  <p:hf hdr="0"/>
  <p:txStyles>
    <p:titleStyle>
      <a:lvl1pPr algn="l" defTabSz="1371600" rtl="0" eaLnBrk="1" latinLnBrk="0" hangingPunct="1">
        <a:lnSpc>
          <a:spcPct val="90000"/>
        </a:lnSpc>
        <a:spcBef>
          <a:spcPct val="0"/>
        </a:spcBef>
        <a:buNone/>
        <a:defRPr sz="6000" kern="1200" baseline="0">
          <a:solidFill>
            <a:schemeClr val="bg1">
              <a:lumMod val="95000"/>
            </a:schemeClr>
          </a:solidFill>
          <a:latin typeface="Bebas Neue Bold" panose="020B0606020202050201" pitchFamily="34" charset="0"/>
          <a:ea typeface="A-OTF Shin Go Pro L" panose="020B0300000000000000" pitchFamily="34" charset="-128"/>
          <a:cs typeface="+mj-cs"/>
        </a:defRPr>
      </a:lvl1pPr>
    </p:titleStyle>
    <p:bodyStyle>
      <a:lvl1pPr marL="0" indent="0" algn="l" defTabSz="1371600" rtl="0" eaLnBrk="1" latinLnBrk="0" hangingPunct="1">
        <a:lnSpc>
          <a:spcPct val="90000"/>
        </a:lnSpc>
        <a:spcBef>
          <a:spcPts val="1500"/>
        </a:spcBef>
        <a:buFont typeface="Wingdings" panose="05000000000000000000" pitchFamily="2" charset="2"/>
        <a:buNone/>
        <a:defRPr sz="27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1pPr>
      <a:lvl2pPr marL="685800" indent="-342900" algn="l" defTabSz="1371600" rtl="0" eaLnBrk="1" latinLnBrk="0" hangingPunct="1">
        <a:lnSpc>
          <a:spcPct val="90000"/>
        </a:lnSpc>
        <a:spcBef>
          <a:spcPts val="750"/>
        </a:spcBef>
        <a:buFont typeface="Wingdings" panose="05000000000000000000" pitchFamily="2" charset="2"/>
        <a:buChar char=""/>
        <a:defRPr sz="24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2pPr>
      <a:lvl3pPr marL="109728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4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3pPr>
      <a:lvl4pPr marL="150876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1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4pPr>
      <a:lvl5pPr marL="1920240" indent="-342900" algn="l" defTabSz="1371600" rtl="0" eaLnBrk="1" latinLnBrk="0" hangingPunct="1">
        <a:lnSpc>
          <a:spcPct val="90000"/>
        </a:lnSpc>
        <a:spcBef>
          <a:spcPts val="900"/>
        </a:spcBef>
        <a:buFont typeface="Wingdings" panose="05000000000000000000" pitchFamily="2" charset="2"/>
        <a:buChar char=""/>
        <a:defRPr sz="2100" kern="1200">
          <a:solidFill>
            <a:schemeClr val="tx1"/>
          </a:solidFill>
          <a:latin typeface="Aller Light" panose="02000503000000020004" pitchFamily="2" charset="0"/>
          <a:ea typeface="A-OTF Shin Go Pro L" panose="020B0300000000000000" pitchFamily="34" charset="-128"/>
          <a:cs typeface="+mn-cs"/>
        </a:defRPr>
      </a:lvl5pPr>
      <a:lvl6pPr marL="37719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4577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51435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829300" indent="-342900" algn="l" defTabSz="13716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3pPr>
      <a:lvl4pPr marL="2057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2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5pPr>
      <a:lvl6pPr marL="34290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6pPr>
      <a:lvl7pPr marL="41148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8pPr>
      <a:lvl9pPr marL="5486400" algn="l" defTabSz="1371600" rtl="0" eaLnBrk="1" latinLnBrk="0" hangingPunct="1">
        <a:defRPr sz="2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3.xml"/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5.xml"/><Relationship Id="rId4" Type="http://schemas.openxmlformats.org/officeDocument/2006/relationships/chart" Target="../charts/chart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6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1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正方形/長方形 14"/>
          <p:cNvSpPr/>
          <p:nvPr/>
        </p:nvSpPr>
        <p:spPr>
          <a:xfrm>
            <a:off x="0" y="0"/>
            <a:ext cx="18288000" cy="10287000"/>
          </a:xfrm>
          <a:prstGeom prst="rect">
            <a:avLst/>
          </a:prstGeom>
          <a:solidFill>
            <a:schemeClr val="tx1">
              <a:alpha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7" name="タイトル 6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The Power of PowerPoint</a:t>
            </a:r>
            <a:r>
              <a:rPr lang="en-US" dirty="0" smtClean="0"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/>
            </a:r>
            <a:br>
              <a:rPr lang="en-US" dirty="0" smtClean="0"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</a:br>
            <a:r>
              <a:rPr lang="en-US" dirty="0" smtClean="0"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Fomalhaut </a:t>
            </a:r>
            <a:r>
              <a:rPr lang="en-US" dirty="0" smtClean="0"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Template</a:t>
            </a:r>
            <a:endParaRPr lang="en-US" dirty="0">
              <a:latin typeface="Open Sans Light" panose="020B0306030504020204" pitchFamily="34" charset="0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260600" y="5697066"/>
            <a:ext cx="13741400" cy="3068982"/>
          </a:xfrm>
        </p:spPr>
        <p:txBody>
          <a:bodyPr>
            <a:normAutofit/>
          </a:bodyPr>
          <a:lstStyle/>
          <a:p>
            <a:r>
              <a:rPr lang="en-US" dirty="0" smtClean="0"/>
              <a:t>Jun </a:t>
            </a:r>
            <a:r>
              <a:rPr lang="en-US" dirty="0" err="1" smtClean="0"/>
              <a:t>Akizaki</a:t>
            </a:r>
            <a:endParaRPr lang="en-US" dirty="0" smtClean="0"/>
          </a:p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 </a:t>
            </a:r>
          </a:p>
        </p:txBody>
      </p:sp>
      <p:cxnSp>
        <p:nvCxnSpPr>
          <p:cNvPr id="11" name="直線コネクタ 10"/>
          <p:cNvCxnSpPr/>
          <p:nvPr/>
        </p:nvCxnSpPr>
        <p:spPr>
          <a:xfrm>
            <a:off x="2260600" y="5438274"/>
            <a:ext cx="13741400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778263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10</a:t>
            </a:fld>
            <a:endParaRPr lang="en-US" dirty="0"/>
          </a:p>
        </p:txBody>
      </p:sp>
      <p:sp>
        <p:nvSpPr>
          <p:cNvPr id="18" name="タイトル 1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4 Important Keys</a:t>
            </a:r>
          </a:p>
        </p:txBody>
      </p:sp>
      <p:sp>
        <p:nvSpPr>
          <p:cNvPr id="19" name="サブタイトル 18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</a:t>
            </a:r>
            <a:br>
              <a:rPr lang="en-US" dirty="0"/>
            </a:b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20" name="テキスト プレースホルダー 19"/>
          <p:cNvSpPr>
            <a:spLocks noGrp="1"/>
          </p:cNvSpPr>
          <p:nvPr>
            <p:ph type="body" sz="quarter" idx="12"/>
          </p:nvPr>
        </p:nvSpPr>
        <p:spPr>
          <a:noFill/>
        </p:spPr>
        <p:txBody>
          <a:bodyPr/>
          <a:lstStyle/>
          <a:p>
            <a:r>
              <a:rPr lang="en-US" dirty="0" smtClean="0"/>
              <a:t>Reunite</a:t>
            </a:r>
            <a:endParaRPr lang="en-US" dirty="0"/>
          </a:p>
        </p:txBody>
      </p:sp>
      <p:sp>
        <p:nvSpPr>
          <p:cNvPr id="21" name="テキスト プレースホルダー 20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22" name="テキスト プレースホルダー 21"/>
          <p:cNvSpPr>
            <a:spLocks noGrp="1"/>
          </p:cNvSpPr>
          <p:nvPr>
            <p:ph type="body" sz="quarter" idx="21"/>
          </p:nvPr>
        </p:nvSpPr>
        <p:spPr>
          <a:noFill/>
        </p:spPr>
        <p:txBody>
          <a:bodyPr/>
          <a:lstStyle/>
          <a:p>
            <a:r>
              <a:rPr lang="en-US" dirty="0" smtClean="0"/>
              <a:t>Reality</a:t>
            </a:r>
            <a:endParaRPr lang="en-US" dirty="0"/>
          </a:p>
        </p:txBody>
      </p:sp>
      <p:sp>
        <p:nvSpPr>
          <p:cNvPr id="23" name="テキスト プレースホルダー 22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24" name="テキスト プレースホルダー 23"/>
          <p:cNvSpPr>
            <a:spLocks noGrp="1"/>
          </p:cNvSpPr>
          <p:nvPr>
            <p:ph type="body" sz="quarter" idx="24"/>
          </p:nvPr>
        </p:nvSpPr>
        <p:spPr>
          <a:noFill/>
        </p:spPr>
        <p:txBody>
          <a:bodyPr/>
          <a:lstStyle/>
          <a:p>
            <a:r>
              <a:rPr lang="en-US" dirty="0" smtClean="0"/>
              <a:t>Reinforce</a:t>
            </a:r>
            <a:endParaRPr lang="en-US" dirty="0"/>
          </a:p>
        </p:txBody>
      </p:sp>
      <p:sp>
        <p:nvSpPr>
          <p:cNvPr id="25" name="テキスト プレースホルダー 24"/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26" name="テキスト プレースホルダー 25"/>
          <p:cNvSpPr>
            <a:spLocks noGrp="1"/>
          </p:cNvSpPr>
          <p:nvPr>
            <p:ph type="body" sz="quarter" idx="27"/>
          </p:nvPr>
        </p:nvSpPr>
        <p:spPr>
          <a:noFill/>
        </p:spPr>
        <p:txBody>
          <a:bodyPr/>
          <a:lstStyle/>
          <a:p>
            <a:r>
              <a:rPr lang="en-US" dirty="0" smtClean="0"/>
              <a:t>Reborn</a:t>
            </a:r>
            <a:endParaRPr lang="en-US" dirty="0"/>
          </a:p>
        </p:txBody>
      </p:sp>
      <p:sp>
        <p:nvSpPr>
          <p:cNvPr id="27" name="テキスト プレースホルダー 26"/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 smtClean="0"/>
              <a:t>.</a:t>
            </a:r>
            <a:endParaRPr lang="en-US" dirty="0"/>
          </a:p>
        </p:txBody>
      </p:sp>
      <p:graphicFrame>
        <p:nvGraphicFramePr>
          <p:cNvPr id="33" name="グラフ プレースホルダー 32"/>
          <p:cNvGraphicFramePr>
            <a:graphicFrameLocks noGrp="1"/>
          </p:cNvGraphicFramePr>
          <p:nvPr>
            <p:ph type="chart" sz="quarter" idx="29"/>
            <p:extLst>
              <p:ext uri="{D42A27DB-BD31-4B8C-83A1-F6EECF244321}">
                <p14:modId xmlns:p14="http://schemas.microsoft.com/office/powerpoint/2010/main" val="2972190811"/>
              </p:ext>
            </p:extLst>
          </p:nvPr>
        </p:nvGraphicFramePr>
        <p:xfrm>
          <a:off x="6091238" y="2846388"/>
          <a:ext cx="6135687" cy="613568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140698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図プレースホルダー 3"/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5" name="図プレースホルダー 4"/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11</a:t>
            </a:fld>
            <a:endParaRPr lang="en-US" dirty="0"/>
          </a:p>
        </p:txBody>
      </p:sp>
      <p:sp>
        <p:nvSpPr>
          <p:cNvPr id="14" name="タイトル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Purpose and Goal</a:t>
            </a:r>
            <a:endParaRPr lang="en-US" dirty="0"/>
          </a:p>
        </p:txBody>
      </p:sp>
      <p:sp>
        <p:nvSpPr>
          <p:cNvPr id="15" name="サブタイトル 1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 smtClean="0"/>
              <a:t>amet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err="1" smtClean="0"/>
              <a:t>consectetur</a:t>
            </a:r>
            <a:r>
              <a:rPr lang="en-US" dirty="0" smtClean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endParaRPr lang="en-US" dirty="0"/>
          </a:p>
        </p:txBody>
      </p:sp>
      <p:sp>
        <p:nvSpPr>
          <p:cNvPr id="17" name="テキスト プレースホルダー 16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et </a:t>
            </a:r>
            <a:r>
              <a:rPr lang="en-US" dirty="0" err="1"/>
              <a:t>accusamus</a:t>
            </a:r>
            <a:r>
              <a:rPr lang="en-US" dirty="0"/>
              <a:t> et </a:t>
            </a:r>
            <a:r>
              <a:rPr lang="en-US" dirty="0" err="1"/>
              <a:t>iusto</a:t>
            </a:r>
            <a:r>
              <a:rPr lang="en-US" dirty="0"/>
              <a:t> </a:t>
            </a:r>
            <a:r>
              <a:rPr lang="en-US" dirty="0" err="1"/>
              <a:t>odio</a:t>
            </a:r>
            <a:r>
              <a:rPr lang="en-US" dirty="0"/>
              <a:t> </a:t>
            </a:r>
            <a:r>
              <a:rPr lang="en-US" dirty="0" err="1"/>
              <a:t>dignissimos</a:t>
            </a:r>
            <a:r>
              <a:rPr lang="en-US" dirty="0"/>
              <a:t> </a:t>
            </a:r>
            <a:r>
              <a:rPr lang="en-US" dirty="0" err="1"/>
              <a:t>ducimus</a:t>
            </a:r>
            <a:r>
              <a:rPr lang="en-US" dirty="0"/>
              <a:t>, qui </a:t>
            </a:r>
            <a:r>
              <a:rPr lang="en-US" dirty="0" err="1"/>
              <a:t>blanditiis</a:t>
            </a:r>
            <a:r>
              <a:rPr lang="en-US" dirty="0"/>
              <a:t> </a:t>
            </a:r>
            <a:r>
              <a:rPr lang="en-US" dirty="0" err="1"/>
              <a:t>praesentium</a:t>
            </a:r>
            <a:r>
              <a:rPr lang="en-US" dirty="0"/>
              <a:t> </a:t>
            </a:r>
            <a:r>
              <a:rPr lang="en-US" dirty="0" err="1"/>
              <a:t>voluptatum</a:t>
            </a:r>
            <a:r>
              <a:rPr lang="en-US" dirty="0"/>
              <a:t> </a:t>
            </a:r>
            <a:r>
              <a:rPr lang="en-US" dirty="0" err="1"/>
              <a:t>deleniti</a:t>
            </a:r>
            <a:r>
              <a:rPr lang="en-US" dirty="0"/>
              <a:t> </a:t>
            </a:r>
            <a:r>
              <a:rPr lang="en-US" dirty="0" err="1"/>
              <a:t>atque</a:t>
            </a:r>
            <a:r>
              <a:rPr lang="en-US" dirty="0"/>
              <a:t> </a:t>
            </a:r>
            <a:r>
              <a:rPr lang="en-US" dirty="0" err="1"/>
              <a:t>corrupti</a:t>
            </a:r>
            <a:r>
              <a:rPr lang="en-US" dirty="0"/>
              <a:t>, quos </a:t>
            </a:r>
            <a:r>
              <a:rPr lang="en-US" dirty="0" err="1"/>
              <a:t>dolores</a:t>
            </a:r>
            <a:r>
              <a:rPr lang="en-US" dirty="0"/>
              <a:t> et </a:t>
            </a:r>
            <a:r>
              <a:rPr lang="en-US" dirty="0" err="1"/>
              <a:t>quas</a:t>
            </a:r>
            <a:r>
              <a:rPr lang="en-US" dirty="0"/>
              <a:t> </a:t>
            </a:r>
            <a:r>
              <a:rPr lang="en-US" dirty="0" err="1"/>
              <a:t>molestias</a:t>
            </a:r>
            <a:r>
              <a:rPr lang="en-US" dirty="0"/>
              <a:t> </a:t>
            </a:r>
            <a:r>
              <a:rPr lang="en-US" dirty="0" err="1"/>
              <a:t>excepturi</a:t>
            </a:r>
            <a:r>
              <a:rPr lang="en-US" dirty="0"/>
              <a:t> </a:t>
            </a:r>
            <a:r>
              <a:rPr lang="en-US" dirty="0" err="1"/>
              <a:t>sint</a:t>
            </a:r>
            <a:r>
              <a:rPr lang="en-US" dirty="0"/>
              <a:t>, </a:t>
            </a:r>
            <a:r>
              <a:rPr lang="en-US" dirty="0" err="1"/>
              <a:t>obcaecati</a:t>
            </a:r>
            <a:r>
              <a:rPr lang="en-US" dirty="0"/>
              <a:t> </a:t>
            </a:r>
            <a:r>
              <a:rPr lang="en-US" dirty="0" err="1"/>
              <a:t>cupiditate</a:t>
            </a:r>
            <a:r>
              <a:rPr lang="en-US" dirty="0"/>
              <a:t> non provident, </a:t>
            </a:r>
            <a:r>
              <a:rPr lang="en-US" dirty="0" err="1"/>
              <a:t>similique</a:t>
            </a:r>
            <a:r>
              <a:rPr lang="en-US" dirty="0"/>
              <a:t> </a:t>
            </a:r>
            <a:r>
              <a:rPr lang="en-US" dirty="0" err="1"/>
              <a:t>sunt</a:t>
            </a:r>
            <a:r>
              <a:rPr lang="en-US" dirty="0"/>
              <a:t> in culpa,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mollitia</a:t>
            </a:r>
            <a:r>
              <a:rPr lang="en-US" dirty="0"/>
              <a:t> animi,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 et </a:t>
            </a:r>
            <a:r>
              <a:rPr lang="en-US" dirty="0" err="1"/>
              <a:t>dolorum</a:t>
            </a:r>
            <a:r>
              <a:rPr lang="en-US" dirty="0"/>
              <a:t> </a:t>
            </a:r>
            <a:r>
              <a:rPr lang="en-US" dirty="0" err="1"/>
              <a:t>fuga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</a:t>
            </a:r>
            <a:br>
              <a:rPr lang="en-US" dirty="0"/>
            </a:b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endParaRPr lang="en-US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perspiciatis</a:t>
            </a:r>
            <a:r>
              <a:rPr lang="en-US" dirty="0"/>
              <a:t>, </a:t>
            </a:r>
            <a:r>
              <a:rPr lang="en-US" dirty="0" err="1"/>
              <a:t>unde</a:t>
            </a:r>
            <a:r>
              <a:rPr lang="en-US" dirty="0"/>
              <a:t> </a:t>
            </a:r>
            <a:r>
              <a:rPr lang="en-US" dirty="0" err="1"/>
              <a:t>omnis</a:t>
            </a:r>
            <a:r>
              <a:rPr lang="en-US" dirty="0"/>
              <a:t> </a:t>
            </a:r>
            <a:r>
              <a:rPr lang="en-US" dirty="0" err="1"/>
              <a:t>iste</a:t>
            </a:r>
            <a:r>
              <a:rPr lang="en-US" dirty="0"/>
              <a:t> </a:t>
            </a:r>
            <a:r>
              <a:rPr lang="en-US" dirty="0" err="1"/>
              <a:t>natus</a:t>
            </a:r>
            <a:r>
              <a:rPr lang="en-US" dirty="0"/>
              <a:t> error sit </a:t>
            </a:r>
            <a:r>
              <a:rPr lang="en-US" dirty="0" err="1"/>
              <a:t>voluptatem</a:t>
            </a:r>
            <a:r>
              <a:rPr lang="en-US" dirty="0"/>
              <a:t> </a:t>
            </a:r>
            <a:r>
              <a:rPr lang="en-US" dirty="0" err="1"/>
              <a:t>accusantium</a:t>
            </a:r>
            <a:r>
              <a:rPr lang="en-US" dirty="0"/>
              <a:t> </a:t>
            </a:r>
            <a:r>
              <a:rPr lang="en-US" dirty="0" err="1"/>
              <a:t>doloremque</a:t>
            </a:r>
            <a:r>
              <a:rPr lang="en-US" dirty="0"/>
              <a:t> </a:t>
            </a:r>
            <a:r>
              <a:rPr lang="en-US" dirty="0" err="1" smtClean="0"/>
              <a:t>laudantium</a:t>
            </a:r>
            <a:endParaRPr lang="en-US" dirty="0" smtClean="0"/>
          </a:p>
          <a:p>
            <a:r>
              <a:rPr lang="en-US" dirty="0" err="1" smtClean="0"/>
              <a:t>totam</a:t>
            </a:r>
            <a:r>
              <a:rPr lang="en-US" dirty="0" smtClean="0"/>
              <a:t> </a:t>
            </a:r>
            <a:r>
              <a:rPr lang="en-US" dirty="0"/>
              <a:t>rem </a:t>
            </a:r>
            <a:r>
              <a:rPr lang="en-US" dirty="0" err="1"/>
              <a:t>aperiam</a:t>
            </a:r>
            <a:r>
              <a:rPr lang="en-US" dirty="0"/>
              <a:t> </a:t>
            </a:r>
            <a:r>
              <a:rPr lang="en-US" dirty="0" err="1"/>
              <a:t>eaque</a:t>
            </a:r>
            <a:r>
              <a:rPr lang="en-US" dirty="0"/>
              <a:t> </a:t>
            </a:r>
            <a:r>
              <a:rPr lang="en-US" dirty="0" err="1"/>
              <a:t>ipsa</a:t>
            </a:r>
            <a:r>
              <a:rPr lang="en-US" dirty="0"/>
              <a:t>, quae ab </a:t>
            </a:r>
            <a:r>
              <a:rPr lang="en-US" dirty="0" err="1"/>
              <a:t>illo</a:t>
            </a:r>
            <a:r>
              <a:rPr lang="en-US" dirty="0"/>
              <a:t> </a:t>
            </a:r>
            <a:r>
              <a:rPr lang="en-US" dirty="0" err="1"/>
              <a:t>inventore</a:t>
            </a:r>
            <a:r>
              <a:rPr lang="en-US" dirty="0"/>
              <a:t> </a:t>
            </a:r>
            <a:r>
              <a:rPr lang="en-US" dirty="0" err="1"/>
              <a:t>veritatis</a:t>
            </a:r>
            <a:r>
              <a:rPr lang="en-US" dirty="0"/>
              <a:t> et quasi </a:t>
            </a:r>
            <a:r>
              <a:rPr lang="en-US" dirty="0" err="1"/>
              <a:t>architecto</a:t>
            </a:r>
            <a:r>
              <a:rPr lang="en-US" dirty="0"/>
              <a:t> </a:t>
            </a:r>
            <a:r>
              <a:rPr lang="en-US" dirty="0" err="1"/>
              <a:t>beatae</a:t>
            </a:r>
            <a:r>
              <a:rPr lang="en-US" dirty="0"/>
              <a:t> vitae dicta </a:t>
            </a:r>
            <a:r>
              <a:rPr lang="en-US" dirty="0" err="1"/>
              <a:t>sunt</a:t>
            </a:r>
            <a:endParaRPr lang="en-US" dirty="0"/>
          </a:p>
          <a:p>
            <a:endParaRPr lang="en-US" dirty="0"/>
          </a:p>
        </p:txBody>
      </p:sp>
      <p:sp>
        <p:nvSpPr>
          <p:cNvPr id="22" name="テキスト プレースホルダー 21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en-US" dirty="0" smtClean="0"/>
              <a:t>Purpose - Satisfaction</a:t>
            </a:r>
            <a:endParaRPr lang="en-US" dirty="0"/>
          </a:p>
        </p:txBody>
      </p:sp>
      <p:sp>
        <p:nvSpPr>
          <p:cNvPr id="23" name="テキスト プレースホルダー 22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 smtClean="0"/>
              <a:t>Goal</a:t>
            </a:r>
            <a:r>
              <a:rPr lang="ja-JP" altLang="en-US" dirty="0"/>
              <a:t> </a:t>
            </a:r>
            <a:r>
              <a:rPr lang="en-US" altLang="ja-JP" dirty="0" smtClean="0"/>
              <a:t>– Social Contribution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5838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5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タイトル 3"/>
          <p:cNvSpPr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 smtClean="0"/>
              <a:t>The Sky is the Limit</a:t>
            </a:r>
            <a:endParaRPr lang="en-US" dirty="0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r>
              <a:rPr lang="da-DK" dirty="0"/>
              <a:t>At vero eos et accusamus et iusto odio dignissimos ducimus, qui blanditiis praesentium voluptatum deleniti atque corrupti, quos dolores et quas molestias excepturi </a:t>
            </a:r>
            <a:r>
              <a:rPr lang="da-DK" dirty="0" smtClean="0"/>
              <a:t>sint</a:t>
            </a:r>
            <a:endParaRPr lang="en-US" dirty="0"/>
          </a:p>
        </p:txBody>
      </p:sp>
      <p:cxnSp>
        <p:nvCxnSpPr>
          <p:cNvPr id="8" name="直線コネクタ 7"/>
          <p:cNvCxnSpPr/>
          <p:nvPr/>
        </p:nvCxnSpPr>
        <p:spPr>
          <a:xfrm>
            <a:off x="2260600" y="5438274"/>
            <a:ext cx="13741400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1198096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 smtClean="0"/>
              <a:t>Marketing Research</a:t>
            </a:r>
            <a:endParaRPr lang="en-US" dirty="0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7237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14</a:t>
            </a:fld>
            <a:endParaRPr lang="en-US" dirty="0"/>
          </a:p>
        </p:txBody>
      </p:sp>
      <p:sp>
        <p:nvSpPr>
          <p:cNvPr id="14" name="タイトル 1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Researching Synopsys</a:t>
            </a:r>
            <a:endParaRPr lang="en-US" dirty="0"/>
          </a:p>
        </p:txBody>
      </p:sp>
      <p:sp>
        <p:nvSpPr>
          <p:cNvPr id="15" name="サブタイトル 1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  <a:p>
            <a:endParaRPr 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</a:t>
            </a:r>
            <a:br>
              <a:rPr lang="en-US" dirty="0"/>
            </a:b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 smtClean="0"/>
              <a:t>elit</a:t>
            </a:r>
            <a:endParaRPr lang="en-US" dirty="0"/>
          </a:p>
        </p:txBody>
      </p:sp>
      <p:sp>
        <p:nvSpPr>
          <p:cNvPr id="17" name="テキスト プレースホルダー 16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 smtClean="0"/>
              <a:t>Lorem</a:t>
            </a:r>
            <a:r>
              <a:rPr lang="en-US" dirty="0" smtClean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 smtClean="0"/>
              <a:t>aliqua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Ut</a:t>
            </a:r>
            <a:r>
              <a:rPr lang="en-US" dirty="0" smtClean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 </a:t>
            </a:r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 smtClean="0"/>
              <a:t>pariatur</a:t>
            </a:r>
            <a:r>
              <a:rPr lang="en-US" dirty="0" smtClean="0"/>
              <a:t>.</a:t>
            </a:r>
          </a:p>
          <a:p>
            <a:r>
              <a:rPr lang="en-US" dirty="0" err="1" smtClean="0"/>
              <a:t>Excepteur</a:t>
            </a:r>
            <a:r>
              <a:rPr lang="en-US" dirty="0" smtClean="0"/>
              <a:t> </a:t>
            </a:r>
            <a:r>
              <a:rPr lang="en-US" dirty="0" err="1"/>
              <a:t>sint</a:t>
            </a:r>
            <a:r>
              <a:rPr lang="en-US" dirty="0"/>
              <a:t> </a:t>
            </a:r>
            <a:r>
              <a:rPr lang="en-US" dirty="0" err="1"/>
              <a:t>occaecat</a:t>
            </a:r>
            <a:r>
              <a:rPr lang="en-US" dirty="0"/>
              <a:t> </a:t>
            </a:r>
            <a:r>
              <a:rPr lang="en-US" dirty="0" err="1"/>
              <a:t>cupidatat</a:t>
            </a:r>
            <a:r>
              <a:rPr lang="en-US" dirty="0"/>
              <a:t> non </a:t>
            </a:r>
            <a:r>
              <a:rPr lang="en-US" dirty="0" err="1"/>
              <a:t>proident</a:t>
            </a:r>
            <a:r>
              <a:rPr lang="en-US" dirty="0"/>
              <a:t>, </a:t>
            </a:r>
            <a:r>
              <a:rPr lang="en-US" dirty="0" err="1"/>
              <a:t>sunt</a:t>
            </a:r>
            <a:r>
              <a:rPr lang="en-US" dirty="0"/>
              <a:t> in culpa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</a:t>
            </a:r>
            <a:r>
              <a:rPr lang="en-US" dirty="0"/>
              <a:t> </a:t>
            </a:r>
            <a:r>
              <a:rPr lang="en-US" dirty="0" err="1"/>
              <a:t>anim</a:t>
            </a:r>
            <a:r>
              <a:rPr lang="en-US" dirty="0"/>
              <a:t>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.</a:t>
            </a:r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</a:t>
            </a:r>
            <a:br>
              <a:rPr lang="en-US" dirty="0"/>
            </a:b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 smtClean="0"/>
              <a:t>elit</a:t>
            </a:r>
            <a:endParaRPr lang="en-US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et </a:t>
            </a:r>
            <a:r>
              <a:rPr lang="en-US" dirty="0" err="1"/>
              <a:t>accusamus</a:t>
            </a:r>
            <a:r>
              <a:rPr lang="en-US" dirty="0"/>
              <a:t> et </a:t>
            </a:r>
            <a:r>
              <a:rPr lang="en-US" dirty="0" err="1"/>
              <a:t>iusto</a:t>
            </a:r>
            <a:r>
              <a:rPr lang="en-US" dirty="0"/>
              <a:t> </a:t>
            </a:r>
            <a:r>
              <a:rPr lang="en-US" dirty="0" err="1"/>
              <a:t>odio</a:t>
            </a:r>
            <a:r>
              <a:rPr lang="en-US" dirty="0"/>
              <a:t> </a:t>
            </a:r>
            <a:r>
              <a:rPr lang="en-US" dirty="0" err="1"/>
              <a:t>dignissimos</a:t>
            </a:r>
            <a:r>
              <a:rPr lang="en-US" dirty="0"/>
              <a:t> </a:t>
            </a:r>
            <a:r>
              <a:rPr lang="en-US" dirty="0" err="1"/>
              <a:t>ducimus</a:t>
            </a:r>
            <a:r>
              <a:rPr lang="en-US" dirty="0"/>
              <a:t>, qui </a:t>
            </a:r>
            <a:r>
              <a:rPr lang="en-US" dirty="0" err="1"/>
              <a:t>blanditiis</a:t>
            </a:r>
            <a:r>
              <a:rPr lang="en-US" dirty="0"/>
              <a:t> </a:t>
            </a:r>
            <a:r>
              <a:rPr lang="en-US" dirty="0" err="1"/>
              <a:t>praesentium</a:t>
            </a:r>
            <a:r>
              <a:rPr lang="en-US" dirty="0"/>
              <a:t> </a:t>
            </a:r>
            <a:r>
              <a:rPr lang="en-US" dirty="0" err="1"/>
              <a:t>voluptatum</a:t>
            </a:r>
            <a:r>
              <a:rPr lang="en-US" dirty="0"/>
              <a:t> </a:t>
            </a:r>
            <a:r>
              <a:rPr lang="en-US" dirty="0" err="1"/>
              <a:t>deleniti</a:t>
            </a:r>
            <a:r>
              <a:rPr lang="en-US" dirty="0"/>
              <a:t> </a:t>
            </a:r>
            <a:r>
              <a:rPr lang="en-US" dirty="0" err="1"/>
              <a:t>atque</a:t>
            </a:r>
            <a:r>
              <a:rPr lang="en-US" dirty="0"/>
              <a:t> </a:t>
            </a:r>
            <a:r>
              <a:rPr lang="en-US" dirty="0" err="1"/>
              <a:t>corrupti</a:t>
            </a:r>
            <a:r>
              <a:rPr lang="en-US" dirty="0"/>
              <a:t>, quos </a:t>
            </a:r>
            <a:r>
              <a:rPr lang="en-US" dirty="0" err="1"/>
              <a:t>dolores</a:t>
            </a:r>
            <a:r>
              <a:rPr lang="en-US" dirty="0"/>
              <a:t> et </a:t>
            </a:r>
            <a:r>
              <a:rPr lang="en-US" dirty="0" err="1"/>
              <a:t>quas</a:t>
            </a:r>
            <a:r>
              <a:rPr lang="en-US" dirty="0"/>
              <a:t> </a:t>
            </a:r>
            <a:r>
              <a:rPr lang="en-US" dirty="0" err="1"/>
              <a:t>molestias</a:t>
            </a:r>
            <a:r>
              <a:rPr lang="en-US" dirty="0"/>
              <a:t> </a:t>
            </a:r>
            <a:r>
              <a:rPr lang="en-US" dirty="0" err="1"/>
              <a:t>excepturi</a:t>
            </a:r>
            <a:r>
              <a:rPr lang="en-US" dirty="0"/>
              <a:t> </a:t>
            </a:r>
            <a:r>
              <a:rPr lang="en-US" dirty="0" err="1"/>
              <a:t>sint</a:t>
            </a:r>
            <a:r>
              <a:rPr lang="en-US" dirty="0"/>
              <a:t>, </a:t>
            </a:r>
            <a:r>
              <a:rPr lang="en-US" dirty="0" err="1"/>
              <a:t>obcaecati</a:t>
            </a:r>
            <a:r>
              <a:rPr lang="en-US" dirty="0"/>
              <a:t> </a:t>
            </a:r>
            <a:r>
              <a:rPr lang="en-US" dirty="0" err="1"/>
              <a:t>cupiditate</a:t>
            </a:r>
            <a:r>
              <a:rPr lang="en-US" dirty="0"/>
              <a:t> non provident, </a:t>
            </a:r>
            <a:r>
              <a:rPr lang="en-US" dirty="0" err="1"/>
              <a:t>similique</a:t>
            </a:r>
            <a:r>
              <a:rPr lang="en-US" dirty="0"/>
              <a:t> </a:t>
            </a:r>
            <a:r>
              <a:rPr lang="en-US" dirty="0" err="1"/>
              <a:t>sunt</a:t>
            </a:r>
            <a:r>
              <a:rPr lang="en-US" dirty="0"/>
              <a:t> in culpa,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mollitia</a:t>
            </a:r>
            <a:r>
              <a:rPr lang="en-US" dirty="0"/>
              <a:t> animi,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 et </a:t>
            </a:r>
            <a:r>
              <a:rPr lang="en-US" dirty="0" err="1"/>
              <a:t>dolorum</a:t>
            </a:r>
            <a:r>
              <a:rPr lang="en-US" dirty="0"/>
              <a:t> </a:t>
            </a:r>
            <a:r>
              <a:rPr lang="en-US" dirty="0" err="1" smtClean="0"/>
              <a:t>fuga</a:t>
            </a:r>
            <a:r>
              <a:rPr lang="en-US" dirty="0" smtClean="0"/>
              <a:t>.</a:t>
            </a:r>
          </a:p>
          <a:p>
            <a:r>
              <a:rPr lang="en-US" dirty="0" smtClean="0"/>
              <a:t>Et </a:t>
            </a:r>
            <a:r>
              <a:rPr lang="en-US" dirty="0" err="1"/>
              <a:t>harum</a:t>
            </a:r>
            <a:r>
              <a:rPr lang="en-US" dirty="0"/>
              <a:t> </a:t>
            </a:r>
            <a:r>
              <a:rPr lang="en-US" dirty="0" err="1"/>
              <a:t>quidem</a:t>
            </a:r>
            <a:r>
              <a:rPr lang="en-US" dirty="0"/>
              <a:t> </a:t>
            </a:r>
            <a:r>
              <a:rPr lang="en-US" dirty="0" err="1"/>
              <a:t>rerum</a:t>
            </a:r>
            <a:r>
              <a:rPr lang="en-US" dirty="0"/>
              <a:t> </a:t>
            </a:r>
            <a:r>
              <a:rPr lang="en-US" dirty="0" err="1"/>
              <a:t>facilis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et </a:t>
            </a:r>
            <a:r>
              <a:rPr lang="en-US" dirty="0" err="1"/>
              <a:t>expedita</a:t>
            </a:r>
            <a:r>
              <a:rPr lang="en-US" dirty="0"/>
              <a:t> </a:t>
            </a:r>
            <a:r>
              <a:rPr lang="en-US" dirty="0" err="1"/>
              <a:t>distinctio</a:t>
            </a:r>
            <a:r>
              <a:rPr lang="en-US" dirty="0"/>
              <a:t>. Nam </a:t>
            </a:r>
            <a:r>
              <a:rPr lang="en-US" dirty="0" err="1"/>
              <a:t>libero</a:t>
            </a:r>
            <a:r>
              <a:rPr lang="en-US" dirty="0"/>
              <a:t> tempore, cum </a:t>
            </a:r>
            <a:r>
              <a:rPr lang="en-US" dirty="0" err="1"/>
              <a:t>soluta</a:t>
            </a:r>
            <a:r>
              <a:rPr lang="en-US" dirty="0"/>
              <a:t> </a:t>
            </a:r>
            <a:r>
              <a:rPr lang="en-US" dirty="0" err="1"/>
              <a:t>nobis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eligendi</a:t>
            </a:r>
            <a:r>
              <a:rPr lang="en-US" dirty="0"/>
              <a:t> </a:t>
            </a:r>
            <a:r>
              <a:rPr lang="en-US" dirty="0" err="1"/>
              <a:t>optio</a:t>
            </a:r>
            <a:r>
              <a:rPr lang="en-US" dirty="0"/>
              <a:t>, </a:t>
            </a:r>
            <a:r>
              <a:rPr lang="en-US" dirty="0" err="1"/>
              <a:t>cumque</a:t>
            </a:r>
            <a:r>
              <a:rPr lang="en-US" dirty="0"/>
              <a:t> </a:t>
            </a:r>
            <a:r>
              <a:rPr lang="en-US" dirty="0" err="1"/>
              <a:t>nihil</a:t>
            </a:r>
            <a:r>
              <a:rPr lang="en-US" dirty="0"/>
              <a:t> </a:t>
            </a:r>
            <a:r>
              <a:rPr lang="en-US" dirty="0" err="1"/>
              <a:t>impedit</a:t>
            </a:r>
            <a:r>
              <a:rPr lang="en-US" dirty="0"/>
              <a:t>, quo minus id, quod </a:t>
            </a:r>
            <a:r>
              <a:rPr lang="en-US" dirty="0" err="1"/>
              <a:t>maxime</a:t>
            </a:r>
            <a:r>
              <a:rPr lang="en-US" dirty="0"/>
              <a:t> </a:t>
            </a:r>
            <a:r>
              <a:rPr lang="en-US" dirty="0" err="1"/>
              <a:t>placeat</a:t>
            </a:r>
            <a:r>
              <a:rPr lang="en-US" dirty="0"/>
              <a:t>, </a:t>
            </a:r>
            <a:r>
              <a:rPr lang="en-US" dirty="0" err="1"/>
              <a:t>facere</a:t>
            </a:r>
            <a:r>
              <a:rPr lang="en-US" dirty="0"/>
              <a:t> </a:t>
            </a:r>
            <a:r>
              <a:rPr lang="en-US" dirty="0" err="1"/>
              <a:t>possimus</a:t>
            </a:r>
            <a:r>
              <a:rPr lang="en-US" dirty="0"/>
              <a:t>, </a:t>
            </a:r>
            <a:r>
              <a:rPr lang="en-US" dirty="0" err="1"/>
              <a:t>omnis</a:t>
            </a:r>
            <a:r>
              <a:rPr lang="en-US" dirty="0"/>
              <a:t> </a:t>
            </a:r>
            <a:r>
              <a:rPr lang="en-US" dirty="0" err="1"/>
              <a:t>voluptas</a:t>
            </a:r>
            <a:r>
              <a:rPr lang="en-US" dirty="0"/>
              <a:t> </a:t>
            </a:r>
            <a:r>
              <a:rPr lang="en-US" dirty="0" err="1"/>
              <a:t>assumenda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, </a:t>
            </a:r>
            <a:r>
              <a:rPr lang="en-US" dirty="0" err="1"/>
              <a:t>omnis</a:t>
            </a:r>
            <a:r>
              <a:rPr lang="en-US" dirty="0"/>
              <a:t> dolor </a:t>
            </a:r>
            <a:r>
              <a:rPr lang="en-US" dirty="0" err="1"/>
              <a:t>repellendus</a:t>
            </a:r>
            <a:r>
              <a:rPr lang="en-US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0465235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15</a:t>
            </a:fld>
            <a:endParaRPr lang="en-US" dirty="0"/>
          </a:p>
        </p:txBody>
      </p:sp>
      <p:sp>
        <p:nvSpPr>
          <p:cNvPr id="31" name="タイトル 3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Positive or Negative?</a:t>
            </a:r>
          </a:p>
        </p:txBody>
      </p:sp>
      <p:sp>
        <p:nvSpPr>
          <p:cNvPr id="32" name="サブタイトル 3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  <a:p>
            <a:endParaRPr lang="en-US" dirty="0"/>
          </a:p>
        </p:txBody>
      </p:sp>
      <p:sp>
        <p:nvSpPr>
          <p:cNvPr id="33" name="テキスト プレースホルダー 32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 smtClean="0"/>
              <a:t>Tokyo</a:t>
            </a:r>
            <a:endParaRPr lang="en-US" dirty="0"/>
          </a:p>
        </p:txBody>
      </p:sp>
      <p:sp>
        <p:nvSpPr>
          <p:cNvPr id="34" name="テキスト プレースホルダー 33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et </a:t>
            </a:r>
            <a:r>
              <a:rPr lang="en-US" dirty="0" err="1"/>
              <a:t>accusamus</a:t>
            </a:r>
            <a:r>
              <a:rPr lang="en-US" dirty="0"/>
              <a:t> et </a:t>
            </a:r>
            <a:r>
              <a:rPr lang="en-US" dirty="0" err="1"/>
              <a:t>iusto</a:t>
            </a:r>
            <a:r>
              <a:rPr lang="en-US" dirty="0"/>
              <a:t> </a:t>
            </a:r>
            <a:r>
              <a:rPr lang="en-US" dirty="0" err="1"/>
              <a:t>odio</a:t>
            </a:r>
            <a:r>
              <a:rPr lang="en-US" dirty="0"/>
              <a:t> </a:t>
            </a:r>
            <a:r>
              <a:rPr lang="en-US" dirty="0" err="1"/>
              <a:t>dignissimos</a:t>
            </a:r>
            <a:r>
              <a:rPr lang="en-US" dirty="0"/>
              <a:t> </a:t>
            </a:r>
            <a:r>
              <a:rPr lang="en-US" dirty="0" err="1"/>
              <a:t>ducimus</a:t>
            </a:r>
            <a:r>
              <a:rPr lang="en-US" dirty="0"/>
              <a:t>, qui </a:t>
            </a:r>
            <a:r>
              <a:rPr lang="en-US" dirty="0" err="1"/>
              <a:t>blanditiis</a:t>
            </a:r>
            <a:r>
              <a:rPr lang="en-US" dirty="0"/>
              <a:t> </a:t>
            </a:r>
            <a:r>
              <a:rPr lang="en-US" dirty="0" err="1"/>
              <a:t>praesentium</a:t>
            </a:r>
            <a:r>
              <a:rPr lang="en-US" dirty="0"/>
              <a:t> </a:t>
            </a:r>
            <a:r>
              <a:rPr lang="en-US" dirty="0" err="1"/>
              <a:t>voluptatum</a:t>
            </a:r>
            <a:r>
              <a:rPr lang="en-US" dirty="0"/>
              <a:t> </a:t>
            </a:r>
            <a:r>
              <a:rPr lang="en-US" dirty="0" err="1"/>
              <a:t>deleniti</a:t>
            </a:r>
            <a:r>
              <a:rPr lang="en-US" dirty="0"/>
              <a:t> </a:t>
            </a:r>
            <a:r>
              <a:rPr lang="en-US" dirty="0" err="1"/>
              <a:t>atque</a:t>
            </a:r>
            <a:r>
              <a:rPr lang="en-US" dirty="0"/>
              <a:t> </a:t>
            </a:r>
            <a:r>
              <a:rPr lang="en-US" dirty="0" err="1" smtClean="0"/>
              <a:t>corrupti</a:t>
            </a:r>
            <a:endParaRPr lang="en-US" dirty="0"/>
          </a:p>
        </p:txBody>
      </p:sp>
      <p:sp>
        <p:nvSpPr>
          <p:cNvPr id="35" name="テキスト プレースホルダー 34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en-US" dirty="0" smtClean="0"/>
              <a:t>Paris</a:t>
            </a:r>
            <a:endParaRPr lang="en-US" dirty="0"/>
          </a:p>
        </p:txBody>
      </p:sp>
      <p:sp>
        <p:nvSpPr>
          <p:cNvPr id="36" name="テキスト プレースホルダー 35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37" name="テキスト プレースホルダー 36"/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r>
              <a:rPr lang="en-US" dirty="0" smtClean="0"/>
              <a:t>New York</a:t>
            </a:r>
            <a:endParaRPr lang="en-US" dirty="0"/>
          </a:p>
        </p:txBody>
      </p:sp>
      <p:sp>
        <p:nvSpPr>
          <p:cNvPr id="38" name="テキスト プレースホルダー 37"/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r>
              <a:rPr lang="en-US" dirty="0"/>
              <a:t>Et </a:t>
            </a:r>
            <a:r>
              <a:rPr lang="en-US" dirty="0" err="1"/>
              <a:t>harum</a:t>
            </a:r>
            <a:r>
              <a:rPr lang="en-US" dirty="0"/>
              <a:t> </a:t>
            </a:r>
            <a:r>
              <a:rPr lang="en-US" dirty="0" err="1"/>
              <a:t>quidem</a:t>
            </a:r>
            <a:r>
              <a:rPr lang="en-US" dirty="0"/>
              <a:t> </a:t>
            </a:r>
            <a:r>
              <a:rPr lang="en-US" dirty="0" err="1"/>
              <a:t>rerum</a:t>
            </a:r>
            <a:r>
              <a:rPr lang="en-US" dirty="0"/>
              <a:t> </a:t>
            </a:r>
            <a:r>
              <a:rPr lang="en-US" dirty="0" err="1"/>
              <a:t>facilis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et </a:t>
            </a:r>
            <a:r>
              <a:rPr lang="en-US" dirty="0" err="1"/>
              <a:t>expedita</a:t>
            </a:r>
            <a:r>
              <a:rPr lang="en-US" dirty="0"/>
              <a:t> </a:t>
            </a:r>
            <a:r>
              <a:rPr lang="en-US" dirty="0" err="1"/>
              <a:t>distinctio</a:t>
            </a:r>
            <a:r>
              <a:rPr lang="en-US" dirty="0"/>
              <a:t>. Nam </a:t>
            </a:r>
            <a:r>
              <a:rPr lang="en-US" dirty="0" err="1"/>
              <a:t>libero</a:t>
            </a:r>
            <a:r>
              <a:rPr lang="en-US" dirty="0"/>
              <a:t> tempore, cum </a:t>
            </a:r>
            <a:r>
              <a:rPr lang="en-US" dirty="0" err="1"/>
              <a:t>soluta</a:t>
            </a:r>
            <a:r>
              <a:rPr lang="en-US" dirty="0"/>
              <a:t> </a:t>
            </a:r>
            <a:r>
              <a:rPr lang="en-US" dirty="0" err="1"/>
              <a:t>nobis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eligendi</a:t>
            </a:r>
            <a:r>
              <a:rPr lang="en-US" dirty="0"/>
              <a:t> </a:t>
            </a:r>
            <a:r>
              <a:rPr lang="en-US" dirty="0" err="1"/>
              <a:t>optio</a:t>
            </a:r>
            <a:r>
              <a:rPr lang="en-US" dirty="0"/>
              <a:t>, </a:t>
            </a:r>
            <a:r>
              <a:rPr lang="en-US" dirty="0" err="1"/>
              <a:t>cumque</a:t>
            </a:r>
            <a:r>
              <a:rPr lang="en-US" dirty="0"/>
              <a:t> </a:t>
            </a:r>
            <a:r>
              <a:rPr lang="en-US" dirty="0" err="1"/>
              <a:t>nihil</a:t>
            </a:r>
            <a:r>
              <a:rPr lang="en-US" dirty="0"/>
              <a:t> </a:t>
            </a:r>
            <a:r>
              <a:rPr lang="en-US" dirty="0" err="1"/>
              <a:t>impedit</a:t>
            </a:r>
            <a:r>
              <a:rPr lang="en-US" dirty="0"/>
              <a:t>, quo minus id, quod </a:t>
            </a:r>
            <a:r>
              <a:rPr lang="en-US" dirty="0" err="1"/>
              <a:t>maxime</a:t>
            </a:r>
            <a:r>
              <a:rPr lang="en-US" dirty="0"/>
              <a:t> </a:t>
            </a:r>
            <a:r>
              <a:rPr lang="en-US" dirty="0" err="1"/>
              <a:t>placeat</a:t>
            </a:r>
            <a:r>
              <a:rPr lang="en-US" dirty="0"/>
              <a:t>, </a:t>
            </a:r>
            <a:r>
              <a:rPr lang="en-US" dirty="0" err="1"/>
              <a:t>facere</a:t>
            </a:r>
            <a:r>
              <a:rPr lang="en-US" dirty="0"/>
              <a:t> </a:t>
            </a:r>
            <a:r>
              <a:rPr lang="en-US" dirty="0" err="1"/>
              <a:t>possimus</a:t>
            </a:r>
            <a:endParaRPr lang="en-US" dirty="0"/>
          </a:p>
        </p:txBody>
      </p:sp>
      <p:graphicFrame>
        <p:nvGraphicFramePr>
          <p:cNvPr id="25" name="グラフ プレースホルダー 24"/>
          <p:cNvGraphicFramePr>
            <a:graphicFrameLocks noGrp="1"/>
          </p:cNvGraphicFramePr>
          <p:nvPr>
            <p:ph type="chart" sz="quarter" idx="27"/>
            <p:extLst>
              <p:ext uri="{D42A27DB-BD31-4B8C-83A1-F6EECF244321}">
                <p14:modId xmlns:p14="http://schemas.microsoft.com/office/powerpoint/2010/main" val="2925141141"/>
              </p:ext>
            </p:extLst>
          </p:nvPr>
        </p:nvGraphicFramePr>
        <p:xfrm>
          <a:off x="1244600" y="2262188"/>
          <a:ext cx="4718050" cy="3476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7" name="グラフ プレースホルダー 24"/>
          <p:cNvGraphicFramePr>
            <a:graphicFrameLocks noGrp="1"/>
          </p:cNvGraphicFramePr>
          <p:nvPr>
            <p:ph type="chart" sz="quarter" idx="28"/>
            <p:extLst>
              <p:ext uri="{D42A27DB-BD31-4B8C-83A1-F6EECF244321}">
                <p14:modId xmlns:p14="http://schemas.microsoft.com/office/powerpoint/2010/main" val="2012094295"/>
              </p:ext>
            </p:extLst>
          </p:nvPr>
        </p:nvGraphicFramePr>
        <p:xfrm>
          <a:off x="6804025" y="2262188"/>
          <a:ext cx="4718050" cy="3476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9" name="グラフ プレースホルダー 24"/>
          <p:cNvGraphicFramePr>
            <a:graphicFrameLocks noGrp="1"/>
          </p:cNvGraphicFramePr>
          <p:nvPr>
            <p:ph type="chart" sz="quarter" idx="29"/>
            <p:extLst>
              <p:ext uri="{D42A27DB-BD31-4B8C-83A1-F6EECF244321}">
                <p14:modId xmlns:p14="http://schemas.microsoft.com/office/powerpoint/2010/main" val="2499002481"/>
              </p:ext>
            </p:extLst>
          </p:nvPr>
        </p:nvGraphicFramePr>
        <p:xfrm>
          <a:off x="12363450" y="2262188"/>
          <a:ext cx="4718050" cy="34766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26" name="テキスト ボックス 25"/>
          <p:cNvSpPr txBox="1"/>
          <p:nvPr/>
        </p:nvSpPr>
        <p:spPr>
          <a:xfrm>
            <a:off x="2755357" y="3511283"/>
            <a:ext cx="169629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82%</a:t>
            </a: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8291537" y="3506104"/>
            <a:ext cx="169629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99%</a:t>
            </a: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13874667" y="3506103"/>
            <a:ext cx="1696298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6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76%</a:t>
            </a:r>
          </a:p>
        </p:txBody>
      </p:sp>
    </p:spTree>
    <p:extLst>
      <p:ext uri="{BB962C8B-B14F-4D97-AF65-F5344CB8AC3E}">
        <p14:creationId xmlns:p14="http://schemas.microsoft.com/office/powerpoint/2010/main" val="3115280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16</a:t>
            </a:fld>
            <a:endParaRPr lang="en-US" dirty="0"/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Comparison among Markets</a:t>
            </a:r>
            <a:endParaRPr lang="en-US" dirty="0"/>
          </a:p>
        </p:txBody>
      </p:sp>
      <p:sp>
        <p:nvSpPr>
          <p:cNvPr id="16" name="サブタイトル 15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</p:txBody>
      </p:sp>
      <p:sp>
        <p:nvSpPr>
          <p:cNvPr id="17" name="テキスト プレースホルダー 16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 smtClean="0"/>
              <a:t>amet</a:t>
            </a:r>
            <a:r>
              <a:rPr lang="en-US" dirty="0" smtClean="0"/>
              <a:t>, </a:t>
            </a:r>
            <a:r>
              <a:rPr lang="en-US" dirty="0" err="1" smtClean="0"/>
              <a:t>consectetur</a:t>
            </a:r>
            <a:r>
              <a:rPr lang="en-US" dirty="0" smtClean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 smtClean="0"/>
              <a:t>elit</a:t>
            </a:r>
            <a:endParaRPr 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</a:t>
            </a:r>
          </a:p>
          <a:p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 </a:t>
            </a:r>
            <a:r>
              <a:rPr lang="en-US" dirty="0" err="1"/>
              <a:t>Duis</a:t>
            </a:r>
            <a:r>
              <a:rPr lang="en-US" dirty="0"/>
              <a:t> </a:t>
            </a:r>
            <a:r>
              <a:rPr lang="en-US" dirty="0" err="1"/>
              <a:t>aute</a:t>
            </a:r>
            <a:r>
              <a:rPr lang="en-US" dirty="0"/>
              <a:t> </a:t>
            </a:r>
            <a:r>
              <a:rPr lang="en-US" dirty="0" err="1"/>
              <a:t>irure</a:t>
            </a:r>
            <a:r>
              <a:rPr lang="en-US" dirty="0"/>
              <a:t> dolor in </a:t>
            </a:r>
            <a:r>
              <a:rPr lang="en-US" dirty="0" err="1"/>
              <a:t>reprehenderit</a:t>
            </a:r>
            <a:r>
              <a:rPr lang="en-US" dirty="0"/>
              <a:t> in </a:t>
            </a:r>
            <a:r>
              <a:rPr lang="en-US" dirty="0" err="1"/>
              <a:t>voluptate</a:t>
            </a:r>
            <a:r>
              <a:rPr lang="en-US" dirty="0"/>
              <a:t>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esse</a:t>
            </a:r>
            <a:r>
              <a:rPr lang="en-US" dirty="0"/>
              <a:t> </a:t>
            </a:r>
            <a:r>
              <a:rPr lang="en-US" dirty="0" err="1"/>
              <a:t>cillum</a:t>
            </a:r>
            <a:r>
              <a:rPr lang="en-US" dirty="0"/>
              <a:t> </a:t>
            </a:r>
            <a:r>
              <a:rPr lang="en-US" dirty="0" err="1"/>
              <a:t>dolore</a:t>
            </a:r>
            <a:r>
              <a:rPr lang="en-US" dirty="0"/>
              <a:t> </a:t>
            </a:r>
            <a:r>
              <a:rPr lang="en-US" dirty="0" err="1"/>
              <a:t>eu</a:t>
            </a:r>
            <a:r>
              <a:rPr lang="en-US" dirty="0"/>
              <a:t> </a:t>
            </a:r>
            <a:r>
              <a:rPr lang="en-US" dirty="0" err="1"/>
              <a:t>fugiat</a:t>
            </a:r>
            <a:r>
              <a:rPr lang="en-US" dirty="0"/>
              <a:t> </a:t>
            </a:r>
            <a:r>
              <a:rPr lang="en-US" dirty="0" err="1"/>
              <a:t>nulla</a:t>
            </a:r>
            <a:r>
              <a:rPr lang="en-US" dirty="0"/>
              <a:t> </a:t>
            </a:r>
            <a:r>
              <a:rPr lang="en-US" dirty="0" err="1"/>
              <a:t>pariatur</a:t>
            </a:r>
            <a:r>
              <a:rPr lang="en-US" dirty="0" smtClean="0"/>
              <a:t>.</a:t>
            </a:r>
            <a:endParaRPr lang="en-US" dirty="0"/>
          </a:p>
        </p:txBody>
      </p:sp>
      <p:graphicFrame>
        <p:nvGraphicFramePr>
          <p:cNvPr id="23" name="グラフ プレースホルダー 22"/>
          <p:cNvGraphicFramePr>
            <a:graphicFrameLocks noGrp="1"/>
          </p:cNvGraphicFramePr>
          <p:nvPr>
            <p:ph type="chart" sz="quarter" idx="27"/>
            <p:extLst>
              <p:ext uri="{D42A27DB-BD31-4B8C-83A1-F6EECF244321}">
                <p14:modId xmlns:p14="http://schemas.microsoft.com/office/powerpoint/2010/main" val="266162861"/>
              </p:ext>
            </p:extLst>
          </p:nvPr>
        </p:nvGraphicFramePr>
        <p:xfrm>
          <a:off x="3465513" y="2295525"/>
          <a:ext cx="11672887" cy="43291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78469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17</a:t>
            </a:fld>
            <a:endParaRPr lang="en-US" dirty="0"/>
          </a:p>
        </p:txBody>
      </p:sp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Sales Tendency among Customers</a:t>
            </a:r>
            <a:endParaRPr lang="en-US" dirty="0"/>
          </a:p>
        </p:txBody>
      </p:sp>
      <p:sp>
        <p:nvSpPr>
          <p:cNvPr id="9" name="サブタイトル 8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  <a:p>
            <a:endParaRPr lang="en-US" dirty="0"/>
          </a:p>
        </p:txBody>
      </p:sp>
      <p:sp>
        <p:nvSpPr>
          <p:cNvPr id="10" name="テキスト プレースホルダー 9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 smtClean="0"/>
              <a:t>Male Customers</a:t>
            </a:r>
            <a:endParaRPr 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 smtClean="0"/>
              <a:t>.</a:t>
            </a:r>
            <a:endParaRPr lang="en-US" dirty="0"/>
          </a:p>
        </p:txBody>
      </p:sp>
      <p:graphicFrame>
        <p:nvGraphicFramePr>
          <p:cNvPr id="19" name="グラフ プレースホルダー 18"/>
          <p:cNvGraphicFramePr>
            <a:graphicFrameLocks noGrp="1"/>
          </p:cNvGraphicFramePr>
          <p:nvPr>
            <p:ph type="chart" sz="quarter" idx="27"/>
            <p:extLst>
              <p:ext uri="{D42A27DB-BD31-4B8C-83A1-F6EECF244321}">
                <p14:modId xmlns:p14="http://schemas.microsoft.com/office/powerpoint/2010/main" val="2938728760"/>
              </p:ext>
            </p:extLst>
          </p:nvPr>
        </p:nvGraphicFramePr>
        <p:xfrm>
          <a:off x="3465513" y="2295525"/>
          <a:ext cx="11672887" cy="43291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3" name="テキスト プレースホルダー 12"/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r>
              <a:rPr lang="en-US" dirty="0" smtClean="0"/>
              <a:t>Female Customers</a:t>
            </a:r>
            <a:endParaRPr 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29"/>
          </p:nvPr>
        </p:nvSpPr>
        <p:spPr/>
        <p:txBody>
          <a:bodyPr/>
          <a:lstStyle/>
          <a:p>
            <a:r>
              <a:rPr lang="en-US" dirty="0"/>
              <a:t>Et </a:t>
            </a:r>
            <a:r>
              <a:rPr lang="en-US" dirty="0" err="1"/>
              <a:t>harum</a:t>
            </a:r>
            <a:r>
              <a:rPr lang="en-US" dirty="0"/>
              <a:t> </a:t>
            </a:r>
            <a:r>
              <a:rPr lang="en-US" dirty="0" err="1"/>
              <a:t>quidem</a:t>
            </a:r>
            <a:r>
              <a:rPr lang="en-US" dirty="0"/>
              <a:t> </a:t>
            </a:r>
            <a:r>
              <a:rPr lang="en-US" dirty="0" err="1"/>
              <a:t>rerum</a:t>
            </a:r>
            <a:r>
              <a:rPr lang="en-US" dirty="0"/>
              <a:t> </a:t>
            </a:r>
            <a:r>
              <a:rPr lang="en-US" dirty="0" err="1"/>
              <a:t>facilis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et </a:t>
            </a:r>
            <a:r>
              <a:rPr lang="en-US" dirty="0" err="1"/>
              <a:t>expedita</a:t>
            </a:r>
            <a:r>
              <a:rPr lang="en-US" dirty="0"/>
              <a:t> </a:t>
            </a:r>
            <a:r>
              <a:rPr lang="en-US" dirty="0" err="1"/>
              <a:t>distinctio</a:t>
            </a:r>
            <a:r>
              <a:rPr lang="en-US" dirty="0"/>
              <a:t>. Nam </a:t>
            </a:r>
            <a:r>
              <a:rPr lang="en-US" dirty="0" err="1"/>
              <a:t>libero</a:t>
            </a:r>
            <a:r>
              <a:rPr lang="en-US" dirty="0"/>
              <a:t> tempore, cum </a:t>
            </a:r>
            <a:r>
              <a:rPr lang="en-US" dirty="0" err="1"/>
              <a:t>soluta</a:t>
            </a:r>
            <a:r>
              <a:rPr lang="en-US" dirty="0"/>
              <a:t> </a:t>
            </a:r>
            <a:r>
              <a:rPr lang="en-US" dirty="0" err="1"/>
              <a:t>nobis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eligendi</a:t>
            </a:r>
            <a:r>
              <a:rPr lang="en-US" dirty="0"/>
              <a:t> </a:t>
            </a:r>
            <a:r>
              <a:rPr lang="en-US" dirty="0" err="1"/>
              <a:t>optio</a:t>
            </a:r>
            <a:r>
              <a:rPr lang="en-US" dirty="0"/>
              <a:t>, </a:t>
            </a:r>
            <a:r>
              <a:rPr lang="en-US" dirty="0" err="1"/>
              <a:t>cumque</a:t>
            </a:r>
            <a:r>
              <a:rPr lang="en-US" dirty="0"/>
              <a:t> </a:t>
            </a:r>
            <a:r>
              <a:rPr lang="en-US" dirty="0" err="1"/>
              <a:t>nihil</a:t>
            </a:r>
            <a:r>
              <a:rPr lang="en-US" dirty="0"/>
              <a:t> </a:t>
            </a:r>
            <a:r>
              <a:rPr lang="en-US" dirty="0" err="1"/>
              <a:t>impedit</a:t>
            </a:r>
            <a:r>
              <a:rPr lang="en-US" dirty="0"/>
              <a:t>, quo minus id, quod </a:t>
            </a:r>
            <a:r>
              <a:rPr lang="en-US" dirty="0" err="1"/>
              <a:t>maxime</a:t>
            </a:r>
            <a:r>
              <a:rPr lang="en-US" dirty="0"/>
              <a:t> </a:t>
            </a:r>
            <a:r>
              <a:rPr lang="en-US" dirty="0" err="1"/>
              <a:t>placeat</a:t>
            </a:r>
            <a:r>
              <a:rPr lang="en-US" dirty="0"/>
              <a:t>, </a:t>
            </a:r>
            <a:r>
              <a:rPr lang="en-US" dirty="0" err="1"/>
              <a:t>facere</a:t>
            </a:r>
            <a:r>
              <a:rPr lang="en-US" dirty="0"/>
              <a:t> </a:t>
            </a:r>
            <a:r>
              <a:rPr lang="en-US" dirty="0" err="1"/>
              <a:t>possimus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9318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18</a:t>
            </a:fld>
            <a:endParaRPr lang="en-US" dirty="0"/>
          </a:p>
        </p:txBody>
      </p:sp>
      <p:sp>
        <p:nvSpPr>
          <p:cNvPr id="11" name="タイトル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Comments</a:t>
            </a:r>
            <a:endParaRPr lang="en-US" dirty="0"/>
          </a:p>
        </p:txBody>
      </p:sp>
      <p:sp>
        <p:nvSpPr>
          <p:cNvPr id="12" name="サブタイトル 1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</a:t>
            </a: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 smtClean="0"/>
              <a:t>“</a:t>
            </a:r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 smtClean="0"/>
              <a:t>amet</a:t>
            </a:r>
            <a:r>
              <a:rPr lang="en-US" dirty="0" smtClean="0"/>
              <a:t>”</a:t>
            </a:r>
            <a:endParaRPr 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/>
              <a:t>Et </a:t>
            </a:r>
            <a:r>
              <a:rPr lang="en-US" dirty="0" err="1"/>
              <a:t>harum</a:t>
            </a:r>
            <a:r>
              <a:rPr lang="en-US" dirty="0"/>
              <a:t> </a:t>
            </a:r>
            <a:r>
              <a:rPr lang="en-US" dirty="0" err="1"/>
              <a:t>quidem</a:t>
            </a:r>
            <a:r>
              <a:rPr lang="en-US" dirty="0"/>
              <a:t> </a:t>
            </a:r>
            <a:r>
              <a:rPr lang="en-US" dirty="0" err="1"/>
              <a:t>rerum</a:t>
            </a:r>
            <a:r>
              <a:rPr lang="en-US" dirty="0"/>
              <a:t> </a:t>
            </a:r>
            <a:r>
              <a:rPr lang="en-US" dirty="0" err="1"/>
              <a:t>facilis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et </a:t>
            </a:r>
            <a:r>
              <a:rPr lang="en-US" dirty="0" err="1"/>
              <a:t>expedita</a:t>
            </a:r>
            <a:r>
              <a:rPr lang="en-US" dirty="0"/>
              <a:t> </a:t>
            </a:r>
            <a:r>
              <a:rPr lang="en-US" dirty="0" err="1"/>
              <a:t>distinctio</a:t>
            </a:r>
            <a:r>
              <a:rPr lang="en-US" dirty="0"/>
              <a:t>. Nam </a:t>
            </a:r>
            <a:r>
              <a:rPr lang="en-US" dirty="0" err="1"/>
              <a:t>libero</a:t>
            </a:r>
            <a:r>
              <a:rPr lang="en-US" dirty="0"/>
              <a:t> tempore, cum </a:t>
            </a:r>
            <a:r>
              <a:rPr lang="en-US" dirty="0" err="1"/>
              <a:t>soluta</a:t>
            </a:r>
            <a:r>
              <a:rPr lang="en-US" dirty="0"/>
              <a:t> </a:t>
            </a:r>
            <a:r>
              <a:rPr lang="en-US" dirty="0" err="1"/>
              <a:t>nobis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eligendi</a:t>
            </a:r>
            <a:r>
              <a:rPr lang="en-US" dirty="0"/>
              <a:t> </a:t>
            </a:r>
            <a:r>
              <a:rPr lang="en-US" dirty="0" err="1"/>
              <a:t>optio</a:t>
            </a:r>
            <a:r>
              <a:rPr lang="en-US" dirty="0"/>
              <a:t>, </a:t>
            </a:r>
            <a:r>
              <a:rPr lang="en-US" dirty="0" err="1"/>
              <a:t>cumque</a:t>
            </a:r>
            <a:r>
              <a:rPr lang="en-US" dirty="0"/>
              <a:t> </a:t>
            </a:r>
            <a:r>
              <a:rPr lang="en-US" dirty="0" err="1"/>
              <a:t>nihil</a:t>
            </a:r>
            <a:r>
              <a:rPr lang="en-US" dirty="0"/>
              <a:t> </a:t>
            </a:r>
            <a:r>
              <a:rPr lang="en-US" dirty="0" err="1"/>
              <a:t>impedit</a:t>
            </a:r>
            <a:r>
              <a:rPr lang="en-US" dirty="0"/>
              <a:t>, quo minus id, quod </a:t>
            </a:r>
            <a:r>
              <a:rPr lang="en-US" dirty="0" err="1"/>
              <a:t>maxime</a:t>
            </a:r>
            <a:r>
              <a:rPr lang="en-US" dirty="0"/>
              <a:t> </a:t>
            </a:r>
            <a:r>
              <a:rPr lang="en-US" dirty="0" err="1"/>
              <a:t>placeat</a:t>
            </a:r>
            <a:r>
              <a:rPr lang="en-US" dirty="0"/>
              <a:t>, </a:t>
            </a:r>
            <a:r>
              <a:rPr lang="en-US" dirty="0" err="1"/>
              <a:t>facere</a:t>
            </a:r>
            <a:r>
              <a:rPr lang="en-US" dirty="0"/>
              <a:t> </a:t>
            </a:r>
            <a:r>
              <a:rPr lang="en-US" dirty="0" err="1"/>
              <a:t>possimus</a:t>
            </a:r>
            <a:endParaRPr lang="en-US" dirty="0"/>
          </a:p>
          <a:p>
            <a:endParaRPr 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en-US" dirty="0" smtClean="0"/>
              <a:t>“</a:t>
            </a:r>
            <a:r>
              <a:rPr lang="en-US" dirty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et </a:t>
            </a:r>
            <a:r>
              <a:rPr lang="en-US" dirty="0" err="1"/>
              <a:t>accusamus</a:t>
            </a:r>
            <a:r>
              <a:rPr lang="en-US" dirty="0"/>
              <a:t> et </a:t>
            </a:r>
            <a:r>
              <a:rPr lang="en-US" dirty="0" err="1" smtClean="0"/>
              <a:t>iusto</a:t>
            </a:r>
            <a:r>
              <a:rPr lang="en-US" dirty="0" smtClean="0"/>
              <a:t>”</a:t>
            </a:r>
            <a:endParaRPr lang="en-US" dirty="0"/>
          </a:p>
        </p:txBody>
      </p:sp>
      <p:sp>
        <p:nvSpPr>
          <p:cNvPr id="17" name="テキスト プレースホルダー 16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r>
              <a:rPr lang="en-US" dirty="0"/>
              <a:t>“</a:t>
            </a:r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 smtClean="0"/>
              <a:t>”</a:t>
            </a:r>
            <a:endParaRPr lang="en-US" dirty="0"/>
          </a:p>
        </p:txBody>
      </p:sp>
      <p:sp>
        <p:nvSpPr>
          <p:cNvPr id="20" name="テキスト プレースホルダー 19"/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r>
              <a:rPr lang="en-US" dirty="0"/>
              <a:t>Et </a:t>
            </a:r>
            <a:r>
              <a:rPr lang="en-US" dirty="0" err="1"/>
              <a:t>harum</a:t>
            </a:r>
            <a:r>
              <a:rPr lang="en-US" dirty="0"/>
              <a:t> </a:t>
            </a:r>
            <a:r>
              <a:rPr lang="en-US" dirty="0" err="1"/>
              <a:t>quidem</a:t>
            </a:r>
            <a:r>
              <a:rPr lang="en-US" dirty="0"/>
              <a:t> </a:t>
            </a:r>
            <a:r>
              <a:rPr lang="en-US" dirty="0" err="1"/>
              <a:t>rerum</a:t>
            </a:r>
            <a:r>
              <a:rPr lang="en-US" dirty="0"/>
              <a:t> </a:t>
            </a:r>
            <a:r>
              <a:rPr lang="en-US" dirty="0" err="1"/>
              <a:t>facilis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et </a:t>
            </a:r>
            <a:r>
              <a:rPr lang="en-US" dirty="0" err="1"/>
              <a:t>expedita</a:t>
            </a:r>
            <a:r>
              <a:rPr lang="en-US" dirty="0"/>
              <a:t> </a:t>
            </a:r>
            <a:r>
              <a:rPr lang="en-US" dirty="0" err="1"/>
              <a:t>distinctio</a:t>
            </a:r>
            <a:r>
              <a:rPr lang="en-US" dirty="0"/>
              <a:t>. Nam </a:t>
            </a:r>
            <a:r>
              <a:rPr lang="en-US" dirty="0" err="1"/>
              <a:t>libero</a:t>
            </a:r>
            <a:r>
              <a:rPr lang="en-US" dirty="0"/>
              <a:t> tempore, cum </a:t>
            </a:r>
            <a:r>
              <a:rPr lang="en-US" dirty="0" err="1"/>
              <a:t>soluta</a:t>
            </a:r>
            <a:r>
              <a:rPr lang="en-US" dirty="0"/>
              <a:t> </a:t>
            </a:r>
            <a:r>
              <a:rPr lang="en-US" dirty="0" err="1"/>
              <a:t>nobis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eligendi</a:t>
            </a:r>
            <a:r>
              <a:rPr lang="en-US" dirty="0"/>
              <a:t> </a:t>
            </a:r>
            <a:r>
              <a:rPr lang="en-US" dirty="0" err="1"/>
              <a:t>optio</a:t>
            </a:r>
            <a:r>
              <a:rPr lang="en-US" dirty="0"/>
              <a:t>, </a:t>
            </a:r>
            <a:r>
              <a:rPr lang="en-US" dirty="0" err="1"/>
              <a:t>cumque</a:t>
            </a:r>
            <a:r>
              <a:rPr lang="en-US" dirty="0"/>
              <a:t> </a:t>
            </a:r>
            <a:r>
              <a:rPr lang="en-US" dirty="0" err="1"/>
              <a:t>nihil</a:t>
            </a:r>
            <a:r>
              <a:rPr lang="en-US" dirty="0"/>
              <a:t> </a:t>
            </a:r>
            <a:r>
              <a:rPr lang="en-US" dirty="0" err="1"/>
              <a:t>impedit</a:t>
            </a:r>
            <a:r>
              <a:rPr lang="en-US" dirty="0"/>
              <a:t>, quo minus id, quod </a:t>
            </a:r>
            <a:r>
              <a:rPr lang="en-US" dirty="0" err="1"/>
              <a:t>maxime</a:t>
            </a:r>
            <a:r>
              <a:rPr lang="en-US" dirty="0"/>
              <a:t> </a:t>
            </a:r>
            <a:r>
              <a:rPr lang="en-US" dirty="0" err="1"/>
              <a:t>placeat</a:t>
            </a:r>
            <a:r>
              <a:rPr lang="en-US" dirty="0"/>
              <a:t>, </a:t>
            </a:r>
            <a:r>
              <a:rPr lang="en-US" dirty="0" err="1"/>
              <a:t>facere</a:t>
            </a:r>
            <a:r>
              <a:rPr lang="en-US" dirty="0"/>
              <a:t> </a:t>
            </a:r>
            <a:r>
              <a:rPr lang="en-US" dirty="0" err="1"/>
              <a:t>possimus</a:t>
            </a:r>
            <a:endParaRPr lang="en-US" dirty="0"/>
          </a:p>
          <a:p>
            <a:endParaRPr lang="en-US" dirty="0"/>
          </a:p>
        </p:txBody>
      </p:sp>
      <p:sp>
        <p:nvSpPr>
          <p:cNvPr id="22" name="テキスト プレースホルダー 21"/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r>
              <a:rPr lang="en-US" dirty="0" smtClean="0"/>
              <a:t>“</a:t>
            </a:r>
            <a:r>
              <a:rPr lang="en-US" dirty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et </a:t>
            </a:r>
            <a:r>
              <a:rPr lang="en-US" dirty="0" err="1"/>
              <a:t>accusamus</a:t>
            </a:r>
            <a:r>
              <a:rPr lang="en-US" dirty="0"/>
              <a:t> et </a:t>
            </a:r>
            <a:r>
              <a:rPr lang="en-US" dirty="0" err="1"/>
              <a:t>iusto</a:t>
            </a:r>
            <a:r>
              <a:rPr lang="en-US" dirty="0" smtClean="0"/>
              <a:t>”</a:t>
            </a:r>
            <a:endParaRPr lang="en-US" dirty="0"/>
          </a:p>
        </p:txBody>
      </p:sp>
      <p:sp>
        <p:nvSpPr>
          <p:cNvPr id="23" name="テキスト プレースホルダー 22"/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4" name="図プレースホルダー 3"/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5" name="図プレースホルダー 4"/>
          <p:cNvSpPr>
            <a:spLocks noGrp="1"/>
          </p:cNvSpPr>
          <p:nvPr>
            <p:ph type="pic" sz="quarter" idx="23"/>
          </p:nvPr>
        </p:nvSpPr>
        <p:spPr/>
      </p:sp>
      <p:sp>
        <p:nvSpPr>
          <p:cNvPr id="6" name="図プレースホルダー 5"/>
          <p:cNvSpPr>
            <a:spLocks noGrp="1"/>
          </p:cNvSpPr>
          <p:nvPr>
            <p:ph type="pic" sz="quarter" idx="26"/>
          </p:nvPr>
        </p:nvSpPr>
        <p:spPr/>
      </p:sp>
      <p:sp>
        <p:nvSpPr>
          <p:cNvPr id="7" name="図プレースホルダー 6"/>
          <p:cNvSpPr>
            <a:spLocks noGrp="1"/>
          </p:cNvSpPr>
          <p:nvPr>
            <p:ph type="pic" sz="quarter" idx="29"/>
          </p:nvPr>
        </p:nvSpPr>
        <p:spPr/>
      </p:sp>
    </p:spTree>
    <p:extLst>
      <p:ext uri="{BB962C8B-B14F-4D97-AF65-F5344CB8AC3E}">
        <p14:creationId xmlns:p14="http://schemas.microsoft.com/office/powerpoint/2010/main" val="16238922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図プレースホルダー 8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タイトル 3"/>
          <p:cNvSpPr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 smtClean="0"/>
              <a:t>Make It Possible With Us!</a:t>
            </a:r>
            <a:endParaRPr lang="en-US" dirty="0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r>
              <a:rPr lang="da-DK" dirty="0"/>
              <a:t>At vero eos et accusamus et iusto odio dignissimos ducimus, qui blanditiis praesentium voluptatum deleniti atque corrupti, quos dolores et quas molestias excepturi </a:t>
            </a:r>
            <a:r>
              <a:rPr lang="da-DK" dirty="0" smtClean="0"/>
              <a:t>sint</a:t>
            </a:r>
            <a:endParaRPr lang="en-US" dirty="0"/>
          </a:p>
        </p:txBody>
      </p:sp>
      <p:cxnSp>
        <p:nvCxnSpPr>
          <p:cNvPr id="8" name="直線コネクタ 7"/>
          <p:cNvCxnSpPr/>
          <p:nvPr/>
        </p:nvCxnSpPr>
        <p:spPr>
          <a:xfrm>
            <a:off x="2260600" y="5438274"/>
            <a:ext cx="13741400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07674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 smtClean="0"/>
              <a:t>About US</a:t>
            </a:r>
            <a:endParaRPr lang="en-US" dirty="0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9281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 smtClean="0"/>
              <a:t>Thank You!</a:t>
            </a:r>
            <a:endParaRPr lang="en-US" dirty="0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r>
              <a:rPr lang="en-US" dirty="0" smtClean="0"/>
              <a:t>Any Questions?</a:t>
            </a:r>
          </a:p>
        </p:txBody>
      </p:sp>
    </p:spTree>
    <p:extLst>
      <p:ext uri="{BB962C8B-B14F-4D97-AF65-F5344CB8AC3E}">
        <p14:creationId xmlns:p14="http://schemas.microsoft.com/office/powerpoint/2010/main" val="15934604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10" name="タイトル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Company</a:t>
            </a:r>
            <a:endParaRPr lang="en-US" dirty="0"/>
          </a:p>
        </p:txBody>
      </p:sp>
      <p:sp>
        <p:nvSpPr>
          <p:cNvPr id="11" name="サブタイトル 10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err="1" smtClean="0"/>
              <a:t>consectetur</a:t>
            </a:r>
            <a:r>
              <a:rPr lang="en-US" dirty="0" smtClean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endParaRPr 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 smtClean="0"/>
              <a:t>eiusmod</a:t>
            </a:r>
            <a:r>
              <a:rPr lang="en-US" dirty="0" smtClean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  <a:endParaRPr lang="en-US" dirty="0" smtClean="0"/>
          </a:p>
          <a:p>
            <a:r>
              <a:rPr lang="en-US" dirty="0" err="1" smtClean="0"/>
              <a:t>Ut</a:t>
            </a:r>
            <a:r>
              <a:rPr lang="en-US" dirty="0" smtClean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br>
              <a:rPr lang="en-US" dirty="0"/>
            </a:b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 smtClean="0"/>
              <a:t>elit</a:t>
            </a:r>
            <a:endParaRPr 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  <a:p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ad minim </a:t>
            </a:r>
            <a:r>
              <a:rPr lang="en-US" dirty="0" err="1"/>
              <a:t>veniam</a:t>
            </a:r>
            <a:r>
              <a:rPr lang="en-US" dirty="0"/>
              <a:t>, </a:t>
            </a:r>
            <a:r>
              <a:rPr lang="en-US" dirty="0" err="1"/>
              <a:t>quis</a:t>
            </a:r>
            <a:r>
              <a:rPr lang="en-US" dirty="0"/>
              <a:t> </a:t>
            </a:r>
            <a:r>
              <a:rPr lang="en-US" dirty="0" err="1"/>
              <a:t>nostrud</a:t>
            </a:r>
            <a:r>
              <a:rPr lang="en-US" dirty="0"/>
              <a:t> exercitation </a:t>
            </a:r>
            <a:r>
              <a:rPr lang="en-US" dirty="0" err="1"/>
              <a:t>ullamco</a:t>
            </a:r>
            <a:r>
              <a:rPr lang="en-US" dirty="0"/>
              <a:t> </a:t>
            </a:r>
            <a:r>
              <a:rPr lang="en-US" dirty="0" err="1"/>
              <a:t>laboris</a:t>
            </a:r>
            <a:r>
              <a:rPr lang="en-US" dirty="0"/>
              <a:t> nisi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aliquip</a:t>
            </a:r>
            <a:r>
              <a:rPr lang="en-US" dirty="0"/>
              <a:t> ex </a:t>
            </a:r>
            <a:r>
              <a:rPr lang="en-US" dirty="0" err="1"/>
              <a:t>ea</a:t>
            </a:r>
            <a:r>
              <a:rPr lang="en-US" dirty="0"/>
              <a:t> </a:t>
            </a:r>
            <a:r>
              <a:rPr lang="en-US" dirty="0" err="1"/>
              <a:t>commodo</a:t>
            </a:r>
            <a:r>
              <a:rPr lang="en-US" dirty="0"/>
              <a:t> </a:t>
            </a:r>
            <a:r>
              <a:rPr lang="en-US" dirty="0" err="1"/>
              <a:t>consequat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17" name="テキスト プレースホルダー 16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r>
              <a:rPr lang="en-US" dirty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et </a:t>
            </a:r>
            <a:r>
              <a:rPr lang="en-US" dirty="0" err="1"/>
              <a:t>accusamus</a:t>
            </a:r>
            <a:endParaRPr 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en-US" dirty="0" err="1"/>
              <a:t>Nemo</a:t>
            </a:r>
            <a:r>
              <a:rPr lang="en-US" dirty="0"/>
              <a:t> </a:t>
            </a:r>
            <a:r>
              <a:rPr lang="en-US" dirty="0" err="1"/>
              <a:t>enim</a:t>
            </a:r>
            <a:r>
              <a:rPr lang="en-US" dirty="0"/>
              <a:t> </a:t>
            </a:r>
            <a:r>
              <a:rPr lang="en-US" dirty="0" err="1"/>
              <a:t>ipsam</a:t>
            </a:r>
            <a:r>
              <a:rPr lang="en-US" dirty="0"/>
              <a:t> </a:t>
            </a:r>
            <a:r>
              <a:rPr lang="en-US" dirty="0" err="1"/>
              <a:t>voluptatem</a:t>
            </a:r>
            <a:endParaRPr lang="en-US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perspiciatis</a:t>
            </a:r>
            <a:endParaRPr lang="en-US" dirty="0"/>
          </a:p>
        </p:txBody>
      </p:sp>
      <p:sp>
        <p:nvSpPr>
          <p:cNvPr id="6" name="図プレースホルダー 5"/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981106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フッター プレースホルダー 14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16" name="スライド番号プレースホルダー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34" name="タイトル 3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Crews</a:t>
            </a:r>
            <a:endParaRPr lang="en-US" dirty="0"/>
          </a:p>
        </p:txBody>
      </p:sp>
      <p:sp>
        <p:nvSpPr>
          <p:cNvPr id="35" name="サブタイトル 34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err="1" smtClean="0"/>
              <a:t>eiusmod</a:t>
            </a:r>
            <a:r>
              <a:rPr lang="en-US" dirty="0" smtClean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</p:txBody>
      </p:sp>
      <p:sp>
        <p:nvSpPr>
          <p:cNvPr id="36" name="テキスト プレースホルダー 35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  <a:p>
            <a:endParaRPr lang="en-US" dirty="0"/>
          </a:p>
        </p:txBody>
      </p:sp>
      <p:sp>
        <p:nvSpPr>
          <p:cNvPr id="37" name="テキスト プレースホルダー 36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r>
              <a:rPr lang="en-US" dirty="0"/>
              <a:t>Nabil </a:t>
            </a:r>
            <a:r>
              <a:rPr lang="en-US" dirty="0" err="1"/>
              <a:t>Ayouch</a:t>
            </a:r>
            <a:endParaRPr lang="en-US" dirty="0"/>
          </a:p>
        </p:txBody>
      </p:sp>
      <p:sp>
        <p:nvSpPr>
          <p:cNvPr id="38" name="テキスト プレースホルダー 37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r>
              <a:rPr lang="en-US" dirty="0"/>
              <a:t>Alexandre </a:t>
            </a:r>
            <a:r>
              <a:rPr lang="en-US" dirty="0" smtClean="0"/>
              <a:t>Aja</a:t>
            </a:r>
          </a:p>
          <a:p>
            <a:endParaRPr lang="en-US" dirty="0"/>
          </a:p>
        </p:txBody>
      </p:sp>
      <p:sp>
        <p:nvSpPr>
          <p:cNvPr id="39" name="テキスト プレースホルダー 38"/>
          <p:cNvSpPr>
            <a:spLocks noGrp="1"/>
          </p:cNvSpPr>
          <p:nvPr>
            <p:ph type="body" sz="quarter" idx="30"/>
          </p:nvPr>
        </p:nvSpPr>
        <p:spPr/>
        <p:txBody>
          <a:bodyPr/>
          <a:lstStyle/>
          <a:p>
            <a:r>
              <a:rPr lang="en-US" dirty="0"/>
              <a:t>Jane Arden</a:t>
            </a:r>
          </a:p>
        </p:txBody>
      </p:sp>
      <p:sp>
        <p:nvSpPr>
          <p:cNvPr id="40" name="テキスト プレースホルダー 39"/>
          <p:cNvSpPr>
            <a:spLocks noGrp="1"/>
          </p:cNvSpPr>
          <p:nvPr>
            <p:ph type="body" sz="quarter" idx="31"/>
          </p:nvPr>
        </p:nvSpPr>
        <p:spPr/>
        <p:txBody>
          <a:bodyPr/>
          <a:lstStyle/>
          <a:p>
            <a:r>
              <a:rPr lang="en-US" dirty="0"/>
              <a:t>Hector </a:t>
            </a:r>
            <a:r>
              <a:rPr lang="en-US" dirty="0" err="1"/>
              <a:t>Babenco</a:t>
            </a:r>
            <a:endParaRPr lang="en-US" dirty="0"/>
          </a:p>
        </p:txBody>
      </p:sp>
      <p:sp>
        <p:nvSpPr>
          <p:cNvPr id="10" name="図プレースホルダー 9"/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11" name="図プレースホルダー 10"/>
          <p:cNvSpPr>
            <a:spLocks noGrp="1"/>
          </p:cNvSpPr>
          <p:nvPr>
            <p:ph type="pic" sz="quarter" idx="23"/>
          </p:nvPr>
        </p:nvSpPr>
        <p:spPr/>
      </p:sp>
      <p:sp>
        <p:nvSpPr>
          <p:cNvPr id="12" name="図プレースホルダー 11"/>
          <p:cNvSpPr>
            <a:spLocks noGrp="1"/>
          </p:cNvSpPr>
          <p:nvPr>
            <p:ph type="pic" sz="quarter" idx="26"/>
          </p:nvPr>
        </p:nvSpPr>
        <p:spPr/>
      </p:sp>
      <p:sp>
        <p:nvSpPr>
          <p:cNvPr id="13" name="図プレースホルダー 12"/>
          <p:cNvSpPr>
            <a:spLocks noGrp="1"/>
          </p:cNvSpPr>
          <p:nvPr>
            <p:ph type="pic" sz="quarter" idx="32"/>
          </p:nvPr>
        </p:nvSpPr>
        <p:spPr/>
      </p:sp>
    </p:spTree>
    <p:extLst>
      <p:ext uri="{BB962C8B-B14F-4D97-AF65-F5344CB8AC3E}">
        <p14:creationId xmlns:p14="http://schemas.microsoft.com/office/powerpoint/2010/main" val="880633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19" name="タイトル 1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History</a:t>
            </a:r>
            <a:endParaRPr lang="en-US" dirty="0"/>
          </a:p>
        </p:txBody>
      </p:sp>
      <p:sp>
        <p:nvSpPr>
          <p:cNvPr id="25" name="サブタイトル 24"/>
          <p:cNvSpPr>
            <a:spLocks noGrp="1"/>
          </p:cNvSpPr>
          <p:nvPr>
            <p:ph type="subTitle" idx="1"/>
          </p:nvPr>
        </p:nvSpPr>
        <p:spPr>
          <a:xfrm>
            <a:off x="316229" y="1305407"/>
            <a:ext cx="17646914" cy="956194"/>
          </a:xfrm>
        </p:spPr>
        <p:txBody>
          <a:bodyPr>
            <a:normAutofit/>
          </a:bodyPr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  <a:p>
            <a:endParaRPr lang="en-US" dirty="0"/>
          </a:p>
        </p:txBody>
      </p:sp>
      <p:sp>
        <p:nvSpPr>
          <p:cNvPr id="28" name="円/楕円 27"/>
          <p:cNvSpPr/>
          <p:nvPr/>
        </p:nvSpPr>
        <p:spPr>
          <a:xfrm>
            <a:off x="2865718" y="4733083"/>
            <a:ext cx="2044700" cy="2044700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1980</a:t>
            </a:r>
            <a:endParaRPr lang="en-US" sz="2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9" name="円/楕円 28"/>
          <p:cNvSpPr/>
          <p:nvPr/>
        </p:nvSpPr>
        <p:spPr>
          <a:xfrm>
            <a:off x="6311900" y="4733083"/>
            <a:ext cx="2044700" cy="2044700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1990</a:t>
            </a:r>
            <a:endParaRPr lang="en-US" sz="2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0" name="円/楕円 29"/>
          <p:cNvSpPr/>
          <p:nvPr/>
        </p:nvSpPr>
        <p:spPr>
          <a:xfrm>
            <a:off x="9758082" y="4733083"/>
            <a:ext cx="2044700" cy="2044700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2000</a:t>
            </a:r>
            <a:endParaRPr lang="en-US" sz="2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31" name="円/楕円 30"/>
          <p:cNvSpPr/>
          <p:nvPr/>
        </p:nvSpPr>
        <p:spPr>
          <a:xfrm>
            <a:off x="13204264" y="4733083"/>
            <a:ext cx="2044700" cy="2044700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2010</a:t>
            </a:r>
            <a:endParaRPr lang="en-US" sz="2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cxnSp>
        <p:nvCxnSpPr>
          <p:cNvPr id="33" name="直線コネクタ 32"/>
          <p:cNvCxnSpPr>
            <a:stCxn id="28" idx="2"/>
          </p:cNvCxnSpPr>
          <p:nvPr/>
        </p:nvCxnSpPr>
        <p:spPr>
          <a:xfrm flipH="1">
            <a:off x="0" y="5755433"/>
            <a:ext cx="2865718" cy="0"/>
          </a:xfrm>
          <a:prstGeom prst="line">
            <a:avLst/>
          </a:prstGeom>
          <a:ln w="381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直線コネクタ 33"/>
          <p:cNvCxnSpPr>
            <a:stCxn id="29" idx="2"/>
            <a:endCxn id="28" idx="6"/>
          </p:cNvCxnSpPr>
          <p:nvPr/>
        </p:nvCxnSpPr>
        <p:spPr>
          <a:xfrm flipH="1">
            <a:off x="4910418" y="5755433"/>
            <a:ext cx="1401482" cy="0"/>
          </a:xfrm>
          <a:prstGeom prst="line">
            <a:avLst/>
          </a:prstGeom>
          <a:ln w="381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コネクタ 36"/>
          <p:cNvCxnSpPr>
            <a:stCxn id="30" idx="2"/>
            <a:endCxn id="29" idx="6"/>
          </p:cNvCxnSpPr>
          <p:nvPr/>
        </p:nvCxnSpPr>
        <p:spPr>
          <a:xfrm flipH="1">
            <a:off x="8356600" y="5755433"/>
            <a:ext cx="1401482" cy="0"/>
          </a:xfrm>
          <a:prstGeom prst="line">
            <a:avLst/>
          </a:prstGeom>
          <a:ln w="381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線コネクタ 39"/>
          <p:cNvCxnSpPr>
            <a:stCxn id="31" idx="2"/>
            <a:endCxn id="30" idx="6"/>
          </p:cNvCxnSpPr>
          <p:nvPr/>
        </p:nvCxnSpPr>
        <p:spPr>
          <a:xfrm flipH="1">
            <a:off x="11802782" y="5755433"/>
            <a:ext cx="1401482" cy="0"/>
          </a:xfrm>
          <a:prstGeom prst="line">
            <a:avLst/>
          </a:prstGeom>
          <a:ln w="381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線コネクタ 42"/>
          <p:cNvCxnSpPr>
            <a:endCxn id="31" idx="6"/>
          </p:cNvCxnSpPr>
          <p:nvPr/>
        </p:nvCxnSpPr>
        <p:spPr>
          <a:xfrm flipH="1">
            <a:off x="15248964" y="5755433"/>
            <a:ext cx="3039036" cy="0"/>
          </a:xfrm>
          <a:prstGeom prst="line">
            <a:avLst/>
          </a:prstGeom>
          <a:ln w="381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テキスト ボックス 45"/>
          <p:cNvSpPr txBox="1"/>
          <p:nvPr/>
        </p:nvSpPr>
        <p:spPr>
          <a:xfrm>
            <a:off x="0" y="5244051"/>
            <a:ext cx="813043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Past</a:t>
            </a: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17169296" y="5244051"/>
            <a:ext cx="1118704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i="1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Future</a:t>
            </a:r>
          </a:p>
        </p:txBody>
      </p:sp>
      <p:sp>
        <p:nvSpPr>
          <p:cNvPr id="49" name="角丸四角形吹き出し 48"/>
          <p:cNvSpPr/>
          <p:nvPr/>
        </p:nvSpPr>
        <p:spPr>
          <a:xfrm>
            <a:off x="2925810" y="3105802"/>
            <a:ext cx="3251620" cy="1116106"/>
          </a:xfrm>
          <a:prstGeom prst="wedgeRoundRectCallout">
            <a:avLst>
              <a:gd name="adj1" fmla="val -21315"/>
              <a:gd name="adj2" fmla="val 72139"/>
              <a:gd name="adj3" fmla="val 1666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dirty="0" err="1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</a:t>
            </a:r>
            <a:r>
              <a:rPr lang="en-US" sz="1600" dirty="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600" dirty="0" err="1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ipsum</a:t>
            </a:r>
            <a:r>
              <a:rPr lang="en-US" sz="1600" dirty="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dolor sit </a:t>
            </a:r>
            <a:r>
              <a:rPr lang="en-US" sz="1600" dirty="0" err="1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amet</a:t>
            </a:r>
            <a:r>
              <a:rPr lang="en-US" sz="1600" dirty="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, </a:t>
            </a:r>
            <a:br>
              <a:rPr lang="en-US" sz="1600" dirty="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en-US" sz="1600" dirty="0" err="1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</a:t>
            </a:r>
            <a:r>
              <a:rPr lang="en-US" sz="1600" dirty="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600" dirty="0" err="1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adipisicing</a:t>
            </a:r>
            <a:r>
              <a:rPr lang="en-US" sz="1600" dirty="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600" dirty="0" err="1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elit</a:t>
            </a:r>
            <a:endParaRPr lang="en-US" sz="1600" dirty="0">
              <a:solidFill>
                <a:srgbClr val="92D050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0" name="角丸四角形吹き出し 49"/>
          <p:cNvSpPr/>
          <p:nvPr/>
        </p:nvSpPr>
        <p:spPr>
          <a:xfrm>
            <a:off x="5104980" y="7340228"/>
            <a:ext cx="3251620" cy="1116106"/>
          </a:xfrm>
          <a:prstGeom prst="wedgeRoundRectCallout">
            <a:avLst>
              <a:gd name="adj1" fmla="val 21694"/>
              <a:gd name="adj2" fmla="val -76054"/>
              <a:gd name="adj3" fmla="val 1666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amet, </a:t>
            </a:r>
            <a:br>
              <a:rPr lang="en-US" sz="160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en-US" sz="160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 adipisicing elit</a:t>
            </a:r>
            <a:endParaRPr lang="en-US" sz="1600" dirty="0">
              <a:solidFill>
                <a:srgbClr val="92D050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1" name="角丸四角形吹き出し 50"/>
          <p:cNvSpPr/>
          <p:nvPr/>
        </p:nvSpPr>
        <p:spPr>
          <a:xfrm>
            <a:off x="9758082" y="3110524"/>
            <a:ext cx="3251620" cy="1116106"/>
          </a:xfrm>
          <a:prstGeom prst="wedgeRoundRectCallout">
            <a:avLst>
              <a:gd name="adj1" fmla="val -21315"/>
              <a:gd name="adj2" fmla="val 72139"/>
              <a:gd name="adj3" fmla="val 1666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amet, </a:t>
            </a:r>
            <a:br>
              <a:rPr lang="en-US" sz="160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en-US" sz="160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 adipisicing elit</a:t>
            </a:r>
            <a:endParaRPr lang="en-US" sz="1600" dirty="0">
              <a:solidFill>
                <a:srgbClr val="92D050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52" name="角丸四角形吹き出し 51"/>
          <p:cNvSpPr/>
          <p:nvPr/>
        </p:nvSpPr>
        <p:spPr>
          <a:xfrm>
            <a:off x="11997344" y="7340228"/>
            <a:ext cx="3251620" cy="1116106"/>
          </a:xfrm>
          <a:prstGeom prst="wedgeRoundRectCallout">
            <a:avLst>
              <a:gd name="adj1" fmla="val 21694"/>
              <a:gd name="adj2" fmla="val -76054"/>
              <a:gd name="adj3" fmla="val 16667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dolor sit amet, </a:t>
            </a:r>
            <a:br>
              <a:rPr lang="en-US" sz="160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en-US" sz="1600">
                <a:solidFill>
                  <a:srgbClr val="92D05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consectetur adipisicing elit</a:t>
            </a:r>
            <a:endParaRPr lang="en-US" sz="1600" dirty="0">
              <a:solidFill>
                <a:srgbClr val="92D050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6032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図プレースホルダー 5"/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" name="タイトル 3"/>
          <p:cNvSpPr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 smtClean="0"/>
              <a:t>Yes, We are Here Now</a:t>
            </a:r>
            <a:endParaRPr lang="en-US" dirty="0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r>
              <a:rPr lang="da-DK" dirty="0"/>
              <a:t>At vero eos et accusamus et iusto odio dignissimos ducimus, qui blanditiis praesentium voluptatum deleniti atque corrupti, quos dolores et quas molestias excepturi </a:t>
            </a:r>
            <a:r>
              <a:rPr lang="da-DK" dirty="0" smtClean="0"/>
              <a:t>sint</a:t>
            </a:r>
            <a:endParaRPr lang="en-US" dirty="0"/>
          </a:p>
        </p:txBody>
      </p:sp>
      <p:cxnSp>
        <p:nvCxnSpPr>
          <p:cNvPr id="8" name="直線コネクタ 7"/>
          <p:cNvCxnSpPr/>
          <p:nvPr/>
        </p:nvCxnSpPr>
        <p:spPr>
          <a:xfrm>
            <a:off x="2260600" y="5438274"/>
            <a:ext cx="13741400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図プレースホルダー 1"/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5775201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 smtClean="0"/>
              <a:t>New Approach</a:t>
            </a:r>
            <a:endParaRPr lang="en-US" dirty="0"/>
          </a:p>
        </p:txBody>
      </p:sp>
      <p:sp>
        <p:nvSpPr>
          <p:cNvPr id="5" name="サブタイトル 4"/>
          <p:cNvSpPr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>
            <a:normAutofit/>
          </a:bodyPr>
          <a:lstStyle/>
          <a:p>
            <a:r>
              <a:rPr lang="da-DK" dirty="0"/>
              <a:t>Lorem ipsum dolor sit amet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7594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20" name="タイトル 1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Concept You’ve Never Heard</a:t>
            </a:r>
            <a:endParaRPr lang="en-US" dirty="0"/>
          </a:p>
        </p:txBody>
      </p:sp>
      <p:sp>
        <p:nvSpPr>
          <p:cNvPr id="21" name="サブタイトル 20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</p:txBody>
      </p:sp>
      <p:sp>
        <p:nvSpPr>
          <p:cNvPr id="22" name="テキスト プレースホルダー 21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br>
              <a:rPr lang="en-US" dirty="0"/>
            </a:b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 </a:t>
            </a:r>
          </a:p>
        </p:txBody>
      </p:sp>
      <p:sp>
        <p:nvSpPr>
          <p:cNvPr id="23" name="テキスト プレースホルダー 22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smtClean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et </a:t>
            </a:r>
            <a:r>
              <a:rPr lang="en-US" dirty="0" err="1"/>
              <a:t>accusamus</a:t>
            </a:r>
            <a:r>
              <a:rPr lang="en-US" dirty="0"/>
              <a:t> et </a:t>
            </a:r>
            <a:r>
              <a:rPr lang="en-US" dirty="0" err="1"/>
              <a:t>iusto</a:t>
            </a:r>
            <a:r>
              <a:rPr lang="en-US" dirty="0"/>
              <a:t> </a:t>
            </a:r>
            <a:r>
              <a:rPr lang="en-US" dirty="0" err="1"/>
              <a:t>odio</a:t>
            </a:r>
            <a:r>
              <a:rPr lang="en-US" dirty="0"/>
              <a:t> </a:t>
            </a:r>
            <a:r>
              <a:rPr lang="en-US" dirty="0" err="1"/>
              <a:t>dignissimos</a:t>
            </a:r>
            <a:r>
              <a:rPr lang="en-US" dirty="0"/>
              <a:t> </a:t>
            </a:r>
            <a:r>
              <a:rPr lang="en-US" dirty="0" err="1"/>
              <a:t>ducimus</a:t>
            </a:r>
            <a:r>
              <a:rPr lang="en-US" dirty="0"/>
              <a:t>, qui </a:t>
            </a:r>
            <a:r>
              <a:rPr lang="en-US" dirty="0" err="1"/>
              <a:t>blanditiis</a:t>
            </a:r>
            <a:r>
              <a:rPr lang="en-US" dirty="0"/>
              <a:t> </a:t>
            </a:r>
            <a:r>
              <a:rPr lang="en-US" dirty="0" err="1"/>
              <a:t>praesentium</a:t>
            </a:r>
            <a:r>
              <a:rPr lang="en-US" dirty="0"/>
              <a:t> </a:t>
            </a:r>
            <a:r>
              <a:rPr lang="en-US" dirty="0" err="1"/>
              <a:t>voluptatum</a:t>
            </a:r>
            <a:r>
              <a:rPr lang="en-US" dirty="0"/>
              <a:t> </a:t>
            </a:r>
            <a:r>
              <a:rPr lang="en-US" dirty="0" err="1"/>
              <a:t>deleniti</a:t>
            </a:r>
            <a:r>
              <a:rPr lang="en-US" dirty="0"/>
              <a:t> </a:t>
            </a:r>
            <a:r>
              <a:rPr lang="en-US" dirty="0" err="1"/>
              <a:t>atque</a:t>
            </a:r>
            <a:r>
              <a:rPr lang="en-US" dirty="0"/>
              <a:t> </a:t>
            </a:r>
            <a:r>
              <a:rPr lang="en-US" dirty="0" err="1"/>
              <a:t>corrupti</a:t>
            </a:r>
            <a:r>
              <a:rPr lang="en-US" dirty="0"/>
              <a:t>, quos </a:t>
            </a:r>
            <a:r>
              <a:rPr lang="en-US" dirty="0" err="1"/>
              <a:t>dolores</a:t>
            </a:r>
            <a:r>
              <a:rPr lang="en-US" dirty="0"/>
              <a:t> et </a:t>
            </a:r>
            <a:r>
              <a:rPr lang="en-US" dirty="0" err="1"/>
              <a:t>quas</a:t>
            </a:r>
            <a:r>
              <a:rPr lang="en-US" dirty="0"/>
              <a:t> </a:t>
            </a:r>
            <a:r>
              <a:rPr lang="en-US" dirty="0" err="1"/>
              <a:t>molestias</a:t>
            </a:r>
            <a:r>
              <a:rPr lang="en-US" dirty="0"/>
              <a:t> </a:t>
            </a:r>
            <a:r>
              <a:rPr lang="en-US" dirty="0" err="1"/>
              <a:t>excepturi</a:t>
            </a:r>
            <a:r>
              <a:rPr lang="en-US" dirty="0"/>
              <a:t> </a:t>
            </a:r>
            <a:r>
              <a:rPr lang="en-US" dirty="0" err="1"/>
              <a:t>sint</a:t>
            </a:r>
            <a:r>
              <a:rPr lang="en-US" dirty="0"/>
              <a:t>, </a:t>
            </a:r>
            <a:r>
              <a:rPr lang="en-US" dirty="0" err="1"/>
              <a:t>obcaecati</a:t>
            </a:r>
            <a:r>
              <a:rPr lang="en-US" dirty="0"/>
              <a:t> </a:t>
            </a:r>
            <a:r>
              <a:rPr lang="en-US" dirty="0" err="1"/>
              <a:t>cupiditate</a:t>
            </a:r>
            <a:r>
              <a:rPr lang="en-US" dirty="0"/>
              <a:t> non provident, </a:t>
            </a:r>
            <a:r>
              <a:rPr lang="en-US" dirty="0" err="1"/>
              <a:t>similique</a:t>
            </a:r>
            <a:r>
              <a:rPr lang="en-US" dirty="0"/>
              <a:t> </a:t>
            </a:r>
            <a:r>
              <a:rPr lang="en-US" dirty="0" err="1"/>
              <a:t>sunt</a:t>
            </a:r>
            <a:r>
              <a:rPr lang="en-US" dirty="0"/>
              <a:t> in culpa, qui </a:t>
            </a:r>
            <a:r>
              <a:rPr lang="en-US" dirty="0" err="1"/>
              <a:t>officia</a:t>
            </a:r>
            <a:r>
              <a:rPr lang="en-US" dirty="0"/>
              <a:t> </a:t>
            </a:r>
            <a:r>
              <a:rPr lang="en-US" dirty="0" err="1"/>
              <a:t>deserunt</a:t>
            </a:r>
            <a:r>
              <a:rPr lang="en-US" dirty="0"/>
              <a:t> </a:t>
            </a:r>
            <a:r>
              <a:rPr lang="en-US" dirty="0" err="1"/>
              <a:t>mollitia</a:t>
            </a:r>
            <a:r>
              <a:rPr lang="en-US" dirty="0"/>
              <a:t> animi, id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laborum</a:t>
            </a:r>
            <a:r>
              <a:rPr lang="en-US" dirty="0"/>
              <a:t> et </a:t>
            </a:r>
            <a:r>
              <a:rPr lang="en-US" dirty="0" err="1"/>
              <a:t>dolorum</a:t>
            </a:r>
            <a:r>
              <a:rPr lang="en-US" dirty="0"/>
              <a:t> </a:t>
            </a:r>
            <a:r>
              <a:rPr lang="en-US" dirty="0" err="1" smtClean="0"/>
              <a:t>fuga</a:t>
            </a:r>
            <a:r>
              <a:rPr lang="en-US" dirty="0" smtClean="0"/>
              <a:t>.</a:t>
            </a:r>
          </a:p>
          <a:p>
            <a:r>
              <a:rPr lang="en-US" dirty="0" smtClean="0"/>
              <a:t>Et </a:t>
            </a:r>
            <a:r>
              <a:rPr lang="en-US" dirty="0" err="1"/>
              <a:t>harum</a:t>
            </a:r>
            <a:r>
              <a:rPr lang="en-US" dirty="0"/>
              <a:t> </a:t>
            </a:r>
            <a:r>
              <a:rPr lang="en-US" dirty="0" err="1"/>
              <a:t>quidem</a:t>
            </a:r>
            <a:r>
              <a:rPr lang="en-US" dirty="0"/>
              <a:t> </a:t>
            </a:r>
            <a:r>
              <a:rPr lang="en-US" dirty="0" err="1"/>
              <a:t>rerum</a:t>
            </a:r>
            <a:r>
              <a:rPr lang="en-US" dirty="0"/>
              <a:t> </a:t>
            </a:r>
            <a:r>
              <a:rPr lang="en-US" dirty="0" err="1"/>
              <a:t>facilis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et </a:t>
            </a:r>
            <a:r>
              <a:rPr lang="en-US" dirty="0" err="1"/>
              <a:t>expedita</a:t>
            </a:r>
            <a:r>
              <a:rPr lang="en-US" dirty="0"/>
              <a:t> </a:t>
            </a:r>
            <a:r>
              <a:rPr lang="en-US" dirty="0" err="1"/>
              <a:t>distinctio</a:t>
            </a:r>
            <a:r>
              <a:rPr lang="en-US" dirty="0"/>
              <a:t>. Nam </a:t>
            </a:r>
            <a:r>
              <a:rPr lang="en-US" dirty="0" err="1"/>
              <a:t>libero</a:t>
            </a:r>
            <a:r>
              <a:rPr lang="en-US" dirty="0"/>
              <a:t> tempore, cum </a:t>
            </a:r>
            <a:r>
              <a:rPr lang="en-US" dirty="0" err="1"/>
              <a:t>soluta</a:t>
            </a:r>
            <a:r>
              <a:rPr lang="en-US" dirty="0"/>
              <a:t> </a:t>
            </a:r>
            <a:r>
              <a:rPr lang="en-US" dirty="0" err="1"/>
              <a:t>nobis</a:t>
            </a:r>
            <a:r>
              <a:rPr lang="en-US" dirty="0"/>
              <a:t> </a:t>
            </a:r>
            <a:r>
              <a:rPr lang="en-US" dirty="0" err="1"/>
              <a:t>est</a:t>
            </a:r>
            <a:r>
              <a:rPr lang="en-US" dirty="0"/>
              <a:t> </a:t>
            </a:r>
            <a:r>
              <a:rPr lang="en-US" dirty="0" err="1"/>
              <a:t>eligendi</a:t>
            </a:r>
            <a:r>
              <a:rPr lang="en-US" dirty="0"/>
              <a:t> </a:t>
            </a:r>
            <a:r>
              <a:rPr lang="en-US" dirty="0" err="1"/>
              <a:t>optio</a:t>
            </a:r>
            <a:r>
              <a:rPr lang="en-US" dirty="0"/>
              <a:t>, </a:t>
            </a:r>
            <a:r>
              <a:rPr lang="en-US" dirty="0" err="1"/>
              <a:t>cumque</a:t>
            </a:r>
            <a:r>
              <a:rPr lang="en-US" dirty="0"/>
              <a:t> </a:t>
            </a:r>
            <a:r>
              <a:rPr lang="en-US" dirty="0" err="1"/>
              <a:t>nihil</a:t>
            </a:r>
            <a:r>
              <a:rPr lang="en-US" dirty="0"/>
              <a:t> </a:t>
            </a:r>
            <a:r>
              <a:rPr lang="en-US" dirty="0" err="1"/>
              <a:t>impedit</a:t>
            </a:r>
            <a:r>
              <a:rPr lang="en-US" dirty="0"/>
              <a:t>, quo minus id, quod </a:t>
            </a:r>
            <a:r>
              <a:rPr lang="en-US" dirty="0" err="1"/>
              <a:t>maxime</a:t>
            </a:r>
            <a:r>
              <a:rPr lang="en-US" dirty="0"/>
              <a:t> </a:t>
            </a:r>
            <a:r>
              <a:rPr lang="en-US" dirty="0" err="1"/>
              <a:t>placeat</a:t>
            </a:r>
            <a:r>
              <a:rPr lang="en-US" dirty="0" smtClean="0"/>
              <a:t>,…</a:t>
            </a:r>
            <a:endParaRPr lang="en-US" dirty="0"/>
          </a:p>
        </p:txBody>
      </p:sp>
      <p:sp>
        <p:nvSpPr>
          <p:cNvPr id="4" name="図プレースホルダー 3"/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1083396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フッター プレースホルダー 1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US" smtClean="0"/>
              <a:t>Presentation Title Here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r>
              <a:rPr lang="en-US" smtClean="0"/>
              <a:t>Slide </a:t>
            </a:r>
            <a:fld id="{DAEF4D36-AE85-49C9-90DE-66D02B257272}" type="slidenum">
              <a:rPr lang="en-US" smtClean="0"/>
              <a:pPr/>
              <a:t>9</a:t>
            </a:fld>
            <a:endParaRPr lang="en-US" dirty="0"/>
          </a:p>
        </p:txBody>
      </p:sp>
      <p:sp>
        <p:nvSpPr>
          <p:cNvPr id="9" name="タイトル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4 Important Keys</a:t>
            </a:r>
            <a:endParaRPr lang="en-US" dirty="0"/>
          </a:p>
        </p:txBody>
      </p:sp>
      <p:sp>
        <p:nvSpPr>
          <p:cNvPr id="10" name="サブタイトル 9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 smtClean="0"/>
              <a:t>elit</a:t>
            </a:r>
            <a:r>
              <a:rPr lang="en-US" dirty="0" smtClean="0"/>
              <a:t>,</a:t>
            </a:r>
            <a:br>
              <a:rPr lang="en-US" dirty="0" smtClean="0"/>
            </a:br>
            <a:r>
              <a:rPr lang="en-US" dirty="0" err="1" smtClean="0"/>
              <a:t>sed</a:t>
            </a:r>
            <a:r>
              <a:rPr lang="en-US" dirty="0" smtClean="0"/>
              <a:t> </a:t>
            </a:r>
            <a:r>
              <a:rPr lang="en-US" dirty="0"/>
              <a:t>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</a:t>
            </a:r>
          </a:p>
          <a:p>
            <a:endParaRPr lang="en-US" dirty="0"/>
          </a:p>
        </p:txBody>
      </p:sp>
      <p:sp>
        <p:nvSpPr>
          <p:cNvPr id="11" name="テキスト プレースホルダー 10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</a:t>
            </a:r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r>
              <a:rPr lang="en-US" dirty="0" err="1" smtClean="0"/>
              <a:t>Lorem</a:t>
            </a:r>
            <a:r>
              <a:rPr lang="en-US" dirty="0" smtClean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</a:t>
            </a:r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perspiciatis</a:t>
            </a:r>
            <a:endParaRPr 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perspiciatis</a:t>
            </a:r>
            <a:r>
              <a:rPr lang="en-US" dirty="0"/>
              <a:t>, </a:t>
            </a:r>
            <a:r>
              <a:rPr lang="en-US" dirty="0" err="1"/>
              <a:t>unde</a:t>
            </a:r>
            <a:r>
              <a:rPr lang="en-US" dirty="0"/>
              <a:t> </a:t>
            </a:r>
            <a:r>
              <a:rPr lang="en-US" dirty="0" err="1"/>
              <a:t>omnis</a:t>
            </a:r>
            <a:r>
              <a:rPr lang="en-US" dirty="0"/>
              <a:t> </a:t>
            </a:r>
            <a:r>
              <a:rPr lang="en-US" dirty="0" err="1"/>
              <a:t>iste</a:t>
            </a:r>
            <a:r>
              <a:rPr lang="en-US" dirty="0"/>
              <a:t> </a:t>
            </a:r>
            <a:r>
              <a:rPr lang="en-US" dirty="0" err="1"/>
              <a:t>natus</a:t>
            </a:r>
            <a:r>
              <a:rPr lang="en-US" dirty="0"/>
              <a:t> error sit </a:t>
            </a:r>
            <a:r>
              <a:rPr lang="en-US" dirty="0" err="1"/>
              <a:t>voluptatem</a:t>
            </a:r>
            <a:r>
              <a:rPr lang="en-US" dirty="0"/>
              <a:t> </a:t>
            </a:r>
            <a:r>
              <a:rPr lang="en-US" dirty="0" err="1"/>
              <a:t>accusantium</a:t>
            </a:r>
            <a:r>
              <a:rPr lang="en-US" dirty="0"/>
              <a:t> </a:t>
            </a:r>
            <a:r>
              <a:rPr lang="en-US" dirty="0" err="1"/>
              <a:t>doloremque</a:t>
            </a:r>
            <a:r>
              <a:rPr lang="en-US" dirty="0"/>
              <a:t> </a:t>
            </a:r>
            <a:r>
              <a:rPr lang="en-US" dirty="0" err="1"/>
              <a:t>laudantium</a:t>
            </a:r>
            <a:r>
              <a:rPr lang="en-US" dirty="0"/>
              <a:t>, </a:t>
            </a:r>
            <a:r>
              <a:rPr lang="en-US" dirty="0" err="1"/>
              <a:t>totam</a:t>
            </a:r>
            <a:r>
              <a:rPr lang="en-US" dirty="0"/>
              <a:t> rem </a:t>
            </a:r>
            <a:r>
              <a:rPr lang="en-US" dirty="0" err="1"/>
              <a:t>aperiam</a:t>
            </a:r>
            <a:r>
              <a:rPr lang="en-US" dirty="0"/>
              <a:t> </a:t>
            </a:r>
            <a:r>
              <a:rPr lang="en-US" dirty="0" err="1"/>
              <a:t>eaque</a:t>
            </a:r>
            <a:r>
              <a:rPr lang="en-US" dirty="0"/>
              <a:t> </a:t>
            </a:r>
            <a:r>
              <a:rPr lang="en-US" dirty="0" err="1"/>
              <a:t>ipsa</a:t>
            </a:r>
            <a:r>
              <a:rPr lang="en-US" dirty="0"/>
              <a:t>, quae ab </a:t>
            </a:r>
            <a:r>
              <a:rPr lang="en-US" dirty="0" err="1"/>
              <a:t>illo</a:t>
            </a:r>
            <a:r>
              <a:rPr lang="en-US" dirty="0"/>
              <a:t> </a:t>
            </a:r>
            <a:r>
              <a:rPr lang="en-US" dirty="0" err="1"/>
              <a:t>inventore</a:t>
            </a:r>
            <a:r>
              <a:rPr lang="en-US" dirty="0"/>
              <a:t> </a:t>
            </a:r>
            <a:r>
              <a:rPr lang="en-US" dirty="0" err="1"/>
              <a:t>veritatis</a:t>
            </a:r>
            <a:r>
              <a:rPr lang="en-US" dirty="0"/>
              <a:t> et quasi </a:t>
            </a:r>
            <a:r>
              <a:rPr lang="en-US" dirty="0" err="1"/>
              <a:t>architecto</a:t>
            </a:r>
            <a:r>
              <a:rPr lang="en-US" dirty="0"/>
              <a:t> </a:t>
            </a:r>
            <a:r>
              <a:rPr lang="en-US" dirty="0" err="1"/>
              <a:t>beatae</a:t>
            </a:r>
            <a:r>
              <a:rPr lang="en-US" dirty="0"/>
              <a:t> vitae dicta </a:t>
            </a:r>
            <a:r>
              <a:rPr lang="en-US" dirty="0" err="1"/>
              <a:t>sunt</a:t>
            </a:r>
            <a:endParaRPr 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</a:t>
            </a:r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r>
              <a:rPr lang="en-US" dirty="0" err="1"/>
              <a:t>Lorem</a:t>
            </a:r>
            <a:r>
              <a:rPr lang="en-US" dirty="0"/>
              <a:t> </a:t>
            </a:r>
            <a:r>
              <a:rPr lang="en-US" dirty="0" err="1"/>
              <a:t>ipsum</a:t>
            </a:r>
            <a:r>
              <a:rPr lang="en-US" dirty="0"/>
              <a:t>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adipisicing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, </a:t>
            </a:r>
            <a:r>
              <a:rPr lang="en-US" dirty="0" err="1"/>
              <a:t>sed</a:t>
            </a:r>
            <a:r>
              <a:rPr lang="en-US" dirty="0"/>
              <a:t> do </a:t>
            </a:r>
            <a:r>
              <a:rPr lang="en-US" dirty="0" err="1"/>
              <a:t>eiusmod</a:t>
            </a:r>
            <a:r>
              <a:rPr lang="en-US" dirty="0"/>
              <a:t> </a:t>
            </a:r>
            <a:r>
              <a:rPr lang="en-US" dirty="0" err="1"/>
              <a:t>tempor</a:t>
            </a:r>
            <a:r>
              <a:rPr lang="en-US" dirty="0"/>
              <a:t> </a:t>
            </a:r>
            <a:r>
              <a:rPr lang="en-US" dirty="0" err="1"/>
              <a:t>incididunt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labore</a:t>
            </a:r>
            <a:r>
              <a:rPr lang="en-US" dirty="0"/>
              <a:t> et </a:t>
            </a:r>
            <a:r>
              <a:rPr lang="en-US" dirty="0" err="1"/>
              <a:t>dolore</a:t>
            </a:r>
            <a:r>
              <a:rPr lang="en-US" dirty="0"/>
              <a:t> magna </a:t>
            </a:r>
            <a:r>
              <a:rPr lang="en-US" dirty="0" err="1"/>
              <a:t>aliqua</a:t>
            </a:r>
            <a:r>
              <a:rPr lang="en-US" dirty="0"/>
              <a:t>.</a:t>
            </a:r>
          </a:p>
        </p:txBody>
      </p:sp>
      <p:sp>
        <p:nvSpPr>
          <p:cNvPr id="17" name="テキスト プレースホルダー 16"/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r>
              <a:rPr lang="en-US" dirty="0"/>
              <a:t>At </a:t>
            </a:r>
            <a:r>
              <a:rPr lang="en-US" dirty="0" err="1"/>
              <a:t>vero</a:t>
            </a:r>
            <a:r>
              <a:rPr lang="en-US" dirty="0"/>
              <a:t> </a:t>
            </a:r>
            <a:r>
              <a:rPr lang="en-US" dirty="0" err="1"/>
              <a:t>eos</a:t>
            </a:r>
            <a:r>
              <a:rPr lang="en-US" dirty="0"/>
              <a:t> </a:t>
            </a:r>
            <a:r>
              <a:rPr lang="en-US" dirty="0" smtClean="0"/>
              <a:t>et</a:t>
            </a:r>
            <a:endParaRPr 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ut</a:t>
            </a:r>
            <a:r>
              <a:rPr lang="en-US" dirty="0"/>
              <a:t> </a:t>
            </a:r>
            <a:r>
              <a:rPr lang="en-US" dirty="0" err="1"/>
              <a:t>perspiciatis</a:t>
            </a:r>
            <a:r>
              <a:rPr lang="en-US" dirty="0"/>
              <a:t>, </a:t>
            </a:r>
            <a:r>
              <a:rPr lang="en-US" dirty="0" err="1"/>
              <a:t>unde</a:t>
            </a:r>
            <a:r>
              <a:rPr lang="en-US" dirty="0"/>
              <a:t> </a:t>
            </a:r>
            <a:r>
              <a:rPr lang="en-US" dirty="0" err="1"/>
              <a:t>omnis</a:t>
            </a:r>
            <a:r>
              <a:rPr lang="en-US" dirty="0"/>
              <a:t> </a:t>
            </a:r>
            <a:r>
              <a:rPr lang="en-US" dirty="0" err="1"/>
              <a:t>iste</a:t>
            </a:r>
            <a:r>
              <a:rPr lang="en-US" dirty="0"/>
              <a:t> </a:t>
            </a:r>
            <a:r>
              <a:rPr lang="en-US" dirty="0" err="1"/>
              <a:t>natus</a:t>
            </a:r>
            <a:r>
              <a:rPr lang="en-US" dirty="0"/>
              <a:t> error sit </a:t>
            </a:r>
            <a:r>
              <a:rPr lang="en-US" dirty="0" err="1"/>
              <a:t>voluptatem</a:t>
            </a:r>
            <a:r>
              <a:rPr lang="en-US" dirty="0"/>
              <a:t> </a:t>
            </a:r>
            <a:r>
              <a:rPr lang="en-US" dirty="0" err="1"/>
              <a:t>accusantium</a:t>
            </a:r>
            <a:r>
              <a:rPr lang="en-US" dirty="0"/>
              <a:t> </a:t>
            </a:r>
            <a:r>
              <a:rPr lang="en-US" dirty="0" err="1"/>
              <a:t>doloremque</a:t>
            </a:r>
            <a:r>
              <a:rPr lang="en-US" dirty="0"/>
              <a:t> </a:t>
            </a:r>
            <a:r>
              <a:rPr lang="en-US" dirty="0" err="1"/>
              <a:t>laudantium</a:t>
            </a:r>
            <a:r>
              <a:rPr lang="en-US" dirty="0"/>
              <a:t>, </a:t>
            </a:r>
            <a:r>
              <a:rPr lang="en-US" dirty="0" err="1"/>
              <a:t>totam</a:t>
            </a:r>
            <a:r>
              <a:rPr lang="en-US" dirty="0"/>
              <a:t> rem </a:t>
            </a:r>
            <a:r>
              <a:rPr lang="en-US" dirty="0" err="1"/>
              <a:t>aperiam</a:t>
            </a:r>
            <a:r>
              <a:rPr lang="en-US" dirty="0"/>
              <a:t> </a:t>
            </a:r>
            <a:r>
              <a:rPr lang="en-US" dirty="0" err="1"/>
              <a:t>eaque</a:t>
            </a:r>
            <a:r>
              <a:rPr lang="en-US" dirty="0"/>
              <a:t> </a:t>
            </a:r>
            <a:r>
              <a:rPr lang="en-US" dirty="0" err="1"/>
              <a:t>ipsa</a:t>
            </a:r>
            <a:r>
              <a:rPr lang="en-US" dirty="0"/>
              <a:t>, quae ab </a:t>
            </a:r>
            <a:r>
              <a:rPr lang="en-US" dirty="0" err="1"/>
              <a:t>illo</a:t>
            </a:r>
            <a:r>
              <a:rPr lang="en-US" dirty="0"/>
              <a:t> </a:t>
            </a:r>
            <a:r>
              <a:rPr lang="en-US" dirty="0" err="1"/>
              <a:t>inventore</a:t>
            </a:r>
            <a:r>
              <a:rPr lang="en-US" dirty="0"/>
              <a:t> </a:t>
            </a:r>
            <a:r>
              <a:rPr lang="en-US" dirty="0" err="1"/>
              <a:t>veritatis</a:t>
            </a:r>
            <a:r>
              <a:rPr lang="en-US" dirty="0"/>
              <a:t> et quasi </a:t>
            </a:r>
            <a:r>
              <a:rPr lang="en-US" dirty="0" err="1"/>
              <a:t>architecto</a:t>
            </a:r>
            <a:r>
              <a:rPr lang="en-US" dirty="0"/>
              <a:t> </a:t>
            </a:r>
            <a:r>
              <a:rPr lang="en-US" dirty="0" err="1"/>
              <a:t>beatae</a:t>
            </a:r>
            <a:r>
              <a:rPr lang="en-US" dirty="0"/>
              <a:t> vitae dicta </a:t>
            </a:r>
            <a:r>
              <a:rPr lang="en-US" dirty="0" err="1"/>
              <a:t>sunt</a:t>
            </a:r>
            <a:endParaRPr lang="en-US" dirty="0"/>
          </a:p>
        </p:txBody>
      </p:sp>
      <p:sp>
        <p:nvSpPr>
          <p:cNvPr id="20" name="円/楕円 19"/>
          <p:cNvSpPr/>
          <p:nvPr/>
        </p:nvSpPr>
        <p:spPr>
          <a:xfrm>
            <a:off x="1740204" y="2495482"/>
            <a:ext cx="3092246" cy="3092246"/>
          </a:xfrm>
          <a:prstGeom prst="ellips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FINAL</a:t>
            </a:r>
            <a:b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DESTINATION</a:t>
            </a:r>
            <a:endParaRPr lang="en-US" sz="2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1" name="円/楕円 20"/>
          <p:cNvSpPr/>
          <p:nvPr/>
        </p:nvSpPr>
        <p:spPr>
          <a:xfrm>
            <a:off x="5732681" y="2500872"/>
            <a:ext cx="3092246" cy="3092246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FINAL</a:t>
            </a:r>
            <a:b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DATE</a:t>
            </a:r>
            <a:endParaRPr lang="en-US" sz="2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2" name="円/楕円 21"/>
          <p:cNvSpPr/>
          <p:nvPr/>
        </p:nvSpPr>
        <p:spPr>
          <a:xfrm>
            <a:off x="9725158" y="2495482"/>
            <a:ext cx="3092246" cy="3092246"/>
          </a:xfrm>
          <a:prstGeom prst="ellipse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FINAL</a:t>
            </a:r>
            <a:b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DYNAMICS</a:t>
            </a:r>
            <a:endParaRPr lang="en-US" sz="2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3" name="円/楕円 22"/>
          <p:cNvSpPr/>
          <p:nvPr/>
        </p:nvSpPr>
        <p:spPr>
          <a:xfrm>
            <a:off x="13717635" y="2516986"/>
            <a:ext cx="3092246" cy="3092246"/>
          </a:xfrm>
          <a:prstGeom prst="ellipse">
            <a:avLst/>
          </a:prstGeom>
          <a:solidFill>
            <a:schemeClr val="bg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FINAL</a:t>
            </a:r>
            <a:b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en-US" sz="2400" dirty="0" smtClean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DISTANCE</a:t>
            </a:r>
            <a:endParaRPr lang="en-US" sz="24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946741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No Header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00B0F0"/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rtlCol="0">
        <a:spAutoFit/>
      </a:bodyPr>
      <a:lstStyle>
        <a:defPPr>
          <a:defRPr dirty="0" smtClean="0">
            <a:solidFill>
              <a:schemeClr val="tx1">
                <a:lumMod val="75000"/>
                <a:lumOff val="25000"/>
              </a:schemeClr>
            </a:solidFill>
            <a:latin typeface="Open Sans Light" panose="020B0306030504020204" pitchFamily="34" charset="0"/>
            <a:ea typeface="Open Sans Light" panose="020B0306030504020204" pitchFamily="34" charset="0"/>
            <a:cs typeface="Open Sans Light" panose="020B0306030504020204" pitchFamily="34" charset="0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Header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FF6600"/>
        </a:solidFill>
        <a:ln>
          <a:noFill/>
        </a:ln>
      </a:spPr>
      <a:bodyPr rtlCol="0" anchor="ctr"/>
      <a:lstStyle>
        <a:defPPr algn="ctr">
          <a:defRPr sz="4050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none" rtlCol="0">
        <a:spAutoFit/>
      </a:bodyPr>
      <a:lstStyle>
        <a:defPPr>
          <a:defRPr dirty="0" smtClean="0">
            <a:solidFill>
              <a:schemeClr val="tx1">
                <a:lumMod val="50000"/>
                <a:lumOff val="50000"/>
              </a:schemeClr>
            </a:solidFill>
            <a:latin typeface="Open Sans Light" panose="020B0306030504020204" pitchFamily="34" charset="0"/>
            <a:ea typeface="Open Sans Light" panose="020B0306030504020204" pitchFamily="34" charset="0"/>
            <a:cs typeface="Open Sans Light" panose="020B0306030504020204" pitchFamily="34" charset="0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1411</TotalTime>
  <Words>1480</Words>
  <Application>Microsoft Office PowerPoint</Application>
  <PresentationFormat>ユーザー設定</PresentationFormat>
  <Paragraphs>152</Paragraphs>
  <Slides>20</Slides>
  <Notes>2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20</vt:i4>
      </vt:variant>
    </vt:vector>
  </HeadingPairs>
  <TitlesOfParts>
    <vt:vector size="22" baseType="lpstr">
      <vt:lpstr>No Header</vt:lpstr>
      <vt:lpstr>Header</vt:lpstr>
      <vt:lpstr>The Power of PowerPoint Fomalhaut Template</vt:lpstr>
      <vt:lpstr>About US</vt:lpstr>
      <vt:lpstr>Our Company</vt:lpstr>
      <vt:lpstr>Our Crews</vt:lpstr>
      <vt:lpstr>History</vt:lpstr>
      <vt:lpstr>Yes, We are Here Now</vt:lpstr>
      <vt:lpstr>New Approach</vt:lpstr>
      <vt:lpstr>The Concept You’ve Never Heard</vt:lpstr>
      <vt:lpstr>4 Important Keys</vt:lpstr>
      <vt:lpstr>4 Important Keys</vt:lpstr>
      <vt:lpstr>Purpose and Goal</vt:lpstr>
      <vt:lpstr>The Sky is the Limit</vt:lpstr>
      <vt:lpstr>Marketing Research</vt:lpstr>
      <vt:lpstr>Researching Synopsys</vt:lpstr>
      <vt:lpstr>Positive or Negative?</vt:lpstr>
      <vt:lpstr>Comparison among Markets</vt:lpstr>
      <vt:lpstr>Sales Tendency among Customers</vt:lpstr>
      <vt:lpstr>Comments</vt:lpstr>
      <vt:lpstr>Make It Possible With Us!</vt:lpstr>
      <vt:lpstr>Thank You!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Fomalhaut Green</dc:title>
  <dc:creator>秋咲准</dc:creator>
  <cp:lastModifiedBy>Jun</cp:lastModifiedBy>
  <cp:revision>104</cp:revision>
  <dcterms:created xsi:type="dcterms:W3CDTF">2014-05-07T13:22:54Z</dcterms:created>
  <dcterms:modified xsi:type="dcterms:W3CDTF">2014-06-07T22:52:49Z</dcterms:modified>
</cp:coreProperties>
</file>

<file path=docProps/thumbnail.jpeg>
</file>