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0" r:id="rId2"/>
  </p:sldMasterIdLst>
  <p:notesMasterIdLst>
    <p:notesMasterId r:id="rId23"/>
  </p:notesMasterIdLst>
  <p:handoutMasterIdLst>
    <p:handoutMasterId r:id="rId24"/>
  </p:handoutMasterIdLst>
  <p:sldIdLst>
    <p:sldId id="256" r:id="rId3"/>
    <p:sldId id="257" r:id="rId4"/>
    <p:sldId id="260" r:id="rId5"/>
    <p:sldId id="258" r:id="rId6"/>
    <p:sldId id="261" r:id="rId7"/>
    <p:sldId id="263" r:id="rId8"/>
    <p:sldId id="264" r:id="rId9"/>
    <p:sldId id="262" r:id="rId10"/>
    <p:sldId id="265" r:id="rId11"/>
    <p:sldId id="271" r:id="rId12"/>
    <p:sldId id="266" r:id="rId13"/>
    <p:sldId id="267" r:id="rId14"/>
    <p:sldId id="268" r:id="rId15"/>
    <p:sldId id="270" r:id="rId16"/>
    <p:sldId id="272" r:id="rId17"/>
    <p:sldId id="273" r:id="rId18"/>
    <p:sldId id="274" r:id="rId19"/>
    <p:sldId id="275" r:id="rId20"/>
    <p:sldId id="277" r:id="rId21"/>
    <p:sldId id="278" r:id="rId22"/>
  </p:sldIdLst>
  <p:sldSz cx="18288000" cy="10287000"/>
  <p:notesSz cx="6858000" cy="9144000"/>
  <p:defaultTextStyle>
    <a:defPPr>
      <a:defRPr lang="en-US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0066FF"/>
    <a:srgbClr val="FF6600"/>
    <a:srgbClr val="6666FF"/>
    <a:srgbClr val="6600CC"/>
    <a:srgbClr val="9999FF"/>
    <a:srgbClr val="6699FF"/>
    <a:srgbClr val="003399"/>
    <a:srgbClr val="3333FF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270" y="-102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298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dummy</c:v>
                </c:pt>
              </c:strCache>
            </c:strRef>
          </c:tx>
          <c:spPr>
            <a:solidFill>
              <a:srgbClr val="0066FF"/>
            </a:solidFill>
          </c:spPr>
          <c:dPt>
            <c:idx val="0"/>
            <c:bubble3D val="0"/>
            <c:spPr>
              <a:solidFill>
                <a:srgbClr val="0099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66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24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Reborn</c:v>
                </c:pt>
                <c:pt idx="1">
                  <c:v>Reinforce</c:v>
                </c:pt>
                <c:pt idx="2">
                  <c:v>Reunite</c:v>
                </c:pt>
                <c:pt idx="3">
                  <c:v>Reality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82%</c:v>
                </c:pt>
              </c:strCache>
            </c:strRef>
          </c:tx>
          <c:spPr>
            <a:solidFill>
              <a:srgbClr val="0099FF"/>
            </a:solidFill>
          </c:spPr>
          <c:dPt>
            <c:idx val="0"/>
            <c:bubble3D val="0"/>
            <c:spPr>
              <a:solidFill>
                <a:srgbClr val="0099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Positive</c:v>
                </c:pt>
                <c:pt idx="1">
                  <c:v>Negative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0.82</c:v>
                </c:pt>
                <c:pt idx="1">
                  <c:v>0.18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82%</c:v>
                </c:pt>
              </c:strCache>
            </c:strRef>
          </c:tx>
          <c:spPr>
            <a:solidFill>
              <a:srgbClr val="0099FF"/>
            </a:solidFill>
          </c:spPr>
          <c:dPt>
            <c:idx val="0"/>
            <c:bubble3D val="0"/>
            <c:spPr>
              <a:solidFill>
                <a:srgbClr val="0099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Positive</c:v>
                </c:pt>
                <c:pt idx="1">
                  <c:v>Negative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0.99</c:v>
                </c:pt>
                <c:pt idx="1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82%</c:v>
                </c:pt>
              </c:strCache>
            </c:strRef>
          </c:tx>
          <c:spPr>
            <a:solidFill>
              <a:srgbClr val="0099FF"/>
            </a:solidFill>
          </c:spPr>
          <c:dPt>
            <c:idx val="0"/>
            <c:bubble3D val="0"/>
            <c:spPr>
              <a:solidFill>
                <a:srgbClr val="0099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Positive</c:v>
                </c:pt>
                <c:pt idx="1">
                  <c:v>Negative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0.76</c:v>
                </c:pt>
                <c:pt idx="1">
                  <c:v>0.24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Dummy</c:v>
                </c:pt>
              </c:strCache>
            </c:strRef>
          </c:tx>
          <c:spPr>
            <a:solidFill>
              <a:srgbClr val="0099FF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66FF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c:spPr>
          </c:dPt>
          <c:cat>
            <c:strRef>
              <c:f>Sheet1!$A$2:$A$7</c:f>
              <c:strCache>
                <c:ptCount val="6"/>
                <c:pt idx="0">
                  <c:v>Tokyo</c:v>
                </c:pt>
                <c:pt idx="1">
                  <c:v>Paris</c:v>
                </c:pt>
                <c:pt idx="2">
                  <c:v>New York</c:v>
                </c:pt>
                <c:pt idx="3">
                  <c:v>Moscow</c:v>
                </c:pt>
                <c:pt idx="4">
                  <c:v>London</c:v>
                </c:pt>
                <c:pt idx="5">
                  <c:v>Sydney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0.99</c:v>
                </c:pt>
                <c:pt idx="1">
                  <c:v>0.77</c:v>
                </c:pt>
                <c:pt idx="2">
                  <c:v>0.65</c:v>
                </c:pt>
                <c:pt idx="3">
                  <c:v>0.8</c:v>
                </c:pt>
                <c:pt idx="4">
                  <c:v>0.56000000000000005</c:v>
                </c:pt>
                <c:pt idx="5">
                  <c:v>0.83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261057152"/>
        <c:axId val="261083520"/>
      </c:barChart>
      <c:catAx>
        <c:axId val="2610571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261083520"/>
        <c:crosses val="autoZero"/>
        <c:auto val="1"/>
        <c:lblAlgn val="ctr"/>
        <c:lblOffset val="100"/>
        <c:noMultiLvlLbl val="0"/>
      </c:catAx>
      <c:valAx>
        <c:axId val="261083520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0%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t" anchorCtr="1"/>
          <a:lstStyle/>
          <a:p>
            <a:pPr>
              <a:defRPr lang="ja-JP"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261057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rgbClr val="0066FF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77</c:v>
                </c:pt>
                <c:pt idx="1">
                  <c:v>65</c:v>
                </c:pt>
                <c:pt idx="2">
                  <c:v>54</c:v>
                </c:pt>
                <c:pt idx="3">
                  <c:v>36</c:v>
                </c:pt>
                <c:pt idx="4">
                  <c:v>21</c:v>
                </c:pt>
                <c:pt idx="5">
                  <c:v>40</c:v>
                </c:pt>
                <c:pt idx="6">
                  <c:v>56</c:v>
                </c:pt>
                <c:pt idx="7">
                  <c:v>70</c:v>
                </c:pt>
                <c:pt idx="8">
                  <c:v>30</c:v>
                </c:pt>
                <c:pt idx="9">
                  <c:v>56</c:v>
                </c:pt>
                <c:pt idx="10">
                  <c:v>77</c:v>
                </c:pt>
                <c:pt idx="11">
                  <c:v>77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0099FF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20</c:v>
                </c:pt>
                <c:pt idx="1">
                  <c:v>30</c:v>
                </c:pt>
                <c:pt idx="2">
                  <c:v>56</c:v>
                </c:pt>
                <c:pt idx="3">
                  <c:v>45</c:v>
                </c:pt>
                <c:pt idx="4">
                  <c:v>25</c:v>
                </c:pt>
                <c:pt idx="5">
                  <c:v>56</c:v>
                </c:pt>
                <c:pt idx="6">
                  <c:v>32</c:v>
                </c:pt>
                <c:pt idx="7">
                  <c:v>69</c:v>
                </c:pt>
                <c:pt idx="8">
                  <c:v>70</c:v>
                </c:pt>
                <c:pt idx="9">
                  <c:v>86</c:v>
                </c:pt>
                <c:pt idx="10">
                  <c:v>94</c:v>
                </c:pt>
                <c:pt idx="11">
                  <c:v>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8"/>
        <c:overlap val="-27"/>
        <c:axId val="261111808"/>
        <c:axId val="261113728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Sales</c:v>
                </c:pt>
              </c:strCache>
            </c:strRef>
          </c:tx>
          <c:spPr>
            <a:ln w="60325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chemeClr val="bg1"/>
              </a:solidFill>
              <a:ln w="50800"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65</c:v>
                </c:pt>
                <c:pt idx="1">
                  <c:v>56</c:v>
                </c:pt>
                <c:pt idx="2">
                  <c:v>58</c:v>
                </c:pt>
                <c:pt idx="3">
                  <c:v>36</c:v>
                </c:pt>
                <c:pt idx="4">
                  <c:v>23</c:v>
                </c:pt>
                <c:pt idx="5">
                  <c:v>46</c:v>
                </c:pt>
                <c:pt idx="6">
                  <c:v>50</c:v>
                </c:pt>
                <c:pt idx="7">
                  <c:v>65</c:v>
                </c:pt>
                <c:pt idx="8">
                  <c:v>74</c:v>
                </c:pt>
                <c:pt idx="9">
                  <c:v>84</c:v>
                </c:pt>
                <c:pt idx="10">
                  <c:v>89</c:v>
                </c:pt>
                <c:pt idx="11">
                  <c:v>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1111808"/>
        <c:axId val="261113728"/>
      </c:lineChart>
      <c:catAx>
        <c:axId val="261111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261113728"/>
        <c:crosses val="autoZero"/>
        <c:auto val="1"/>
        <c:lblAlgn val="ctr"/>
        <c:lblOffset val="100"/>
        <c:noMultiLvlLbl val="0"/>
      </c:catAx>
      <c:valAx>
        <c:axId val="261113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2611118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B6074-3ABC-45E1-B916-FEC97060DD13}" type="datetimeFigureOut">
              <a:rPr lang="en-US" smtClean="0"/>
              <a:t>6/8/2014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1DD687-6233-47B9-B4B4-25AECA7069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8695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09915-3BD3-4C61-BDA5-20689B9856F8}" type="datetimeFigureOut">
              <a:rPr lang="en-US" smtClean="0"/>
              <a:t>6/8/2014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129B96-90C9-4C4A-9463-7040911BA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989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29B96-90C9-4C4A-9463-7040911BA0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146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29B96-90C9-4C4A-9463-7040911BA0B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631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2273300" y="4584031"/>
            <a:ext cx="13728700" cy="824276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4400"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2286000" y="5588781"/>
            <a:ext cx="13716000" cy="37888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Author or subtitle here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260600" y="5967663"/>
            <a:ext cx="13716000" cy="379919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29F2D848-C3D3-4665-BE9E-E1E3738A9657}" type="datetime3">
              <a:rPr lang="en-US" smtClean="0"/>
              <a:pPr/>
              <a:t>8 June 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798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- Image -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6"/>
            <a:ext cx="17646914" cy="8518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009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1399071" y="5666877"/>
            <a:ext cx="7383982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399072" y="6752384"/>
            <a:ext cx="7383981" cy="2355524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0" name="テキスト プレースホルダー 8"/>
          <p:cNvSpPr>
            <a:spLocks noGrp="1"/>
          </p:cNvSpPr>
          <p:nvPr>
            <p:ph type="body" sz="quarter" idx="15" hasCustomPrompt="1"/>
          </p:nvPr>
        </p:nvSpPr>
        <p:spPr>
          <a:xfrm>
            <a:off x="9384029" y="5661119"/>
            <a:ext cx="7383982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1" name="テキスト プレースホルダー 8"/>
          <p:cNvSpPr>
            <a:spLocks noGrp="1"/>
          </p:cNvSpPr>
          <p:nvPr>
            <p:ph type="body" sz="quarter" idx="16" hasCustomPrompt="1"/>
          </p:nvPr>
        </p:nvSpPr>
        <p:spPr>
          <a:xfrm>
            <a:off x="9384030" y="6746626"/>
            <a:ext cx="7383981" cy="2355524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4" name="図プレースホルダー 13"/>
          <p:cNvSpPr>
            <a:spLocks noGrp="1"/>
          </p:cNvSpPr>
          <p:nvPr>
            <p:ph type="pic" sz="quarter" idx="17" hasCustomPrompt="1"/>
          </p:nvPr>
        </p:nvSpPr>
        <p:spPr>
          <a:xfrm>
            <a:off x="1399071" y="2289760"/>
            <a:ext cx="15370175" cy="3311198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15" name="テキスト プレースホルダー 8"/>
          <p:cNvSpPr>
            <a:spLocks noGrp="1"/>
          </p:cNvSpPr>
          <p:nvPr>
            <p:ph type="body" sz="quarter" idx="18" hasCustomPrompt="1"/>
          </p:nvPr>
        </p:nvSpPr>
        <p:spPr>
          <a:xfrm>
            <a:off x="1022685" y="4692316"/>
            <a:ext cx="5823284" cy="475448"/>
          </a:xfrm>
          <a:prstGeom prst="rect">
            <a:avLst/>
          </a:prstGeom>
          <a:solidFill>
            <a:srgbClr val="0099FF"/>
          </a:solidFill>
        </p:spPr>
        <p:txBody>
          <a:bodyPr anchor="b"/>
          <a:lstStyle>
            <a:lvl1pPr algn="ctr"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6" name="テキスト プレースホルダー 8"/>
          <p:cNvSpPr>
            <a:spLocks noGrp="1"/>
          </p:cNvSpPr>
          <p:nvPr>
            <p:ph type="body" sz="quarter" idx="19" hasCustomPrompt="1"/>
          </p:nvPr>
        </p:nvSpPr>
        <p:spPr>
          <a:xfrm>
            <a:off x="1283369" y="4216868"/>
            <a:ext cx="5823284" cy="4754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b"/>
          <a:lstStyle>
            <a:lvl1pPr algn="ctr"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7" name="テキスト プレースホルダー 8"/>
          <p:cNvSpPr>
            <a:spLocks noGrp="1"/>
          </p:cNvSpPr>
          <p:nvPr>
            <p:ph type="body" sz="quarter" idx="20" hasCustomPrompt="1"/>
          </p:nvPr>
        </p:nvSpPr>
        <p:spPr>
          <a:xfrm>
            <a:off x="701843" y="3741848"/>
            <a:ext cx="5823284" cy="475448"/>
          </a:xfrm>
          <a:prstGeom prst="rect">
            <a:avLst/>
          </a:prstGeom>
          <a:solidFill>
            <a:srgbClr val="0070C0"/>
          </a:solidFill>
        </p:spPr>
        <p:txBody>
          <a:bodyPr anchor="b"/>
          <a:lstStyle>
            <a:lvl1pPr algn="ctr"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94172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7"/>
            <a:ext cx="17646914" cy="91843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009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1399071" y="5666877"/>
            <a:ext cx="7383982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399072" y="6752384"/>
            <a:ext cx="7383981" cy="2355524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0" name="テキスト プレースホルダー 8"/>
          <p:cNvSpPr>
            <a:spLocks noGrp="1"/>
          </p:cNvSpPr>
          <p:nvPr>
            <p:ph type="body" sz="quarter" idx="15" hasCustomPrompt="1"/>
          </p:nvPr>
        </p:nvSpPr>
        <p:spPr>
          <a:xfrm>
            <a:off x="9384029" y="5661119"/>
            <a:ext cx="7383982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1" name="テキスト プレースホルダー 8"/>
          <p:cNvSpPr>
            <a:spLocks noGrp="1"/>
          </p:cNvSpPr>
          <p:nvPr>
            <p:ph type="body" sz="quarter" idx="16" hasCustomPrompt="1"/>
          </p:nvPr>
        </p:nvSpPr>
        <p:spPr>
          <a:xfrm>
            <a:off x="9384030" y="6746626"/>
            <a:ext cx="7383981" cy="2355524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4" name="図プレースホルダー 13"/>
          <p:cNvSpPr>
            <a:spLocks noGrp="1"/>
          </p:cNvSpPr>
          <p:nvPr>
            <p:ph type="pic" sz="quarter" idx="17" hasCustomPrompt="1"/>
          </p:nvPr>
        </p:nvSpPr>
        <p:spPr>
          <a:xfrm>
            <a:off x="1399071" y="2289760"/>
            <a:ext cx="15370175" cy="3311198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290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-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7"/>
            <a:ext cx="17646914" cy="92419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009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1399071" y="5666877"/>
            <a:ext cx="7383982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399072" y="6752384"/>
            <a:ext cx="7383981" cy="2355524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0" name="テキスト プレースホルダー 8"/>
          <p:cNvSpPr>
            <a:spLocks noGrp="1"/>
          </p:cNvSpPr>
          <p:nvPr>
            <p:ph type="body" sz="quarter" idx="15" hasCustomPrompt="1"/>
          </p:nvPr>
        </p:nvSpPr>
        <p:spPr>
          <a:xfrm>
            <a:off x="9384029" y="5661119"/>
            <a:ext cx="7383982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1" name="テキスト プレースホルダー 8"/>
          <p:cNvSpPr>
            <a:spLocks noGrp="1"/>
          </p:cNvSpPr>
          <p:nvPr>
            <p:ph type="body" sz="quarter" idx="16" hasCustomPrompt="1"/>
          </p:nvPr>
        </p:nvSpPr>
        <p:spPr>
          <a:xfrm>
            <a:off x="9384030" y="6746626"/>
            <a:ext cx="7383981" cy="2355524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4" name="図プレースホルダー 13"/>
          <p:cNvSpPr>
            <a:spLocks noGrp="1"/>
          </p:cNvSpPr>
          <p:nvPr>
            <p:ph type="pic" sz="quarter" idx="17" hasCustomPrompt="1"/>
          </p:nvPr>
        </p:nvSpPr>
        <p:spPr>
          <a:xfrm>
            <a:off x="1399072" y="2289760"/>
            <a:ext cx="7383982" cy="3316956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12" name="図プレースホルダー 13"/>
          <p:cNvSpPr>
            <a:spLocks noGrp="1"/>
          </p:cNvSpPr>
          <p:nvPr>
            <p:ph type="pic" sz="quarter" idx="18" hasCustomPrompt="1"/>
          </p:nvPr>
        </p:nvSpPr>
        <p:spPr>
          <a:xfrm>
            <a:off x="9384029" y="2289760"/>
            <a:ext cx="7383982" cy="3311198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13" name="テキスト プレースホルダー 8"/>
          <p:cNvSpPr>
            <a:spLocks noGrp="1"/>
          </p:cNvSpPr>
          <p:nvPr>
            <p:ph type="body" sz="quarter" idx="19" hasCustomPrompt="1"/>
          </p:nvPr>
        </p:nvSpPr>
        <p:spPr>
          <a:xfrm>
            <a:off x="3260258" y="2463377"/>
            <a:ext cx="5823284" cy="475448"/>
          </a:xfrm>
          <a:prstGeom prst="rect">
            <a:avLst/>
          </a:prstGeom>
          <a:solidFill>
            <a:srgbClr val="0099FF"/>
          </a:solidFill>
        </p:spPr>
        <p:txBody>
          <a:bodyPr anchor="b"/>
          <a:lstStyle>
            <a:lvl1pPr algn="ctr"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5" name="テキスト プレースホルダー 8"/>
          <p:cNvSpPr>
            <a:spLocks noGrp="1"/>
          </p:cNvSpPr>
          <p:nvPr>
            <p:ph type="body" sz="quarter" idx="20" hasCustomPrompt="1"/>
          </p:nvPr>
        </p:nvSpPr>
        <p:spPr>
          <a:xfrm>
            <a:off x="11245214" y="2454253"/>
            <a:ext cx="5823284" cy="4754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b"/>
          <a:lstStyle>
            <a:lvl1pPr algn="ctr"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257317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6"/>
            <a:ext cx="17646914" cy="9241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009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1399072" y="5318842"/>
            <a:ext cx="3774508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399073" y="6404348"/>
            <a:ext cx="3774508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4" name="図プレースホルダー 13"/>
          <p:cNvSpPr>
            <a:spLocks noGrp="1"/>
          </p:cNvSpPr>
          <p:nvPr>
            <p:ph type="pic" sz="quarter" idx="17" hasCustomPrompt="1"/>
          </p:nvPr>
        </p:nvSpPr>
        <p:spPr>
          <a:xfrm>
            <a:off x="1399072" y="2289760"/>
            <a:ext cx="2984400" cy="29845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16" name="テキスト プレースホルダー 8"/>
          <p:cNvSpPr>
            <a:spLocks noGrp="1"/>
          </p:cNvSpPr>
          <p:nvPr>
            <p:ph type="body" sz="quarter" idx="21" hasCustomPrompt="1"/>
          </p:nvPr>
        </p:nvSpPr>
        <p:spPr>
          <a:xfrm>
            <a:off x="5391550" y="5318842"/>
            <a:ext cx="3774508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7" name="テキスト プレースホルダー 8"/>
          <p:cNvSpPr>
            <a:spLocks noGrp="1"/>
          </p:cNvSpPr>
          <p:nvPr>
            <p:ph type="body" sz="quarter" idx="22" hasCustomPrompt="1"/>
          </p:nvPr>
        </p:nvSpPr>
        <p:spPr>
          <a:xfrm>
            <a:off x="5391551" y="6404348"/>
            <a:ext cx="3774508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8" name="図プレースホルダー 13"/>
          <p:cNvSpPr>
            <a:spLocks noGrp="1"/>
          </p:cNvSpPr>
          <p:nvPr>
            <p:ph type="pic" sz="quarter" idx="23" hasCustomPrompt="1"/>
          </p:nvPr>
        </p:nvSpPr>
        <p:spPr>
          <a:xfrm>
            <a:off x="5391550" y="2289760"/>
            <a:ext cx="2984400" cy="29845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19" name="テキスト プレースホルダー 8"/>
          <p:cNvSpPr>
            <a:spLocks noGrp="1"/>
          </p:cNvSpPr>
          <p:nvPr>
            <p:ph type="body" sz="quarter" idx="24" hasCustomPrompt="1"/>
          </p:nvPr>
        </p:nvSpPr>
        <p:spPr>
          <a:xfrm>
            <a:off x="9384027" y="5318842"/>
            <a:ext cx="3774508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0" name="テキスト プレースホルダー 8"/>
          <p:cNvSpPr>
            <a:spLocks noGrp="1"/>
          </p:cNvSpPr>
          <p:nvPr>
            <p:ph type="body" sz="quarter" idx="25" hasCustomPrompt="1"/>
          </p:nvPr>
        </p:nvSpPr>
        <p:spPr>
          <a:xfrm>
            <a:off x="9384028" y="6404348"/>
            <a:ext cx="3774508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1" name="図プレースホルダー 13"/>
          <p:cNvSpPr>
            <a:spLocks noGrp="1"/>
          </p:cNvSpPr>
          <p:nvPr>
            <p:ph type="pic" sz="quarter" idx="26" hasCustomPrompt="1"/>
          </p:nvPr>
        </p:nvSpPr>
        <p:spPr>
          <a:xfrm>
            <a:off x="9384027" y="2289760"/>
            <a:ext cx="2984400" cy="29845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22" name="テキスト プレースホルダー 8"/>
          <p:cNvSpPr>
            <a:spLocks noGrp="1"/>
          </p:cNvSpPr>
          <p:nvPr>
            <p:ph type="body" sz="quarter" idx="27" hasCustomPrompt="1"/>
          </p:nvPr>
        </p:nvSpPr>
        <p:spPr>
          <a:xfrm>
            <a:off x="13376504" y="5318842"/>
            <a:ext cx="3774508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3" name="テキスト プレースホルダー 8"/>
          <p:cNvSpPr>
            <a:spLocks noGrp="1"/>
          </p:cNvSpPr>
          <p:nvPr>
            <p:ph type="body" sz="quarter" idx="28" hasCustomPrompt="1"/>
          </p:nvPr>
        </p:nvSpPr>
        <p:spPr>
          <a:xfrm>
            <a:off x="13376505" y="6404348"/>
            <a:ext cx="3774508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4" name="図プレースホルダー 13"/>
          <p:cNvSpPr>
            <a:spLocks noGrp="1"/>
          </p:cNvSpPr>
          <p:nvPr>
            <p:ph type="pic" sz="quarter" idx="29" hasCustomPrompt="1"/>
          </p:nvPr>
        </p:nvSpPr>
        <p:spPr>
          <a:xfrm>
            <a:off x="13376504" y="2289760"/>
            <a:ext cx="2984400" cy="29845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57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6"/>
            <a:ext cx="17646914" cy="9241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009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1243836" y="5804466"/>
            <a:ext cx="4719340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243837" y="6382576"/>
            <a:ext cx="4719340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4" name="図プレースホルダー 13"/>
          <p:cNvSpPr>
            <a:spLocks noGrp="1"/>
          </p:cNvSpPr>
          <p:nvPr>
            <p:ph type="pic" sz="quarter" idx="17" hasCustomPrompt="1"/>
          </p:nvPr>
        </p:nvSpPr>
        <p:spPr>
          <a:xfrm>
            <a:off x="1243836" y="2267987"/>
            <a:ext cx="4719340" cy="3476317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16" name="テキスト プレースホルダー 8"/>
          <p:cNvSpPr>
            <a:spLocks noGrp="1"/>
          </p:cNvSpPr>
          <p:nvPr>
            <p:ph type="body" sz="quarter" idx="21" hasCustomPrompt="1"/>
          </p:nvPr>
        </p:nvSpPr>
        <p:spPr>
          <a:xfrm>
            <a:off x="6803492" y="5804466"/>
            <a:ext cx="4719340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7" name="テキスト プレースホルダー 8"/>
          <p:cNvSpPr>
            <a:spLocks noGrp="1"/>
          </p:cNvSpPr>
          <p:nvPr>
            <p:ph type="body" sz="quarter" idx="22" hasCustomPrompt="1"/>
          </p:nvPr>
        </p:nvSpPr>
        <p:spPr>
          <a:xfrm>
            <a:off x="6803493" y="6382576"/>
            <a:ext cx="4719340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8" name="図プレースホルダー 13"/>
          <p:cNvSpPr>
            <a:spLocks noGrp="1"/>
          </p:cNvSpPr>
          <p:nvPr>
            <p:ph type="pic" sz="quarter" idx="23" hasCustomPrompt="1"/>
          </p:nvPr>
        </p:nvSpPr>
        <p:spPr>
          <a:xfrm>
            <a:off x="6803492" y="2267987"/>
            <a:ext cx="4719340" cy="3476317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19" name="テキスト プレースホルダー 8"/>
          <p:cNvSpPr>
            <a:spLocks noGrp="1"/>
          </p:cNvSpPr>
          <p:nvPr>
            <p:ph type="body" sz="quarter" idx="24" hasCustomPrompt="1"/>
          </p:nvPr>
        </p:nvSpPr>
        <p:spPr>
          <a:xfrm>
            <a:off x="12363146" y="5798273"/>
            <a:ext cx="4719340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0" name="テキスト プレースホルダー 8"/>
          <p:cNvSpPr>
            <a:spLocks noGrp="1"/>
          </p:cNvSpPr>
          <p:nvPr>
            <p:ph type="body" sz="quarter" idx="25" hasCustomPrompt="1"/>
          </p:nvPr>
        </p:nvSpPr>
        <p:spPr>
          <a:xfrm>
            <a:off x="12363147" y="6376383"/>
            <a:ext cx="4719340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1" name="図プレースホルダー 13"/>
          <p:cNvSpPr>
            <a:spLocks noGrp="1"/>
          </p:cNvSpPr>
          <p:nvPr>
            <p:ph type="pic" sz="quarter" idx="26" hasCustomPrompt="1"/>
          </p:nvPr>
        </p:nvSpPr>
        <p:spPr>
          <a:xfrm>
            <a:off x="12363146" y="2261794"/>
            <a:ext cx="4719340" cy="3476317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406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-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6"/>
            <a:ext cx="17646914" cy="9241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009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1243836" y="5804466"/>
            <a:ext cx="4719340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243837" y="6382576"/>
            <a:ext cx="4719340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6" name="テキスト プレースホルダー 8"/>
          <p:cNvSpPr>
            <a:spLocks noGrp="1"/>
          </p:cNvSpPr>
          <p:nvPr>
            <p:ph type="body" sz="quarter" idx="21" hasCustomPrompt="1"/>
          </p:nvPr>
        </p:nvSpPr>
        <p:spPr>
          <a:xfrm>
            <a:off x="6803492" y="5804466"/>
            <a:ext cx="4719340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7" name="テキスト プレースホルダー 8"/>
          <p:cNvSpPr>
            <a:spLocks noGrp="1"/>
          </p:cNvSpPr>
          <p:nvPr>
            <p:ph type="body" sz="quarter" idx="22" hasCustomPrompt="1"/>
          </p:nvPr>
        </p:nvSpPr>
        <p:spPr>
          <a:xfrm>
            <a:off x="6803493" y="6382576"/>
            <a:ext cx="4719340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9" name="テキスト プレースホルダー 8"/>
          <p:cNvSpPr>
            <a:spLocks noGrp="1"/>
          </p:cNvSpPr>
          <p:nvPr>
            <p:ph type="body" sz="quarter" idx="24" hasCustomPrompt="1"/>
          </p:nvPr>
        </p:nvSpPr>
        <p:spPr>
          <a:xfrm>
            <a:off x="12363146" y="5798273"/>
            <a:ext cx="4719340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0" name="テキスト プレースホルダー 8"/>
          <p:cNvSpPr>
            <a:spLocks noGrp="1"/>
          </p:cNvSpPr>
          <p:nvPr>
            <p:ph type="body" sz="quarter" idx="25" hasCustomPrompt="1"/>
          </p:nvPr>
        </p:nvSpPr>
        <p:spPr>
          <a:xfrm>
            <a:off x="12363147" y="6376383"/>
            <a:ext cx="4719340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0" name="グラフ プレースホルダー 9"/>
          <p:cNvSpPr>
            <a:spLocks noGrp="1"/>
          </p:cNvSpPr>
          <p:nvPr>
            <p:ph type="chart" sz="quarter" idx="27" hasCustomPrompt="1"/>
          </p:nvPr>
        </p:nvSpPr>
        <p:spPr>
          <a:xfrm>
            <a:off x="1244600" y="2262188"/>
            <a:ext cx="4718050" cy="34766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 smtClean="0"/>
              <a:t>Add Graph</a:t>
            </a:r>
            <a:endParaRPr lang="en-US" dirty="0"/>
          </a:p>
        </p:txBody>
      </p:sp>
      <p:sp>
        <p:nvSpPr>
          <p:cNvPr id="22" name="グラフ プレースホルダー 9"/>
          <p:cNvSpPr>
            <a:spLocks noGrp="1"/>
          </p:cNvSpPr>
          <p:nvPr>
            <p:ph type="chart" sz="quarter" idx="28" hasCustomPrompt="1"/>
          </p:nvPr>
        </p:nvSpPr>
        <p:spPr>
          <a:xfrm>
            <a:off x="6804782" y="2261794"/>
            <a:ext cx="4718050" cy="34766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 smtClean="0"/>
              <a:t>Add Graph</a:t>
            </a:r>
            <a:endParaRPr lang="en-US" dirty="0"/>
          </a:p>
        </p:txBody>
      </p:sp>
      <p:sp>
        <p:nvSpPr>
          <p:cNvPr id="23" name="グラフ プレースホルダー 9"/>
          <p:cNvSpPr>
            <a:spLocks noGrp="1"/>
          </p:cNvSpPr>
          <p:nvPr>
            <p:ph type="chart" sz="quarter" idx="29" hasCustomPrompt="1"/>
          </p:nvPr>
        </p:nvSpPr>
        <p:spPr>
          <a:xfrm>
            <a:off x="12363146" y="2261794"/>
            <a:ext cx="4718050" cy="3476625"/>
          </a:xfrm>
          <a:prstGeom prst="rect">
            <a:avLst/>
          </a:prstGeom>
        </p:spPr>
        <p:txBody>
          <a:bodyPr/>
          <a:lstStyle>
            <a:lvl1pPr marL="0" marR="0" indent="0" algn="l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 smtClean="0"/>
              <a:t>Add Graph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788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s - Top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6"/>
            <a:ext cx="17646914" cy="9241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009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3465971" y="6927313"/>
            <a:ext cx="11672047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3465971" y="7445262"/>
            <a:ext cx="11672047" cy="20638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0" name="グラフ プレースホルダー 9"/>
          <p:cNvSpPr>
            <a:spLocks noGrp="1"/>
          </p:cNvSpPr>
          <p:nvPr>
            <p:ph type="chart" sz="quarter" idx="27" hasCustomPrompt="1"/>
          </p:nvPr>
        </p:nvSpPr>
        <p:spPr>
          <a:xfrm>
            <a:off x="3465971" y="2295753"/>
            <a:ext cx="11672047" cy="432920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 smtClean="0"/>
              <a:t>Add 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286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- Top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6"/>
            <a:ext cx="17646914" cy="9241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009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1094246" y="6931888"/>
            <a:ext cx="7964029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094246" y="7449837"/>
            <a:ext cx="7964029" cy="20638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0" name="グラフ プレースホルダー 9"/>
          <p:cNvSpPr>
            <a:spLocks noGrp="1"/>
          </p:cNvSpPr>
          <p:nvPr>
            <p:ph type="chart" sz="quarter" idx="27" hasCustomPrompt="1"/>
          </p:nvPr>
        </p:nvSpPr>
        <p:spPr>
          <a:xfrm>
            <a:off x="3465971" y="2295753"/>
            <a:ext cx="11672047" cy="432920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 smtClean="0"/>
              <a:t>Add Graph</a:t>
            </a:r>
            <a:endParaRPr lang="en-US" dirty="0"/>
          </a:p>
        </p:txBody>
      </p:sp>
      <p:sp>
        <p:nvSpPr>
          <p:cNvPr id="11" name="テキスト プレースホルダー 8"/>
          <p:cNvSpPr>
            <a:spLocks noGrp="1"/>
          </p:cNvSpPr>
          <p:nvPr>
            <p:ph type="body" sz="quarter" idx="28" hasCustomPrompt="1"/>
          </p:nvPr>
        </p:nvSpPr>
        <p:spPr>
          <a:xfrm>
            <a:off x="9519109" y="6936463"/>
            <a:ext cx="7964029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2" name="テキスト プレースホルダー 8"/>
          <p:cNvSpPr>
            <a:spLocks noGrp="1"/>
          </p:cNvSpPr>
          <p:nvPr>
            <p:ph type="body" sz="quarter" idx="29" hasCustomPrompt="1"/>
          </p:nvPr>
        </p:nvSpPr>
        <p:spPr>
          <a:xfrm>
            <a:off x="9519109" y="7454412"/>
            <a:ext cx="7964029" cy="20638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76730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- Center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6"/>
            <a:ext cx="17646914" cy="9241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009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802005" y="6206347"/>
            <a:ext cx="5114281" cy="1025346"/>
          </a:xfrm>
          <a:prstGeom prst="rect">
            <a:avLst/>
          </a:prstGeom>
          <a:noFill/>
        </p:spPr>
        <p:txBody>
          <a:bodyPr anchor="b"/>
          <a:lstStyle>
            <a:lvl1pPr algn="r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802006" y="7291854"/>
            <a:ext cx="5114281" cy="1852146"/>
          </a:xfrm>
          <a:prstGeom prst="rect">
            <a:avLst/>
          </a:prstGeom>
        </p:spPr>
        <p:txBody>
          <a:bodyPr anchor="t"/>
          <a:lstStyle>
            <a:lvl1pPr algn="r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6" name="テキスト プレースホルダー 8"/>
          <p:cNvSpPr>
            <a:spLocks noGrp="1"/>
          </p:cNvSpPr>
          <p:nvPr>
            <p:ph type="body" sz="quarter" idx="21" hasCustomPrompt="1"/>
          </p:nvPr>
        </p:nvSpPr>
        <p:spPr>
          <a:xfrm>
            <a:off x="802005" y="2698755"/>
            <a:ext cx="5114281" cy="1025346"/>
          </a:xfrm>
          <a:prstGeom prst="rect">
            <a:avLst/>
          </a:prstGeom>
          <a:noFill/>
        </p:spPr>
        <p:txBody>
          <a:bodyPr anchor="b"/>
          <a:lstStyle>
            <a:lvl1pPr algn="r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7" name="テキスト プレースホルダー 8"/>
          <p:cNvSpPr>
            <a:spLocks noGrp="1"/>
          </p:cNvSpPr>
          <p:nvPr>
            <p:ph type="body" sz="quarter" idx="22" hasCustomPrompt="1"/>
          </p:nvPr>
        </p:nvSpPr>
        <p:spPr>
          <a:xfrm>
            <a:off x="802006" y="3784262"/>
            <a:ext cx="5114281" cy="1852146"/>
          </a:xfrm>
          <a:prstGeom prst="rect">
            <a:avLst/>
          </a:prstGeom>
        </p:spPr>
        <p:txBody>
          <a:bodyPr anchor="t"/>
          <a:lstStyle>
            <a:lvl1pPr algn="r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9" name="テキスト プレースホルダー 8"/>
          <p:cNvSpPr>
            <a:spLocks noGrp="1"/>
          </p:cNvSpPr>
          <p:nvPr>
            <p:ph type="body" sz="quarter" idx="24" hasCustomPrompt="1"/>
          </p:nvPr>
        </p:nvSpPr>
        <p:spPr>
          <a:xfrm>
            <a:off x="12403072" y="6206347"/>
            <a:ext cx="5114281" cy="1025346"/>
          </a:xfrm>
          <a:prstGeom prst="rect">
            <a:avLst/>
          </a:prstGeom>
          <a:noFill/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0" name="テキスト プレースホルダー 8"/>
          <p:cNvSpPr>
            <a:spLocks noGrp="1"/>
          </p:cNvSpPr>
          <p:nvPr>
            <p:ph type="body" sz="quarter" idx="25" hasCustomPrompt="1"/>
          </p:nvPr>
        </p:nvSpPr>
        <p:spPr>
          <a:xfrm>
            <a:off x="12403073" y="7291854"/>
            <a:ext cx="5114281" cy="1852146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2" name="テキスト プレースホルダー 8"/>
          <p:cNvSpPr>
            <a:spLocks noGrp="1"/>
          </p:cNvSpPr>
          <p:nvPr>
            <p:ph type="body" sz="quarter" idx="27" hasCustomPrompt="1"/>
          </p:nvPr>
        </p:nvSpPr>
        <p:spPr>
          <a:xfrm>
            <a:off x="12403071" y="2698755"/>
            <a:ext cx="5114281" cy="1025346"/>
          </a:xfrm>
          <a:prstGeom prst="rect">
            <a:avLst/>
          </a:prstGeom>
          <a:noFill/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3" name="テキスト プレースホルダー 8"/>
          <p:cNvSpPr>
            <a:spLocks noGrp="1"/>
          </p:cNvSpPr>
          <p:nvPr>
            <p:ph type="body" sz="quarter" idx="28" hasCustomPrompt="1"/>
          </p:nvPr>
        </p:nvSpPr>
        <p:spPr>
          <a:xfrm>
            <a:off x="12403072" y="3784262"/>
            <a:ext cx="5114281" cy="1852146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0" name="グラフ プレースホルダー 9"/>
          <p:cNvSpPr>
            <a:spLocks noGrp="1"/>
          </p:cNvSpPr>
          <p:nvPr>
            <p:ph type="chart" sz="quarter" idx="29"/>
          </p:nvPr>
        </p:nvSpPr>
        <p:spPr>
          <a:xfrm>
            <a:off x="6091836" y="2846667"/>
            <a:ext cx="6135688" cy="613568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865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-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6"/>
            <a:ext cx="17646914" cy="9241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009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1399072" y="5715000"/>
            <a:ext cx="3774508" cy="629188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399073" y="6404348"/>
            <a:ext cx="3774508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6" name="テキスト プレースホルダー 8"/>
          <p:cNvSpPr>
            <a:spLocks noGrp="1"/>
          </p:cNvSpPr>
          <p:nvPr>
            <p:ph type="body" sz="quarter" idx="21" hasCustomPrompt="1"/>
          </p:nvPr>
        </p:nvSpPr>
        <p:spPr>
          <a:xfrm>
            <a:off x="5391550" y="5715000"/>
            <a:ext cx="3774508" cy="629188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7" name="テキスト プレースホルダー 8"/>
          <p:cNvSpPr>
            <a:spLocks noGrp="1"/>
          </p:cNvSpPr>
          <p:nvPr>
            <p:ph type="body" sz="quarter" idx="22" hasCustomPrompt="1"/>
          </p:nvPr>
        </p:nvSpPr>
        <p:spPr>
          <a:xfrm>
            <a:off x="5391551" y="6404348"/>
            <a:ext cx="3774508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9" name="テキスト プレースホルダー 8"/>
          <p:cNvSpPr>
            <a:spLocks noGrp="1"/>
          </p:cNvSpPr>
          <p:nvPr>
            <p:ph type="body" sz="quarter" idx="24" hasCustomPrompt="1"/>
          </p:nvPr>
        </p:nvSpPr>
        <p:spPr>
          <a:xfrm>
            <a:off x="9384027" y="5715000"/>
            <a:ext cx="3774508" cy="629188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0" name="テキスト プレースホルダー 8"/>
          <p:cNvSpPr>
            <a:spLocks noGrp="1"/>
          </p:cNvSpPr>
          <p:nvPr>
            <p:ph type="body" sz="quarter" idx="25" hasCustomPrompt="1"/>
          </p:nvPr>
        </p:nvSpPr>
        <p:spPr>
          <a:xfrm>
            <a:off x="9384028" y="6404348"/>
            <a:ext cx="3774508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2" name="テキスト プレースホルダー 8"/>
          <p:cNvSpPr>
            <a:spLocks noGrp="1"/>
          </p:cNvSpPr>
          <p:nvPr>
            <p:ph type="body" sz="quarter" idx="27" hasCustomPrompt="1"/>
          </p:nvPr>
        </p:nvSpPr>
        <p:spPr>
          <a:xfrm>
            <a:off x="13376504" y="5715000"/>
            <a:ext cx="3774508" cy="629188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3" name="テキスト プレースホルダー 8"/>
          <p:cNvSpPr>
            <a:spLocks noGrp="1"/>
          </p:cNvSpPr>
          <p:nvPr>
            <p:ph type="body" sz="quarter" idx="28" hasCustomPrompt="1"/>
          </p:nvPr>
        </p:nvSpPr>
        <p:spPr>
          <a:xfrm>
            <a:off x="13376505" y="6404348"/>
            <a:ext cx="3774508" cy="285996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451671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図プレースホルダー 1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2273300" y="3537283"/>
            <a:ext cx="13728700" cy="1852863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4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2260600" y="5697066"/>
            <a:ext cx="13741400" cy="236409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Author or subtitle here</a:t>
            </a:r>
            <a:endParaRPr lang="en-US" dirty="0"/>
          </a:p>
        </p:txBody>
      </p:sp>
      <p:cxnSp>
        <p:nvCxnSpPr>
          <p:cNvPr id="11" name="直線コネクタ 10"/>
          <p:cNvCxnSpPr/>
          <p:nvPr userDrawn="1"/>
        </p:nvCxnSpPr>
        <p:spPr>
          <a:xfrm>
            <a:off x="2260600" y="5438274"/>
            <a:ext cx="137414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673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s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6"/>
            <a:ext cx="17646914" cy="87301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009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735248" y="8540450"/>
            <a:ext cx="14807465" cy="885938"/>
          </a:xfrm>
          <a:prstGeom prst="rect">
            <a:avLst/>
          </a:prstGeom>
        </p:spPr>
        <p:txBody>
          <a:bodyPr anchor="t"/>
          <a:lstStyle>
            <a:lvl1pPr algn="ctr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4" name="図プレースホルダー 13"/>
          <p:cNvSpPr>
            <a:spLocks noGrp="1"/>
          </p:cNvSpPr>
          <p:nvPr>
            <p:ph type="pic" sz="quarter" idx="17" hasCustomPrompt="1"/>
          </p:nvPr>
        </p:nvSpPr>
        <p:spPr>
          <a:xfrm>
            <a:off x="1735248" y="2315907"/>
            <a:ext cx="2984400" cy="29845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18" name="図プレースホルダー 13"/>
          <p:cNvSpPr>
            <a:spLocks noGrp="1"/>
          </p:cNvSpPr>
          <p:nvPr>
            <p:ph type="pic" sz="quarter" idx="23" hasCustomPrompt="1"/>
          </p:nvPr>
        </p:nvSpPr>
        <p:spPr>
          <a:xfrm>
            <a:off x="6146860" y="5294070"/>
            <a:ext cx="2984400" cy="3000758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21" name="図プレースホルダー 13"/>
          <p:cNvSpPr>
            <a:spLocks noGrp="1"/>
          </p:cNvSpPr>
          <p:nvPr>
            <p:ph type="pic" sz="quarter" idx="26" hasCustomPrompt="1"/>
          </p:nvPr>
        </p:nvSpPr>
        <p:spPr>
          <a:xfrm>
            <a:off x="9133944" y="2315907"/>
            <a:ext cx="2984400" cy="29845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26" name="テキスト プレースホルダー 8"/>
          <p:cNvSpPr>
            <a:spLocks noGrp="1"/>
          </p:cNvSpPr>
          <p:nvPr>
            <p:ph type="body" sz="quarter" idx="19" hasCustomPrompt="1"/>
          </p:nvPr>
        </p:nvSpPr>
        <p:spPr>
          <a:xfrm>
            <a:off x="1735248" y="5287706"/>
            <a:ext cx="4411612" cy="300712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algn="l"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7" name="テキスト プレースホルダー 8"/>
          <p:cNvSpPr>
            <a:spLocks noGrp="1"/>
          </p:cNvSpPr>
          <p:nvPr>
            <p:ph type="body" sz="quarter" idx="20" hasCustomPrompt="1"/>
          </p:nvPr>
        </p:nvSpPr>
        <p:spPr>
          <a:xfrm>
            <a:off x="4719648" y="2315907"/>
            <a:ext cx="4411612" cy="2984500"/>
          </a:xfrm>
          <a:prstGeom prst="rect">
            <a:avLst/>
          </a:prstGeom>
          <a:solidFill>
            <a:srgbClr val="0070C0"/>
          </a:solidFill>
        </p:spPr>
        <p:txBody>
          <a:bodyPr anchor="ctr"/>
          <a:lstStyle>
            <a:lvl1pPr algn="l"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9" name="テキスト プレースホルダー 8"/>
          <p:cNvSpPr>
            <a:spLocks noGrp="1"/>
          </p:cNvSpPr>
          <p:nvPr>
            <p:ph type="body" sz="quarter" idx="30" hasCustomPrompt="1"/>
          </p:nvPr>
        </p:nvSpPr>
        <p:spPr>
          <a:xfrm>
            <a:off x="12118401" y="2324042"/>
            <a:ext cx="4411612" cy="29845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31" name="テキスト プレースホルダー 8"/>
          <p:cNvSpPr>
            <a:spLocks noGrp="1"/>
          </p:cNvSpPr>
          <p:nvPr>
            <p:ph type="body" sz="quarter" idx="31" hasCustomPrompt="1"/>
          </p:nvPr>
        </p:nvSpPr>
        <p:spPr>
          <a:xfrm>
            <a:off x="9131260" y="5287705"/>
            <a:ext cx="4411612" cy="3007121"/>
          </a:xfrm>
          <a:prstGeom prst="rect">
            <a:avLst/>
          </a:prstGeom>
          <a:solidFill>
            <a:srgbClr val="0099FF"/>
          </a:solidFill>
        </p:spPr>
        <p:txBody>
          <a:bodyPr anchor="ctr"/>
          <a:lstStyle>
            <a:lvl1pPr algn="l"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33" name="図プレースホルダー 13"/>
          <p:cNvSpPr>
            <a:spLocks noGrp="1"/>
          </p:cNvSpPr>
          <p:nvPr>
            <p:ph type="pic" sz="quarter" idx="32" hasCustomPrompt="1"/>
          </p:nvPr>
        </p:nvSpPr>
        <p:spPr>
          <a:xfrm>
            <a:off x="13542872" y="5294070"/>
            <a:ext cx="2984400" cy="3000758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907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1"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>
            <a:spLocks noGrp="1"/>
          </p:cNvSpPr>
          <p:nvPr>
            <p:ph type="ctrTitle" hasCustomPrompt="1"/>
          </p:nvPr>
        </p:nvSpPr>
        <p:spPr>
          <a:xfrm>
            <a:off x="2273300" y="3537283"/>
            <a:ext cx="13728700" cy="1852863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4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7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2260600" y="5697065"/>
            <a:ext cx="13741400" cy="10668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10000"/>
              </a:lnSpc>
              <a:buNone/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Author or subtitle here</a:t>
            </a:r>
            <a:endParaRPr lang="en-US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2260600" y="5438274"/>
            <a:ext cx="13741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829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ー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3187700"/>
            <a:ext cx="18288000" cy="4140200"/>
          </a:xfrm>
          <a:prstGeom prst="rect">
            <a:avLst/>
          </a:prstGeom>
          <a:solidFill>
            <a:srgbClr val="0099FF">
              <a:alpha val="80000"/>
            </a:srgbClr>
          </a:solidFill>
        </p:spPr>
        <p:txBody>
          <a:bodyPr/>
          <a:lstStyle>
            <a:lvl1pPr marL="0" indent="0">
              <a:buNone/>
              <a:defRPr baseline="0">
                <a:solidFill>
                  <a:schemeClr val="bg1">
                    <a:lumMod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 smtClean="0"/>
              <a:t>Don’t add picture</a:t>
            </a:r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ctrTitle" hasCustomPrompt="1"/>
          </p:nvPr>
        </p:nvSpPr>
        <p:spPr>
          <a:xfrm>
            <a:off x="2273300" y="3537283"/>
            <a:ext cx="13728700" cy="1852863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4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7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2260600" y="5697066"/>
            <a:ext cx="13741400" cy="14971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10000"/>
              </a:lnSpc>
              <a:buNone/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Author or subtitle here</a:t>
            </a:r>
            <a:endParaRPr lang="en-US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2260600" y="5438274"/>
            <a:ext cx="13741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8124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b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ー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3187700"/>
            <a:ext cx="18288000" cy="4140200"/>
          </a:xfrm>
          <a:prstGeom prst="rect">
            <a:avLst/>
          </a:prstGeom>
          <a:solidFill>
            <a:srgbClr val="0099FF">
              <a:alpha val="80000"/>
            </a:srgbClr>
          </a:solidFill>
        </p:spPr>
        <p:txBody>
          <a:bodyPr/>
          <a:lstStyle>
            <a:lvl1pPr marL="0" indent="0">
              <a:buNone/>
              <a:defRPr baseline="0">
                <a:solidFill>
                  <a:schemeClr val="bg1">
                    <a:lumMod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 smtClean="0"/>
              <a:t>Don’t add picture</a:t>
            </a:r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ctrTitle" hasCustomPrompt="1"/>
          </p:nvPr>
        </p:nvSpPr>
        <p:spPr>
          <a:xfrm>
            <a:off x="2273300" y="3537283"/>
            <a:ext cx="13728700" cy="1852863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4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7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2260600" y="5697066"/>
            <a:ext cx="13741400" cy="14971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10000"/>
              </a:lnSpc>
              <a:buNone/>
              <a:defRPr sz="24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Author or subtitle here</a:t>
            </a:r>
            <a:endParaRPr lang="en-US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2260600" y="5438274"/>
            <a:ext cx="13741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1133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7"/>
            <a:ext cx="17646914" cy="10747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009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316229" y="3453469"/>
            <a:ext cx="17646914" cy="928687"/>
          </a:xfrm>
          <a:prstGeom prst="rect">
            <a:avLst/>
          </a:prstGeom>
        </p:spPr>
        <p:txBody>
          <a:bodyPr anchor="b"/>
          <a:lstStyle>
            <a:lvl1pPr algn="ctr">
              <a:defRPr sz="3600"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316230" y="4596063"/>
            <a:ext cx="17646913" cy="3814863"/>
          </a:xfrm>
          <a:prstGeom prst="rect">
            <a:avLst/>
          </a:prstGeom>
        </p:spPr>
        <p:txBody>
          <a:bodyPr anchor="t"/>
          <a:lstStyle>
            <a:lvl1pPr algn="ctr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03856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7"/>
            <a:ext cx="17646914" cy="91843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009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1399070" y="5666877"/>
            <a:ext cx="15370175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399072" y="6752384"/>
            <a:ext cx="15370173" cy="2355524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4" name="図プレースホルダー 13"/>
          <p:cNvSpPr>
            <a:spLocks noGrp="1"/>
          </p:cNvSpPr>
          <p:nvPr>
            <p:ph type="pic" sz="quarter" idx="17" hasCustomPrompt="1"/>
          </p:nvPr>
        </p:nvSpPr>
        <p:spPr>
          <a:xfrm>
            <a:off x="1399071" y="2289760"/>
            <a:ext cx="15370175" cy="3311198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Add picture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905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7"/>
            <a:ext cx="17646914" cy="9235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009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1399071" y="2538664"/>
            <a:ext cx="7383982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399072" y="3624170"/>
            <a:ext cx="7383981" cy="5221705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0" name="テキスト プレースホルダー 8"/>
          <p:cNvSpPr>
            <a:spLocks noGrp="1"/>
          </p:cNvSpPr>
          <p:nvPr>
            <p:ph type="body" sz="quarter" idx="15" hasCustomPrompt="1"/>
          </p:nvPr>
        </p:nvSpPr>
        <p:spPr>
          <a:xfrm>
            <a:off x="9384029" y="2532906"/>
            <a:ext cx="7383982" cy="1025346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1" name="テキスト プレースホルダー 8"/>
          <p:cNvSpPr>
            <a:spLocks noGrp="1"/>
          </p:cNvSpPr>
          <p:nvPr>
            <p:ph type="body" sz="quarter" idx="16" hasCustomPrompt="1"/>
          </p:nvPr>
        </p:nvSpPr>
        <p:spPr>
          <a:xfrm>
            <a:off x="9384030" y="3618412"/>
            <a:ext cx="7383981" cy="5221705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76659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316229" y="469235"/>
            <a:ext cx="17646914" cy="770016"/>
          </a:xfrm>
          <a:prstGeom prst="rect">
            <a:avLst/>
          </a:prstGeom>
        </p:spPr>
        <p:txBody>
          <a:bodyPr anchor="b"/>
          <a:lstStyle>
            <a:lvl1pPr algn="ctr">
              <a:defRPr sz="40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16229" y="1305406"/>
            <a:ext cx="17646914" cy="9241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092154" y="1239251"/>
            <a:ext cx="13741400" cy="0"/>
          </a:xfrm>
          <a:prstGeom prst="line">
            <a:avLst/>
          </a:prstGeom>
          <a:ln>
            <a:solidFill>
              <a:srgbClr val="009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1243836" y="2577171"/>
            <a:ext cx="4719340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243837" y="3155281"/>
            <a:ext cx="4719340" cy="617697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6" name="テキスト プレースホルダー 8"/>
          <p:cNvSpPr>
            <a:spLocks noGrp="1"/>
          </p:cNvSpPr>
          <p:nvPr>
            <p:ph type="body" sz="quarter" idx="21" hasCustomPrompt="1"/>
          </p:nvPr>
        </p:nvSpPr>
        <p:spPr>
          <a:xfrm>
            <a:off x="6803492" y="2577171"/>
            <a:ext cx="4719340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7" name="テキスト プレースホルダー 8"/>
          <p:cNvSpPr>
            <a:spLocks noGrp="1"/>
          </p:cNvSpPr>
          <p:nvPr>
            <p:ph type="body" sz="quarter" idx="22" hasCustomPrompt="1"/>
          </p:nvPr>
        </p:nvSpPr>
        <p:spPr>
          <a:xfrm>
            <a:off x="6803493" y="3155281"/>
            <a:ext cx="4719340" cy="617697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9" name="テキスト プレースホルダー 8"/>
          <p:cNvSpPr>
            <a:spLocks noGrp="1"/>
          </p:cNvSpPr>
          <p:nvPr>
            <p:ph type="body" sz="quarter" idx="24" hasCustomPrompt="1"/>
          </p:nvPr>
        </p:nvSpPr>
        <p:spPr>
          <a:xfrm>
            <a:off x="12363146" y="2570978"/>
            <a:ext cx="4719340" cy="517949"/>
          </a:xfrm>
          <a:prstGeom prst="rect">
            <a:avLst/>
          </a:prstGeom>
        </p:spPr>
        <p:txBody>
          <a:bodyPr anchor="b"/>
          <a:lstStyle>
            <a:lvl1pPr algn="l">
              <a:defRPr sz="2800" baseline="0">
                <a:solidFill>
                  <a:srgbClr val="0099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0" name="テキスト プレースホルダー 8"/>
          <p:cNvSpPr>
            <a:spLocks noGrp="1"/>
          </p:cNvSpPr>
          <p:nvPr>
            <p:ph type="body" sz="quarter" idx="25" hasCustomPrompt="1"/>
          </p:nvPr>
        </p:nvSpPr>
        <p:spPr>
          <a:xfrm>
            <a:off x="12363147" y="3149088"/>
            <a:ext cx="4719340" cy="617697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22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lumMod val="50000"/>
            <a:alpha val="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5637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59" r:id="rId3"/>
    <p:sldLayoutId id="2147483680" r:id="rId4"/>
    <p:sldLayoutId id="2147483691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Wingdings" panose="05000000000000000000" pitchFamily="2" charset="2"/>
        <a:buChar char=""/>
        <a:defRPr sz="27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1pPr>
      <a:lvl2pPr marL="685800" indent="-342900" algn="l" defTabSz="1371600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"/>
        <a:defRPr sz="24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2pPr>
      <a:lvl3pPr marL="1097280" indent="-342900" algn="l" defTabSz="1371600" rtl="0" eaLnBrk="1" latinLnBrk="0" hangingPunct="1">
        <a:lnSpc>
          <a:spcPct val="90000"/>
        </a:lnSpc>
        <a:spcBef>
          <a:spcPts val="900"/>
        </a:spcBef>
        <a:buFont typeface="Wingdings" panose="05000000000000000000" pitchFamily="2" charset="2"/>
        <a:buChar char=""/>
        <a:defRPr sz="24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3pPr>
      <a:lvl4pPr marL="1508760" indent="-342900" algn="l" defTabSz="1371600" rtl="0" eaLnBrk="1" latinLnBrk="0" hangingPunct="1">
        <a:lnSpc>
          <a:spcPct val="90000"/>
        </a:lnSpc>
        <a:spcBef>
          <a:spcPts val="900"/>
        </a:spcBef>
        <a:buFont typeface="Wingdings" panose="05000000000000000000" pitchFamily="2" charset="2"/>
        <a:buChar char=""/>
        <a:defRPr sz="21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4pPr>
      <a:lvl5pPr marL="1920240" indent="-342900" algn="l" defTabSz="1371600" rtl="0" eaLnBrk="1" latinLnBrk="0" hangingPunct="1">
        <a:lnSpc>
          <a:spcPct val="90000"/>
        </a:lnSpc>
        <a:spcBef>
          <a:spcPts val="900"/>
        </a:spcBef>
        <a:buFont typeface="Wingdings" panose="05000000000000000000" pitchFamily="2" charset="2"/>
        <a:buChar char=""/>
        <a:defRPr sz="21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7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0" y="9757611"/>
            <a:ext cx="18288000" cy="52938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50">
              <a:solidFill>
                <a:schemeClr val="bg1"/>
              </a:solidFill>
            </a:endParaRPr>
          </a:p>
        </p:txBody>
      </p:sp>
      <p:sp>
        <p:nvSpPr>
          <p:cNvPr id="9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849051" y="9820652"/>
            <a:ext cx="6172200" cy="346031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12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14149137" y="9829802"/>
            <a:ext cx="4114800" cy="336881"/>
          </a:xfrm>
          <a:prstGeom prst="rect">
            <a:avLst/>
          </a:prstGeom>
        </p:spPr>
        <p:txBody>
          <a:bodyPr/>
          <a:lstStyle>
            <a:lvl1pPr algn="r">
              <a:defRPr sz="20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252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9" r:id="rId2"/>
    <p:sldLayoutId id="2147483682" r:id="rId3"/>
    <p:sldLayoutId id="2147483696" r:id="rId4"/>
    <p:sldLayoutId id="2147483683" r:id="rId5"/>
    <p:sldLayoutId id="2147483684" r:id="rId6"/>
    <p:sldLayoutId id="2147483685" r:id="rId7"/>
    <p:sldLayoutId id="2147483686" r:id="rId8"/>
    <p:sldLayoutId id="2147483695" r:id="rId9"/>
    <p:sldLayoutId id="2147483697" r:id="rId10"/>
    <p:sldLayoutId id="2147483698" r:id="rId11"/>
    <p:sldLayoutId id="2147483699" r:id="rId12"/>
    <p:sldLayoutId id="2147483694" r:id="rId13"/>
    <p:sldLayoutId id="2147483690" r:id="rId14"/>
    <p:sldLayoutId id="2147483687" r:id="rId15"/>
  </p:sldLayoutIdLst>
  <p:timing>
    <p:tnLst>
      <p:par>
        <p:cTn id="1" dur="indefinite" restart="never" nodeType="tmRoot"/>
      </p:par>
    </p:tnLst>
  </p:timing>
  <p:hf hdr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000" kern="1200" baseline="0">
          <a:solidFill>
            <a:schemeClr val="bg1">
              <a:lumMod val="95000"/>
            </a:schemeClr>
          </a:solidFill>
          <a:latin typeface="Bebas Neue Bold" panose="020B0606020202050201" pitchFamily="34" charset="0"/>
          <a:ea typeface="A-OTF Shin Go Pro L" panose="020B0300000000000000" pitchFamily="34" charset="-128"/>
          <a:cs typeface="+mj-cs"/>
        </a:defRPr>
      </a:lvl1pPr>
    </p:titleStyle>
    <p:bodyStyle>
      <a:lvl1pPr marL="0" indent="0" algn="l" defTabSz="1371600" rtl="0" eaLnBrk="1" latinLnBrk="0" hangingPunct="1">
        <a:lnSpc>
          <a:spcPct val="90000"/>
        </a:lnSpc>
        <a:spcBef>
          <a:spcPts val="1500"/>
        </a:spcBef>
        <a:buFont typeface="Wingdings" panose="05000000000000000000" pitchFamily="2" charset="2"/>
        <a:buNone/>
        <a:defRPr sz="27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1pPr>
      <a:lvl2pPr marL="685800" indent="-342900" algn="l" defTabSz="1371600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"/>
        <a:defRPr sz="24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2pPr>
      <a:lvl3pPr marL="1097280" indent="-342900" algn="l" defTabSz="1371600" rtl="0" eaLnBrk="1" latinLnBrk="0" hangingPunct="1">
        <a:lnSpc>
          <a:spcPct val="90000"/>
        </a:lnSpc>
        <a:spcBef>
          <a:spcPts val="900"/>
        </a:spcBef>
        <a:buFont typeface="Wingdings" panose="05000000000000000000" pitchFamily="2" charset="2"/>
        <a:buChar char=""/>
        <a:defRPr sz="24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3pPr>
      <a:lvl4pPr marL="1508760" indent="-342900" algn="l" defTabSz="1371600" rtl="0" eaLnBrk="1" latinLnBrk="0" hangingPunct="1">
        <a:lnSpc>
          <a:spcPct val="90000"/>
        </a:lnSpc>
        <a:spcBef>
          <a:spcPts val="900"/>
        </a:spcBef>
        <a:buFont typeface="Wingdings" panose="05000000000000000000" pitchFamily="2" charset="2"/>
        <a:buChar char=""/>
        <a:defRPr sz="21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4pPr>
      <a:lvl5pPr marL="1920240" indent="-342900" algn="l" defTabSz="1371600" rtl="0" eaLnBrk="1" latinLnBrk="0" hangingPunct="1">
        <a:lnSpc>
          <a:spcPct val="90000"/>
        </a:lnSpc>
        <a:spcBef>
          <a:spcPts val="900"/>
        </a:spcBef>
        <a:buFont typeface="Wingdings" panose="05000000000000000000" pitchFamily="2" charset="2"/>
        <a:buChar char=""/>
        <a:defRPr sz="21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Relationship Id="rId4" Type="http://schemas.openxmlformats.org/officeDocument/2006/relationships/chart" Target="../charts/char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タイトル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Power of PowerPoint</a:t>
            </a: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/>
            </a:r>
            <a:b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Fomalhaut Template</a:t>
            </a:r>
            <a:endParaRPr lang="en-US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0600" y="5697066"/>
            <a:ext cx="13741400" cy="3068982"/>
          </a:xfrm>
        </p:spPr>
        <p:txBody>
          <a:bodyPr>
            <a:normAutofit/>
          </a:bodyPr>
          <a:lstStyle/>
          <a:p>
            <a:r>
              <a:rPr lang="en-US" dirty="0" smtClean="0"/>
              <a:t>Jun </a:t>
            </a:r>
            <a:r>
              <a:rPr lang="en-US" dirty="0" err="1" smtClean="0"/>
              <a:t>Akizaki</a:t>
            </a:r>
            <a:endParaRPr lang="en-US" dirty="0" smtClean="0"/>
          </a:p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</a:p>
        </p:txBody>
      </p:sp>
      <p:cxnSp>
        <p:nvCxnSpPr>
          <p:cNvPr id="11" name="直線コネクタ 10"/>
          <p:cNvCxnSpPr/>
          <p:nvPr/>
        </p:nvCxnSpPr>
        <p:spPr>
          <a:xfrm>
            <a:off x="2260600" y="5438274"/>
            <a:ext cx="137414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782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8" name="タイトル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Important Keys</a:t>
            </a:r>
          </a:p>
        </p:txBody>
      </p:sp>
      <p:sp>
        <p:nvSpPr>
          <p:cNvPr id="19" name="サブタイトル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12"/>
          </p:nvPr>
        </p:nvSpPr>
        <p:spPr>
          <a:noFill/>
        </p:spPr>
        <p:txBody>
          <a:bodyPr/>
          <a:lstStyle/>
          <a:p>
            <a:r>
              <a:rPr lang="en-US" dirty="0" smtClean="0">
                <a:solidFill>
                  <a:srgbClr val="0099FF"/>
                </a:solidFill>
              </a:rPr>
              <a:t>Reunite</a:t>
            </a:r>
            <a:endParaRPr lang="en-US" dirty="0">
              <a:solidFill>
                <a:srgbClr val="0099FF"/>
              </a:solidFill>
            </a:endParaRPr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21"/>
          </p:nvPr>
        </p:nvSpPr>
        <p:spPr>
          <a:noFill/>
        </p:spPr>
        <p:txBody>
          <a:bodyPr/>
          <a:lstStyle/>
          <a:p>
            <a:r>
              <a:rPr lang="en-US" dirty="0" smtClean="0">
                <a:solidFill>
                  <a:srgbClr val="0099FF"/>
                </a:solidFill>
              </a:rPr>
              <a:t>Reality</a:t>
            </a:r>
            <a:endParaRPr lang="en-US" dirty="0">
              <a:solidFill>
                <a:srgbClr val="0099FF"/>
              </a:solidFill>
            </a:endParaRPr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24"/>
          </p:nvPr>
        </p:nvSpPr>
        <p:spPr>
          <a:noFill/>
        </p:spPr>
        <p:txBody>
          <a:bodyPr/>
          <a:lstStyle/>
          <a:p>
            <a:r>
              <a:rPr lang="en-US" dirty="0" smtClean="0">
                <a:solidFill>
                  <a:srgbClr val="0099FF"/>
                </a:solidFill>
              </a:rPr>
              <a:t>Reinforce</a:t>
            </a:r>
            <a:endParaRPr lang="en-US" dirty="0">
              <a:solidFill>
                <a:srgbClr val="0099FF"/>
              </a:solidFill>
            </a:endParaRP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27"/>
          </p:nvPr>
        </p:nvSpPr>
        <p:spPr>
          <a:noFill/>
        </p:spPr>
        <p:txBody>
          <a:bodyPr/>
          <a:lstStyle/>
          <a:p>
            <a:r>
              <a:rPr lang="en-US" dirty="0" smtClean="0">
                <a:solidFill>
                  <a:srgbClr val="0099FF"/>
                </a:solidFill>
              </a:rPr>
              <a:t>Reborn</a:t>
            </a:r>
            <a:endParaRPr lang="en-US" dirty="0">
              <a:solidFill>
                <a:srgbClr val="0099FF"/>
              </a:solidFill>
            </a:endParaRPr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33" name="グラフ プレースホルダー 32"/>
          <p:cNvGraphicFramePr>
            <a:graphicFrameLocks noGrp="1"/>
          </p:cNvGraphicFramePr>
          <p:nvPr>
            <p:ph type="chart" sz="quarter" idx="29"/>
            <p:extLst>
              <p:ext uri="{D42A27DB-BD31-4B8C-83A1-F6EECF244321}">
                <p14:modId xmlns:p14="http://schemas.microsoft.com/office/powerpoint/2010/main" val="1678034443"/>
              </p:ext>
            </p:extLst>
          </p:nvPr>
        </p:nvGraphicFramePr>
        <p:xfrm>
          <a:off x="6091238" y="2846388"/>
          <a:ext cx="6135687" cy="6135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1406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図プレースホルダー 4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4" name="タイトル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and Goal</a:t>
            </a:r>
            <a:endParaRPr lang="en-US" dirty="0"/>
          </a:p>
        </p:txBody>
      </p:sp>
      <p:sp>
        <p:nvSpPr>
          <p:cNvPr id="15" name="サブタイトル 1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br>
              <a:rPr lang="en-US" dirty="0"/>
            </a:b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endParaRPr lang="en-US" dirty="0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At </a:t>
            </a:r>
            <a:r>
              <a:rPr lang="en-US" dirty="0" err="1"/>
              <a:t>vero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et </a:t>
            </a:r>
            <a:r>
              <a:rPr lang="en-US" dirty="0" err="1"/>
              <a:t>accusamus</a:t>
            </a:r>
            <a:r>
              <a:rPr lang="en-US" dirty="0"/>
              <a:t> et </a:t>
            </a:r>
            <a:r>
              <a:rPr lang="en-US" dirty="0" err="1"/>
              <a:t>iusto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dignissimos</a:t>
            </a:r>
            <a:r>
              <a:rPr lang="en-US" dirty="0"/>
              <a:t> </a:t>
            </a:r>
            <a:r>
              <a:rPr lang="en-US" dirty="0" err="1"/>
              <a:t>ducimus</a:t>
            </a:r>
            <a:r>
              <a:rPr lang="en-US" dirty="0"/>
              <a:t>, qui </a:t>
            </a:r>
            <a:r>
              <a:rPr lang="en-US" dirty="0" err="1"/>
              <a:t>blanditiis</a:t>
            </a:r>
            <a:r>
              <a:rPr lang="en-US" dirty="0"/>
              <a:t> </a:t>
            </a:r>
            <a:r>
              <a:rPr lang="en-US" dirty="0" err="1"/>
              <a:t>praesentium</a:t>
            </a:r>
            <a:r>
              <a:rPr lang="en-US" dirty="0"/>
              <a:t> </a:t>
            </a:r>
            <a:r>
              <a:rPr lang="en-US" dirty="0" err="1"/>
              <a:t>voluptatum</a:t>
            </a:r>
            <a:r>
              <a:rPr lang="en-US" dirty="0"/>
              <a:t> </a:t>
            </a:r>
            <a:r>
              <a:rPr lang="en-US" dirty="0" err="1"/>
              <a:t>deleniti</a:t>
            </a:r>
            <a:r>
              <a:rPr lang="en-US" dirty="0"/>
              <a:t> </a:t>
            </a:r>
            <a:r>
              <a:rPr lang="en-US" dirty="0" err="1"/>
              <a:t>atque</a:t>
            </a:r>
            <a:r>
              <a:rPr lang="en-US" dirty="0"/>
              <a:t> </a:t>
            </a:r>
            <a:r>
              <a:rPr lang="en-US" dirty="0" err="1"/>
              <a:t>corrupti</a:t>
            </a:r>
            <a:r>
              <a:rPr lang="en-US" dirty="0"/>
              <a:t>, quos </a:t>
            </a:r>
            <a:r>
              <a:rPr lang="en-US" dirty="0" err="1"/>
              <a:t>dolores</a:t>
            </a:r>
            <a:r>
              <a:rPr lang="en-US" dirty="0"/>
              <a:t> et </a:t>
            </a:r>
            <a:r>
              <a:rPr lang="en-US" dirty="0" err="1"/>
              <a:t>quas</a:t>
            </a:r>
            <a:r>
              <a:rPr lang="en-US" dirty="0"/>
              <a:t> </a:t>
            </a:r>
            <a:r>
              <a:rPr lang="en-US" dirty="0" err="1"/>
              <a:t>molestias</a:t>
            </a:r>
            <a:r>
              <a:rPr lang="en-US" dirty="0"/>
              <a:t> </a:t>
            </a:r>
            <a:r>
              <a:rPr lang="en-US" dirty="0" err="1"/>
              <a:t>excepturi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, </a:t>
            </a:r>
            <a:r>
              <a:rPr lang="en-US" dirty="0" err="1"/>
              <a:t>obcaecati</a:t>
            </a:r>
            <a:r>
              <a:rPr lang="en-US" dirty="0"/>
              <a:t> </a:t>
            </a:r>
            <a:r>
              <a:rPr lang="en-US" dirty="0" err="1"/>
              <a:t>cupiditate</a:t>
            </a:r>
            <a:r>
              <a:rPr lang="en-US" dirty="0"/>
              <a:t> non provident, </a:t>
            </a:r>
            <a:r>
              <a:rPr lang="en-US" dirty="0" err="1"/>
              <a:t>similique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in culpa,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mollitia</a:t>
            </a:r>
            <a:r>
              <a:rPr lang="en-US" dirty="0"/>
              <a:t> animi,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 et </a:t>
            </a:r>
            <a:r>
              <a:rPr lang="en-US" dirty="0" err="1"/>
              <a:t>dolorum</a:t>
            </a:r>
            <a:r>
              <a:rPr lang="en-US" dirty="0"/>
              <a:t> </a:t>
            </a:r>
            <a:r>
              <a:rPr lang="en-US" dirty="0" err="1"/>
              <a:t>fuga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endParaRPr lang="en-US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perspiciatis</a:t>
            </a:r>
            <a:r>
              <a:rPr lang="en-US" dirty="0"/>
              <a:t>, </a:t>
            </a:r>
            <a:r>
              <a:rPr lang="en-US" dirty="0" err="1"/>
              <a:t>unde</a:t>
            </a:r>
            <a:r>
              <a:rPr lang="en-US" dirty="0"/>
              <a:t> </a:t>
            </a:r>
            <a:r>
              <a:rPr lang="en-US" dirty="0" err="1"/>
              <a:t>omnis</a:t>
            </a:r>
            <a:r>
              <a:rPr lang="en-US" dirty="0"/>
              <a:t> </a:t>
            </a:r>
            <a:r>
              <a:rPr lang="en-US" dirty="0" err="1"/>
              <a:t>iste</a:t>
            </a:r>
            <a:r>
              <a:rPr lang="en-US" dirty="0"/>
              <a:t> </a:t>
            </a:r>
            <a:r>
              <a:rPr lang="en-US" dirty="0" err="1"/>
              <a:t>natus</a:t>
            </a:r>
            <a:r>
              <a:rPr lang="en-US" dirty="0"/>
              <a:t> error sit </a:t>
            </a:r>
            <a:r>
              <a:rPr lang="en-US" dirty="0" err="1"/>
              <a:t>voluptatem</a:t>
            </a:r>
            <a:r>
              <a:rPr lang="en-US" dirty="0"/>
              <a:t> </a:t>
            </a:r>
            <a:r>
              <a:rPr lang="en-US" dirty="0" err="1"/>
              <a:t>accusantium</a:t>
            </a:r>
            <a:r>
              <a:rPr lang="en-US" dirty="0"/>
              <a:t> </a:t>
            </a:r>
            <a:r>
              <a:rPr lang="en-US" dirty="0" err="1"/>
              <a:t>doloremque</a:t>
            </a:r>
            <a:r>
              <a:rPr lang="en-US" dirty="0"/>
              <a:t> </a:t>
            </a:r>
            <a:r>
              <a:rPr lang="en-US" dirty="0" err="1" smtClean="0"/>
              <a:t>laudantium</a:t>
            </a:r>
            <a:endParaRPr lang="en-US" dirty="0" smtClean="0"/>
          </a:p>
          <a:p>
            <a:r>
              <a:rPr lang="en-US" dirty="0" err="1" smtClean="0"/>
              <a:t>totam</a:t>
            </a:r>
            <a:r>
              <a:rPr lang="en-US" dirty="0" smtClean="0"/>
              <a:t> </a:t>
            </a:r>
            <a:r>
              <a:rPr lang="en-US" dirty="0"/>
              <a:t>rem </a:t>
            </a:r>
            <a:r>
              <a:rPr lang="en-US" dirty="0" err="1"/>
              <a:t>aperiam</a:t>
            </a:r>
            <a:r>
              <a:rPr lang="en-US" dirty="0"/>
              <a:t> </a:t>
            </a:r>
            <a:r>
              <a:rPr lang="en-US" dirty="0" err="1"/>
              <a:t>eaque</a:t>
            </a:r>
            <a:r>
              <a:rPr lang="en-US" dirty="0"/>
              <a:t> </a:t>
            </a:r>
            <a:r>
              <a:rPr lang="en-US" dirty="0" err="1"/>
              <a:t>ipsa</a:t>
            </a:r>
            <a:r>
              <a:rPr lang="en-US" dirty="0"/>
              <a:t>, quae ab </a:t>
            </a:r>
            <a:r>
              <a:rPr lang="en-US" dirty="0" err="1"/>
              <a:t>illo</a:t>
            </a:r>
            <a:r>
              <a:rPr lang="en-US" dirty="0"/>
              <a:t> </a:t>
            </a:r>
            <a:r>
              <a:rPr lang="en-US" dirty="0" err="1"/>
              <a:t>inventore</a:t>
            </a:r>
            <a:r>
              <a:rPr lang="en-US" dirty="0"/>
              <a:t> </a:t>
            </a:r>
            <a:r>
              <a:rPr lang="en-US" dirty="0" err="1"/>
              <a:t>veritatis</a:t>
            </a:r>
            <a:r>
              <a:rPr lang="en-US" dirty="0"/>
              <a:t> et quasi </a:t>
            </a:r>
            <a:r>
              <a:rPr lang="en-US" dirty="0" err="1"/>
              <a:t>architecto</a:t>
            </a:r>
            <a:r>
              <a:rPr lang="en-US" dirty="0"/>
              <a:t> </a:t>
            </a:r>
            <a:r>
              <a:rPr lang="en-US" dirty="0" err="1"/>
              <a:t>beatae</a:t>
            </a:r>
            <a:r>
              <a:rPr lang="en-US" dirty="0"/>
              <a:t> vitae dicta </a:t>
            </a:r>
            <a:r>
              <a:rPr lang="en-US" dirty="0" err="1"/>
              <a:t>sunt</a:t>
            </a:r>
            <a:endParaRPr lang="en-US" dirty="0"/>
          </a:p>
          <a:p>
            <a:endParaRPr lang="en-US" dirty="0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/>
              <a:t>Purpose - Satisfaction</a:t>
            </a:r>
            <a:endParaRPr lang="en-US" dirty="0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r>
              <a:rPr lang="ja-JP" altLang="en-US" dirty="0"/>
              <a:t> </a:t>
            </a:r>
            <a:r>
              <a:rPr lang="en-US" altLang="ja-JP" dirty="0" smtClean="0"/>
              <a:t>– Social Contribution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8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ー 5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The Sky is the Limit</a:t>
            </a:r>
            <a:endParaRPr 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da-DK" dirty="0"/>
              <a:t>At vero eos et accusamus et iusto odio dignissimos ducimus, qui blanditiis praesentium voluptatum deleniti atque corrupti, quos dolores et quas molestias excepturi </a:t>
            </a:r>
            <a:r>
              <a:rPr lang="da-DK" dirty="0" smtClean="0"/>
              <a:t>sint</a:t>
            </a:r>
            <a:endParaRPr lang="en-US" dirty="0"/>
          </a:p>
        </p:txBody>
      </p:sp>
      <p:cxnSp>
        <p:nvCxnSpPr>
          <p:cNvPr id="8" name="直線コネクタ 7"/>
          <p:cNvCxnSpPr/>
          <p:nvPr/>
        </p:nvCxnSpPr>
        <p:spPr>
          <a:xfrm>
            <a:off x="2260600" y="5438274"/>
            <a:ext cx="137414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1980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Marketing Research</a:t>
            </a:r>
            <a:endParaRPr 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da-DK" dirty="0"/>
              <a:t>Lorem ipsum dolor sit amet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23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4" name="タイトル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Researching Synopsys</a:t>
            </a:r>
            <a:endParaRPr lang="en-US" dirty="0"/>
          </a:p>
        </p:txBody>
      </p:sp>
      <p:sp>
        <p:nvSpPr>
          <p:cNvPr id="15" name="サブタイトル 1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br>
              <a:rPr lang="en-US" dirty="0"/>
            </a:b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  <a:p>
            <a:endParaRPr 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 smtClean="0"/>
              <a:t>elit</a:t>
            </a:r>
            <a:endParaRPr lang="en-US" dirty="0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Excepteur</a:t>
            </a:r>
            <a:r>
              <a:rPr lang="en-US" dirty="0" smtClean="0"/>
              <a:t> </a:t>
            </a:r>
            <a:r>
              <a:rPr lang="en-US" dirty="0" err="1"/>
              <a:t>sint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cupidatat</a:t>
            </a:r>
            <a:r>
              <a:rPr lang="en-US" dirty="0"/>
              <a:t> non </a:t>
            </a:r>
            <a:r>
              <a:rPr lang="en-US" dirty="0" err="1"/>
              <a:t>proident</a:t>
            </a:r>
            <a:r>
              <a:rPr lang="en-US" dirty="0"/>
              <a:t>, </a:t>
            </a:r>
            <a:r>
              <a:rPr lang="en-US" dirty="0" err="1"/>
              <a:t>sunt</a:t>
            </a:r>
            <a:r>
              <a:rPr lang="en-US" dirty="0"/>
              <a:t> in culpa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.</a:t>
            </a:r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 smtClean="0"/>
              <a:t>elit</a:t>
            </a:r>
            <a:endParaRPr lang="en-US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At </a:t>
            </a:r>
            <a:r>
              <a:rPr lang="en-US" dirty="0" err="1"/>
              <a:t>vero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et </a:t>
            </a:r>
            <a:r>
              <a:rPr lang="en-US" dirty="0" err="1"/>
              <a:t>accusamus</a:t>
            </a:r>
            <a:r>
              <a:rPr lang="en-US" dirty="0"/>
              <a:t> et </a:t>
            </a:r>
            <a:r>
              <a:rPr lang="en-US" dirty="0" err="1"/>
              <a:t>iusto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dignissimos</a:t>
            </a:r>
            <a:r>
              <a:rPr lang="en-US" dirty="0"/>
              <a:t> </a:t>
            </a:r>
            <a:r>
              <a:rPr lang="en-US" dirty="0" err="1"/>
              <a:t>ducimus</a:t>
            </a:r>
            <a:r>
              <a:rPr lang="en-US" dirty="0"/>
              <a:t>, qui </a:t>
            </a:r>
            <a:r>
              <a:rPr lang="en-US" dirty="0" err="1"/>
              <a:t>blanditiis</a:t>
            </a:r>
            <a:r>
              <a:rPr lang="en-US" dirty="0"/>
              <a:t> </a:t>
            </a:r>
            <a:r>
              <a:rPr lang="en-US" dirty="0" err="1"/>
              <a:t>praesentium</a:t>
            </a:r>
            <a:r>
              <a:rPr lang="en-US" dirty="0"/>
              <a:t> </a:t>
            </a:r>
            <a:r>
              <a:rPr lang="en-US" dirty="0" err="1"/>
              <a:t>voluptatum</a:t>
            </a:r>
            <a:r>
              <a:rPr lang="en-US" dirty="0"/>
              <a:t> </a:t>
            </a:r>
            <a:r>
              <a:rPr lang="en-US" dirty="0" err="1"/>
              <a:t>deleniti</a:t>
            </a:r>
            <a:r>
              <a:rPr lang="en-US" dirty="0"/>
              <a:t> </a:t>
            </a:r>
            <a:r>
              <a:rPr lang="en-US" dirty="0" err="1"/>
              <a:t>atque</a:t>
            </a:r>
            <a:r>
              <a:rPr lang="en-US" dirty="0"/>
              <a:t> </a:t>
            </a:r>
            <a:r>
              <a:rPr lang="en-US" dirty="0" err="1"/>
              <a:t>corrupti</a:t>
            </a:r>
            <a:r>
              <a:rPr lang="en-US" dirty="0"/>
              <a:t>, quos </a:t>
            </a:r>
            <a:r>
              <a:rPr lang="en-US" dirty="0" err="1"/>
              <a:t>dolores</a:t>
            </a:r>
            <a:r>
              <a:rPr lang="en-US" dirty="0"/>
              <a:t> et </a:t>
            </a:r>
            <a:r>
              <a:rPr lang="en-US" dirty="0" err="1"/>
              <a:t>quas</a:t>
            </a:r>
            <a:r>
              <a:rPr lang="en-US" dirty="0"/>
              <a:t> </a:t>
            </a:r>
            <a:r>
              <a:rPr lang="en-US" dirty="0" err="1"/>
              <a:t>molestias</a:t>
            </a:r>
            <a:r>
              <a:rPr lang="en-US" dirty="0"/>
              <a:t> </a:t>
            </a:r>
            <a:r>
              <a:rPr lang="en-US" dirty="0" err="1"/>
              <a:t>excepturi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, </a:t>
            </a:r>
            <a:r>
              <a:rPr lang="en-US" dirty="0" err="1"/>
              <a:t>obcaecati</a:t>
            </a:r>
            <a:r>
              <a:rPr lang="en-US" dirty="0"/>
              <a:t> </a:t>
            </a:r>
            <a:r>
              <a:rPr lang="en-US" dirty="0" err="1"/>
              <a:t>cupiditate</a:t>
            </a:r>
            <a:r>
              <a:rPr lang="en-US" dirty="0"/>
              <a:t> non provident, </a:t>
            </a:r>
            <a:r>
              <a:rPr lang="en-US" dirty="0" err="1"/>
              <a:t>similique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in culpa,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mollitia</a:t>
            </a:r>
            <a:r>
              <a:rPr lang="en-US" dirty="0"/>
              <a:t> animi,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 et </a:t>
            </a:r>
            <a:r>
              <a:rPr lang="en-US" dirty="0" err="1"/>
              <a:t>dolorum</a:t>
            </a:r>
            <a:r>
              <a:rPr lang="en-US" dirty="0"/>
              <a:t> </a:t>
            </a:r>
            <a:r>
              <a:rPr lang="en-US" dirty="0" err="1" smtClean="0"/>
              <a:t>fuga</a:t>
            </a:r>
            <a:r>
              <a:rPr lang="en-US" dirty="0" smtClean="0"/>
              <a:t>.</a:t>
            </a:r>
          </a:p>
          <a:p>
            <a:r>
              <a:rPr lang="en-US" dirty="0" smtClean="0"/>
              <a:t>Et </a:t>
            </a:r>
            <a:r>
              <a:rPr lang="en-US" dirty="0" err="1"/>
              <a:t>harum</a:t>
            </a:r>
            <a:r>
              <a:rPr lang="en-US" dirty="0"/>
              <a:t> </a:t>
            </a:r>
            <a:r>
              <a:rPr lang="en-US" dirty="0" err="1"/>
              <a:t>quidem</a:t>
            </a:r>
            <a:r>
              <a:rPr lang="en-US" dirty="0"/>
              <a:t> </a:t>
            </a:r>
            <a:r>
              <a:rPr lang="en-US" dirty="0" err="1"/>
              <a:t>rerum</a:t>
            </a:r>
            <a:r>
              <a:rPr lang="en-US" dirty="0"/>
              <a:t> </a:t>
            </a:r>
            <a:r>
              <a:rPr lang="en-US" dirty="0" err="1"/>
              <a:t>facilis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et </a:t>
            </a:r>
            <a:r>
              <a:rPr lang="en-US" dirty="0" err="1"/>
              <a:t>expedita</a:t>
            </a:r>
            <a:r>
              <a:rPr lang="en-US" dirty="0"/>
              <a:t> </a:t>
            </a:r>
            <a:r>
              <a:rPr lang="en-US" dirty="0" err="1"/>
              <a:t>distinctio</a:t>
            </a:r>
            <a:r>
              <a:rPr lang="en-US" dirty="0"/>
              <a:t>. Nam </a:t>
            </a:r>
            <a:r>
              <a:rPr lang="en-US" dirty="0" err="1"/>
              <a:t>libero</a:t>
            </a:r>
            <a:r>
              <a:rPr lang="en-US" dirty="0"/>
              <a:t> tempore, cum </a:t>
            </a:r>
            <a:r>
              <a:rPr lang="en-US" dirty="0" err="1"/>
              <a:t>soluta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eligendi</a:t>
            </a:r>
            <a:r>
              <a:rPr lang="en-US" dirty="0"/>
              <a:t> </a:t>
            </a:r>
            <a:r>
              <a:rPr lang="en-US" dirty="0" err="1"/>
              <a:t>optio</a:t>
            </a:r>
            <a:r>
              <a:rPr lang="en-US" dirty="0"/>
              <a:t>, </a:t>
            </a:r>
            <a:r>
              <a:rPr lang="en-US" dirty="0" err="1"/>
              <a:t>cumque</a:t>
            </a:r>
            <a:r>
              <a:rPr lang="en-US" dirty="0"/>
              <a:t> </a:t>
            </a:r>
            <a:r>
              <a:rPr lang="en-US" dirty="0" err="1"/>
              <a:t>nihil</a:t>
            </a:r>
            <a:r>
              <a:rPr lang="en-US" dirty="0"/>
              <a:t> </a:t>
            </a:r>
            <a:r>
              <a:rPr lang="en-US" dirty="0" err="1"/>
              <a:t>impedit</a:t>
            </a:r>
            <a:r>
              <a:rPr lang="en-US" dirty="0"/>
              <a:t>, quo minus id, quod </a:t>
            </a:r>
            <a:r>
              <a:rPr lang="en-US" dirty="0" err="1"/>
              <a:t>maxime</a:t>
            </a:r>
            <a:r>
              <a:rPr lang="en-US" dirty="0"/>
              <a:t> </a:t>
            </a:r>
            <a:r>
              <a:rPr lang="en-US" dirty="0" err="1"/>
              <a:t>placeat</a:t>
            </a:r>
            <a:r>
              <a:rPr lang="en-US" dirty="0"/>
              <a:t>, </a:t>
            </a:r>
            <a:r>
              <a:rPr lang="en-US" dirty="0" err="1"/>
              <a:t>facere</a:t>
            </a:r>
            <a:r>
              <a:rPr lang="en-US" dirty="0"/>
              <a:t> </a:t>
            </a:r>
            <a:r>
              <a:rPr lang="en-US" dirty="0" err="1"/>
              <a:t>possimus</a:t>
            </a:r>
            <a:r>
              <a:rPr lang="en-US" dirty="0"/>
              <a:t>, </a:t>
            </a:r>
            <a:r>
              <a:rPr lang="en-US" dirty="0" err="1"/>
              <a:t>omnis</a:t>
            </a:r>
            <a:r>
              <a:rPr lang="en-US" dirty="0"/>
              <a:t> </a:t>
            </a:r>
            <a:r>
              <a:rPr lang="en-US" dirty="0" err="1"/>
              <a:t>voluptas</a:t>
            </a:r>
            <a:r>
              <a:rPr lang="en-US" dirty="0"/>
              <a:t> </a:t>
            </a:r>
            <a:r>
              <a:rPr lang="en-US" dirty="0" err="1"/>
              <a:t>assumenda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</a:t>
            </a:r>
            <a:r>
              <a:rPr lang="en-US" dirty="0" err="1"/>
              <a:t>omnis</a:t>
            </a:r>
            <a:r>
              <a:rPr lang="en-US" dirty="0"/>
              <a:t> dolor </a:t>
            </a:r>
            <a:r>
              <a:rPr lang="en-US" dirty="0" err="1"/>
              <a:t>repellendus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4652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1" name="タイトル 3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 or Negative?</a:t>
            </a:r>
            <a:endParaRPr lang="en-US" dirty="0"/>
          </a:p>
        </p:txBody>
      </p:sp>
      <p:sp>
        <p:nvSpPr>
          <p:cNvPr id="32" name="サブタイトル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br>
              <a:rPr lang="en-US" dirty="0"/>
            </a:b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  <a:p>
            <a:endParaRPr lang="en-US" dirty="0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Tokyo</a:t>
            </a:r>
            <a:endParaRPr lang="en-US" dirty="0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At </a:t>
            </a:r>
            <a:r>
              <a:rPr lang="en-US" dirty="0" err="1"/>
              <a:t>vero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et </a:t>
            </a:r>
            <a:r>
              <a:rPr lang="en-US" dirty="0" err="1"/>
              <a:t>accusamus</a:t>
            </a:r>
            <a:r>
              <a:rPr lang="en-US" dirty="0"/>
              <a:t> et </a:t>
            </a:r>
            <a:r>
              <a:rPr lang="en-US" dirty="0" err="1"/>
              <a:t>iusto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dignissimos</a:t>
            </a:r>
            <a:r>
              <a:rPr lang="en-US" dirty="0"/>
              <a:t> </a:t>
            </a:r>
            <a:r>
              <a:rPr lang="en-US" dirty="0" err="1"/>
              <a:t>ducimus</a:t>
            </a:r>
            <a:r>
              <a:rPr lang="en-US" dirty="0"/>
              <a:t>, qui </a:t>
            </a:r>
            <a:r>
              <a:rPr lang="en-US" dirty="0" err="1"/>
              <a:t>blanditiis</a:t>
            </a:r>
            <a:r>
              <a:rPr lang="en-US" dirty="0"/>
              <a:t> </a:t>
            </a:r>
            <a:r>
              <a:rPr lang="en-US" dirty="0" err="1"/>
              <a:t>praesentium</a:t>
            </a:r>
            <a:r>
              <a:rPr lang="en-US" dirty="0"/>
              <a:t> </a:t>
            </a:r>
            <a:r>
              <a:rPr lang="en-US" dirty="0" err="1"/>
              <a:t>voluptatum</a:t>
            </a:r>
            <a:r>
              <a:rPr lang="en-US" dirty="0"/>
              <a:t> </a:t>
            </a:r>
            <a:r>
              <a:rPr lang="en-US" dirty="0" err="1"/>
              <a:t>deleniti</a:t>
            </a:r>
            <a:r>
              <a:rPr lang="en-US" dirty="0"/>
              <a:t> </a:t>
            </a:r>
            <a:r>
              <a:rPr lang="en-US" dirty="0" err="1"/>
              <a:t>atque</a:t>
            </a:r>
            <a:r>
              <a:rPr lang="en-US" dirty="0"/>
              <a:t> </a:t>
            </a:r>
            <a:r>
              <a:rPr lang="en-US" dirty="0" err="1" smtClean="0"/>
              <a:t>corrupti</a:t>
            </a:r>
            <a:endParaRPr lang="en-US" dirty="0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/>
              <a:t>Paris</a:t>
            </a:r>
            <a:endParaRPr lang="en-US" dirty="0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/>
              <a:t>New York</a:t>
            </a:r>
            <a:endParaRPr lang="en-US" dirty="0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/>
              <a:t>Et </a:t>
            </a:r>
            <a:r>
              <a:rPr lang="en-US" dirty="0" err="1"/>
              <a:t>harum</a:t>
            </a:r>
            <a:r>
              <a:rPr lang="en-US" dirty="0"/>
              <a:t> </a:t>
            </a:r>
            <a:r>
              <a:rPr lang="en-US" dirty="0" err="1"/>
              <a:t>quidem</a:t>
            </a:r>
            <a:r>
              <a:rPr lang="en-US" dirty="0"/>
              <a:t> </a:t>
            </a:r>
            <a:r>
              <a:rPr lang="en-US" dirty="0" err="1"/>
              <a:t>rerum</a:t>
            </a:r>
            <a:r>
              <a:rPr lang="en-US" dirty="0"/>
              <a:t> </a:t>
            </a:r>
            <a:r>
              <a:rPr lang="en-US" dirty="0" err="1"/>
              <a:t>facilis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et </a:t>
            </a:r>
            <a:r>
              <a:rPr lang="en-US" dirty="0" err="1"/>
              <a:t>expedita</a:t>
            </a:r>
            <a:r>
              <a:rPr lang="en-US" dirty="0"/>
              <a:t> </a:t>
            </a:r>
            <a:r>
              <a:rPr lang="en-US" dirty="0" err="1"/>
              <a:t>distinctio</a:t>
            </a:r>
            <a:r>
              <a:rPr lang="en-US" dirty="0"/>
              <a:t>. Nam </a:t>
            </a:r>
            <a:r>
              <a:rPr lang="en-US" dirty="0" err="1"/>
              <a:t>libero</a:t>
            </a:r>
            <a:r>
              <a:rPr lang="en-US" dirty="0"/>
              <a:t> tempore, cum </a:t>
            </a:r>
            <a:r>
              <a:rPr lang="en-US" dirty="0" err="1"/>
              <a:t>soluta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eligendi</a:t>
            </a:r>
            <a:r>
              <a:rPr lang="en-US" dirty="0"/>
              <a:t> </a:t>
            </a:r>
            <a:r>
              <a:rPr lang="en-US" dirty="0" err="1"/>
              <a:t>optio</a:t>
            </a:r>
            <a:r>
              <a:rPr lang="en-US" dirty="0"/>
              <a:t>, </a:t>
            </a:r>
            <a:r>
              <a:rPr lang="en-US" dirty="0" err="1"/>
              <a:t>cumque</a:t>
            </a:r>
            <a:r>
              <a:rPr lang="en-US" dirty="0"/>
              <a:t> </a:t>
            </a:r>
            <a:r>
              <a:rPr lang="en-US" dirty="0" err="1"/>
              <a:t>nihil</a:t>
            </a:r>
            <a:r>
              <a:rPr lang="en-US" dirty="0"/>
              <a:t> </a:t>
            </a:r>
            <a:r>
              <a:rPr lang="en-US" dirty="0" err="1"/>
              <a:t>impedit</a:t>
            </a:r>
            <a:r>
              <a:rPr lang="en-US" dirty="0"/>
              <a:t>, quo minus id, quod </a:t>
            </a:r>
            <a:r>
              <a:rPr lang="en-US" dirty="0" err="1"/>
              <a:t>maxime</a:t>
            </a:r>
            <a:r>
              <a:rPr lang="en-US" dirty="0"/>
              <a:t> </a:t>
            </a:r>
            <a:r>
              <a:rPr lang="en-US" dirty="0" err="1"/>
              <a:t>placeat</a:t>
            </a:r>
            <a:r>
              <a:rPr lang="en-US" dirty="0"/>
              <a:t>, </a:t>
            </a:r>
            <a:r>
              <a:rPr lang="en-US" dirty="0" err="1"/>
              <a:t>facere</a:t>
            </a:r>
            <a:r>
              <a:rPr lang="en-US" dirty="0"/>
              <a:t> </a:t>
            </a:r>
            <a:r>
              <a:rPr lang="en-US" dirty="0" err="1"/>
              <a:t>possimus</a:t>
            </a:r>
            <a:endParaRPr lang="en-US" dirty="0"/>
          </a:p>
        </p:txBody>
      </p:sp>
      <p:graphicFrame>
        <p:nvGraphicFramePr>
          <p:cNvPr id="25" name="グラフ プレースホルダー 24"/>
          <p:cNvGraphicFramePr>
            <a:graphicFrameLocks noGrp="1"/>
          </p:cNvGraphicFramePr>
          <p:nvPr>
            <p:ph type="chart" sz="quarter" idx="27"/>
            <p:extLst>
              <p:ext uri="{D42A27DB-BD31-4B8C-83A1-F6EECF244321}">
                <p14:modId xmlns:p14="http://schemas.microsoft.com/office/powerpoint/2010/main" val="1858592050"/>
              </p:ext>
            </p:extLst>
          </p:nvPr>
        </p:nvGraphicFramePr>
        <p:xfrm>
          <a:off x="1244600" y="2262188"/>
          <a:ext cx="4718050" cy="3476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7" name="グラフ プレースホルダー 24"/>
          <p:cNvGraphicFramePr>
            <a:graphicFrameLocks noGrp="1"/>
          </p:cNvGraphicFramePr>
          <p:nvPr>
            <p:ph type="chart" sz="quarter" idx="28"/>
            <p:extLst>
              <p:ext uri="{D42A27DB-BD31-4B8C-83A1-F6EECF244321}">
                <p14:modId xmlns:p14="http://schemas.microsoft.com/office/powerpoint/2010/main" val="402269175"/>
              </p:ext>
            </p:extLst>
          </p:nvPr>
        </p:nvGraphicFramePr>
        <p:xfrm>
          <a:off x="6804025" y="2262188"/>
          <a:ext cx="4718050" cy="3476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グラフ プレースホルダー 24"/>
          <p:cNvGraphicFramePr>
            <a:graphicFrameLocks noGrp="1"/>
          </p:cNvGraphicFramePr>
          <p:nvPr>
            <p:ph type="chart" sz="quarter" idx="29"/>
            <p:extLst>
              <p:ext uri="{D42A27DB-BD31-4B8C-83A1-F6EECF244321}">
                <p14:modId xmlns:p14="http://schemas.microsoft.com/office/powerpoint/2010/main" val="4074816960"/>
              </p:ext>
            </p:extLst>
          </p:nvPr>
        </p:nvGraphicFramePr>
        <p:xfrm>
          <a:off x="12363450" y="2262188"/>
          <a:ext cx="4718050" cy="3476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" name="テキスト ボックス 25"/>
          <p:cNvSpPr txBox="1"/>
          <p:nvPr/>
        </p:nvSpPr>
        <p:spPr>
          <a:xfrm>
            <a:off x="2755357" y="3511283"/>
            <a:ext cx="16962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82%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291537" y="3506104"/>
            <a:ext cx="16962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99%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3874667" y="3506103"/>
            <a:ext cx="16962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76%</a:t>
            </a:r>
          </a:p>
        </p:txBody>
      </p:sp>
    </p:spTree>
    <p:extLst>
      <p:ext uri="{BB962C8B-B14F-4D97-AF65-F5344CB8AC3E}">
        <p14:creationId xmlns:p14="http://schemas.microsoft.com/office/powerpoint/2010/main" val="311528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among Markets</a:t>
            </a:r>
            <a:endParaRPr lang="en-US" dirty="0"/>
          </a:p>
        </p:txBody>
      </p:sp>
      <p:sp>
        <p:nvSpPr>
          <p:cNvPr id="16" name="サブタイトル 1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br>
              <a:rPr lang="en-US" dirty="0"/>
            </a:b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 smtClean="0"/>
              <a:t>elit</a:t>
            </a:r>
            <a:endParaRPr 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  <a:p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23" name="グラフ プレースホルダー 22"/>
          <p:cNvGraphicFramePr>
            <a:graphicFrameLocks noGrp="1"/>
          </p:cNvGraphicFramePr>
          <p:nvPr>
            <p:ph type="chart" sz="quarter" idx="27"/>
            <p:extLst>
              <p:ext uri="{D42A27DB-BD31-4B8C-83A1-F6EECF244321}">
                <p14:modId xmlns:p14="http://schemas.microsoft.com/office/powerpoint/2010/main" val="2723207339"/>
              </p:ext>
            </p:extLst>
          </p:nvPr>
        </p:nvGraphicFramePr>
        <p:xfrm>
          <a:off x="3465513" y="2295525"/>
          <a:ext cx="11672887" cy="4329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7846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Tendency among Customers</a:t>
            </a:r>
            <a:endParaRPr lang="en-US" dirty="0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br>
              <a:rPr lang="en-US" dirty="0"/>
            </a:b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  <a:p>
            <a:endParaRPr 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Male Customers</a:t>
            </a:r>
            <a:endParaRPr 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19" name="グラフ プレースホルダー 18"/>
          <p:cNvGraphicFramePr>
            <a:graphicFrameLocks noGrp="1"/>
          </p:cNvGraphicFramePr>
          <p:nvPr>
            <p:ph type="chart" sz="quarter" idx="27"/>
            <p:extLst>
              <p:ext uri="{D42A27DB-BD31-4B8C-83A1-F6EECF244321}">
                <p14:modId xmlns:p14="http://schemas.microsoft.com/office/powerpoint/2010/main" val="2953864263"/>
              </p:ext>
            </p:extLst>
          </p:nvPr>
        </p:nvGraphicFramePr>
        <p:xfrm>
          <a:off x="3465513" y="2295525"/>
          <a:ext cx="11672887" cy="4329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テキスト プレースホルダー 12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Female Customers</a:t>
            </a:r>
            <a:endParaRPr 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/>
              <a:t>Et </a:t>
            </a:r>
            <a:r>
              <a:rPr lang="en-US" dirty="0" err="1"/>
              <a:t>harum</a:t>
            </a:r>
            <a:r>
              <a:rPr lang="en-US" dirty="0"/>
              <a:t> </a:t>
            </a:r>
            <a:r>
              <a:rPr lang="en-US" dirty="0" err="1"/>
              <a:t>quidem</a:t>
            </a:r>
            <a:r>
              <a:rPr lang="en-US" dirty="0"/>
              <a:t> </a:t>
            </a:r>
            <a:r>
              <a:rPr lang="en-US" dirty="0" err="1"/>
              <a:t>rerum</a:t>
            </a:r>
            <a:r>
              <a:rPr lang="en-US" dirty="0"/>
              <a:t> </a:t>
            </a:r>
            <a:r>
              <a:rPr lang="en-US" dirty="0" err="1"/>
              <a:t>facilis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et </a:t>
            </a:r>
            <a:r>
              <a:rPr lang="en-US" dirty="0" err="1"/>
              <a:t>expedita</a:t>
            </a:r>
            <a:r>
              <a:rPr lang="en-US" dirty="0"/>
              <a:t> </a:t>
            </a:r>
            <a:r>
              <a:rPr lang="en-US" dirty="0" err="1"/>
              <a:t>distinctio</a:t>
            </a:r>
            <a:r>
              <a:rPr lang="en-US" dirty="0"/>
              <a:t>. Nam </a:t>
            </a:r>
            <a:r>
              <a:rPr lang="en-US" dirty="0" err="1"/>
              <a:t>libero</a:t>
            </a:r>
            <a:r>
              <a:rPr lang="en-US" dirty="0"/>
              <a:t> tempore, cum </a:t>
            </a:r>
            <a:r>
              <a:rPr lang="en-US" dirty="0" err="1"/>
              <a:t>soluta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eligendi</a:t>
            </a:r>
            <a:r>
              <a:rPr lang="en-US" dirty="0"/>
              <a:t> </a:t>
            </a:r>
            <a:r>
              <a:rPr lang="en-US" dirty="0" err="1"/>
              <a:t>optio</a:t>
            </a:r>
            <a:r>
              <a:rPr lang="en-US" dirty="0"/>
              <a:t>, </a:t>
            </a:r>
            <a:r>
              <a:rPr lang="en-US" dirty="0" err="1"/>
              <a:t>cumque</a:t>
            </a:r>
            <a:r>
              <a:rPr lang="en-US" dirty="0"/>
              <a:t> </a:t>
            </a:r>
            <a:r>
              <a:rPr lang="en-US" dirty="0" err="1"/>
              <a:t>nihil</a:t>
            </a:r>
            <a:r>
              <a:rPr lang="en-US" dirty="0"/>
              <a:t> </a:t>
            </a:r>
            <a:r>
              <a:rPr lang="en-US" dirty="0" err="1"/>
              <a:t>impedit</a:t>
            </a:r>
            <a:r>
              <a:rPr lang="en-US" dirty="0"/>
              <a:t>, quo minus id, quod </a:t>
            </a:r>
            <a:r>
              <a:rPr lang="en-US" dirty="0" err="1"/>
              <a:t>maxime</a:t>
            </a:r>
            <a:r>
              <a:rPr lang="en-US" dirty="0"/>
              <a:t> </a:t>
            </a:r>
            <a:r>
              <a:rPr lang="en-US" dirty="0" err="1"/>
              <a:t>placeat</a:t>
            </a:r>
            <a:r>
              <a:rPr lang="en-US" dirty="0"/>
              <a:t>, </a:t>
            </a:r>
            <a:r>
              <a:rPr lang="en-US" dirty="0" err="1"/>
              <a:t>facere</a:t>
            </a:r>
            <a:r>
              <a:rPr lang="en-US" dirty="0"/>
              <a:t> </a:t>
            </a:r>
            <a:r>
              <a:rPr lang="en-US" dirty="0" err="1"/>
              <a:t>possimus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31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1" name="タイトル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US" dirty="0"/>
          </a:p>
        </p:txBody>
      </p:sp>
      <p:sp>
        <p:nvSpPr>
          <p:cNvPr id="12" name="サブタイトル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br>
              <a:rPr lang="en-US" dirty="0"/>
            </a:b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Et </a:t>
            </a:r>
            <a:r>
              <a:rPr lang="en-US" dirty="0" err="1"/>
              <a:t>harum</a:t>
            </a:r>
            <a:r>
              <a:rPr lang="en-US" dirty="0"/>
              <a:t> </a:t>
            </a:r>
            <a:r>
              <a:rPr lang="en-US" dirty="0" err="1"/>
              <a:t>quidem</a:t>
            </a:r>
            <a:r>
              <a:rPr lang="en-US" dirty="0"/>
              <a:t> </a:t>
            </a:r>
            <a:r>
              <a:rPr lang="en-US" dirty="0" err="1"/>
              <a:t>rerum</a:t>
            </a:r>
            <a:r>
              <a:rPr lang="en-US" dirty="0"/>
              <a:t> </a:t>
            </a:r>
            <a:r>
              <a:rPr lang="en-US" dirty="0" err="1"/>
              <a:t>facilis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et </a:t>
            </a:r>
            <a:r>
              <a:rPr lang="en-US" dirty="0" err="1"/>
              <a:t>expedita</a:t>
            </a:r>
            <a:r>
              <a:rPr lang="en-US" dirty="0"/>
              <a:t> </a:t>
            </a:r>
            <a:r>
              <a:rPr lang="en-US" dirty="0" err="1"/>
              <a:t>distinctio</a:t>
            </a:r>
            <a:r>
              <a:rPr lang="en-US" dirty="0"/>
              <a:t>. Nam </a:t>
            </a:r>
            <a:r>
              <a:rPr lang="en-US" dirty="0" err="1"/>
              <a:t>libero</a:t>
            </a:r>
            <a:r>
              <a:rPr lang="en-US" dirty="0"/>
              <a:t> tempore, cum </a:t>
            </a:r>
            <a:r>
              <a:rPr lang="en-US" dirty="0" err="1"/>
              <a:t>soluta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eligendi</a:t>
            </a:r>
            <a:r>
              <a:rPr lang="en-US" dirty="0"/>
              <a:t> </a:t>
            </a:r>
            <a:r>
              <a:rPr lang="en-US" dirty="0" err="1"/>
              <a:t>optio</a:t>
            </a:r>
            <a:r>
              <a:rPr lang="en-US" dirty="0"/>
              <a:t>, </a:t>
            </a:r>
            <a:r>
              <a:rPr lang="en-US" dirty="0" err="1"/>
              <a:t>cumque</a:t>
            </a:r>
            <a:r>
              <a:rPr lang="en-US" dirty="0"/>
              <a:t> </a:t>
            </a:r>
            <a:r>
              <a:rPr lang="en-US" dirty="0" err="1"/>
              <a:t>nihil</a:t>
            </a:r>
            <a:r>
              <a:rPr lang="en-US" dirty="0"/>
              <a:t> </a:t>
            </a:r>
            <a:r>
              <a:rPr lang="en-US" dirty="0" err="1"/>
              <a:t>impedit</a:t>
            </a:r>
            <a:r>
              <a:rPr lang="en-US" dirty="0"/>
              <a:t>, quo minus id, quod </a:t>
            </a:r>
            <a:r>
              <a:rPr lang="en-US" dirty="0" err="1"/>
              <a:t>maxime</a:t>
            </a:r>
            <a:r>
              <a:rPr lang="en-US" dirty="0"/>
              <a:t> </a:t>
            </a:r>
            <a:r>
              <a:rPr lang="en-US" dirty="0" err="1"/>
              <a:t>placeat</a:t>
            </a:r>
            <a:r>
              <a:rPr lang="en-US" dirty="0"/>
              <a:t>, </a:t>
            </a:r>
            <a:r>
              <a:rPr lang="en-US" dirty="0" err="1"/>
              <a:t>facere</a:t>
            </a:r>
            <a:r>
              <a:rPr lang="en-US" dirty="0"/>
              <a:t> </a:t>
            </a:r>
            <a:r>
              <a:rPr lang="en-US" dirty="0" err="1"/>
              <a:t>possimus</a:t>
            </a:r>
            <a:endParaRPr lang="en-US" dirty="0"/>
          </a:p>
          <a:p>
            <a:endParaRPr 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/>
              <a:t>At </a:t>
            </a:r>
            <a:r>
              <a:rPr lang="en-US" dirty="0" err="1"/>
              <a:t>vero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et </a:t>
            </a:r>
            <a:r>
              <a:rPr lang="en-US" dirty="0" err="1"/>
              <a:t>accusamus</a:t>
            </a:r>
            <a:r>
              <a:rPr lang="en-US" dirty="0"/>
              <a:t> et </a:t>
            </a:r>
            <a:r>
              <a:rPr lang="en-US" dirty="0" err="1" smtClean="0"/>
              <a:t>iusto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“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/>
              <a:t>Et </a:t>
            </a:r>
            <a:r>
              <a:rPr lang="en-US" dirty="0" err="1"/>
              <a:t>harum</a:t>
            </a:r>
            <a:r>
              <a:rPr lang="en-US" dirty="0"/>
              <a:t> </a:t>
            </a:r>
            <a:r>
              <a:rPr lang="en-US" dirty="0" err="1"/>
              <a:t>quidem</a:t>
            </a:r>
            <a:r>
              <a:rPr lang="en-US" dirty="0"/>
              <a:t> </a:t>
            </a:r>
            <a:r>
              <a:rPr lang="en-US" dirty="0" err="1"/>
              <a:t>rerum</a:t>
            </a:r>
            <a:r>
              <a:rPr lang="en-US" dirty="0"/>
              <a:t> </a:t>
            </a:r>
            <a:r>
              <a:rPr lang="en-US" dirty="0" err="1"/>
              <a:t>facilis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et </a:t>
            </a:r>
            <a:r>
              <a:rPr lang="en-US" dirty="0" err="1"/>
              <a:t>expedita</a:t>
            </a:r>
            <a:r>
              <a:rPr lang="en-US" dirty="0"/>
              <a:t> </a:t>
            </a:r>
            <a:r>
              <a:rPr lang="en-US" dirty="0" err="1"/>
              <a:t>distinctio</a:t>
            </a:r>
            <a:r>
              <a:rPr lang="en-US" dirty="0"/>
              <a:t>. Nam </a:t>
            </a:r>
            <a:r>
              <a:rPr lang="en-US" dirty="0" err="1"/>
              <a:t>libero</a:t>
            </a:r>
            <a:r>
              <a:rPr lang="en-US" dirty="0"/>
              <a:t> tempore, cum </a:t>
            </a:r>
            <a:r>
              <a:rPr lang="en-US" dirty="0" err="1"/>
              <a:t>soluta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eligendi</a:t>
            </a:r>
            <a:r>
              <a:rPr lang="en-US" dirty="0"/>
              <a:t> </a:t>
            </a:r>
            <a:r>
              <a:rPr lang="en-US" dirty="0" err="1"/>
              <a:t>optio</a:t>
            </a:r>
            <a:r>
              <a:rPr lang="en-US" dirty="0"/>
              <a:t>, </a:t>
            </a:r>
            <a:r>
              <a:rPr lang="en-US" dirty="0" err="1"/>
              <a:t>cumque</a:t>
            </a:r>
            <a:r>
              <a:rPr lang="en-US" dirty="0"/>
              <a:t> </a:t>
            </a:r>
            <a:r>
              <a:rPr lang="en-US" dirty="0" err="1"/>
              <a:t>nihil</a:t>
            </a:r>
            <a:r>
              <a:rPr lang="en-US" dirty="0"/>
              <a:t> </a:t>
            </a:r>
            <a:r>
              <a:rPr lang="en-US" dirty="0" err="1"/>
              <a:t>impedit</a:t>
            </a:r>
            <a:r>
              <a:rPr lang="en-US" dirty="0"/>
              <a:t>, quo minus id, quod </a:t>
            </a:r>
            <a:r>
              <a:rPr lang="en-US" dirty="0" err="1"/>
              <a:t>maxime</a:t>
            </a:r>
            <a:r>
              <a:rPr lang="en-US" dirty="0"/>
              <a:t> </a:t>
            </a:r>
            <a:r>
              <a:rPr lang="en-US" dirty="0" err="1"/>
              <a:t>placeat</a:t>
            </a:r>
            <a:r>
              <a:rPr lang="en-US" dirty="0"/>
              <a:t>, </a:t>
            </a:r>
            <a:r>
              <a:rPr lang="en-US" dirty="0" err="1"/>
              <a:t>facere</a:t>
            </a:r>
            <a:r>
              <a:rPr lang="en-US" dirty="0"/>
              <a:t> </a:t>
            </a:r>
            <a:r>
              <a:rPr lang="en-US" dirty="0" err="1"/>
              <a:t>possimus</a:t>
            </a:r>
            <a:endParaRPr lang="en-US" dirty="0"/>
          </a:p>
          <a:p>
            <a:endParaRPr lang="en-US" dirty="0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/>
              <a:t>At </a:t>
            </a:r>
            <a:r>
              <a:rPr lang="en-US" dirty="0" err="1"/>
              <a:t>vero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et </a:t>
            </a:r>
            <a:r>
              <a:rPr lang="en-US" dirty="0" err="1"/>
              <a:t>accusamus</a:t>
            </a:r>
            <a:r>
              <a:rPr lang="en-US" dirty="0"/>
              <a:t> et </a:t>
            </a:r>
            <a:r>
              <a:rPr lang="en-US" dirty="0" err="1"/>
              <a:t>iusto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4" name="図プレースホルダー 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図プレースホルダー 4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6" name="図プレースホルダー 5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7" name="図プレースホルダー 6"/>
          <p:cNvSpPr>
            <a:spLocks noGrp="1"/>
          </p:cNvSpPr>
          <p:nvPr>
            <p:ph type="pic" sz="quarter" idx="29"/>
          </p:nvPr>
        </p:nvSpPr>
        <p:spPr/>
      </p:sp>
    </p:spTree>
    <p:extLst>
      <p:ext uri="{BB962C8B-B14F-4D97-AF65-F5344CB8AC3E}">
        <p14:creationId xmlns:p14="http://schemas.microsoft.com/office/powerpoint/2010/main" val="162389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プレースホルダー 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Make It Possible With Us!</a:t>
            </a:r>
            <a:endParaRPr 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da-DK" dirty="0"/>
              <a:t>At vero eos et accusamus et iusto odio dignissimos ducimus, qui blanditiis praesentium voluptatum deleniti atque corrupti, quos dolores et quas molestias excepturi </a:t>
            </a:r>
            <a:r>
              <a:rPr lang="da-DK" dirty="0" smtClean="0"/>
              <a:t>sint</a:t>
            </a:r>
            <a:endParaRPr lang="en-US" dirty="0"/>
          </a:p>
        </p:txBody>
      </p:sp>
      <p:cxnSp>
        <p:nvCxnSpPr>
          <p:cNvPr id="8" name="直線コネクタ 7"/>
          <p:cNvCxnSpPr/>
          <p:nvPr/>
        </p:nvCxnSpPr>
        <p:spPr>
          <a:xfrm>
            <a:off x="2260600" y="5438274"/>
            <a:ext cx="137414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767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About US</a:t>
            </a:r>
            <a:endParaRPr 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da-DK" dirty="0"/>
              <a:t>Lorem ipsum dolor sit amet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28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159346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タイトル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Company</a:t>
            </a:r>
            <a:endParaRPr lang="en-US" dirty="0"/>
          </a:p>
        </p:txBody>
      </p:sp>
      <p:sp>
        <p:nvSpPr>
          <p:cNvPr id="11" name="サブタイトル 10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br>
              <a:rPr lang="en-US" dirty="0"/>
            </a:b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endParaRPr 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  <a:endParaRPr lang="en-US" dirty="0" smtClean="0"/>
          </a:p>
          <a:p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 smtClean="0"/>
              <a:t>elit</a:t>
            </a:r>
            <a:endParaRPr 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  <a:p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At </a:t>
            </a:r>
            <a:r>
              <a:rPr lang="en-US" dirty="0" err="1"/>
              <a:t>vero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et </a:t>
            </a:r>
            <a:r>
              <a:rPr lang="en-US" dirty="0" err="1"/>
              <a:t>accusamus</a:t>
            </a:r>
            <a:endParaRPr 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err="1"/>
              <a:t>Nemo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ipsam</a:t>
            </a:r>
            <a:r>
              <a:rPr lang="en-US" dirty="0"/>
              <a:t> </a:t>
            </a:r>
            <a:r>
              <a:rPr lang="en-US" dirty="0" err="1"/>
              <a:t>voluptatem</a:t>
            </a:r>
            <a:endParaRPr lang="en-US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perspiciatis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10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フッター プレースホルダー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4" name="タイトル 3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Crews</a:t>
            </a:r>
            <a:endParaRPr lang="en-US" dirty="0"/>
          </a:p>
        </p:txBody>
      </p:sp>
      <p:sp>
        <p:nvSpPr>
          <p:cNvPr id="35" name="サブタイトル 3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br>
              <a:rPr lang="en-US" dirty="0"/>
            </a:b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  <a:p>
            <a:endParaRPr lang="en-US" dirty="0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Nabil </a:t>
            </a:r>
            <a:r>
              <a:rPr lang="en-US" dirty="0" err="1"/>
              <a:t>Ayouch</a:t>
            </a:r>
            <a:endParaRPr lang="en-US" dirty="0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Alexandre </a:t>
            </a:r>
            <a:r>
              <a:rPr lang="en-US" dirty="0" smtClean="0"/>
              <a:t>Aja</a:t>
            </a:r>
          </a:p>
          <a:p>
            <a:endParaRPr lang="en-US" dirty="0"/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/>
              <a:t>Jane Arden</a:t>
            </a:r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/>
              <a:t>Hector </a:t>
            </a:r>
            <a:r>
              <a:rPr lang="en-US" dirty="0" err="1"/>
              <a:t>Babenco</a:t>
            </a:r>
            <a:endParaRPr lang="en-US" dirty="0"/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図プレースホルダー 2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4" name="図プレースホルダー 3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5" name="図プレースホルダー 4"/>
          <p:cNvSpPr>
            <a:spLocks noGrp="1"/>
          </p:cNvSpPr>
          <p:nvPr>
            <p:ph type="pic" sz="quarter" idx="32"/>
          </p:nvPr>
        </p:nvSpPr>
        <p:spPr/>
      </p:sp>
    </p:spTree>
    <p:extLst>
      <p:ext uri="{BB962C8B-B14F-4D97-AF65-F5344CB8AC3E}">
        <p14:creationId xmlns:p14="http://schemas.microsoft.com/office/powerpoint/2010/main" val="88063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9" name="タイトル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25" name="サブタイトル 24"/>
          <p:cNvSpPr>
            <a:spLocks noGrp="1"/>
          </p:cNvSpPr>
          <p:nvPr>
            <p:ph type="subTitle" idx="1"/>
          </p:nvPr>
        </p:nvSpPr>
        <p:spPr>
          <a:xfrm>
            <a:off x="316229" y="1305407"/>
            <a:ext cx="17646914" cy="956194"/>
          </a:xfrm>
        </p:spPr>
        <p:txBody>
          <a:bodyPr>
            <a:normAutofit/>
          </a:bodyPr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br>
              <a:rPr lang="en-US" dirty="0"/>
            </a:b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  <a:p>
            <a:endParaRPr lang="en-US" dirty="0"/>
          </a:p>
        </p:txBody>
      </p:sp>
      <p:sp>
        <p:nvSpPr>
          <p:cNvPr id="28" name="円/楕円 27"/>
          <p:cNvSpPr/>
          <p:nvPr/>
        </p:nvSpPr>
        <p:spPr>
          <a:xfrm>
            <a:off x="2865718" y="4733083"/>
            <a:ext cx="2044700" cy="2044700"/>
          </a:xfrm>
          <a:prstGeom prst="ellipse">
            <a:avLst/>
          </a:prstGeom>
          <a:solidFill>
            <a:srgbClr val="00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1980</a:t>
            </a:r>
            <a:endPara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円/楕円 28"/>
          <p:cNvSpPr/>
          <p:nvPr/>
        </p:nvSpPr>
        <p:spPr>
          <a:xfrm>
            <a:off x="6311900" y="4733083"/>
            <a:ext cx="2044700" cy="2044700"/>
          </a:xfrm>
          <a:prstGeom prst="ellipse">
            <a:avLst/>
          </a:prstGeom>
          <a:solidFill>
            <a:srgbClr val="00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1990</a:t>
            </a:r>
            <a:endPara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円/楕円 29"/>
          <p:cNvSpPr/>
          <p:nvPr/>
        </p:nvSpPr>
        <p:spPr>
          <a:xfrm>
            <a:off x="9758082" y="4733083"/>
            <a:ext cx="2044700" cy="20447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2000</a:t>
            </a:r>
            <a:endPara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円/楕円 30"/>
          <p:cNvSpPr/>
          <p:nvPr/>
        </p:nvSpPr>
        <p:spPr>
          <a:xfrm>
            <a:off x="13204264" y="4733083"/>
            <a:ext cx="2044700" cy="20447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2010</a:t>
            </a:r>
            <a:endPara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3" name="直線コネクタ 32"/>
          <p:cNvCxnSpPr>
            <a:stCxn id="28" idx="2"/>
          </p:cNvCxnSpPr>
          <p:nvPr/>
        </p:nvCxnSpPr>
        <p:spPr>
          <a:xfrm flipH="1">
            <a:off x="0" y="5755433"/>
            <a:ext cx="286571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>
            <a:stCxn id="29" idx="2"/>
            <a:endCxn id="28" idx="6"/>
          </p:cNvCxnSpPr>
          <p:nvPr/>
        </p:nvCxnSpPr>
        <p:spPr>
          <a:xfrm flipH="1">
            <a:off x="4910418" y="5755433"/>
            <a:ext cx="1401482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>
            <a:stCxn id="30" idx="2"/>
            <a:endCxn id="29" idx="6"/>
          </p:cNvCxnSpPr>
          <p:nvPr/>
        </p:nvCxnSpPr>
        <p:spPr>
          <a:xfrm flipH="1">
            <a:off x="8356600" y="5755433"/>
            <a:ext cx="1401482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>
            <a:stCxn id="31" idx="2"/>
            <a:endCxn id="30" idx="6"/>
          </p:cNvCxnSpPr>
          <p:nvPr/>
        </p:nvCxnSpPr>
        <p:spPr>
          <a:xfrm flipH="1">
            <a:off x="11802782" y="5755433"/>
            <a:ext cx="1401482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>
            <a:endCxn id="31" idx="6"/>
          </p:cNvCxnSpPr>
          <p:nvPr/>
        </p:nvCxnSpPr>
        <p:spPr>
          <a:xfrm flipH="1">
            <a:off x="15248964" y="5755433"/>
            <a:ext cx="3039036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0" y="5244051"/>
            <a:ext cx="81304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Past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7169296" y="5244051"/>
            <a:ext cx="111870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Future</a:t>
            </a:r>
          </a:p>
        </p:txBody>
      </p:sp>
      <p:sp>
        <p:nvSpPr>
          <p:cNvPr id="49" name="角丸四角形吹き出し 48"/>
          <p:cNvSpPr/>
          <p:nvPr/>
        </p:nvSpPr>
        <p:spPr>
          <a:xfrm>
            <a:off x="2925810" y="3105802"/>
            <a:ext cx="3251620" cy="1116106"/>
          </a:xfrm>
          <a:prstGeom prst="wedgeRoundRectCallout">
            <a:avLst>
              <a:gd name="adj1" fmla="val -21315"/>
              <a:gd name="adj2" fmla="val 7213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rgbClr val="0099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en-US" sz="1600" dirty="0">
                <a:solidFill>
                  <a:srgbClr val="0099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600" dirty="0" err="1">
                <a:solidFill>
                  <a:srgbClr val="0099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r>
              <a:rPr lang="en-US" sz="1600" dirty="0">
                <a:solidFill>
                  <a:srgbClr val="0099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1600" dirty="0" err="1">
                <a:solidFill>
                  <a:srgbClr val="0099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600" dirty="0">
                <a:solidFill>
                  <a:srgbClr val="0099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br>
              <a:rPr lang="en-US" sz="1600" dirty="0">
                <a:solidFill>
                  <a:srgbClr val="0099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600" dirty="0" err="1">
                <a:solidFill>
                  <a:srgbClr val="0099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600" dirty="0">
                <a:solidFill>
                  <a:srgbClr val="0099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600" dirty="0" err="1">
                <a:solidFill>
                  <a:srgbClr val="0099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adipisicing</a:t>
            </a:r>
            <a:r>
              <a:rPr lang="en-US" sz="1600" dirty="0">
                <a:solidFill>
                  <a:srgbClr val="0099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600" dirty="0" err="1">
                <a:solidFill>
                  <a:srgbClr val="0099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endParaRPr lang="en-US" sz="1600" dirty="0">
              <a:solidFill>
                <a:srgbClr val="0099F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角丸四角形吹き出し 49"/>
          <p:cNvSpPr/>
          <p:nvPr/>
        </p:nvSpPr>
        <p:spPr>
          <a:xfrm>
            <a:off x="5104980" y="7340228"/>
            <a:ext cx="3251620" cy="1116106"/>
          </a:xfrm>
          <a:prstGeom prst="wedgeRoundRectCallout">
            <a:avLst>
              <a:gd name="adj1" fmla="val 21694"/>
              <a:gd name="adj2" fmla="val -76054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0099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</a:t>
            </a:r>
            <a:br>
              <a:rPr lang="en-US" sz="1600">
                <a:solidFill>
                  <a:srgbClr val="0099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600">
                <a:solidFill>
                  <a:srgbClr val="0099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 adipisicing elit</a:t>
            </a:r>
            <a:endParaRPr lang="en-US" sz="1600" dirty="0">
              <a:solidFill>
                <a:srgbClr val="0099F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角丸四角形吹き出し 50"/>
          <p:cNvSpPr/>
          <p:nvPr/>
        </p:nvSpPr>
        <p:spPr>
          <a:xfrm>
            <a:off x="9758082" y="3110524"/>
            <a:ext cx="3251620" cy="1116106"/>
          </a:xfrm>
          <a:prstGeom prst="wedgeRoundRectCallout">
            <a:avLst>
              <a:gd name="adj1" fmla="val -21315"/>
              <a:gd name="adj2" fmla="val 7213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0099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</a:t>
            </a:r>
            <a:br>
              <a:rPr lang="en-US" sz="1600">
                <a:solidFill>
                  <a:srgbClr val="0099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600">
                <a:solidFill>
                  <a:srgbClr val="0099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 adipisicing elit</a:t>
            </a:r>
            <a:endParaRPr lang="en-US" sz="1600" dirty="0">
              <a:solidFill>
                <a:srgbClr val="0099F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角丸四角形吹き出し 51"/>
          <p:cNvSpPr/>
          <p:nvPr/>
        </p:nvSpPr>
        <p:spPr>
          <a:xfrm>
            <a:off x="11997344" y="7340228"/>
            <a:ext cx="3251620" cy="1116106"/>
          </a:xfrm>
          <a:prstGeom prst="wedgeRoundRectCallout">
            <a:avLst>
              <a:gd name="adj1" fmla="val 21694"/>
              <a:gd name="adj2" fmla="val -76054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0099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</a:t>
            </a:r>
            <a:br>
              <a:rPr lang="en-US" sz="1600">
                <a:solidFill>
                  <a:srgbClr val="0099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600">
                <a:solidFill>
                  <a:srgbClr val="0099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 adipisicing elit</a:t>
            </a:r>
            <a:endParaRPr lang="en-US" sz="1600" dirty="0">
              <a:solidFill>
                <a:srgbClr val="0099F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0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ー 5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Yes, We are Here Now</a:t>
            </a:r>
            <a:endParaRPr 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da-DK" dirty="0"/>
              <a:t>At vero eos et accusamus et iusto odio dignissimos ducimus, qui blanditiis praesentium voluptatum deleniti atque corrupti, quos dolores et quas molestias excepturi </a:t>
            </a:r>
            <a:r>
              <a:rPr lang="da-DK" dirty="0" smtClean="0"/>
              <a:t>sint</a:t>
            </a:r>
            <a:endParaRPr lang="en-US" dirty="0"/>
          </a:p>
        </p:txBody>
      </p:sp>
      <p:cxnSp>
        <p:nvCxnSpPr>
          <p:cNvPr id="8" name="直線コネクタ 7"/>
          <p:cNvCxnSpPr/>
          <p:nvPr/>
        </p:nvCxnSpPr>
        <p:spPr>
          <a:xfrm>
            <a:off x="2260600" y="5438274"/>
            <a:ext cx="137414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7752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New Approach</a:t>
            </a:r>
            <a:endParaRPr 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da-DK" dirty="0"/>
              <a:t>Lorem ipsum dolor sit amet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5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0" name="タイトル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Concept You’ve Never Heard</a:t>
            </a:r>
            <a:endParaRPr lang="en-US" dirty="0"/>
          </a:p>
        </p:txBody>
      </p:sp>
      <p:sp>
        <p:nvSpPr>
          <p:cNvPr id="21" name="サブタイトル 2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br>
              <a:rPr lang="en-US" dirty="0"/>
            </a:b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br>
              <a:rPr lang="en-US" dirty="0"/>
            </a:b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 </a:t>
            </a:r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At </a:t>
            </a:r>
            <a:r>
              <a:rPr lang="en-US" dirty="0" err="1"/>
              <a:t>vero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et </a:t>
            </a:r>
            <a:r>
              <a:rPr lang="en-US" dirty="0" err="1"/>
              <a:t>accusamus</a:t>
            </a:r>
            <a:r>
              <a:rPr lang="en-US" dirty="0"/>
              <a:t> et </a:t>
            </a:r>
            <a:r>
              <a:rPr lang="en-US" dirty="0" err="1"/>
              <a:t>iusto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dignissimos</a:t>
            </a:r>
            <a:r>
              <a:rPr lang="en-US" dirty="0"/>
              <a:t> </a:t>
            </a:r>
            <a:r>
              <a:rPr lang="en-US" dirty="0" err="1"/>
              <a:t>ducimus</a:t>
            </a:r>
            <a:r>
              <a:rPr lang="en-US" dirty="0"/>
              <a:t>, qui </a:t>
            </a:r>
            <a:r>
              <a:rPr lang="en-US" dirty="0" err="1"/>
              <a:t>blanditiis</a:t>
            </a:r>
            <a:r>
              <a:rPr lang="en-US" dirty="0"/>
              <a:t> </a:t>
            </a:r>
            <a:r>
              <a:rPr lang="en-US" dirty="0" err="1"/>
              <a:t>praesentium</a:t>
            </a:r>
            <a:r>
              <a:rPr lang="en-US" dirty="0"/>
              <a:t> </a:t>
            </a:r>
            <a:r>
              <a:rPr lang="en-US" dirty="0" err="1"/>
              <a:t>voluptatum</a:t>
            </a:r>
            <a:r>
              <a:rPr lang="en-US" dirty="0"/>
              <a:t> </a:t>
            </a:r>
            <a:r>
              <a:rPr lang="en-US" dirty="0" err="1"/>
              <a:t>deleniti</a:t>
            </a:r>
            <a:r>
              <a:rPr lang="en-US" dirty="0"/>
              <a:t> </a:t>
            </a:r>
            <a:r>
              <a:rPr lang="en-US" dirty="0" err="1"/>
              <a:t>atque</a:t>
            </a:r>
            <a:r>
              <a:rPr lang="en-US" dirty="0"/>
              <a:t> </a:t>
            </a:r>
            <a:r>
              <a:rPr lang="en-US" dirty="0" err="1"/>
              <a:t>corrupti</a:t>
            </a:r>
            <a:r>
              <a:rPr lang="en-US" dirty="0"/>
              <a:t>, quos </a:t>
            </a:r>
            <a:r>
              <a:rPr lang="en-US" dirty="0" err="1"/>
              <a:t>dolores</a:t>
            </a:r>
            <a:r>
              <a:rPr lang="en-US" dirty="0"/>
              <a:t> et </a:t>
            </a:r>
            <a:r>
              <a:rPr lang="en-US" dirty="0" err="1"/>
              <a:t>quas</a:t>
            </a:r>
            <a:r>
              <a:rPr lang="en-US" dirty="0"/>
              <a:t> </a:t>
            </a:r>
            <a:r>
              <a:rPr lang="en-US" dirty="0" err="1"/>
              <a:t>molestias</a:t>
            </a:r>
            <a:r>
              <a:rPr lang="en-US" dirty="0"/>
              <a:t> </a:t>
            </a:r>
            <a:r>
              <a:rPr lang="en-US" dirty="0" err="1"/>
              <a:t>excepturi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, </a:t>
            </a:r>
            <a:r>
              <a:rPr lang="en-US" dirty="0" err="1"/>
              <a:t>obcaecati</a:t>
            </a:r>
            <a:r>
              <a:rPr lang="en-US" dirty="0"/>
              <a:t> </a:t>
            </a:r>
            <a:r>
              <a:rPr lang="en-US" dirty="0" err="1"/>
              <a:t>cupiditate</a:t>
            </a:r>
            <a:r>
              <a:rPr lang="en-US" dirty="0"/>
              <a:t> non provident, </a:t>
            </a:r>
            <a:r>
              <a:rPr lang="en-US" dirty="0" err="1"/>
              <a:t>similique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in culpa,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mollitia</a:t>
            </a:r>
            <a:r>
              <a:rPr lang="en-US" dirty="0"/>
              <a:t> animi,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 et </a:t>
            </a:r>
            <a:r>
              <a:rPr lang="en-US" dirty="0" err="1"/>
              <a:t>dolorum</a:t>
            </a:r>
            <a:r>
              <a:rPr lang="en-US" dirty="0"/>
              <a:t> </a:t>
            </a:r>
            <a:r>
              <a:rPr lang="en-US" dirty="0" err="1" smtClean="0"/>
              <a:t>fuga</a:t>
            </a:r>
            <a:r>
              <a:rPr lang="en-US" dirty="0" smtClean="0"/>
              <a:t>.</a:t>
            </a:r>
          </a:p>
          <a:p>
            <a:r>
              <a:rPr lang="en-US" dirty="0" smtClean="0"/>
              <a:t>Et </a:t>
            </a:r>
            <a:r>
              <a:rPr lang="en-US" dirty="0" err="1"/>
              <a:t>harum</a:t>
            </a:r>
            <a:r>
              <a:rPr lang="en-US" dirty="0"/>
              <a:t> </a:t>
            </a:r>
            <a:r>
              <a:rPr lang="en-US" dirty="0" err="1"/>
              <a:t>quidem</a:t>
            </a:r>
            <a:r>
              <a:rPr lang="en-US" dirty="0"/>
              <a:t> </a:t>
            </a:r>
            <a:r>
              <a:rPr lang="en-US" dirty="0" err="1"/>
              <a:t>rerum</a:t>
            </a:r>
            <a:r>
              <a:rPr lang="en-US" dirty="0"/>
              <a:t> </a:t>
            </a:r>
            <a:r>
              <a:rPr lang="en-US" dirty="0" err="1"/>
              <a:t>facilis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et </a:t>
            </a:r>
            <a:r>
              <a:rPr lang="en-US" dirty="0" err="1"/>
              <a:t>expedita</a:t>
            </a:r>
            <a:r>
              <a:rPr lang="en-US" dirty="0"/>
              <a:t> </a:t>
            </a:r>
            <a:r>
              <a:rPr lang="en-US" dirty="0" err="1"/>
              <a:t>distinctio</a:t>
            </a:r>
            <a:r>
              <a:rPr lang="en-US" dirty="0"/>
              <a:t>. Nam </a:t>
            </a:r>
            <a:r>
              <a:rPr lang="en-US" dirty="0" err="1"/>
              <a:t>libero</a:t>
            </a:r>
            <a:r>
              <a:rPr lang="en-US" dirty="0"/>
              <a:t> tempore, cum </a:t>
            </a:r>
            <a:r>
              <a:rPr lang="en-US" dirty="0" err="1"/>
              <a:t>soluta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eligendi</a:t>
            </a:r>
            <a:r>
              <a:rPr lang="en-US" dirty="0"/>
              <a:t> </a:t>
            </a:r>
            <a:r>
              <a:rPr lang="en-US" dirty="0" err="1"/>
              <a:t>optio</a:t>
            </a:r>
            <a:r>
              <a:rPr lang="en-US" dirty="0"/>
              <a:t>, </a:t>
            </a:r>
            <a:r>
              <a:rPr lang="en-US" dirty="0" err="1"/>
              <a:t>cumque</a:t>
            </a:r>
            <a:r>
              <a:rPr lang="en-US" dirty="0"/>
              <a:t> </a:t>
            </a:r>
            <a:r>
              <a:rPr lang="en-US" dirty="0" err="1"/>
              <a:t>nihil</a:t>
            </a:r>
            <a:r>
              <a:rPr lang="en-US" dirty="0"/>
              <a:t> </a:t>
            </a:r>
            <a:r>
              <a:rPr lang="en-US" dirty="0" err="1"/>
              <a:t>impedit</a:t>
            </a:r>
            <a:r>
              <a:rPr lang="en-US" dirty="0"/>
              <a:t>, quo minus id, quod </a:t>
            </a:r>
            <a:r>
              <a:rPr lang="en-US" dirty="0" err="1"/>
              <a:t>maxime</a:t>
            </a:r>
            <a:r>
              <a:rPr lang="en-US" dirty="0"/>
              <a:t> </a:t>
            </a:r>
            <a:r>
              <a:rPr lang="en-US" dirty="0" err="1"/>
              <a:t>placeat</a:t>
            </a:r>
            <a:r>
              <a:rPr lang="en-US" dirty="0" smtClean="0"/>
              <a:t>,…</a:t>
            </a:r>
            <a:endParaRPr lang="en-US" dirty="0"/>
          </a:p>
        </p:txBody>
      </p:sp>
      <p:sp>
        <p:nvSpPr>
          <p:cNvPr id="4" name="図プレースホルダー 3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08339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AEF4D36-AE85-49C9-90DE-66D02B25727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Important Keys</a:t>
            </a:r>
            <a:endParaRPr lang="en-US" dirty="0"/>
          </a:p>
        </p:txBody>
      </p:sp>
      <p:sp>
        <p:nvSpPr>
          <p:cNvPr id="10" name="サブタイトル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/>
              <a:t>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</a:t>
            </a: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perspiciatis</a:t>
            </a:r>
            <a:endParaRPr 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perspiciatis</a:t>
            </a:r>
            <a:r>
              <a:rPr lang="en-US" dirty="0"/>
              <a:t>, </a:t>
            </a:r>
            <a:r>
              <a:rPr lang="en-US" dirty="0" err="1"/>
              <a:t>unde</a:t>
            </a:r>
            <a:r>
              <a:rPr lang="en-US" dirty="0"/>
              <a:t> </a:t>
            </a:r>
            <a:r>
              <a:rPr lang="en-US" dirty="0" err="1"/>
              <a:t>omnis</a:t>
            </a:r>
            <a:r>
              <a:rPr lang="en-US" dirty="0"/>
              <a:t> </a:t>
            </a:r>
            <a:r>
              <a:rPr lang="en-US" dirty="0" err="1"/>
              <a:t>iste</a:t>
            </a:r>
            <a:r>
              <a:rPr lang="en-US" dirty="0"/>
              <a:t> </a:t>
            </a:r>
            <a:r>
              <a:rPr lang="en-US" dirty="0" err="1"/>
              <a:t>natus</a:t>
            </a:r>
            <a:r>
              <a:rPr lang="en-US" dirty="0"/>
              <a:t> error sit </a:t>
            </a:r>
            <a:r>
              <a:rPr lang="en-US" dirty="0" err="1"/>
              <a:t>voluptatem</a:t>
            </a:r>
            <a:r>
              <a:rPr lang="en-US" dirty="0"/>
              <a:t> </a:t>
            </a:r>
            <a:r>
              <a:rPr lang="en-US" dirty="0" err="1"/>
              <a:t>accusantium</a:t>
            </a:r>
            <a:r>
              <a:rPr lang="en-US" dirty="0"/>
              <a:t> </a:t>
            </a:r>
            <a:r>
              <a:rPr lang="en-US" dirty="0" err="1"/>
              <a:t>doloremque</a:t>
            </a:r>
            <a:r>
              <a:rPr lang="en-US" dirty="0"/>
              <a:t> </a:t>
            </a:r>
            <a:r>
              <a:rPr lang="en-US" dirty="0" err="1"/>
              <a:t>laudantium</a:t>
            </a:r>
            <a:r>
              <a:rPr lang="en-US" dirty="0"/>
              <a:t>, </a:t>
            </a:r>
            <a:r>
              <a:rPr lang="en-US" dirty="0" err="1"/>
              <a:t>totam</a:t>
            </a:r>
            <a:r>
              <a:rPr lang="en-US" dirty="0"/>
              <a:t> rem </a:t>
            </a:r>
            <a:r>
              <a:rPr lang="en-US" dirty="0" err="1"/>
              <a:t>aperiam</a:t>
            </a:r>
            <a:r>
              <a:rPr lang="en-US" dirty="0"/>
              <a:t> </a:t>
            </a:r>
            <a:r>
              <a:rPr lang="en-US" dirty="0" err="1"/>
              <a:t>eaque</a:t>
            </a:r>
            <a:r>
              <a:rPr lang="en-US" dirty="0"/>
              <a:t> </a:t>
            </a:r>
            <a:r>
              <a:rPr lang="en-US" dirty="0" err="1"/>
              <a:t>ipsa</a:t>
            </a:r>
            <a:r>
              <a:rPr lang="en-US" dirty="0"/>
              <a:t>, quae ab </a:t>
            </a:r>
            <a:r>
              <a:rPr lang="en-US" dirty="0" err="1"/>
              <a:t>illo</a:t>
            </a:r>
            <a:r>
              <a:rPr lang="en-US" dirty="0"/>
              <a:t> </a:t>
            </a:r>
            <a:r>
              <a:rPr lang="en-US" dirty="0" err="1"/>
              <a:t>inventore</a:t>
            </a:r>
            <a:r>
              <a:rPr lang="en-US" dirty="0"/>
              <a:t> </a:t>
            </a:r>
            <a:r>
              <a:rPr lang="en-US" dirty="0" err="1"/>
              <a:t>veritatis</a:t>
            </a:r>
            <a:r>
              <a:rPr lang="en-US" dirty="0"/>
              <a:t> et quasi </a:t>
            </a:r>
            <a:r>
              <a:rPr lang="en-US" dirty="0" err="1"/>
              <a:t>architecto</a:t>
            </a:r>
            <a:r>
              <a:rPr lang="en-US" dirty="0"/>
              <a:t> </a:t>
            </a:r>
            <a:r>
              <a:rPr lang="en-US" dirty="0" err="1"/>
              <a:t>beatae</a:t>
            </a:r>
            <a:r>
              <a:rPr lang="en-US" dirty="0"/>
              <a:t> vitae dicta </a:t>
            </a:r>
            <a:r>
              <a:rPr lang="en-US" dirty="0" err="1"/>
              <a:t>sunt</a:t>
            </a:r>
            <a:endParaRPr 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</a:t>
            </a:r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/>
              <a:t>At </a:t>
            </a:r>
            <a:r>
              <a:rPr lang="en-US" dirty="0" err="1"/>
              <a:t>vero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</a:t>
            </a:r>
            <a:r>
              <a:rPr lang="en-US" dirty="0" smtClean="0"/>
              <a:t>et</a:t>
            </a:r>
            <a:endParaRPr 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perspiciatis</a:t>
            </a:r>
            <a:r>
              <a:rPr lang="en-US" dirty="0"/>
              <a:t>, </a:t>
            </a:r>
            <a:r>
              <a:rPr lang="en-US" dirty="0" err="1"/>
              <a:t>unde</a:t>
            </a:r>
            <a:r>
              <a:rPr lang="en-US" dirty="0"/>
              <a:t> </a:t>
            </a:r>
            <a:r>
              <a:rPr lang="en-US" dirty="0" err="1"/>
              <a:t>omnis</a:t>
            </a:r>
            <a:r>
              <a:rPr lang="en-US" dirty="0"/>
              <a:t> </a:t>
            </a:r>
            <a:r>
              <a:rPr lang="en-US" dirty="0" err="1"/>
              <a:t>iste</a:t>
            </a:r>
            <a:r>
              <a:rPr lang="en-US" dirty="0"/>
              <a:t> </a:t>
            </a:r>
            <a:r>
              <a:rPr lang="en-US" dirty="0" err="1"/>
              <a:t>natus</a:t>
            </a:r>
            <a:r>
              <a:rPr lang="en-US" dirty="0"/>
              <a:t> error sit </a:t>
            </a:r>
            <a:r>
              <a:rPr lang="en-US" dirty="0" err="1"/>
              <a:t>voluptatem</a:t>
            </a:r>
            <a:r>
              <a:rPr lang="en-US" dirty="0"/>
              <a:t> </a:t>
            </a:r>
            <a:r>
              <a:rPr lang="en-US" dirty="0" err="1"/>
              <a:t>accusantium</a:t>
            </a:r>
            <a:r>
              <a:rPr lang="en-US" dirty="0"/>
              <a:t> </a:t>
            </a:r>
            <a:r>
              <a:rPr lang="en-US" dirty="0" err="1"/>
              <a:t>doloremque</a:t>
            </a:r>
            <a:r>
              <a:rPr lang="en-US" dirty="0"/>
              <a:t> </a:t>
            </a:r>
            <a:r>
              <a:rPr lang="en-US" dirty="0" err="1"/>
              <a:t>laudantium</a:t>
            </a:r>
            <a:r>
              <a:rPr lang="en-US" dirty="0"/>
              <a:t>, </a:t>
            </a:r>
            <a:r>
              <a:rPr lang="en-US" dirty="0" err="1"/>
              <a:t>totam</a:t>
            </a:r>
            <a:r>
              <a:rPr lang="en-US" dirty="0"/>
              <a:t> rem </a:t>
            </a:r>
            <a:r>
              <a:rPr lang="en-US" dirty="0" err="1"/>
              <a:t>aperiam</a:t>
            </a:r>
            <a:r>
              <a:rPr lang="en-US" dirty="0"/>
              <a:t> </a:t>
            </a:r>
            <a:r>
              <a:rPr lang="en-US" dirty="0" err="1"/>
              <a:t>eaque</a:t>
            </a:r>
            <a:r>
              <a:rPr lang="en-US" dirty="0"/>
              <a:t> </a:t>
            </a:r>
            <a:r>
              <a:rPr lang="en-US" dirty="0" err="1"/>
              <a:t>ipsa</a:t>
            </a:r>
            <a:r>
              <a:rPr lang="en-US" dirty="0"/>
              <a:t>, quae ab </a:t>
            </a:r>
            <a:r>
              <a:rPr lang="en-US" dirty="0" err="1"/>
              <a:t>illo</a:t>
            </a:r>
            <a:r>
              <a:rPr lang="en-US" dirty="0"/>
              <a:t> </a:t>
            </a:r>
            <a:r>
              <a:rPr lang="en-US" dirty="0" err="1"/>
              <a:t>inventore</a:t>
            </a:r>
            <a:r>
              <a:rPr lang="en-US" dirty="0"/>
              <a:t> </a:t>
            </a:r>
            <a:r>
              <a:rPr lang="en-US" dirty="0" err="1"/>
              <a:t>veritatis</a:t>
            </a:r>
            <a:r>
              <a:rPr lang="en-US" dirty="0"/>
              <a:t> et quasi </a:t>
            </a:r>
            <a:r>
              <a:rPr lang="en-US" dirty="0" err="1"/>
              <a:t>architecto</a:t>
            </a:r>
            <a:r>
              <a:rPr lang="en-US" dirty="0"/>
              <a:t> </a:t>
            </a:r>
            <a:r>
              <a:rPr lang="en-US" dirty="0" err="1"/>
              <a:t>beatae</a:t>
            </a:r>
            <a:r>
              <a:rPr lang="en-US" dirty="0"/>
              <a:t> vitae dicta </a:t>
            </a:r>
            <a:r>
              <a:rPr lang="en-US" dirty="0" err="1"/>
              <a:t>sunt</a:t>
            </a:r>
            <a:endParaRPr lang="en-US" dirty="0"/>
          </a:p>
        </p:txBody>
      </p:sp>
      <p:sp>
        <p:nvSpPr>
          <p:cNvPr id="20" name="円/楕円 19"/>
          <p:cNvSpPr/>
          <p:nvPr/>
        </p:nvSpPr>
        <p:spPr>
          <a:xfrm>
            <a:off x="1740204" y="2495482"/>
            <a:ext cx="3092246" cy="3092246"/>
          </a:xfrm>
          <a:prstGeom prst="ellipse">
            <a:avLst/>
          </a:prstGeom>
          <a:solidFill>
            <a:srgbClr val="00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FINAL</a:t>
            </a:r>
            <a:b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DESTINATION</a:t>
            </a:r>
            <a:endPara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円/楕円 20"/>
          <p:cNvSpPr/>
          <p:nvPr/>
        </p:nvSpPr>
        <p:spPr>
          <a:xfrm>
            <a:off x="5732681" y="2500872"/>
            <a:ext cx="3092246" cy="3092246"/>
          </a:xfrm>
          <a:prstGeom prst="ellipse">
            <a:avLst/>
          </a:prstGeom>
          <a:solidFill>
            <a:srgbClr val="00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FINAL</a:t>
            </a:r>
            <a:b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DATE</a:t>
            </a:r>
            <a:endPara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円/楕円 21"/>
          <p:cNvSpPr/>
          <p:nvPr/>
        </p:nvSpPr>
        <p:spPr>
          <a:xfrm>
            <a:off x="9725158" y="2495482"/>
            <a:ext cx="3092246" cy="309224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FINAL</a:t>
            </a:r>
            <a:b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DYNAMICS</a:t>
            </a:r>
            <a:endPara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13717635" y="2516986"/>
            <a:ext cx="3092246" cy="309224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FINAL</a:t>
            </a:r>
            <a:b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DISTANCE</a:t>
            </a:r>
            <a:endPara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67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 Head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B0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tx1">
                <a:lumMod val="75000"/>
                <a:lumOff val="25000"/>
              </a:schemeClr>
            </a:solidFill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ead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6600"/>
        </a:solidFill>
        <a:ln>
          <a:noFill/>
        </a:ln>
      </a:spPr>
      <a:bodyPr rtlCol="0" anchor="ctr"/>
      <a:lstStyle>
        <a:defPPr algn="ctr">
          <a:defRPr sz="405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>
                <a:lumMod val="50000"/>
                <a:lumOff val="50000"/>
              </a:schemeClr>
            </a:solidFill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1408</TotalTime>
  <Words>1480</Words>
  <Application>Microsoft Office PowerPoint</Application>
  <PresentationFormat>ユーザー設定</PresentationFormat>
  <Paragraphs>152</Paragraphs>
  <Slides>20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20</vt:i4>
      </vt:variant>
    </vt:vector>
  </HeadingPairs>
  <TitlesOfParts>
    <vt:vector size="22" baseType="lpstr">
      <vt:lpstr>No Header</vt:lpstr>
      <vt:lpstr>Header</vt:lpstr>
      <vt:lpstr>The Power of PowerPoint Fomalhaut Template</vt:lpstr>
      <vt:lpstr>About US</vt:lpstr>
      <vt:lpstr>Our Company</vt:lpstr>
      <vt:lpstr>Our Crews</vt:lpstr>
      <vt:lpstr>History</vt:lpstr>
      <vt:lpstr>Yes, We are Here Now</vt:lpstr>
      <vt:lpstr>New Approach</vt:lpstr>
      <vt:lpstr>The Concept You’ve Never Heard</vt:lpstr>
      <vt:lpstr>4 Important Keys</vt:lpstr>
      <vt:lpstr>4 Important Keys</vt:lpstr>
      <vt:lpstr>Purpose and Goal</vt:lpstr>
      <vt:lpstr>The Sky is the Limit</vt:lpstr>
      <vt:lpstr>Marketing Research</vt:lpstr>
      <vt:lpstr>Researching Synopsys</vt:lpstr>
      <vt:lpstr>Positive or Negative?</vt:lpstr>
      <vt:lpstr>Comparison among Markets</vt:lpstr>
      <vt:lpstr>Sales Tendency among Customers</vt:lpstr>
      <vt:lpstr>Comments</vt:lpstr>
      <vt:lpstr>Make It Possible With Us!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Fomalhaut Blue</dc:title>
  <dc:creator>秋咲准</dc:creator>
  <cp:lastModifiedBy>Jun</cp:lastModifiedBy>
  <cp:revision>103</cp:revision>
  <dcterms:created xsi:type="dcterms:W3CDTF">2014-05-07T13:22:54Z</dcterms:created>
  <dcterms:modified xsi:type="dcterms:W3CDTF">2014-06-07T22:53:08Z</dcterms:modified>
</cp:coreProperties>
</file>