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7" r:id="rId4"/>
    <p:sldId id="260" r:id="rId5"/>
    <p:sldId id="259" r:id="rId6"/>
    <p:sldId id="261" r:id="rId7"/>
    <p:sldId id="263" r:id="rId8"/>
    <p:sldId id="262" r:id="rId9"/>
    <p:sldId id="265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3" r:id="rId18"/>
  </p:sldIdLst>
  <p:sldSz cx="18288000" cy="10287000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FF"/>
    <a:srgbClr val="6666FF"/>
    <a:srgbClr val="6600CC"/>
    <a:srgbClr val="9999FF"/>
    <a:srgbClr val="6699FF"/>
    <a:srgbClr val="0066FF"/>
    <a:srgbClr val="003399"/>
    <a:srgbClr val="3333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-390" y="-96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8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Tokyo</c:v>
                </c:pt>
              </c:strCache>
            </c:strRef>
          </c:tx>
          <c:dPt>
            <c:idx val="0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Negative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0.78</c:v>
                </c:pt>
                <c:pt idx="1">
                  <c:v>0.22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Bebas Neue Bold" panose="020B0606020202050201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Paris</c:v>
                </c:pt>
              </c:strCache>
            </c:strRef>
          </c:tx>
          <c:dPt>
            <c:idx val="0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分類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Bebas Neue Bold" panose="020B0606020202050201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New York</c:v>
                </c:pt>
              </c:strCache>
            </c:strRef>
          </c:tx>
          <c:dPt>
            <c:idx val="0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Positive</c:v>
                </c:pt>
                <c:pt idx="1">
                  <c:v>分類 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0.86</c:v>
                </c:pt>
                <c:pt idx="1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Bebas Neue Bold" panose="020B0606020202050201" pitchFamily="34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45</c:v>
                </c:pt>
                <c:pt idx="1">
                  <c:v>60</c:v>
                </c:pt>
                <c:pt idx="2">
                  <c:v>40</c:v>
                </c:pt>
                <c:pt idx="3">
                  <c:v>35</c:v>
                </c:pt>
                <c:pt idx="4">
                  <c:v>70</c:v>
                </c:pt>
                <c:pt idx="5">
                  <c:v>56</c:v>
                </c:pt>
                <c:pt idx="6">
                  <c:v>75</c:v>
                </c:pt>
                <c:pt idx="7">
                  <c:v>78</c:v>
                </c:pt>
                <c:pt idx="8">
                  <c:v>80</c:v>
                </c:pt>
                <c:pt idx="9">
                  <c:v>90</c:v>
                </c:pt>
                <c:pt idx="10">
                  <c:v>87</c:v>
                </c:pt>
                <c:pt idx="11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-7"/>
        <c:axId val="511550976"/>
        <c:axId val="51155289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Purchases</c:v>
                </c:pt>
              </c:strCache>
            </c:strRef>
          </c:tx>
          <c:spPr>
            <a:ln w="47625" cap="sq">
              <a:solidFill>
                <a:schemeClr val="accent2"/>
              </a:solidFill>
              <a:miter lim="800000"/>
            </a:ln>
            <a:effectLst/>
          </c:spPr>
          <c:marker>
            <c:symbol val="circle"/>
            <c:size val="1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60</c:v>
                </c:pt>
                <c:pt idx="1">
                  <c:v>55</c:v>
                </c:pt>
                <c:pt idx="2">
                  <c:v>65</c:v>
                </c:pt>
                <c:pt idx="3">
                  <c:v>50</c:v>
                </c:pt>
                <c:pt idx="4">
                  <c:v>45</c:v>
                </c:pt>
                <c:pt idx="5">
                  <c:v>43</c:v>
                </c:pt>
                <c:pt idx="6">
                  <c:v>50</c:v>
                </c:pt>
                <c:pt idx="7">
                  <c:v>65</c:v>
                </c:pt>
                <c:pt idx="8">
                  <c:v>87</c:v>
                </c:pt>
                <c:pt idx="9">
                  <c:v>96</c:v>
                </c:pt>
                <c:pt idx="10">
                  <c:v>86</c:v>
                </c:pt>
                <c:pt idx="11">
                  <c:v>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1550976"/>
        <c:axId val="511552896"/>
      </c:lineChart>
      <c:catAx>
        <c:axId val="51155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ebas Neue Bold" panose="020B0606020202050201" pitchFamily="34" charset="0"/>
                <a:ea typeface="+mn-ea"/>
                <a:cs typeface="+mn-cs"/>
              </a:defRPr>
            </a:pPr>
            <a:endParaRPr lang="ja-JP"/>
          </a:p>
        </c:txPr>
        <c:crossAx val="511552896"/>
        <c:crosses val="autoZero"/>
        <c:auto val="1"/>
        <c:lblAlgn val="ctr"/>
        <c:lblOffset val="100"/>
        <c:noMultiLvlLbl val="0"/>
      </c:catAx>
      <c:valAx>
        <c:axId val="51155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ebas Neue Bold" panose="020B0606020202050201" pitchFamily="34" charset="0"/>
                <a:ea typeface="+mn-ea"/>
                <a:cs typeface="+mn-cs"/>
              </a:defRPr>
            </a:pPr>
            <a:endParaRPr lang="ja-JP"/>
          </a:p>
        </c:txPr>
        <c:crossAx val="51155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ebas Neue Bold" panose="020B0606020202050201" pitchFamily="34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Bebas Neue Bold" panose="020B0606020202050201" pitchFamily="34" charset="0"/>
        </a:defRPr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B6074-3ABC-45E1-B916-FEC97060DD13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DD687-6233-47B9-B4B4-25AECA706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69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09915-3BD3-4C61-BDA5-20689B9856F8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29B96-90C9-4C4A-9463-7040911B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4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29B96-90C9-4C4A-9463-7040911BA0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20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273300" y="3302000"/>
            <a:ext cx="13728700" cy="3586192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ts val="12000"/>
              </a:lnSpc>
              <a:defRPr sz="150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r>
              <a:rPr lang="en-US" dirty="0" smtClean="0"/>
              <a:t>Presentation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2286000" y="7019632"/>
            <a:ext cx="13716000" cy="6130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44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Author or subtitle here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260600" y="7511113"/>
            <a:ext cx="13716000" cy="379919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</a:lstStyle>
          <a:p>
            <a:fld id="{29F2D848-C3D3-4665-BE9E-E1E3738A9657}" type="datetime3">
              <a:rPr lang="en-US" smtClean="0"/>
              <a:pPr/>
              <a:t>25 February 2015</a:t>
            </a:fld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>
            <a:off x="2286000" y="6856652"/>
            <a:ext cx="13716000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798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986224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39052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839053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831956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839053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図プレースホルダー 8"/>
          <p:cNvSpPr>
            <a:spLocks noGrp="1"/>
          </p:cNvSpPr>
          <p:nvPr>
            <p:ph type="pic" sz="quarter" idx="15" hasCustomPrompt="1"/>
          </p:nvPr>
        </p:nvSpPr>
        <p:spPr>
          <a:xfrm>
            <a:off x="5239977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5092805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5092806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5085709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5092806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図プレースホルダー 8"/>
          <p:cNvSpPr>
            <a:spLocks noGrp="1"/>
          </p:cNvSpPr>
          <p:nvPr>
            <p:ph type="pic" sz="quarter" idx="18" hasCustomPrompt="1"/>
          </p:nvPr>
        </p:nvSpPr>
        <p:spPr>
          <a:xfrm>
            <a:off x="9500079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9352907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25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9352908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9345811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9352908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図プレースホルダー 8"/>
          <p:cNvSpPr>
            <a:spLocks noGrp="1"/>
          </p:cNvSpPr>
          <p:nvPr>
            <p:ph type="pic" sz="quarter" idx="21" hasCustomPrompt="1"/>
          </p:nvPr>
        </p:nvSpPr>
        <p:spPr>
          <a:xfrm>
            <a:off x="13753832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3606660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30" name="テキスト プレースホルダー 8"/>
          <p:cNvSpPr>
            <a:spLocks noGrp="1"/>
          </p:cNvSpPr>
          <p:nvPr>
            <p:ph type="body" sz="quarter" idx="22" hasCustomPrompt="1"/>
          </p:nvPr>
        </p:nvSpPr>
        <p:spPr>
          <a:xfrm>
            <a:off x="13606661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31" name="テキスト プレースホルダー 8"/>
          <p:cNvSpPr>
            <a:spLocks noGrp="1"/>
          </p:cNvSpPr>
          <p:nvPr>
            <p:ph type="body" sz="quarter" idx="23" hasCustomPrompt="1"/>
          </p:nvPr>
        </p:nvSpPr>
        <p:spPr>
          <a:xfrm>
            <a:off x="13599564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32" name="直線コネクタ 31"/>
          <p:cNvCxnSpPr/>
          <p:nvPr userDrawn="1"/>
        </p:nvCxnSpPr>
        <p:spPr>
          <a:xfrm>
            <a:off x="13606661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985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1610338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463166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1463167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456070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1463167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図プレースホルダー 8"/>
          <p:cNvSpPr>
            <a:spLocks noGrp="1"/>
          </p:cNvSpPr>
          <p:nvPr>
            <p:ph type="pic" sz="quarter" idx="15" hasCustomPrompt="1"/>
          </p:nvPr>
        </p:nvSpPr>
        <p:spPr>
          <a:xfrm>
            <a:off x="7286491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7139319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7139320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7132223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7139320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図プレースホルダー 8"/>
          <p:cNvSpPr>
            <a:spLocks noGrp="1"/>
          </p:cNvSpPr>
          <p:nvPr>
            <p:ph type="pic" sz="quarter" idx="18" hasCustomPrompt="1"/>
          </p:nvPr>
        </p:nvSpPr>
        <p:spPr>
          <a:xfrm>
            <a:off x="12969740" y="2094204"/>
            <a:ext cx="3794644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2822568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25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2822569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12815472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2822569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81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911624" y="2105047"/>
            <a:ext cx="5037261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904527" y="2791870"/>
            <a:ext cx="5046330" cy="63231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911624" y="2693323"/>
            <a:ext cx="5037261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6587777" y="2105047"/>
            <a:ext cx="5037261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6580680" y="2791870"/>
            <a:ext cx="5046330" cy="63231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6587777" y="2693323"/>
            <a:ext cx="5037261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2271026" y="2105047"/>
            <a:ext cx="5037261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12263929" y="2791870"/>
            <a:ext cx="5046330" cy="63231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2271026" y="2693323"/>
            <a:ext cx="5037261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646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911624" y="2105047"/>
            <a:ext cx="7427242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904527" y="2791870"/>
            <a:ext cx="7440614" cy="63231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911624" y="2693323"/>
            <a:ext cx="7427242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133967" y="2105047"/>
            <a:ext cx="7427242" cy="635549"/>
          </a:xfrm>
          <a:prstGeom prst="rect">
            <a:avLst/>
          </a:prstGeom>
        </p:spPr>
        <p:txBody>
          <a:bodyPr anchor="b"/>
          <a:lstStyle>
            <a:lvl1pPr marL="0" marR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9126870" y="2791870"/>
            <a:ext cx="7440614" cy="6323101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9133967" y="2693323"/>
            <a:ext cx="7427242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88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1463166" y="5994876"/>
            <a:ext cx="6893572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456069" y="6681699"/>
            <a:ext cx="6905983" cy="253449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1463166" y="6583152"/>
            <a:ext cx="6893572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9685509" y="5994876"/>
            <a:ext cx="6893572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9678412" y="6681699"/>
            <a:ext cx="6905983" cy="253449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9685509" y="6583152"/>
            <a:ext cx="6893572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1610338" y="2094204"/>
            <a:ext cx="6746400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16:9</a:t>
            </a:r>
            <a:endParaRPr 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463166" y="2094204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7" name="図プレースホルダー 8"/>
          <p:cNvSpPr>
            <a:spLocks noGrp="1"/>
          </p:cNvSpPr>
          <p:nvPr>
            <p:ph type="pic" sz="quarter" idx="18" hasCustomPrompt="1"/>
          </p:nvPr>
        </p:nvSpPr>
        <p:spPr>
          <a:xfrm>
            <a:off x="9825584" y="2095656"/>
            <a:ext cx="6746400" cy="3795608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16:9</a:t>
            </a:r>
            <a:endParaRPr 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9678412" y="2095656"/>
            <a:ext cx="180000" cy="379560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9271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1675"/>
            <a:ext cx="18289652" cy="457241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22834"/>
            <a:ext cx="6481482" cy="635549"/>
          </a:xfrm>
          <a:prstGeom prst="rect">
            <a:avLst/>
          </a:prstGeom>
        </p:spPr>
        <p:txBody>
          <a:bodyPr anchor="b"/>
          <a:lstStyle>
            <a:lvl1pPr algn="r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6618515" y="6322834"/>
            <a:ext cx="11088914" cy="3067909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-2" y="6958383"/>
            <a:ext cx="6481483" cy="14735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4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8022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-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1463167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1456070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1463167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7139320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1" name="テキスト プレースホルダー 8"/>
          <p:cNvSpPr>
            <a:spLocks noGrp="1"/>
          </p:cNvSpPr>
          <p:nvPr>
            <p:ph type="body" sz="quarter" idx="17" hasCustomPrompt="1"/>
          </p:nvPr>
        </p:nvSpPr>
        <p:spPr>
          <a:xfrm>
            <a:off x="7132223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7139320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8"/>
          <p:cNvSpPr>
            <a:spLocks noGrp="1"/>
          </p:cNvSpPr>
          <p:nvPr>
            <p:ph type="body" sz="quarter" idx="19" hasCustomPrompt="1"/>
          </p:nvPr>
        </p:nvSpPr>
        <p:spPr>
          <a:xfrm>
            <a:off x="12822569" y="5994876"/>
            <a:ext cx="3941815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26" name="テキスト プレースホルダー 8"/>
          <p:cNvSpPr>
            <a:spLocks noGrp="1"/>
          </p:cNvSpPr>
          <p:nvPr>
            <p:ph type="body" sz="quarter" idx="20" hasCustomPrompt="1"/>
          </p:nvPr>
        </p:nvSpPr>
        <p:spPr>
          <a:xfrm>
            <a:off x="12815472" y="6681699"/>
            <a:ext cx="3948912" cy="252953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2822569" y="6583152"/>
            <a:ext cx="3941815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グラフ プレースホルダー 6"/>
          <p:cNvSpPr>
            <a:spLocks noGrp="1"/>
          </p:cNvSpPr>
          <p:nvPr>
            <p:ph type="chart" sz="quarter" idx="21" hasCustomPrompt="1"/>
          </p:nvPr>
        </p:nvSpPr>
        <p:spPr>
          <a:xfrm>
            <a:off x="1463675" y="1927449"/>
            <a:ext cx="3965349" cy="39653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Graph Here</a:t>
            </a:r>
            <a:endParaRPr lang="en-US" dirty="0"/>
          </a:p>
        </p:txBody>
      </p:sp>
      <p:sp>
        <p:nvSpPr>
          <p:cNvPr id="28" name="グラフ プレースホルダー 6"/>
          <p:cNvSpPr>
            <a:spLocks noGrp="1"/>
          </p:cNvSpPr>
          <p:nvPr>
            <p:ph type="chart" sz="quarter" idx="22" hasCustomPrompt="1"/>
          </p:nvPr>
        </p:nvSpPr>
        <p:spPr>
          <a:xfrm>
            <a:off x="7115786" y="1927449"/>
            <a:ext cx="3965349" cy="3965348"/>
          </a:xfrm>
          <a:prstGeom prst="rect">
            <a:avLst/>
          </a:prstGeom>
        </p:spPr>
        <p:txBody>
          <a:bodyPr/>
          <a:lstStyle>
            <a:lvl1pPr marL="0" marR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Graph Here</a:t>
            </a:r>
          </a:p>
          <a:p>
            <a:endParaRPr lang="en-US" dirty="0"/>
          </a:p>
        </p:txBody>
      </p:sp>
      <p:sp>
        <p:nvSpPr>
          <p:cNvPr id="29" name="グラフ プレースホルダー 6"/>
          <p:cNvSpPr>
            <a:spLocks noGrp="1"/>
          </p:cNvSpPr>
          <p:nvPr>
            <p:ph type="chart" sz="quarter" idx="23" hasCustomPrompt="1"/>
          </p:nvPr>
        </p:nvSpPr>
        <p:spPr>
          <a:xfrm>
            <a:off x="12822569" y="1924689"/>
            <a:ext cx="3965349" cy="3965348"/>
          </a:xfrm>
          <a:prstGeom prst="rect">
            <a:avLst/>
          </a:prstGeom>
        </p:spPr>
        <p:txBody>
          <a:bodyPr/>
          <a:lstStyle>
            <a:lvl1pPr marL="0" marR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Graph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06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-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9067502" y="2862602"/>
            <a:ext cx="8318843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9060404" y="3549425"/>
            <a:ext cx="8333821" cy="454184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9067502" y="3450878"/>
            <a:ext cx="8318843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グラフ プレースホルダー 6"/>
          <p:cNvSpPr>
            <a:spLocks noGrp="1"/>
          </p:cNvSpPr>
          <p:nvPr>
            <p:ph type="chart" sz="quarter" idx="21" hasCustomPrompt="1"/>
          </p:nvPr>
        </p:nvSpPr>
        <p:spPr>
          <a:xfrm>
            <a:off x="796950" y="2862602"/>
            <a:ext cx="8127999" cy="52286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Graph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96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4572000" y="6203398"/>
            <a:ext cx="13703862" cy="17459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559862" y="7911791"/>
            <a:ext cx="13716000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>
            <a:off x="4572000" y="7829045"/>
            <a:ext cx="13716000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2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- Singl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132115" y="3614057"/>
            <a:ext cx="15748000" cy="278674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132115" y="6110512"/>
            <a:ext cx="13716000" cy="101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233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- Double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132115" y="2148114"/>
            <a:ext cx="15748000" cy="493485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ts val="15000"/>
              </a:lnSpc>
              <a:defRPr sz="180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r>
              <a:rPr lang="en-US" dirty="0" smtClean="0"/>
              <a:t>Text </a:t>
            </a:r>
            <a:br>
              <a:rPr lang="en-US" dirty="0" smtClean="0"/>
            </a:b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132115" y="6792683"/>
            <a:ext cx="13716000" cy="101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40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- Separ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10508342" y="0"/>
            <a:ext cx="7779657" cy="10287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/>
          </a:p>
        </p:txBody>
      </p:sp>
      <p:sp>
        <p:nvSpPr>
          <p:cNvPr id="3" name="タイトル 1"/>
          <p:cNvSpPr>
            <a:spLocks noGrp="1"/>
          </p:cNvSpPr>
          <p:nvPr>
            <p:ph type="ctrTitle" hasCustomPrompt="1"/>
          </p:nvPr>
        </p:nvSpPr>
        <p:spPr>
          <a:xfrm>
            <a:off x="290286" y="580571"/>
            <a:ext cx="9898743" cy="9231086"/>
          </a:xfrm>
          <a:prstGeom prst="rect">
            <a:avLst/>
          </a:prstGeom>
        </p:spPr>
        <p:txBody>
          <a:bodyPr anchor="ctr">
            <a:noAutofit/>
          </a:bodyPr>
          <a:lstStyle>
            <a:lvl1pPr algn="r">
              <a:lnSpc>
                <a:spcPts val="13000"/>
              </a:lnSpc>
              <a:defRPr sz="160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r>
              <a:rPr lang="en-US" dirty="0" smtClean="0"/>
              <a:t>TEXt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0769598" y="580571"/>
            <a:ext cx="7024915" cy="923108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ts val="4000"/>
              </a:lnSpc>
              <a:buNone/>
              <a:defRPr sz="6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Text here</a:t>
            </a:r>
          </a:p>
          <a:p>
            <a:r>
              <a:rPr lang="en-US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001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3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-309282" y="4894169"/>
            <a:ext cx="6790764" cy="928687"/>
          </a:xfrm>
          <a:prstGeom prst="rect">
            <a:avLst/>
          </a:prstGeom>
        </p:spPr>
        <p:txBody>
          <a:bodyPr/>
          <a:lstStyle>
            <a:lvl1pPr algn="r">
              <a:defRPr sz="80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-1" y="5876924"/>
            <a:ext cx="6481483" cy="14735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7107085" y="2635625"/>
            <a:ext cx="11024504" cy="577530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7503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927100" y="2430380"/>
            <a:ext cx="5979026" cy="5980546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726141" y="2430380"/>
            <a:ext cx="236007" cy="598054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7107085" y="2430380"/>
            <a:ext cx="11024504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7107085" y="3119717"/>
            <a:ext cx="11024504" cy="5291209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7131895" y="3012141"/>
            <a:ext cx="10999694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386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2 Column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4675" y="132353"/>
            <a:ext cx="17646914" cy="770016"/>
          </a:xfrm>
          <a:prstGeom prst="rect">
            <a:avLst/>
          </a:prstGeom>
        </p:spPr>
        <p:txBody>
          <a:bodyPr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Slide Title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84675" y="908365"/>
            <a:ext cx="17646914" cy="4452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0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Clear Sans Light" panose="020B03030302020203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altLang="ja-JP" dirty="0" smtClean="0"/>
              <a:t>A brief description here</a:t>
            </a:r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927100" y="2430380"/>
            <a:ext cx="5979026" cy="5980546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2">
                    <a:lumMod val="50000"/>
                  </a:schemeClr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US" dirty="0" smtClean="0"/>
              <a:t>Add picture here – 1:1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726141" y="2430380"/>
            <a:ext cx="236007" cy="598054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>
              <a:latin typeface="+mj-lt"/>
            </a:endParaRPr>
          </a:p>
        </p:txBody>
      </p:sp>
      <p:sp>
        <p:nvSpPr>
          <p:cNvPr id="12" name="テキスト プレースホルダー 8"/>
          <p:cNvSpPr>
            <a:spLocks noGrp="1"/>
          </p:cNvSpPr>
          <p:nvPr>
            <p:ph type="body" sz="quarter" idx="13" hasCustomPrompt="1"/>
          </p:nvPr>
        </p:nvSpPr>
        <p:spPr>
          <a:xfrm>
            <a:off x="7107085" y="2430380"/>
            <a:ext cx="11024504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Caption1 Here</a:t>
            </a:r>
            <a:endParaRPr lang="ja-JP" altLang="en-US" dirty="0" smtClean="0"/>
          </a:p>
        </p:txBody>
      </p:sp>
      <p:sp>
        <p:nvSpPr>
          <p:cNvPr id="13" name="テキスト プレースホルダー 8"/>
          <p:cNvSpPr>
            <a:spLocks noGrp="1"/>
          </p:cNvSpPr>
          <p:nvPr>
            <p:ph type="body" sz="quarter" idx="14" hasCustomPrompt="1"/>
          </p:nvPr>
        </p:nvSpPr>
        <p:spPr>
          <a:xfrm>
            <a:off x="7107085" y="3119717"/>
            <a:ext cx="11024504" cy="210116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7131895" y="3012141"/>
            <a:ext cx="10999694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8"/>
          <p:cNvSpPr>
            <a:spLocks noGrp="1"/>
          </p:cNvSpPr>
          <p:nvPr>
            <p:ph type="body" sz="quarter" idx="15" hasCustomPrompt="1"/>
          </p:nvPr>
        </p:nvSpPr>
        <p:spPr>
          <a:xfrm>
            <a:off x="7107085" y="5478616"/>
            <a:ext cx="11024504" cy="635549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FF6600"/>
                </a:solidFill>
                <a:latin typeface="+mj-lt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Caption2 Here</a:t>
            </a:r>
            <a:endParaRPr lang="ja-JP" altLang="en-US" dirty="0" smtClean="0"/>
          </a:p>
        </p:txBody>
      </p:sp>
      <p:sp>
        <p:nvSpPr>
          <p:cNvPr id="16" name="テキスト プレースホルダー 8"/>
          <p:cNvSpPr>
            <a:spLocks noGrp="1"/>
          </p:cNvSpPr>
          <p:nvPr>
            <p:ph type="body" sz="quarter" idx="16" hasCustomPrompt="1"/>
          </p:nvPr>
        </p:nvSpPr>
        <p:spPr>
          <a:xfrm>
            <a:off x="7107085" y="6167953"/>
            <a:ext cx="11024504" cy="210116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2800"/>
              </a:lnSpc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>
              <a:defRPr>
                <a:latin typeface="Bebas Neue Bold" panose="020B0606020202050201" pitchFamily="34" charset="0"/>
              </a:defRPr>
            </a:lvl2pPr>
            <a:lvl3pPr>
              <a:defRPr>
                <a:latin typeface="Bebas Neue Bold" panose="020B0606020202050201" pitchFamily="34" charset="0"/>
              </a:defRPr>
            </a:lvl3pPr>
            <a:lvl4pPr>
              <a:defRPr>
                <a:latin typeface="Bebas Neue Bold" panose="020B0606020202050201" pitchFamily="34" charset="0"/>
              </a:defRPr>
            </a:lvl4pPr>
            <a:lvl5pPr>
              <a:defRPr>
                <a:latin typeface="Bebas Neue Bold" panose="020B0606020202050201" pitchFamily="34" charset="0"/>
              </a:defRPr>
            </a:lvl5pPr>
          </a:lstStyle>
          <a:p>
            <a:pPr lvl="0"/>
            <a:r>
              <a:rPr lang="en-US" altLang="ja-JP" dirty="0" smtClean="0"/>
              <a:t>Text Here</a:t>
            </a:r>
            <a:endParaRPr lang="ja-JP" altLang="en-US" dirty="0" smtClean="0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7131895" y="6060377"/>
            <a:ext cx="10999694" cy="0"/>
          </a:xfrm>
          <a:prstGeom prst="line">
            <a:avLst/>
          </a:prstGeom>
          <a:ln w="19050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547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63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7" r:id="rId3"/>
    <p:sldLayoutId id="2147483668" r:id="rId4"/>
    <p:sldLayoutId id="2147483669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Char char=""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0" y="9721516"/>
            <a:ext cx="18288000" cy="5654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3018168" y="9721516"/>
            <a:ext cx="5269832" cy="565484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/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8288000" cy="14626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/>
          </a:p>
        </p:txBody>
      </p:sp>
      <p:sp>
        <p:nvSpPr>
          <p:cNvPr id="3" name="正方形/長方形 2"/>
          <p:cNvSpPr/>
          <p:nvPr userDrawn="1"/>
        </p:nvSpPr>
        <p:spPr>
          <a:xfrm>
            <a:off x="1" y="0"/>
            <a:ext cx="388418" cy="146263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5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12115800" y="972151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bg1">
                    <a:lumMod val="95000"/>
                  </a:schemeClr>
                </a:solidFill>
                <a:latin typeface="Bebas Neue Bold" panose="020B0606020202050201" pitchFamily="34" charset="0"/>
              </a:defRPr>
            </a:lvl1pPr>
          </a:lstStyle>
          <a:p>
            <a:r>
              <a:rPr lang="en-US" dirty="0" smtClean="0"/>
              <a:t>Presentation Title Here</a:t>
            </a:r>
            <a:endParaRPr 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4"/>
          </p:nvPr>
        </p:nvSpPr>
        <p:spPr>
          <a:xfrm>
            <a:off x="14173200" y="0"/>
            <a:ext cx="4114800" cy="1613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0">
                <a:solidFill>
                  <a:schemeClr val="tx1">
                    <a:lumMod val="65000"/>
                    <a:lumOff val="35000"/>
                  </a:schemeClr>
                </a:solidFill>
                <a:latin typeface="Bebas Neue Bold" panose="020B0606020202050201" pitchFamily="34" charset="0"/>
              </a:defRPr>
            </a:lvl1pPr>
          </a:lstStyle>
          <a:p>
            <a:fld id="{DAEF4D36-AE85-49C9-90DE-66D02B257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5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1" r:id="rId7"/>
    <p:sldLayoutId id="2147483676" r:id="rId8"/>
    <p:sldLayoutId id="2147483677" r:id="rId9"/>
    <p:sldLayoutId id="2147483670" r:id="rId10"/>
    <p:sldLayoutId id="2147483674" r:id="rId11"/>
    <p:sldLayoutId id="2147483675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000" kern="1200" baseline="0">
          <a:solidFill>
            <a:schemeClr val="bg1">
              <a:lumMod val="95000"/>
            </a:schemeClr>
          </a:solidFill>
          <a:latin typeface="Bebas Neue Bold" panose="020B0606020202050201" pitchFamily="34" charset="0"/>
          <a:ea typeface="A-OTF Shin Go Pro L" panose="020B0300000000000000" pitchFamily="34" charset="-128"/>
          <a:cs typeface="+mj-cs"/>
        </a:defRPr>
      </a:lvl1pPr>
    </p:titleStyle>
    <p:bodyStyle>
      <a:lvl1pPr marL="0" indent="0" algn="l" defTabSz="1371600" rtl="0" eaLnBrk="1" latinLnBrk="0" hangingPunct="1">
        <a:lnSpc>
          <a:spcPct val="90000"/>
        </a:lnSpc>
        <a:spcBef>
          <a:spcPts val="1500"/>
        </a:spcBef>
        <a:buFont typeface="Wingdings" panose="05000000000000000000" pitchFamily="2" charset="2"/>
        <a:buNone/>
        <a:defRPr sz="27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1pPr>
      <a:lvl2pPr marL="685800" indent="-342900" algn="l" defTabSz="1371600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2pPr>
      <a:lvl3pPr marL="109728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4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3pPr>
      <a:lvl4pPr marL="150876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4pPr>
      <a:lvl5pPr marL="1920240" indent="-342900" algn="l" defTabSz="1371600" rtl="0" eaLnBrk="1" latinLnBrk="0" hangingPunct="1">
        <a:lnSpc>
          <a:spcPct val="90000"/>
        </a:lnSpc>
        <a:spcBef>
          <a:spcPts val="900"/>
        </a:spcBef>
        <a:buFont typeface="Wingdings" panose="05000000000000000000" pitchFamily="2" charset="2"/>
        <a:buChar char=""/>
        <a:defRPr sz="2100" kern="1200">
          <a:solidFill>
            <a:schemeClr val="tx1"/>
          </a:solidFill>
          <a:latin typeface="Aller Light" panose="02000503000000020004" pitchFamily="2" charset="0"/>
          <a:ea typeface="A-OTF Shin Go Pro L" panose="020B0300000000000000" pitchFamily="34" charset="-128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286000" y="2408980"/>
            <a:ext cx="6368432" cy="132274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anose="020B0606020202050201" pitchFamily="34" charset="0"/>
                <a:ea typeface="A-OTF Gothic BBB Pro Medium" panose="020B0400000000000000" pitchFamily="34" charset="-128"/>
                <a:cs typeface="A-OTF Gothic BBB Pro Medium" panose="020B0400000000000000" pitchFamily="34" charset="-128"/>
              </a:defRPr>
            </a:lvl1pPr>
          </a:lstStyle>
          <a:p>
            <a:pPr algn="l"/>
            <a:r>
              <a:rPr lang="en-US" sz="8100" dirty="0" err="1">
                <a:solidFill>
                  <a:srgbClr val="FF6600"/>
                </a:solidFill>
                <a:latin typeface="+mj-lt"/>
              </a:rPr>
              <a:t>powerPoint</a:t>
            </a:r>
            <a:endParaRPr lang="en-US" sz="8100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Alnair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Jun </a:t>
            </a:r>
            <a:r>
              <a:rPr lang="en-US" dirty="0" err="1" smtClean="0"/>
              <a:t>Akizaki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84F13-ABAE-4F81-BC63-601781572953}" type="datetime3">
              <a:rPr lang="en-US" smtClean="0"/>
              <a:t>25 February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the world</a:t>
            </a:r>
            <a:br>
              <a:rPr lang="en-US" dirty="0" smtClean="0"/>
            </a:br>
            <a:r>
              <a:rPr lang="en-US" dirty="0" smtClean="0"/>
              <a:t>go round together!</a:t>
            </a:r>
            <a:endParaRPr lang="en-US" dirty="0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Yes, we can do that</a:t>
            </a:r>
          </a:p>
        </p:txBody>
      </p:sp>
    </p:spTree>
    <p:extLst>
      <p:ext uri="{BB962C8B-B14F-4D97-AF65-F5344CB8AC3E}">
        <p14:creationId xmlns:p14="http://schemas.microsoft.com/office/powerpoint/2010/main" val="27218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Positive? Negative?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12</a:t>
            </a:fld>
            <a:endParaRPr lang="en-US"/>
          </a:p>
        </p:txBody>
      </p:sp>
      <p:sp>
        <p:nvSpPr>
          <p:cNvPr id="10" name="サブタイトル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Tokyo</a:t>
            </a:r>
            <a:endParaRPr lang="en-US" dirty="0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Paris</a:t>
            </a:r>
            <a:endParaRPr lang="en-US" dirty="0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46" name="テキスト プレースホルダー 4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graphicFrame>
        <p:nvGraphicFramePr>
          <p:cNvPr id="27" name="グラフ プレースホルダー 26"/>
          <p:cNvGraphicFramePr>
            <a:graphicFrameLocks noGrp="1"/>
          </p:cNvGraphicFramePr>
          <p:nvPr>
            <p:ph type="chart" sz="quarter" idx="21"/>
            <p:extLst>
              <p:ext uri="{D42A27DB-BD31-4B8C-83A1-F6EECF244321}">
                <p14:modId xmlns:p14="http://schemas.microsoft.com/office/powerpoint/2010/main" val="1571794154"/>
              </p:ext>
            </p:extLst>
          </p:nvPr>
        </p:nvGraphicFramePr>
        <p:xfrm>
          <a:off x="1463675" y="1854200"/>
          <a:ext cx="3965575" cy="396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9" name="グラフ プレースホルダー 26"/>
          <p:cNvGraphicFramePr>
            <a:graphicFrameLocks noGrp="1"/>
          </p:cNvGraphicFramePr>
          <p:nvPr>
            <p:ph type="chart" sz="quarter" idx="22"/>
            <p:extLst>
              <p:ext uri="{D42A27DB-BD31-4B8C-83A1-F6EECF244321}">
                <p14:modId xmlns:p14="http://schemas.microsoft.com/office/powerpoint/2010/main" val="3837861384"/>
              </p:ext>
            </p:extLst>
          </p:nvPr>
        </p:nvGraphicFramePr>
        <p:xfrm>
          <a:off x="7115175" y="1854200"/>
          <a:ext cx="3965575" cy="396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グラフ プレースホルダー 26"/>
          <p:cNvGraphicFramePr>
            <a:graphicFrameLocks noGrp="1"/>
          </p:cNvGraphicFramePr>
          <p:nvPr>
            <p:ph type="chart" sz="quarter" idx="23"/>
            <p:extLst>
              <p:ext uri="{D42A27DB-BD31-4B8C-83A1-F6EECF244321}">
                <p14:modId xmlns:p14="http://schemas.microsoft.com/office/powerpoint/2010/main" val="873837780"/>
              </p:ext>
            </p:extLst>
          </p:nvPr>
        </p:nvGraphicFramePr>
        <p:xfrm>
          <a:off x="12822238" y="1852613"/>
          <a:ext cx="3965575" cy="396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655518" y="3144033"/>
            <a:ext cx="16161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-OTF Shin Go Pro L" panose="020B0300000000000000" pitchFamily="34" charset="-128"/>
              </a:rPr>
              <a:t>78%</a:t>
            </a:r>
            <a:endParaRPr kumimoji="1" lang="ja-JP" altLang="en-US" sz="8000" dirty="0" err="1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A-OTF Shin Go Pro L" panose="020B0300000000000000" pitchFamily="34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335926" y="3144033"/>
            <a:ext cx="16145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-OTF Shin Go Pro L" panose="020B0300000000000000" pitchFamily="34" charset="-128"/>
              </a:rPr>
              <a:t>90%</a:t>
            </a:r>
            <a:endParaRPr kumimoji="1" lang="ja-JP" altLang="en-US" sz="8000" dirty="0" err="1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A-OTF Shin Go Pro L" panose="020B0300000000000000" pitchFamily="3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018712" y="3108543"/>
            <a:ext cx="16177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-OTF Shin Go Pro L" panose="020B0300000000000000" pitchFamily="34" charset="-128"/>
              </a:rPr>
              <a:t>86%</a:t>
            </a:r>
            <a:endParaRPr kumimoji="1" lang="ja-JP" altLang="en-US" sz="8000" dirty="0" err="1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A-OTF Shin Go Pro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412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and purchases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13</a:t>
            </a:fld>
            <a:endParaRPr lang="en-US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Winter Sales</a:t>
            </a:r>
            <a:endParaRPr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>
                <a:solidFill>
                  <a:srgbClr val="FF6600"/>
                </a:solidFill>
              </a:rPr>
              <a:t>incididunt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ut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>
                <a:solidFill>
                  <a:srgbClr val="FF6600"/>
                </a:solidFill>
              </a:rPr>
              <a:t>reprehenderit</a:t>
            </a:r>
            <a:r>
              <a:rPr lang="en-US" dirty="0">
                <a:solidFill>
                  <a:srgbClr val="FF6600"/>
                </a:solidFill>
              </a:rPr>
              <a:t> in </a:t>
            </a:r>
            <a:r>
              <a:rPr lang="en-US" dirty="0" err="1">
                <a:solidFill>
                  <a:srgbClr val="FF6600"/>
                </a:solidFill>
              </a:rPr>
              <a:t>voluptate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24" name="グラフ プレースホルダー 23"/>
          <p:cNvGraphicFramePr>
            <a:graphicFrameLocks noGrp="1"/>
          </p:cNvGraphicFramePr>
          <p:nvPr>
            <p:ph type="chart" sz="quarter" idx="21"/>
            <p:extLst>
              <p:ext uri="{D42A27DB-BD31-4B8C-83A1-F6EECF244321}">
                <p14:modId xmlns:p14="http://schemas.microsoft.com/office/powerpoint/2010/main" val="4024610050"/>
              </p:ext>
            </p:extLst>
          </p:nvPr>
        </p:nvGraphicFramePr>
        <p:xfrm>
          <a:off x="796925" y="2862263"/>
          <a:ext cx="8128000" cy="522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720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enlarge our market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14</a:t>
            </a:fld>
            <a:endParaRPr lang="en-US"/>
          </a:p>
        </p:txBody>
      </p:sp>
      <p:sp>
        <p:nvSpPr>
          <p:cNvPr id="16" name="サブタイトル 1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</a:t>
            </a:r>
            <a:r>
              <a:rPr lang="da-DK" dirty="0" smtClean="0"/>
              <a:t>amet</a:t>
            </a:r>
            <a:endParaRPr 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Male User</a:t>
            </a:r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Female User</a:t>
            </a:r>
            <a:endParaRPr lang="en-US" dirty="0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5293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15</a:t>
            </a:fld>
            <a:endParaRPr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Cost Estimation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/>
              <a:t>architecto</a:t>
            </a:r>
            <a:r>
              <a:rPr lang="en-US" dirty="0"/>
              <a:t> </a:t>
            </a:r>
            <a:r>
              <a:rPr lang="en-US" dirty="0" err="1"/>
              <a:t>beatae</a:t>
            </a:r>
            <a:r>
              <a:rPr lang="en-US" dirty="0"/>
              <a:t> vitae dicta </a:t>
            </a:r>
            <a:r>
              <a:rPr lang="en-US" dirty="0" err="1"/>
              <a:t>sunt</a:t>
            </a:r>
            <a:r>
              <a:rPr lang="en-US" dirty="0"/>
              <a:t>, </a:t>
            </a:r>
            <a:r>
              <a:rPr lang="en-US" dirty="0" err="1"/>
              <a:t>explicabo</a:t>
            </a:r>
            <a:r>
              <a:rPr lang="en-US" dirty="0"/>
              <a:t>. </a:t>
            </a:r>
            <a:r>
              <a:rPr lang="en-US" dirty="0" err="1"/>
              <a:t>Nemo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ipsam</a:t>
            </a:r>
            <a:r>
              <a:rPr lang="en-US" dirty="0"/>
              <a:t> </a:t>
            </a:r>
            <a:r>
              <a:rPr lang="en-US" dirty="0" err="1"/>
              <a:t>voluptatem</a:t>
            </a:r>
            <a:r>
              <a:rPr lang="en-US" dirty="0"/>
              <a:t>, </a:t>
            </a:r>
            <a:r>
              <a:rPr lang="en-US" dirty="0" err="1"/>
              <a:t>quia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sit, </a:t>
            </a:r>
            <a:r>
              <a:rPr lang="en-US" dirty="0" err="1"/>
              <a:t>aspernatur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fugit, </a:t>
            </a:r>
            <a:r>
              <a:rPr lang="en-US" dirty="0" err="1">
                <a:solidFill>
                  <a:srgbClr val="FF6600"/>
                </a:solidFill>
              </a:rPr>
              <a:t>sed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quia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consequuntur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magni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dolores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eos</a:t>
            </a:r>
            <a:r>
              <a:rPr lang="en-US" dirty="0"/>
              <a:t>, qui </a:t>
            </a:r>
            <a:r>
              <a:rPr lang="en-US" dirty="0" err="1"/>
              <a:t>ratione</a:t>
            </a:r>
            <a:r>
              <a:rPr lang="en-US" dirty="0"/>
              <a:t>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sequi</a:t>
            </a:r>
            <a:r>
              <a:rPr lang="en-US" dirty="0"/>
              <a:t> </a:t>
            </a:r>
            <a:r>
              <a:rPr lang="en-US" dirty="0" err="1"/>
              <a:t>nesciunt</a:t>
            </a:r>
            <a:r>
              <a:rPr lang="en-US" dirty="0"/>
              <a:t>,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quia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</a:t>
            </a:r>
            <a:r>
              <a:rPr lang="en-US" dirty="0"/>
              <a:t>[ng]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quia</a:t>
            </a:r>
            <a:r>
              <a:rPr lang="en-US" dirty="0"/>
              <a:t> non </a:t>
            </a:r>
            <a:r>
              <a:rPr lang="en-US" dirty="0" err="1"/>
              <a:t>numquam</a:t>
            </a:r>
            <a:r>
              <a:rPr lang="en-US" dirty="0"/>
              <a:t> [do]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modi</a:t>
            </a:r>
            <a:r>
              <a:rPr lang="en-US" dirty="0"/>
              <a:t> </a:t>
            </a:r>
            <a:r>
              <a:rPr lang="en-US" dirty="0" err="1"/>
              <a:t>tempora</a:t>
            </a:r>
            <a:r>
              <a:rPr lang="en-US" dirty="0"/>
              <a:t> </a:t>
            </a:r>
            <a:r>
              <a:rPr lang="en-US" dirty="0" err="1"/>
              <a:t>inci</a:t>
            </a:r>
            <a:r>
              <a:rPr lang="en-US" dirty="0"/>
              <a:t>[di]</a:t>
            </a:r>
            <a:r>
              <a:rPr lang="en-US" dirty="0" err="1"/>
              <a:t>dunt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magnam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quaerat</a:t>
            </a:r>
            <a:r>
              <a:rPr lang="en-US" dirty="0"/>
              <a:t> </a:t>
            </a:r>
            <a:r>
              <a:rPr lang="en-US" dirty="0" err="1" smtClean="0"/>
              <a:t>voluptatem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solidFill>
                  <a:srgbClr val="FF6600"/>
                </a:solidFill>
              </a:rPr>
              <a:t>Ut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enim</a:t>
            </a:r>
            <a:r>
              <a:rPr lang="en-US" dirty="0">
                <a:solidFill>
                  <a:srgbClr val="FF6600"/>
                </a:solidFill>
              </a:rPr>
              <a:t> ad minima </a:t>
            </a:r>
            <a:r>
              <a:rPr lang="en-US" dirty="0" err="1">
                <a:solidFill>
                  <a:srgbClr val="FF6600"/>
                </a:solidFill>
              </a:rPr>
              <a:t>veniam</a:t>
            </a:r>
            <a:r>
              <a:rPr lang="en-US" dirty="0">
                <a:solidFill>
                  <a:srgbClr val="FF6600"/>
                </a:solidFill>
              </a:rPr>
              <a:t>, </a:t>
            </a:r>
            <a:r>
              <a:rPr lang="en-US" dirty="0" err="1">
                <a:solidFill>
                  <a:srgbClr val="FF6600"/>
                </a:solidFill>
              </a:rPr>
              <a:t>quis</a:t>
            </a:r>
            <a:r>
              <a:rPr lang="en-US" dirty="0">
                <a:solidFill>
                  <a:srgbClr val="FF6600"/>
                </a:solidFill>
              </a:rPr>
              <a:t> nostrum </a:t>
            </a:r>
            <a:r>
              <a:rPr lang="en-US" dirty="0" err="1"/>
              <a:t>exercitationem</a:t>
            </a:r>
            <a:r>
              <a:rPr lang="en-US" dirty="0"/>
              <a:t> </a:t>
            </a:r>
            <a:r>
              <a:rPr lang="en-US" dirty="0" err="1"/>
              <a:t>ullam</a:t>
            </a:r>
            <a:r>
              <a:rPr lang="en-US" dirty="0"/>
              <a:t> </a:t>
            </a:r>
            <a:r>
              <a:rPr lang="en-US" dirty="0" err="1"/>
              <a:t>corporis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laboriosam</a:t>
            </a:r>
            <a:r>
              <a:rPr lang="en-US" dirty="0"/>
              <a:t>,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aliquid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commodi</a:t>
            </a:r>
            <a:r>
              <a:rPr lang="en-US" dirty="0"/>
              <a:t> </a:t>
            </a:r>
            <a:r>
              <a:rPr lang="en-US" dirty="0" err="1" smtClean="0"/>
              <a:t>consequatur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Fix the schedule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>
                <a:solidFill>
                  <a:srgbClr val="FF6600"/>
                </a:solidFill>
              </a:rPr>
              <a:t>quas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molestias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excepturi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/>
              <a:t>cupiditate</a:t>
            </a:r>
            <a:r>
              <a:rPr lang="en-US" dirty="0"/>
              <a:t> non provident,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/>
              <a:t>fuga</a:t>
            </a:r>
            <a:r>
              <a:rPr lang="en-US" dirty="0"/>
              <a:t>. Et </a:t>
            </a:r>
            <a:r>
              <a:rPr lang="en-US" dirty="0" err="1"/>
              <a:t>harum</a:t>
            </a:r>
            <a:r>
              <a:rPr lang="en-US" dirty="0"/>
              <a:t> </a:t>
            </a:r>
            <a:r>
              <a:rPr lang="en-US" dirty="0" err="1"/>
              <a:t>quidem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 smtClean="0"/>
              <a:t>distinctio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Nam </a:t>
            </a:r>
            <a:r>
              <a:rPr lang="en-US" dirty="0" err="1">
                <a:solidFill>
                  <a:srgbClr val="FF6600"/>
                </a:solidFill>
              </a:rPr>
              <a:t>libero</a:t>
            </a:r>
            <a:r>
              <a:rPr lang="en-US" dirty="0">
                <a:solidFill>
                  <a:srgbClr val="FF6600"/>
                </a:solidFill>
              </a:rPr>
              <a:t> tempore</a:t>
            </a:r>
            <a:r>
              <a:rPr lang="en-US" dirty="0"/>
              <a:t>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</a:t>
            </a:r>
            <a:r>
              <a:rPr lang="en-US" dirty="0" err="1"/>
              <a:t>assumenda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dolor </a:t>
            </a:r>
            <a:r>
              <a:rPr lang="en-US" dirty="0" err="1"/>
              <a:t>repellendus</a:t>
            </a:r>
            <a:r>
              <a:rPr lang="en-US" dirty="0"/>
              <a:t>. </a:t>
            </a:r>
            <a:r>
              <a:rPr lang="en-US" dirty="0" err="1"/>
              <a:t>Temporibus</a:t>
            </a:r>
            <a:r>
              <a:rPr lang="en-US" dirty="0"/>
              <a:t>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quibusdam</a:t>
            </a:r>
            <a:r>
              <a:rPr lang="en-US" dirty="0"/>
              <a:t> et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officiis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</a:t>
            </a:r>
            <a:r>
              <a:rPr lang="en-US" dirty="0" err="1"/>
              <a:t>necessitatibus</a:t>
            </a:r>
            <a:r>
              <a:rPr lang="en-US" dirty="0"/>
              <a:t> </a:t>
            </a:r>
            <a:r>
              <a:rPr lang="en-US" dirty="0" err="1"/>
              <a:t>saepe</a:t>
            </a:r>
            <a:r>
              <a:rPr lang="en-US" dirty="0"/>
              <a:t> </a:t>
            </a:r>
            <a:r>
              <a:rPr lang="en-US" dirty="0" err="1"/>
              <a:t>eveniet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et </a:t>
            </a:r>
            <a:r>
              <a:rPr lang="en-US" dirty="0" err="1">
                <a:solidFill>
                  <a:srgbClr val="FF6600"/>
                </a:solidFill>
              </a:rPr>
              <a:t>voluptates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repudiandae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sint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/>
              <a:t>et </a:t>
            </a:r>
            <a:r>
              <a:rPr lang="en-US" dirty="0" err="1"/>
              <a:t>molestiae</a:t>
            </a:r>
            <a:r>
              <a:rPr lang="en-US" dirty="0"/>
              <a:t> non </a:t>
            </a:r>
            <a:r>
              <a:rPr lang="en-US" dirty="0" err="1"/>
              <a:t>recusandae</a:t>
            </a:r>
            <a:r>
              <a:rPr lang="en-US" dirty="0"/>
              <a:t>. </a:t>
            </a:r>
            <a:r>
              <a:rPr lang="en-US" dirty="0" err="1"/>
              <a:t>Itaque</a:t>
            </a:r>
            <a:r>
              <a:rPr lang="en-US" dirty="0"/>
              <a:t>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rerum</a:t>
            </a:r>
            <a:r>
              <a:rPr lang="en-US" dirty="0"/>
              <a:t> hic </a:t>
            </a:r>
            <a:r>
              <a:rPr lang="en-US" dirty="0" err="1"/>
              <a:t>tenetur</a:t>
            </a:r>
            <a:r>
              <a:rPr lang="en-US" dirty="0"/>
              <a:t> a </a:t>
            </a:r>
            <a:r>
              <a:rPr lang="en-US" dirty="0" err="1"/>
              <a:t>sapiente</a:t>
            </a:r>
            <a:r>
              <a:rPr lang="en-US" dirty="0"/>
              <a:t> </a:t>
            </a:r>
            <a:r>
              <a:rPr lang="en-US" dirty="0" err="1"/>
              <a:t>delectus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reiciendis</a:t>
            </a:r>
            <a:r>
              <a:rPr lang="en-US" dirty="0"/>
              <a:t> </a:t>
            </a:r>
            <a:r>
              <a:rPr lang="en-US" dirty="0" err="1"/>
              <a:t>voluptatibus</a:t>
            </a:r>
            <a:r>
              <a:rPr lang="en-US" dirty="0"/>
              <a:t> </a:t>
            </a:r>
            <a:r>
              <a:rPr lang="en-US" dirty="0" err="1"/>
              <a:t>maiores</a:t>
            </a:r>
            <a:r>
              <a:rPr lang="en-US" dirty="0"/>
              <a:t> alias </a:t>
            </a:r>
            <a:r>
              <a:rPr lang="en-US" dirty="0" err="1"/>
              <a:t>consequatur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perferendis</a:t>
            </a:r>
            <a:r>
              <a:rPr lang="en-US" dirty="0"/>
              <a:t> </a:t>
            </a:r>
            <a:r>
              <a:rPr lang="en-US" dirty="0" err="1"/>
              <a:t>doloribus</a:t>
            </a:r>
            <a:r>
              <a:rPr lang="en-US" dirty="0"/>
              <a:t> </a:t>
            </a:r>
            <a:r>
              <a:rPr lang="en-US" dirty="0" err="1"/>
              <a:t>asperiores</a:t>
            </a:r>
            <a:r>
              <a:rPr lang="en-US" dirty="0"/>
              <a:t> </a:t>
            </a:r>
            <a:r>
              <a:rPr lang="en-US" dirty="0" err="1"/>
              <a:t>repellat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2141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Questions?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2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Vision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3</a:t>
            </a:fld>
            <a:endParaRPr lang="en-US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Your Vision</a:t>
            </a:r>
          </a:p>
          <a:p>
            <a:endParaRPr 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>
                <a:solidFill>
                  <a:srgbClr val="FF6600"/>
                </a:solidFill>
              </a:rPr>
              <a:t>ullamco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laboris</a:t>
            </a:r>
            <a:r>
              <a:rPr lang="en-US" dirty="0">
                <a:solidFill>
                  <a:srgbClr val="FF6600"/>
                </a:solidFill>
              </a:rPr>
              <a:t> nisi </a:t>
            </a:r>
            <a:r>
              <a:rPr lang="en-US" dirty="0" err="1">
                <a:solidFill>
                  <a:srgbClr val="FF6600"/>
                </a:solidFill>
              </a:rPr>
              <a:t>ut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aliquip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/>
              <a:t>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6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Company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4</a:t>
            </a:fld>
            <a:endParaRPr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Excepteur</a:t>
            </a:r>
            <a:r>
              <a:rPr lang="en-US" dirty="0" smtClean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936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Crews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5</a:t>
            </a:fld>
            <a:endParaRPr lang="en-US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Věra</a:t>
            </a:r>
            <a:r>
              <a:rPr lang="en-US" dirty="0"/>
              <a:t> </a:t>
            </a:r>
            <a:r>
              <a:rPr lang="en-US" dirty="0" err="1"/>
              <a:t>Chytilová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Jack Clayton</a:t>
            </a: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Donald </a:t>
            </a:r>
            <a:r>
              <a:rPr lang="en-US" dirty="0" err="1"/>
              <a:t>Cammell</a:t>
            </a:r>
            <a:endParaRPr lang="en-US" dirty="0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Cocozza</a:t>
            </a:r>
            <a:endParaRPr lang="en-US" dirty="0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928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Here  Is</a:t>
            </a:r>
            <a:br>
              <a:rPr lang="en-US" dirty="0" smtClean="0"/>
            </a:br>
            <a:r>
              <a:rPr lang="en-US" dirty="0" smtClean="0"/>
              <a:t>What You’re Looking for!</a:t>
            </a:r>
            <a:endParaRPr lang="en-US" dirty="0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Our experience shall</a:t>
            </a:r>
          </a:p>
          <a:p>
            <a:r>
              <a:rPr lang="en-US" dirty="0" smtClean="0"/>
              <a:t>solve your problems</a:t>
            </a:r>
          </a:p>
        </p:txBody>
      </p:sp>
    </p:spTree>
    <p:extLst>
      <p:ext uri="{BB962C8B-B14F-4D97-AF65-F5344CB8AC3E}">
        <p14:creationId xmlns:p14="http://schemas.microsoft.com/office/powerpoint/2010/main" val="42779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Concepts</a:t>
            </a:r>
            <a:endParaRPr lang="en-US" dirty="0"/>
          </a:p>
        </p:txBody>
      </p:sp>
      <p:sp>
        <p:nvSpPr>
          <p:cNvPr id="19" name="サブタイトル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Concept</a:t>
            </a:r>
            <a:endParaRPr 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a-DK" dirty="0"/>
              <a:t>Lorem ipsum dolor sit </a:t>
            </a:r>
            <a:r>
              <a:rPr lang="da-DK" dirty="0" smtClean="0"/>
              <a:t>amet</a:t>
            </a:r>
            <a:endParaRPr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  <a:p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8</a:t>
            </a:fld>
            <a:endParaRPr 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246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impressive Pillars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Presentation Title Here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EF4D36-AE85-49C9-90DE-66D02B257272}" type="slidenum">
              <a:rPr lang="en-US" smtClean="0"/>
              <a:t>9</a:t>
            </a:fld>
            <a:endParaRPr lang="en-US"/>
          </a:p>
        </p:txBody>
      </p:sp>
      <p:sp>
        <p:nvSpPr>
          <p:cNvPr id="10" name="サブタイトル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Lorem ipsum dolor sit amet</a:t>
            </a:r>
            <a:endParaRPr lang="en-US" dirty="0"/>
          </a:p>
          <a:p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Reborn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solidFill>
                  <a:srgbClr val="FF6600"/>
                </a:solidFill>
              </a:rPr>
              <a:t>Duis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aute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irure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/>
              <a:t>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Reunite</a:t>
            </a:r>
            <a:endParaRPr 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Sed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ut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perspiciatis</a:t>
            </a:r>
            <a:r>
              <a:rPr lang="en-US" dirty="0"/>
              <a:t>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natus</a:t>
            </a:r>
            <a:r>
              <a:rPr lang="en-US" dirty="0"/>
              <a:t> error sit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accusantium</a:t>
            </a:r>
            <a:r>
              <a:rPr lang="en-US" dirty="0"/>
              <a:t> </a:t>
            </a:r>
            <a:r>
              <a:rPr lang="en-US" dirty="0" err="1"/>
              <a:t>doloremque</a:t>
            </a:r>
            <a:r>
              <a:rPr lang="en-US" dirty="0"/>
              <a:t> </a:t>
            </a:r>
            <a:r>
              <a:rPr lang="en-US" dirty="0" err="1"/>
              <a:t>laudantium</a:t>
            </a:r>
            <a:r>
              <a:rPr lang="en-US" dirty="0"/>
              <a:t>, </a:t>
            </a:r>
            <a:r>
              <a:rPr lang="en-US" dirty="0" err="1"/>
              <a:t>totam</a:t>
            </a:r>
            <a:r>
              <a:rPr lang="en-US" dirty="0"/>
              <a:t> rem </a:t>
            </a:r>
            <a:r>
              <a:rPr lang="en-US" dirty="0" err="1"/>
              <a:t>aperiam</a:t>
            </a:r>
            <a:r>
              <a:rPr lang="en-US" dirty="0"/>
              <a:t> </a:t>
            </a:r>
            <a:r>
              <a:rPr lang="en-US" dirty="0" err="1"/>
              <a:t>eaque</a:t>
            </a:r>
            <a:r>
              <a:rPr lang="en-US" dirty="0"/>
              <a:t> </a:t>
            </a:r>
            <a:r>
              <a:rPr lang="en-US" dirty="0" err="1"/>
              <a:t>ipsa</a:t>
            </a:r>
            <a:r>
              <a:rPr lang="en-US" dirty="0"/>
              <a:t>, quae ab </a:t>
            </a:r>
            <a:r>
              <a:rPr lang="en-US" dirty="0" err="1"/>
              <a:t>illo</a:t>
            </a:r>
            <a:r>
              <a:rPr lang="en-US" dirty="0"/>
              <a:t> </a:t>
            </a:r>
            <a:r>
              <a:rPr lang="en-US" dirty="0" err="1"/>
              <a:t>inventore</a:t>
            </a:r>
            <a:r>
              <a:rPr lang="en-US" dirty="0"/>
              <a:t> </a:t>
            </a:r>
            <a:r>
              <a:rPr lang="en-US" dirty="0" err="1"/>
              <a:t>veritatis</a:t>
            </a:r>
            <a:r>
              <a:rPr lang="en-US" dirty="0"/>
              <a:t> et quasi </a:t>
            </a:r>
            <a:r>
              <a:rPr lang="en-US" dirty="0" err="1">
                <a:solidFill>
                  <a:srgbClr val="FF6600"/>
                </a:solidFill>
              </a:rPr>
              <a:t>architecto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beatae</a:t>
            </a:r>
            <a:r>
              <a:rPr lang="en-US" dirty="0">
                <a:solidFill>
                  <a:srgbClr val="FF6600"/>
                </a:solidFill>
              </a:rPr>
              <a:t> vitae dicta </a:t>
            </a:r>
            <a:r>
              <a:rPr lang="en-US" dirty="0" err="1">
                <a:solidFill>
                  <a:srgbClr val="FF6600"/>
                </a:solidFill>
              </a:rPr>
              <a:t>sunt</a:t>
            </a:r>
            <a:r>
              <a:rPr lang="en-US" dirty="0"/>
              <a:t>, </a:t>
            </a:r>
            <a:r>
              <a:rPr lang="en-US" dirty="0" err="1"/>
              <a:t>explicabo</a:t>
            </a:r>
            <a:r>
              <a:rPr lang="en-US" dirty="0"/>
              <a:t>. </a:t>
            </a:r>
            <a:r>
              <a:rPr lang="en-US" dirty="0" err="1"/>
              <a:t>Nemo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ipsam</a:t>
            </a:r>
            <a:r>
              <a:rPr lang="en-US" dirty="0"/>
              <a:t> </a:t>
            </a:r>
            <a:r>
              <a:rPr lang="en-US" dirty="0" err="1"/>
              <a:t>voluptatem</a:t>
            </a:r>
            <a:r>
              <a:rPr lang="en-US" dirty="0"/>
              <a:t>, </a:t>
            </a:r>
            <a:r>
              <a:rPr lang="en-US" dirty="0" err="1"/>
              <a:t>quia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sit, </a:t>
            </a:r>
            <a:r>
              <a:rPr lang="en-US" dirty="0" err="1"/>
              <a:t>aspernatur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</a:t>
            </a:r>
            <a:r>
              <a:rPr lang="en-US" dirty="0" err="1"/>
              <a:t>odit</a:t>
            </a:r>
            <a:r>
              <a:rPr lang="en-US" dirty="0"/>
              <a:t> </a:t>
            </a:r>
            <a:r>
              <a:rPr lang="en-US" dirty="0" err="1"/>
              <a:t>aut</a:t>
            </a:r>
            <a:r>
              <a:rPr lang="en-US" dirty="0"/>
              <a:t> fugit,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quia</a:t>
            </a:r>
            <a:r>
              <a:rPr lang="en-US" dirty="0"/>
              <a:t> </a:t>
            </a:r>
            <a:r>
              <a:rPr lang="en-US" dirty="0" err="1"/>
              <a:t>consequuntur</a:t>
            </a:r>
            <a:r>
              <a:rPr lang="en-US" dirty="0"/>
              <a:t> </a:t>
            </a:r>
            <a:r>
              <a:rPr lang="en-US" dirty="0" err="1"/>
              <a:t>magni</a:t>
            </a:r>
            <a:r>
              <a:rPr lang="en-US" dirty="0"/>
              <a:t> </a:t>
            </a:r>
            <a:r>
              <a:rPr lang="en-US" dirty="0" err="1"/>
              <a:t>dolores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, qui </a:t>
            </a:r>
            <a:r>
              <a:rPr lang="en-US" dirty="0" err="1"/>
              <a:t>ratione</a:t>
            </a:r>
            <a:r>
              <a:rPr lang="en-US" dirty="0"/>
              <a:t> </a:t>
            </a:r>
            <a:r>
              <a:rPr lang="en-US" dirty="0" err="1"/>
              <a:t>voluptatem</a:t>
            </a:r>
            <a:r>
              <a:rPr lang="en-US" dirty="0"/>
              <a:t> </a:t>
            </a:r>
            <a:r>
              <a:rPr lang="en-US" dirty="0" err="1"/>
              <a:t>sequi</a:t>
            </a:r>
            <a:r>
              <a:rPr lang="en-US" dirty="0"/>
              <a:t> </a:t>
            </a:r>
            <a:r>
              <a:rPr lang="en-US" dirty="0" err="1"/>
              <a:t>nesciunt</a:t>
            </a:r>
            <a:r>
              <a:rPr lang="en-US" dirty="0"/>
              <a:t>,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</a:t>
            </a:r>
            <a:r>
              <a:rPr lang="en-US" dirty="0" err="1"/>
              <a:t>quia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</a:t>
            </a:r>
            <a:r>
              <a:rPr lang="en-US" dirty="0"/>
              <a:t>[ng]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quia</a:t>
            </a:r>
            <a:r>
              <a:rPr lang="en-US" dirty="0"/>
              <a:t> non </a:t>
            </a:r>
            <a:r>
              <a:rPr lang="en-US" dirty="0" err="1"/>
              <a:t>numquam</a:t>
            </a:r>
            <a:r>
              <a:rPr lang="en-US" dirty="0"/>
              <a:t> [do] </a:t>
            </a:r>
            <a:r>
              <a:rPr lang="en-US" dirty="0" err="1"/>
              <a:t>eius</a:t>
            </a:r>
            <a:r>
              <a:rPr lang="en-US" dirty="0"/>
              <a:t> </a:t>
            </a:r>
            <a:r>
              <a:rPr lang="en-US" dirty="0" err="1"/>
              <a:t>modi</a:t>
            </a:r>
            <a:r>
              <a:rPr lang="en-US" dirty="0"/>
              <a:t> </a:t>
            </a:r>
            <a:r>
              <a:rPr lang="en-US" dirty="0" err="1"/>
              <a:t>tempora</a:t>
            </a:r>
            <a:r>
              <a:rPr lang="en-US" dirty="0"/>
              <a:t> </a:t>
            </a:r>
            <a:r>
              <a:rPr lang="en-US" dirty="0" err="1"/>
              <a:t>inci</a:t>
            </a:r>
            <a:r>
              <a:rPr lang="en-US" dirty="0"/>
              <a:t>[di]</a:t>
            </a:r>
            <a:r>
              <a:rPr lang="en-US" dirty="0" err="1"/>
              <a:t>dunt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magnam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quaerat</a:t>
            </a:r>
            <a:r>
              <a:rPr lang="en-US" dirty="0"/>
              <a:t> </a:t>
            </a:r>
            <a:r>
              <a:rPr lang="en-US" dirty="0" err="1"/>
              <a:t>voluptatem</a:t>
            </a:r>
            <a:r>
              <a:rPr lang="en-US" dirty="0"/>
              <a:t>. </a:t>
            </a: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Reinforce</a:t>
            </a:r>
            <a:endParaRPr 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eos</a:t>
            </a:r>
            <a:r>
              <a:rPr lang="en-US" dirty="0"/>
              <a:t> et </a:t>
            </a:r>
            <a:r>
              <a:rPr lang="en-US" dirty="0" err="1"/>
              <a:t>accusamus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dignissimos</a:t>
            </a:r>
            <a:r>
              <a:rPr lang="en-US" dirty="0"/>
              <a:t> </a:t>
            </a:r>
            <a:r>
              <a:rPr lang="en-US" dirty="0" err="1"/>
              <a:t>ducimus</a:t>
            </a:r>
            <a:r>
              <a:rPr lang="en-US" dirty="0"/>
              <a:t>, qui </a:t>
            </a:r>
            <a:r>
              <a:rPr lang="en-US" dirty="0" err="1"/>
              <a:t>blanditiis</a:t>
            </a:r>
            <a:r>
              <a:rPr lang="en-US" dirty="0"/>
              <a:t> </a:t>
            </a:r>
            <a:r>
              <a:rPr lang="en-US" dirty="0" err="1"/>
              <a:t>praesentium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deleniti</a:t>
            </a:r>
            <a:r>
              <a:rPr lang="en-US" dirty="0"/>
              <a:t> </a:t>
            </a:r>
            <a:r>
              <a:rPr lang="en-US" dirty="0" err="1"/>
              <a:t>atque</a:t>
            </a:r>
            <a:r>
              <a:rPr lang="en-US" dirty="0"/>
              <a:t> </a:t>
            </a:r>
            <a:r>
              <a:rPr lang="en-US" dirty="0" err="1"/>
              <a:t>corrupti</a:t>
            </a:r>
            <a:r>
              <a:rPr lang="en-US" dirty="0"/>
              <a:t>, quos </a:t>
            </a:r>
            <a:r>
              <a:rPr lang="en-US" dirty="0" err="1"/>
              <a:t>dolores</a:t>
            </a:r>
            <a:r>
              <a:rPr lang="en-US" dirty="0"/>
              <a:t> et </a:t>
            </a:r>
            <a:r>
              <a:rPr lang="en-US" dirty="0" err="1"/>
              <a:t>quas</a:t>
            </a:r>
            <a:r>
              <a:rPr lang="en-US" dirty="0"/>
              <a:t> </a:t>
            </a:r>
            <a:r>
              <a:rPr lang="en-US" dirty="0" err="1"/>
              <a:t>molestias</a:t>
            </a:r>
            <a:r>
              <a:rPr lang="en-US" dirty="0"/>
              <a:t> </a:t>
            </a:r>
            <a:r>
              <a:rPr lang="en-US" dirty="0" err="1"/>
              <a:t>excepturi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, </a:t>
            </a:r>
            <a:r>
              <a:rPr lang="en-US" dirty="0" err="1"/>
              <a:t>obcaecati</a:t>
            </a:r>
            <a:r>
              <a:rPr lang="en-US" dirty="0"/>
              <a:t> </a:t>
            </a:r>
            <a:r>
              <a:rPr lang="en-US" dirty="0" err="1">
                <a:solidFill>
                  <a:srgbClr val="FF6600"/>
                </a:solidFill>
              </a:rPr>
              <a:t>cupiditate</a:t>
            </a:r>
            <a:r>
              <a:rPr lang="en-US" dirty="0">
                <a:solidFill>
                  <a:srgbClr val="FF6600"/>
                </a:solidFill>
              </a:rPr>
              <a:t> non provident</a:t>
            </a:r>
            <a:r>
              <a:rPr lang="en-US" dirty="0"/>
              <a:t>, </a:t>
            </a:r>
            <a:r>
              <a:rPr lang="en-US" dirty="0" err="1"/>
              <a:t>similique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in culpa,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mollitia</a:t>
            </a:r>
            <a:r>
              <a:rPr lang="en-US" dirty="0"/>
              <a:t> animi,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dolorum</a:t>
            </a:r>
            <a:r>
              <a:rPr lang="en-US" dirty="0"/>
              <a:t> </a:t>
            </a:r>
            <a:r>
              <a:rPr lang="en-US" dirty="0" err="1" smtClean="0"/>
              <a:t>fuga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Et </a:t>
            </a:r>
            <a:r>
              <a:rPr lang="en-US" dirty="0" err="1">
                <a:solidFill>
                  <a:srgbClr val="FF6600"/>
                </a:solidFill>
              </a:rPr>
              <a:t>harum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quidem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>
                <a:solidFill>
                  <a:srgbClr val="FF6600"/>
                </a:solidFill>
              </a:rPr>
              <a:t>rerum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 err="1"/>
              <a:t>facilis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et </a:t>
            </a:r>
            <a:r>
              <a:rPr lang="en-US" dirty="0" err="1"/>
              <a:t>expedita</a:t>
            </a:r>
            <a:r>
              <a:rPr lang="en-US" dirty="0"/>
              <a:t> </a:t>
            </a:r>
            <a:r>
              <a:rPr lang="en-US" dirty="0" err="1"/>
              <a:t>distinctio</a:t>
            </a:r>
            <a:r>
              <a:rPr lang="en-US" dirty="0"/>
              <a:t>. Nam </a:t>
            </a:r>
            <a:r>
              <a:rPr lang="en-US" dirty="0" err="1"/>
              <a:t>libero</a:t>
            </a:r>
            <a:r>
              <a:rPr lang="en-US" dirty="0"/>
              <a:t> tempore, cum </a:t>
            </a:r>
            <a:r>
              <a:rPr lang="en-US" dirty="0" err="1"/>
              <a:t>soluta</a:t>
            </a:r>
            <a:r>
              <a:rPr lang="en-US" dirty="0"/>
              <a:t> </a:t>
            </a:r>
            <a:r>
              <a:rPr lang="en-US" dirty="0" err="1"/>
              <a:t>nobis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eligendi</a:t>
            </a:r>
            <a:r>
              <a:rPr lang="en-US" dirty="0"/>
              <a:t> </a:t>
            </a:r>
            <a:r>
              <a:rPr lang="en-US" dirty="0" err="1"/>
              <a:t>optio</a:t>
            </a:r>
            <a:r>
              <a:rPr lang="en-US" dirty="0"/>
              <a:t>, </a:t>
            </a:r>
            <a:r>
              <a:rPr lang="en-US" dirty="0" err="1"/>
              <a:t>cumque</a:t>
            </a:r>
            <a:r>
              <a:rPr lang="en-US" dirty="0"/>
              <a:t> </a:t>
            </a:r>
            <a:r>
              <a:rPr lang="en-US" dirty="0" err="1"/>
              <a:t>nihil</a:t>
            </a:r>
            <a:r>
              <a:rPr lang="en-US" dirty="0"/>
              <a:t> </a:t>
            </a:r>
            <a:r>
              <a:rPr lang="en-US" dirty="0" err="1"/>
              <a:t>impedit</a:t>
            </a:r>
            <a:r>
              <a:rPr lang="en-US" dirty="0"/>
              <a:t>, quo minus id, quod </a:t>
            </a:r>
            <a:r>
              <a:rPr lang="en-US" dirty="0" err="1"/>
              <a:t>maxime</a:t>
            </a:r>
            <a:r>
              <a:rPr lang="en-US" dirty="0"/>
              <a:t> </a:t>
            </a:r>
            <a:r>
              <a:rPr lang="en-US" dirty="0" err="1"/>
              <a:t>placeat</a:t>
            </a:r>
            <a:r>
              <a:rPr lang="en-US" dirty="0"/>
              <a:t>, </a:t>
            </a:r>
            <a:r>
              <a:rPr lang="en-US" dirty="0" err="1"/>
              <a:t>facere</a:t>
            </a:r>
            <a:r>
              <a:rPr lang="en-US" dirty="0"/>
              <a:t> </a:t>
            </a:r>
            <a:r>
              <a:rPr lang="en-US" dirty="0" err="1"/>
              <a:t>possimus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</a:t>
            </a:r>
            <a:r>
              <a:rPr lang="en-US" dirty="0" err="1"/>
              <a:t>voluptas</a:t>
            </a:r>
            <a:r>
              <a:rPr lang="en-US" dirty="0"/>
              <a:t> </a:t>
            </a:r>
            <a:r>
              <a:rPr lang="en-US" dirty="0" err="1"/>
              <a:t>assumenda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omnis</a:t>
            </a:r>
            <a:r>
              <a:rPr lang="en-US" dirty="0"/>
              <a:t> dolor </a:t>
            </a:r>
            <a:r>
              <a:rPr lang="en-US" dirty="0" err="1"/>
              <a:t>repellendus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30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 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lnair">
      <a:majorFont>
        <a:latin typeface="Bebas Neue Regular"/>
        <a:ea typeface="Capella Light"/>
        <a:cs typeface=""/>
      </a:majorFont>
      <a:minorFont>
        <a:latin typeface="Roboto"/>
        <a:ea typeface="Capell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>
                <a:lumMod val="85000"/>
                <a:lumOff val="15000"/>
              </a:schemeClr>
            </a:solidFill>
            <a:latin typeface="Aller Light" panose="02000503000000020004" pitchFamily="2" charset="0"/>
            <a:ea typeface="A-OTF Shin Go Pro L" panose="020B03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lnair">
      <a:majorFont>
        <a:latin typeface="Bebas Neue Regular"/>
        <a:ea typeface="Capella Light"/>
        <a:cs typeface=""/>
      </a:majorFont>
      <a:minorFont>
        <a:latin typeface="Roboto"/>
        <a:ea typeface="Capell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</a:spPr>
      <a:bodyPr rtlCol="0" anchor="ctr"/>
      <a:lstStyle>
        <a:defPPr algn="ctr">
          <a:defRPr sz="405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chemeClr val="tx1">
                <a:lumMod val="85000"/>
                <a:lumOff val="15000"/>
              </a:schemeClr>
            </a:solidFill>
            <a:latin typeface="+mj-lt"/>
            <a:ea typeface="A-OTF Shin Go Pro L" panose="020B03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1261</Words>
  <Application>Microsoft Office PowerPoint</Application>
  <PresentationFormat>ユーザー設定</PresentationFormat>
  <Paragraphs>106</Paragraphs>
  <Slides>16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16</vt:i4>
      </vt:variant>
    </vt:vector>
  </HeadingPairs>
  <TitlesOfParts>
    <vt:vector size="18" baseType="lpstr">
      <vt:lpstr>No Header</vt:lpstr>
      <vt:lpstr>Header</vt:lpstr>
      <vt:lpstr>Alnair Template</vt:lpstr>
      <vt:lpstr>About US</vt:lpstr>
      <vt:lpstr>Our Vision</vt:lpstr>
      <vt:lpstr>Our Company</vt:lpstr>
      <vt:lpstr>Our Crews</vt:lpstr>
      <vt:lpstr>Here  Is What You’re Looking for!</vt:lpstr>
      <vt:lpstr>Project Concepts</vt:lpstr>
      <vt:lpstr>Main Concept</vt:lpstr>
      <vt:lpstr>3 impressive Pillars</vt:lpstr>
      <vt:lpstr>Make the world go round together!</vt:lpstr>
      <vt:lpstr>marketing</vt:lpstr>
      <vt:lpstr>Positive? Negative?</vt:lpstr>
      <vt:lpstr>Sales and purchases</vt:lpstr>
      <vt:lpstr>How to enlarge our market</vt:lpstr>
      <vt:lpstr>Project Plan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taitoru</dc:title>
  <dc:creator>秋咲准</dc:creator>
  <cp:lastModifiedBy>Jun</cp:lastModifiedBy>
  <cp:revision>72</cp:revision>
  <dcterms:created xsi:type="dcterms:W3CDTF">2014-05-07T13:22:54Z</dcterms:created>
  <dcterms:modified xsi:type="dcterms:W3CDTF">2015-02-24T16:23:11Z</dcterms:modified>
</cp:coreProperties>
</file>