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0"/>
  </p:notesMasterIdLst>
  <p:sldIdLst>
    <p:sldId id="338" r:id="rId2"/>
    <p:sldId id="339" r:id="rId3"/>
    <p:sldId id="313" r:id="rId4"/>
    <p:sldId id="314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  <p:sldId id="326" r:id="rId17"/>
    <p:sldId id="327" r:id="rId18"/>
    <p:sldId id="328" r:id="rId19"/>
    <p:sldId id="329" r:id="rId20"/>
    <p:sldId id="330" r:id="rId21"/>
    <p:sldId id="331" r:id="rId22"/>
    <p:sldId id="332" r:id="rId23"/>
    <p:sldId id="333" r:id="rId24"/>
    <p:sldId id="334" r:id="rId25"/>
    <p:sldId id="335" r:id="rId26"/>
    <p:sldId id="336" r:id="rId27"/>
    <p:sldId id="337" r:id="rId28"/>
    <p:sldId id="340" r:id="rId29"/>
  </p:sldIdLst>
  <p:sldSz cx="18288000" cy="10287000"/>
  <p:notesSz cx="6858000" cy="9144000"/>
  <p:embeddedFontLs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D-DIN" panose="020B0504030202030204" pitchFamily="34" charset="0"/>
      <p:regular r:id="rId35"/>
      <p:bold r:id="rId36"/>
      <p:italic r:id="rId37"/>
    </p:embeddedFont>
    <p:embeddedFont>
      <p:font typeface="D-DIN-Bold" panose="020B0804030202030204" pitchFamily="34" charset="0"/>
      <p:bold r:id="rId38"/>
    </p:embeddedFont>
  </p:embeddedFontLst>
  <p:defaultTextStyle>
    <a:defPPr>
      <a:defRPr lang="ja-JP"/>
    </a:defPPr>
    <a:lvl1pPr marL="0" algn="l" defTabSz="1828800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58" y="66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25F0C-A0DD-4B43-91C4-880F2C1FBA1C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13AF8-16AA-4A6C-AA7A-074B7E28D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027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h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2796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914400" y="4286250"/>
            <a:ext cx="16459200" cy="1714500"/>
          </a:xfrm>
          <a:prstGeom prst="rect">
            <a:avLst/>
          </a:prstGeom>
        </p:spPr>
        <p:txBody>
          <a:bodyPr vert="horz" lIns="182880" tIns="91440" rIns="182880" bIns="91440" rtlCol="0" anchor="ctr">
            <a:normAutofit/>
          </a:bodyPr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86317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(Gradient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914400" y="4191000"/>
            <a:ext cx="16459200" cy="1714500"/>
          </a:xfrm>
          <a:prstGeom prst="rect">
            <a:avLst/>
          </a:prstGeom>
        </p:spPr>
        <p:txBody>
          <a:bodyPr vert="horz" lIns="182880" tIns="91440" rIns="182880" bIns="91440" rtlCol="0" anchor="ctr">
            <a:normAutofit/>
          </a:bodyPr>
          <a:lstStyle>
            <a:lvl1pPr>
              <a:defRPr sz="7200" spc="600"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06912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Dark Backgrou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914400" y="4286250"/>
            <a:ext cx="16459200" cy="1714500"/>
          </a:xfrm>
          <a:prstGeom prst="rect">
            <a:avLst/>
          </a:prstGeom>
        </p:spPr>
        <p:txBody>
          <a:bodyPr vert="horz" lIns="182880" tIns="91440" rIns="182880" bIns="91440" rtlCol="0" anchor="ctr">
            <a:norm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4941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A0162EE-723F-4B80-992B-1206D3F9954D}"/>
              </a:ext>
            </a:extLst>
          </p:cNvPr>
          <p:cNvSpPr/>
          <p:nvPr userDrawn="1"/>
        </p:nvSpPr>
        <p:spPr>
          <a:xfrm>
            <a:off x="17057076" y="266700"/>
            <a:ext cx="1230923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901C35A-DA99-4CAA-8ACA-B99D279A02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150860" y="254976"/>
            <a:ext cx="609600" cy="457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fld id="{354B7933-8F19-472E-802F-9CB26FC01D6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5217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itle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7022123" cy="10287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618392" y="4286250"/>
            <a:ext cx="5785338" cy="1714500"/>
          </a:xfrm>
          <a:prstGeom prst="rect">
            <a:avLst/>
          </a:prstGeom>
        </p:spPr>
        <p:txBody>
          <a:bodyPr vert="horz" lIns="182880" tIns="91440" rIns="182880" bIns="91440" rtlCol="0" anchor="ctr">
            <a:normAutofit/>
          </a:bodyPr>
          <a:lstStyle>
            <a:lvl1pPr>
              <a:defRPr spc="300"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0" hasCustomPrompt="1"/>
          </p:nvPr>
        </p:nvSpPr>
        <p:spPr>
          <a:xfrm>
            <a:off x="8065477" y="1219200"/>
            <a:ext cx="8850923" cy="7848600"/>
          </a:xfrm>
        </p:spPr>
        <p:txBody>
          <a:bodyPr anchor="ctr"/>
          <a:lstStyle>
            <a:lvl1pPr marL="342900" indent="-342900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/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8338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quarter" idx="10" hasCustomPrompt="1"/>
          </p:nvPr>
        </p:nvSpPr>
        <p:spPr>
          <a:xfrm>
            <a:off x="1333500" y="7581900"/>
            <a:ext cx="15621000" cy="2019300"/>
          </a:xfrm>
        </p:spPr>
        <p:txBody>
          <a:bodyPr anchor="b"/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baseline="0"/>
            </a:lvl1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132246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914400" y="411956"/>
            <a:ext cx="16459200" cy="1226344"/>
          </a:xfrm>
          <a:prstGeom prst="rect">
            <a:avLst/>
          </a:prstGeom>
        </p:spPr>
        <p:txBody>
          <a:bodyPr vert="horz" lIns="182880" tIns="91440" rIns="182880" bIns="91440" rtlCol="0" anchor="ctr">
            <a:normAutofit/>
          </a:bodyPr>
          <a:lstStyle/>
          <a:p>
            <a:r>
              <a:rPr kumimoji="1" lang="en-US" altLang="ja-JP" dirty="0"/>
              <a:t>Master Title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400" y="2247900"/>
            <a:ext cx="16459200" cy="7162800"/>
          </a:xfrm>
          <a:prstGeom prst="rect">
            <a:avLst/>
          </a:prstGeom>
        </p:spPr>
        <p:txBody>
          <a:bodyPr vert="horz" lIns="182880" tIns="91440" rIns="182880" bIns="91440" rtlCol="0">
            <a:normAutofit/>
          </a:bodyPr>
          <a:lstStyle/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68A0056-4C90-4BC0-B5E6-34EADEAA4B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286961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C4B69-BE37-4838-BA05-3D5BC2999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72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4" r:id="rId3"/>
    <p:sldLayoutId id="2147483662" r:id="rId4"/>
    <p:sldLayoutId id="2147483663" r:id="rId5"/>
    <p:sldLayoutId id="2147483665" r:id="rId6"/>
    <p:sldLayoutId id="2147483666" r:id="rId7"/>
  </p:sldLayoutIdLst>
  <p:hf hdr="0" ftr="0" dt="0"/>
  <p:txStyles>
    <p:titleStyle>
      <a:lvl1pPr algn="ctr" defTabSz="1828800" rtl="0" eaLnBrk="1" latinLnBrk="0" hangingPunct="1">
        <a:spcBef>
          <a:spcPct val="0"/>
        </a:spcBef>
        <a:buNone/>
        <a:defRPr kumimoji="1" sz="56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spcBef>
          <a:spcPct val="20000"/>
        </a:spcBef>
        <a:buFontTx/>
        <a:buNone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0" algn="l" defTabSz="1828800" rtl="0" eaLnBrk="1" latinLnBrk="0" hangingPunct="1">
        <a:spcBef>
          <a:spcPct val="20000"/>
        </a:spcBef>
        <a:buFontTx/>
        <a:buNone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0" algn="l" defTabSz="1828800" rtl="0" eaLnBrk="1" latinLnBrk="0" hangingPunct="1">
        <a:spcBef>
          <a:spcPct val="20000"/>
        </a:spcBef>
        <a:buFontTx/>
        <a:buNone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indent="0" algn="l" defTabSz="1828800" rtl="0" eaLnBrk="1" latinLnBrk="0" hangingPunct="1">
        <a:spcBef>
          <a:spcPct val="20000"/>
        </a:spcBef>
        <a:buFontTx/>
        <a:buNone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indent="0" algn="l" defTabSz="1828800" rtl="0" eaLnBrk="1" latinLnBrk="0" hangingPunct="1">
        <a:spcBef>
          <a:spcPct val="20000"/>
        </a:spcBef>
        <a:buFontTx/>
        <a:buNone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04.svg"/><Relationship Id="rId18" Type="http://schemas.openxmlformats.org/officeDocument/2006/relationships/image" Target="../media/image409.png"/><Relationship Id="rId26" Type="http://schemas.openxmlformats.org/officeDocument/2006/relationships/image" Target="../media/image417.png"/><Relationship Id="rId39" Type="http://schemas.openxmlformats.org/officeDocument/2006/relationships/image" Target="../media/image430.svg"/><Relationship Id="rId21" Type="http://schemas.openxmlformats.org/officeDocument/2006/relationships/image" Target="../media/image412.svg"/><Relationship Id="rId34" Type="http://schemas.openxmlformats.org/officeDocument/2006/relationships/image" Target="../media/image425.png"/><Relationship Id="rId42" Type="http://schemas.openxmlformats.org/officeDocument/2006/relationships/image" Target="../media/image433.png"/><Relationship Id="rId47" Type="http://schemas.openxmlformats.org/officeDocument/2006/relationships/image" Target="../media/image438.svg"/><Relationship Id="rId50" Type="http://schemas.openxmlformats.org/officeDocument/2006/relationships/image" Target="../media/image441.png"/><Relationship Id="rId55" Type="http://schemas.openxmlformats.org/officeDocument/2006/relationships/image" Target="../media/image446.svg"/><Relationship Id="rId7" Type="http://schemas.openxmlformats.org/officeDocument/2006/relationships/image" Target="../media/image398.svg"/><Relationship Id="rId12" Type="http://schemas.openxmlformats.org/officeDocument/2006/relationships/image" Target="../media/image403.png"/><Relationship Id="rId17" Type="http://schemas.openxmlformats.org/officeDocument/2006/relationships/image" Target="../media/image408.svg"/><Relationship Id="rId25" Type="http://schemas.openxmlformats.org/officeDocument/2006/relationships/image" Target="../media/image416.svg"/><Relationship Id="rId33" Type="http://schemas.openxmlformats.org/officeDocument/2006/relationships/image" Target="../media/image424.svg"/><Relationship Id="rId38" Type="http://schemas.openxmlformats.org/officeDocument/2006/relationships/image" Target="../media/image429.png"/><Relationship Id="rId46" Type="http://schemas.openxmlformats.org/officeDocument/2006/relationships/image" Target="../media/image437.png"/><Relationship Id="rId2" Type="http://schemas.openxmlformats.org/officeDocument/2006/relationships/image" Target="../media/image393.png"/><Relationship Id="rId16" Type="http://schemas.openxmlformats.org/officeDocument/2006/relationships/image" Target="../media/image407.png"/><Relationship Id="rId20" Type="http://schemas.openxmlformats.org/officeDocument/2006/relationships/image" Target="../media/image411.png"/><Relationship Id="rId29" Type="http://schemas.openxmlformats.org/officeDocument/2006/relationships/image" Target="../media/image420.svg"/><Relationship Id="rId41" Type="http://schemas.openxmlformats.org/officeDocument/2006/relationships/image" Target="../media/image432.svg"/><Relationship Id="rId54" Type="http://schemas.openxmlformats.org/officeDocument/2006/relationships/image" Target="../media/image44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7.png"/><Relationship Id="rId11" Type="http://schemas.openxmlformats.org/officeDocument/2006/relationships/image" Target="../media/image402.svg"/><Relationship Id="rId24" Type="http://schemas.openxmlformats.org/officeDocument/2006/relationships/image" Target="../media/image415.png"/><Relationship Id="rId32" Type="http://schemas.openxmlformats.org/officeDocument/2006/relationships/image" Target="../media/image423.png"/><Relationship Id="rId37" Type="http://schemas.openxmlformats.org/officeDocument/2006/relationships/image" Target="../media/image428.svg"/><Relationship Id="rId40" Type="http://schemas.openxmlformats.org/officeDocument/2006/relationships/image" Target="../media/image431.png"/><Relationship Id="rId45" Type="http://schemas.openxmlformats.org/officeDocument/2006/relationships/image" Target="../media/image436.svg"/><Relationship Id="rId53" Type="http://schemas.openxmlformats.org/officeDocument/2006/relationships/image" Target="../media/image444.svg"/><Relationship Id="rId5" Type="http://schemas.openxmlformats.org/officeDocument/2006/relationships/image" Target="../media/image396.svg"/><Relationship Id="rId15" Type="http://schemas.openxmlformats.org/officeDocument/2006/relationships/image" Target="../media/image406.svg"/><Relationship Id="rId23" Type="http://schemas.openxmlformats.org/officeDocument/2006/relationships/image" Target="../media/image414.svg"/><Relationship Id="rId28" Type="http://schemas.openxmlformats.org/officeDocument/2006/relationships/image" Target="../media/image419.png"/><Relationship Id="rId36" Type="http://schemas.openxmlformats.org/officeDocument/2006/relationships/image" Target="../media/image427.png"/><Relationship Id="rId49" Type="http://schemas.openxmlformats.org/officeDocument/2006/relationships/image" Target="../media/image440.svg"/><Relationship Id="rId57" Type="http://schemas.openxmlformats.org/officeDocument/2006/relationships/image" Target="../media/image448.svg"/><Relationship Id="rId10" Type="http://schemas.openxmlformats.org/officeDocument/2006/relationships/image" Target="../media/image401.png"/><Relationship Id="rId19" Type="http://schemas.openxmlformats.org/officeDocument/2006/relationships/image" Target="../media/image410.svg"/><Relationship Id="rId31" Type="http://schemas.openxmlformats.org/officeDocument/2006/relationships/image" Target="../media/image422.svg"/><Relationship Id="rId44" Type="http://schemas.openxmlformats.org/officeDocument/2006/relationships/image" Target="../media/image435.png"/><Relationship Id="rId52" Type="http://schemas.openxmlformats.org/officeDocument/2006/relationships/image" Target="../media/image443.png"/><Relationship Id="rId4" Type="http://schemas.openxmlformats.org/officeDocument/2006/relationships/image" Target="../media/image395.png"/><Relationship Id="rId9" Type="http://schemas.openxmlformats.org/officeDocument/2006/relationships/image" Target="../media/image400.svg"/><Relationship Id="rId14" Type="http://schemas.openxmlformats.org/officeDocument/2006/relationships/image" Target="../media/image405.png"/><Relationship Id="rId22" Type="http://schemas.openxmlformats.org/officeDocument/2006/relationships/image" Target="../media/image413.png"/><Relationship Id="rId27" Type="http://schemas.openxmlformats.org/officeDocument/2006/relationships/image" Target="../media/image418.svg"/><Relationship Id="rId30" Type="http://schemas.openxmlformats.org/officeDocument/2006/relationships/image" Target="../media/image421.png"/><Relationship Id="rId35" Type="http://schemas.openxmlformats.org/officeDocument/2006/relationships/image" Target="../media/image426.svg"/><Relationship Id="rId43" Type="http://schemas.openxmlformats.org/officeDocument/2006/relationships/image" Target="../media/image434.svg"/><Relationship Id="rId48" Type="http://schemas.openxmlformats.org/officeDocument/2006/relationships/image" Target="../media/image439.png"/><Relationship Id="rId56" Type="http://schemas.openxmlformats.org/officeDocument/2006/relationships/image" Target="../media/image447.png"/><Relationship Id="rId8" Type="http://schemas.openxmlformats.org/officeDocument/2006/relationships/image" Target="../media/image399.png"/><Relationship Id="rId51" Type="http://schemas.openxmlformats.org/officeDocument/2006/relationships/image" Target="../media/image442.svg"/><Relationship Id="rId3" Type="http://schemas.openxmlformats.org/officeDocument/2006/relationships/image" Target="../media/image394.svg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60.svg"/><Relationship Id="rId18" Type="http://schemas.openxmlformats.org/officeDocument/2006/relationships/image" Target="../media/image465.png"/><Relationship Id="rId26" Type="http://schemas.openxmlformats.org/officeDocument/2006/relationships/image" Target="../media/image473.png"/><Relationship Id="rId39" Type="http://schemas.openxmlformats.org/officeDocument/2006/relationships/image" Target="../media/image486.svg"/><Relationship Id="rId21" Type="http://schemas.openxmlformats.org/officeDocument/2006/relationships/image" Target="../media/image468.svg"/><Relationship Id="rId34" Type="http://schemas.openxmlformats.org/officeDocument/2006/relationships/image" Target="../media/image481.png"/><Relationship Id="rId42" Type="http://schemas.openxmlformats.org/officeDocument/2006/relationships/image" Target="../media/image489.png"/><Relationship Id="rId47" Type="http://schemas.openxmlformats.org/officeDocument/2006/relationships/image" Target="../media/image494.svg"/><Relationship Id="rId50" Type="http://schemas.openxmlformats.org/officeDocument/2006/relationships/image" Target="../media/image497.png"/><Relationship Id="rId55" Type="http://schemas.openxmlformats.org/officeDocument/2006/relationships/image" Target="../media/image502.svg"/><Relationship Id="rId7" Type="http://schemas.openxmlformats.org/officeDocument/2006/relationships/image" Target="../media/image454.svg"/><Relationship Id="rId12" Type="http://schemas.openxmlformats.org/officeDocument/2006/relationships/image" Target="../media/image459.png"/><Relationship Id="rId17" Type="http://schemas.openxmlformats.org/officeDocument/2006/relationships/image" Target="../media/image464.svg"/><Relationship Id="rId25" Type="http://schemas.openxmlformats.org/officeDocument/2006/relationships/image" Target="../media/image472.svg"/><Relationship Id="rId33" Type="http://schemas.openxmlformats.org/officeDocument/2006/relationships/image" Target="../media/image480.svg"/><Relationship Id="rId38" Type="http://schemas.openxmlformats.org/officeDocument/2006/relationships/image" Target="../media/image485.png"/><Relationship Id="rId46" Type="http://schemas.openxmlformats.org/officeDocument/2006/relationships/image" Target="../media/image493.png"/><Relationship Id="rId2" Type="http://schemas.openxmlformats.org/officeDocument/2006/relationships/image" Target="../media/image449.png"/><Relationship Id="rId16" Type="http://schemas.openxmlformats.org/officeDocument/2006/relationships/image" Target="../media/image463.png"/><Relationship Id="rId20" Type="http://schemas.openxmlformats.org/officeDocument/2006/relationships/image" Target="../media/image467.png"/><Relationship Id="rId29" Type="http://schemas.openxmlformats.org/officeDocument/2006/relationships/image" Target="../media/image476.svg"/><Relationship Id="rId41" Type="http://schemas.openxmlformats.org/officeDocument/2006/relationships/image" Target="../media/image488.svg"/><Relationship Id="rId54" Type="http://schemas.openxmlformats.org/officeDocument/2006/relationships/image" Target="../media/image50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3.png"/><Relationship Id="rId11" Type="http://schemas.openxmlformats.org/officeDocument/2006/relationships/image" Target="../media/image458.svg"/><Relationship Id="rId24" Type="http://schemas.openxmlformats.org/officeDocument/2006/relationships/image" Target="../media/image471.png"/><Relationship Id="rId32" Type="http://schemas.openxmlformats.org/officeDocument/2006/relationships/image" Target="../media/image479.png"/><Relationship Id="rId37" Type="http://schemas.openxmlformats.org/officeDocument/2006/relationships/image" Target="../media/image484.svg"/><Relationship Id="rId40" Type="http://schemas.openxmlformats.org/officeDocument/2006/relationships/image" Target="../media/image487.png"/><Relationship Id="rId45" Type="http://schemas.openxmlformats.org/officeDocument/2006/relationships/image" Target="../media/image492.svg"/><Relationship Id="rId53" Type="http://schemas.openxmlformats.org/officeDocument/2006/relationships/image" Target="../media/image500.svg"/><Relationship Id="rId5" Type="http://schemas.openxmlformats.org/officeDocument/2006/relationships/image" Target="../media/image452.svg"/><Relationship Id="rId15" Type="http://schemas.openxmlformats.org/officeDocument/2006/relationships/image" Target="../media/image462.svg"/><Relationship Id="rId23" Type="http://schemas.openxmlformats.org/officeDocument/2006/relationships/image" Target="../media/image470.svg"/><Relationship Id="rId28" Type="http://schemas.openxmlformats.org/officeDocument/2006/relationships/image" Target="../media/image475.png"/><Relationship Id="rId36" Type="http://schemas.openxmlformats.org/officeDocument/2006/relationships/image" Target="../media/image483.png"/><Relationship Id="rId49" Type="http://schemas.openxmlformats.org/officeDocument/2006/relationships/image" Target="../media/image496.svg"/><Relationship Id="rId57" Type="http://schemas.openxmlformats.org/officeDocument/2006/relationships/image" Target="../media/image504.svg"/><Relationship Id="rId10" Type="http://schemas.openxmlformats.org/officeDocument/2006/relationships/image" Target="../media/image457.png"/><Relationship Id="rId19" Type="http://schemas.openxmlformats.org/officeDocument/2006/relationships/image" Target="../media/image466.svg"/><Relationship Id="rId31" Type="http://schemas.openxmlformats.org/officeDocument/2006/relationships/image" Target="../media/image478.svg"/><Relationship Id="rId44" Type="http://schemas.openxmlformats.org/officeDocument/2006/relationships/image" Target="../media/image491.png"/><Relationship Id="rId52" Type="http://schemas.openxmlformats.org/officeDocument/2006/relationships/image" Target="../media/image499.png"/><Relationship Id="rId4" Type="http://schemas.openxmlformats.org/officeDocument/2006/relationships/image" Target="../media/image451.png"/><Relationship Id="rId9" Type="http://schemas.openxmlformats.org/officeDocument/2006/relationships/image" Target="../media/image456.svg"/><Relationship Id="rId14" Type="http://schemas.openxmlformats.org/officeDocument/2006/relationships/image" Target="../media/image461.png"/><Relationship Id="rId22" Type="http://schemas.openxmlformats.org/officeDocument/2006/relationships/image" Target="../media/image469.png"/><Relationship Id="rId27" Type="http://schemas.openxmlformats.org/officeDocument/2006/relationships/image" Target="../media/image474.svg"/><Relationship Id="rId30" Type="http://schemas.openxmlformats.org/officeDocument/2006/relationships/image" Target="../media/image477.png"/><Relationship Id="rId35" Type="http://schemas.openxmlformats.org/officeDocument/2006/relationships/image" Target="../media/image482.svg"/><Relationship Id="rId43" Type="http://schemas.openxmlformats.org/officeDocument/2006/relationships/image" Target="../media/image490.svg"/><Relationship Id="rId48" Type="http://schemas.openxmlformats.org/officeDocument/2006/relationships/image" Target="../media/image495.png"/><Relationship Id="rId56" Type="http://schemas.openxmlformats.org/officeDocument/2006/relationships/image" Target="../media/image503.png"/><Relationship Id="rId8" Type="http://schemas.openxmlformats.org/officeDocument/2006/relationships/image" Target="../media/image455.png"/><Relationship Id="rId51" Type="http://schemas.openxmlformats.org/officeDocument/2006/relationships/image" Target="../media/image498.svg"/><Relationship Id="rId3" Type="http://schemas.openxmlformats.org/officeDocument/2006/relationships/image" Target="../media/image450.sv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16.svg"/><Relationship Id="rId18" Type="http://schemas.openxmlformats.org/officeDocument/2006/relationships/image" Target="../media/image521.png"/><Relationship Id="rId26" Type="http://schemas.openxmlformats.org/officeDocument/2006/relationships/image" Target="../media/image529.png"/><Relationship Id="rId39" Type="http://schemas.openxmlformats.org/officeDocument/2006/relationships/image" Target="../media/image542.svg"/><Relationship Id="rId21" Type="http://schemas.openxmlformats.org/officeDocument/2006/relationships/image" Target="../media/image524.svg"/><Relationship Id="rId34" Type="http://schemas.openxmlformats.org/officeDocument/2006/relationships/image" Target="../media/image537.png"/><Relationship Id="rId42" Type="http://schemas.openxmlformats.org/officeDocument/2006/relationships/image" Target="../media/image545.png"/><Relationship Id="rId47" Type="http://schemas.openxmlformats.org/officeDocument/2006/relationships/image" Target="../media/image550.svg"/><Relationship Id="rId50" Type="http://schemas.openxmlformats.org/officeDocument/2006/relationships/image" Target="../media/image553.png"/><Relationship Id="rId55" Type="http://schemas.openxmlformats.org/officeDocument/2006/relationships/image" Target="../media/image558.svg"/><Relationship Id="rId7" Type="http://schemas.openxmlformats.org/officeDocument/2006/relationships/image" Target="../media/image510.svg"/><Relationship Id="rId12" Type="http://schemas.openxmlformats.org/officeDocument/2006/relationships/image" Target="../media/image515.png"/><Relationship Id="rId17" Type="http://schemas.openxmlformats.org/officeDocument/2006/relationships/image" Target="../media/image520.svg"/><Relationship Id="rId25" Type="http://schemas.openxmlformats.org/officeDocument/2006/relationships/image" Target="../media/image528.svg"/><Relationship Id="rId33" Type="http://schemas.openxmlformats.org/officeDocument/2006/relationships/image" Target="../media/image536.svg"/><Relationship Id="rId38" Type="http://schemas.openxmlformats.org/officeDocument/2006/relationships/image" Target="../media/image541.png"/><Relationship Id="rId46" Type="http://schemas.openxmlformats.org/officeDocument/2006/relationships/image" Target="../media/image549.png"/><Relationship Id="rId2" Type="http://schemas.openxmlformats.org/officeDocument/2006/relationships/image" Target="../media/image505.png"/><Relationship Id="rId16" Type="http://schemas.openxmlformats.org/officeDocument/2006/relationships/image" Target="../media/image519.png"/><Relationship Id="rId20" Type="http://schemas.openxmlformats.org/officeDocument/2006/relationships/image" Target="../media/image523.png"/><Relationship Id="rId29" Type="http://schemas.openxmlformats.org/officeDocument/2006/relationships/image" Target="../media/image532.svg"/><Relationship Id="rId41" Type="http://schemas.openxmlformats.org/officeDocument/2006/relationships/image" Target="../media/image544.svg"/><Relationship Id="rId54" Type="http://schemas.openxmlformats.org/officeDocument/2006/relationships/image" Target="../media/image55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9.png"/><Relationship Id="rId11" Type="http://schemas.openxmlformats.org/officeDocument/2006/relationships/image" Target="../media/image514.svg"/><Relationship Id="rId24" Type="http://schemas.openxmlformats.org/officeDocument/2006/relationships/image" Target="../media/image527.png"/><Relationship Id="rId32" Type="http://schemas.openxmlformats.org/officeDocument/2006/relationships/image" Target="../media/image535.png"/><Relationship Id="rId37" Type="http://schemas.openxmlformats.org/officeDocument/2006/relationships/image" Target="../media/image540.svg"/><Relationship Id="rId40" Type="http://schemas.openxmlformats.org/officeDocument/2006/relationships/image" Target="../media/image543.png"/><Relationship Id="rId45" Type="http://schemas.openxmlformats.org/officeDocument/2006/relationships/image" Target="../media/image548.svg"/><Relationship Id="rId53" Type="http://schemas.openxmlformats.org/officeDocument/2006/relationships/image" Target="../media/image556.svg"/><Relationship Id="rId5" Type="http://schemas.openxmlformats.org/officeDocument/2006/relationships/image" Target="../media/image508.svg"/><Relationship Id="rId15" Type="http://schemas.openxmlformats.org/officeDocument/2006/relationships/image" Target="../media/image518.svg"/><Relationship Id="rId23" Type="http://schemas.openxmlformats.org/officeDocument/2006/relationships/image" Target="../media/image526.svg"/><Relationship Id="rId28" Type="http://schemas.openxmlformats.org/officeDocument/2006/relationships/image" Target="../media/image531.png"/><Relationship Id="rId36" Type="http://schemas.openxmlformats.org/officeDocument/2006/relationships/image" Target="../media/image539.png"/><Relationship Id="rId49" Type="http://schemas.openxmlformats.org/officeDocument/2006/relationships/image" Target="../media/image552.svg"/><Relationship Id="rId57" Type="http://schemas.openxmlformats.org/officeDocument/2006/relationships/image" Target="../media/image560.svg"/><Relationship Id="rId10" Type="http://schemas.openxmlformats.org/officeDocument/2006/relationships/image" Target="../media/image513.png"/><Relationship Id="rId19" Type="http://schemas.openxmlformats.org/officeDocument/2006/relationships/image" Target="../media/image522.svg"/><Relationship Id="rId31" Type="http://schemas.openxmlformats.org/officeDocument/2006/relationships/image" Target="../media/image534.svg"/><Relationship Id="rId44" Type="http://schemas.openxmlformats.org/officeDocument/2006/relationships/image" Target="../media/image547.png"/><Relationship Id="rId52" Type="http://schemas.openxmlformats.org/officeDocument/2006/relationships/image" Target="../media/image555.png"/><Relationship Id="rId4" Type="http://schemas.openxmlformats.org/officeDocument/2006/relationships/image" Target="../media/image507.png"/><Relationship Id="rId9" Type="http://schemas.openxmlformats.org/officeDocument/2006/relationships/image" Target="../media/image512.svg"/><Relationship Id="rId14" Type="http://schemas.openxmlformats.org/officeDocument/2006/relationships/image" Target="../media/image517.png"/><Relationship Id="rId22" Type="http://schemas.openxmlformats.org/officeDocument/2006/relationships/image" Target="../media/image525.png"/><Relationship Id="rId27" Type="http://schemas.openxmlformats.org/officeDocument/2006/relationships/image" Target="../media/image530.svg"/><Relationship Id="rId30" Type="http://schemas.openxmlformats.org/officeDocument/2006/relationships/image" Target="../media/image533.png"/><Relationship Id="rId35" Type="http://schemas.openxmlformats.org/officeDocument/2006/relationships/image" Target="../media/image538.svg"/><Relationship Id="rId43" Type="http://schemas.openxmlformats.org/officeDocument/2006/relationships/image" Target="../media/image546.svg"/><Relationship Id="rId48" Type="http://schemas.openxmlformats.org/officeDocument/2006/relationships/image" Target="../media/image551.png"/><Relationship Id="rId56" Type="http://schemas.openxmlformats.org/officeDocument/2006/relationships/image" Target="../media/image559.png"/><Relationship Id="rId8" Type="http://schemas.openxmlformats.org/officeDocument/2006/relationships/image" Target="../media/image511.png"/><Relationship Id="rId51" Type="http://schemas.openxmlformats.org/officeDocument/2006/relationships/image" Target="../media/image554.svg"/><Relationship Id="rId3" Type="http://schemas.openxmlformats.org/officeDocument/2006/relationships/image" Target="../media/image506.svg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72.svg"/><Relationship Id="rId18" Type="http://schemas.openxmlformats.org/officeDocument/2006/relationships/image" Target="../media/image577.png"/><Relationship Id="rId26" Type="http://schemas.openxmlformats.org/officeDocument/2006/relationships/image" Target="../media/image585.png"/><Relationship Id="rId39" Type="http://schemas.openxmlformats.org/officeDocument/2006/relationships/image" Target="../media/image598.svg"/><Relationship Id="rId21" Type="http://schemas.openxmlformats.org/officeDocument/2006/relationships/image" Target="../media/image580.svg"/><Relationship Id="rId34" Type="http://schemas.openxmlformats.org/officeDocument/2006/relationships/image" Target="../media/image593.png"/><Relationship Id="rId42" Type="http://schemas.openxmlformats.org/officeDocument/2006/relationships/image" Target="../media/image601.png"/><Relationship Id="rId47" Type="http://schemas.openxmlformats.org/officeDocument/2006/relationships/image" Target="../media/image606.svg"/><Relationship Id="rId50" Type="http://schemas.openxmlformats.org/officeDocument/2006/relationships/image" Target="../media/image609.png"/><Relationship Id="rId55" Type="http://schemas.openxmlformats.org/officeDocument/2006/relationships/image" Target="../media/image614.svg"/><Relationship Id="rId7" Type="http://schemas.openxmlformats.org/officeDocument/2006/relationships/image" Target="../media/image566.svg"/><Relationship Id="rId12" Type="http://schemas.openxmlformats.org/officeDocument/2006/relationships/image" Target="../media/image571.png"/><Relationship Id="rId17" Type="http://schemas.openxmlformats.org/officeDocument/2006/relationships/image" Target="../media/image576.svg"/><Relationship Id="rId25" Type="http://schemas.openxmlformats.org/officeDocument/2006/relationships/image" Target="../media/image584.svg"/><Relationship Id="rId33" Type="http://schemas.openxmlformats.org/officeDocument/2006/relationships/image" Target="../media/image592.svg"/><Relationship Id="rId38" Type="http://schemas.openxmlformats.org/officeDocument/2006/relationships/image" Target="../media/image597.png"/><Relationship Id="rId46" Type="http://schemas.openxmlformats.org/officeDocument/2006/relationships/image" Target="../media/image605.png"/><Relationship Id="rId2" Type="http://schemas.openxmlformats.org/officeDocument/2006/relationships/image" Target="../media/image561.png"/><Relationship Id="rId16" Type="http://schemas.openxmlformats.org/officeDocument/2006/relationships/image" Target="../media/image575.png"/><Relationship Id="rId20" Type="http://schemas.openxmlformats.org/officeDocument/2006/relationships/image" Target="../media/image579.png"/><Relationship Id="rId29" Type="http://schemas.openxmlformats.org/officeDocument/2006/relationships/image" Target="../media/image588.svg"/><Relationship Id="rId41" Type="http://schemas.openxmlformats.org/officeDocument/2006/relationships/image" Target="../media/image600.svg"/><Relationship Id="rId54" Type="http://schemas.openxmlformats.org/officeDocument/2006/relationships/image" Target="../media/image6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65.png"/><Relationship Id="rId11" Type="http://schemas.openxmlformats.org/officeDocument/2006/relationships/image" Target="../media/image570.svg"/><Relationship Id="rId24" Type="http://schemas.openxmlformats.org/officeDocument/2006/relationships/image" Target="../media/image583.png"/><Relationship Id="rId32" Type="http://schemas.openxmlformats.org/officeDocument/2006/relationships/image" Target="../media/image591.png"/><Relationship Id="rId37" Type="http://schemas.openxmlformats.org/officeDocument/2006/relationships/image" Target="../media/image596.svg"/><Relationship Id="rId40" Type="http://schemas.openxmlformats.org/officeDocument/2006/relationships/image" Target="../media/image599.png"/><Relationship Id="rId45" Type="http://schemas.openxmlformats.org/officeDocument/2006/relationships/image" Target="../media/image604.svg"/><Relationship Id="rId53" Type="http://schemas.openxmlformats.org/officeDocument/2006/relationships/image" Target="../media/image612.svg"/><Relationship Id="rId5" Type="http://schemas.openxmlformats.org/officeDocument/2006/relationships/image" Target="../media/image564.svg"/><Relationship Id="rId15" Type="http://schemas.openxmlformats.org/officeDocument/2006/relationships/image" Target="../media/image574.svg"/><Relationship Id="rId23" Type="http://schemas.openxmlformats.org/officeDocument/2006/relationships/image" Target="../media/image582.svg"/><Relationship Id="rId28" Type="http://schemas.openxmlformats.org/officeDocument/2006/relationships/image" Target="../media/image587.png"/><Relationship Id="rId36" Type="http://schemas.openxmlformats.org/officeDocument/2006/relationships/image" Target="../media/image595.png"/><Relationship Id="rId49" Type="http://schemas.openxmlformats.org/officeDocument/2006/relationships/image" Target="../media/image608.svg"/><Relationship Id="rId57" Type="http://schemas.openxmlformats.org/officeDocument/2006/relationships/image" Target="../media/image616.svg"/><Relationship Id="rId10" Type="http://schemas.openxmlformats.org/officeDocument/2006/relationships/image" Target="../media/image569.png"/><Relationship Id="rId19" Type="http://schemas.openxmlformats.org/officeDocument/2006/relationships/image" Target="../media/image578.svg"/><Relationship Id="rId31" Type="http://schemas.openxmlformats.org/officeDocument/2006/relationships/image" Target="../media/image590.svg"/><Relationship Id="rId44" Type="http://schemas.openxmlformats.org/officeDocument/2006/relationships/image" Target="../media/image603.png"/><Relationship Id="rId52" Type="http://schemas.openxmlformats.org/officeDocument/2006/relationships/image" Target="../media/image611.png"/><Relationship Id="rId4" Type="http://schemas.openxmlformats.org/officeDocument/2006/relationships/image" Target="../media/image563.png"/><Relationship Id="rId9" Type="http://schemas.openxmlformats.org/officeDocument/2006/relationships/image" Target="../media/image568.svg"/><Relationship Id="rId14" Type="http://schemas.openxmlformats.org/officeDocument/2006/relationships/image" Target="../media/image573.png"/><Relationship Id="rId22" Type="http://schemas.openxmlformats.org/officeDocument/2006/relationships/image" Target="../media/image581.png"/><Relationship Id="rId27" Type="http://schemas.openxmlformats.org/officeDocument/2006/relationships/image" Target="../media/image586.svg"/><Relationship Id="rId30" Type="http://schemas.openxmlformats.org/officeDocument/2006/relationships/image" Target="../media/image589.png"/><Relationship Id="rId35" Type="http://schemas.openxmlformats.org/officeDocument/2006/relationships/image" Target="../media/image594.svg"/><Relationship Id="rId43" Type="http://schemas.openxmlformats.org/officeDocument/2006/relationships/image" Target="../media/image602.svg"/><Relationship Id="rId48" Type="http://schemas.openxmlformats.org/officeDocument/2006/relationships/image" Target="../media/image607.png"/><Relationship Id="rId56" Type="http://schemas.openxmlformats.org/officeDocument/2006/relationships/image" Target="../media/image615.png"/><Relationship Id="rId8" Type="http://schemas.openxmlformats.org/officeDocument/2006/relationships/image" Target="../media/image567.png"/><Relationship Id="rId51" Type="http://schemas.openxmlformats.org/officeDocument/2006/relationships/image" Target="../media/image610.svg"/><Relationship Id="rId3" Type="http://schemas.openxmlformats.org/officeDocument/2006/relationships/image" Target="../media/image562.svg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28.svg"/><Relationship Id="rId18" Type="http://schemas.openxmlformats.org/officeDocument/2006/relationships/image" Target="../media/image633.png"/><Relationship Id="rId26" Type="http://schemas.openxmlformats.org/officeDocument/2006/relationships/image" Target="../media/image641.png"/><Relationship Id="rId39" Type="http://schemas.openxmlformats.org/officeDocument/2006/relationships/image" Target="../media/image654.svg"/><Relationship Id="rId21" Type="http://schemas.openxmlformats.org/officeDocument/2006/relationships/image" Target="../media/image636.svg"/><Relationship Id="rId34" Type="http://schemas.openxmlformats.org/officeDocument/2006/relationships/image" Target="../media/image649.png"/><Relationship Id="rId42" Type="http://schemas.openxmlformats.org/officeDocument/2006/relationships/image" Target="../media/image657.png"/><Relationship Id="rId47" Type="http://schemas.openxmlformats.org/officeDocument/2006/relationships/image" Target="../media/image662.svg"/><Relationship Id="rId50" Type="http://schemas.openxmlformats.org/officeDocument/2006/relationships/image" Target="../media/image665.png"/><Relationship Id="rId55" Type="http://schemas.openxmlformats.org/officeDocument/2006/relationships/image" Target="../media/image670.svg"/><Relationship Id="rId7" Type="http://schemas.openxmlformats.org/officeDocument/2006/relationships/image" Target="../media/image622.svg"/><Relationship Id="rId12" Type="http://schemas.openxmlformats.org/officeDocument/2006/relationships/image" Target="../media/image627.png"/><Relationship Id="rId17" Type="http://schemas.openxmlformats.org/officeDocument/2006/relationships/image" Target="../media/image632.svg"/><Relationship Id="rId25" Type="http://schemas.openxmlformats.org/officeDocument/2006/relationships/image" Target="../media/image640.svg"/><Relationship Id="rId33" Type="http://schemas.openxmlformats.org/officeDocument/2006/relationships/image" Target="../media/image648.svg"/><Relationship Id="rId38" Type="http://schemas.openxmlformats.org/officeDocument/2006/relationships/image" Target="../media/image653.png"/><Relationship Id="rId46" Type="http://schemas.openxmlformats.org/officeDocument/2006/relationships/image" Target="../media/image661.png"/><Relationship Id="rId2" Type="http://schemas.openxmlformats.org/officeDocument/2006/relationships/image" Target="../media/image617.png"/><Relationship Id="rId16" Type="http://schemas.openxmlformats.org/officeDocument/2006/relationships/image" Target="../media/image631.png"/><Relationship Id="rId20" Type="http://schemas.openxmlformats.org/officeDocument/2006/relationships/image" Target="../media/image635.png"/><Relationship Id="rId29" Type="http://schemas.openxmlformats.org/officeDocument/2006/relationships/image" Target="../media/image644.svg"/><Relationship Id="rId41" Type="http://schemas.openxmlformats.org/officeDocument/2006/relationships/image" Target="../media/image656.svg"/><Relationship Id="rId54" Type="http://schemas.openxmlformats.org/officeDocument/2006/relationships/image" Target="../media/image66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21.png"/><Relationship Id="rId11" Type="http://schemas.openxmlformats.org/officeDocument/2006/relationships/image" Target="../media/image626.svg"/><Relationship Id="rId24" Type="http://schemas.openxmlformats.org/officeDocument/2006/relationships/image" Target="../media/image639.png"/><Relationship Id="rId32" Type="http://schemas.openxmlformats.org/officeDocument/2006/relationships/image" Target="../media/image647.png"/><Relationship Id="rId37" Type="http://schemas.openxmlformats.org/officeDocument/2006/relationships/image" Target="../media/image652.svg"/><Relationship Id="rId40" Type="http://schemas.openxmlformats.org/officeDocument/2006/relationships/image" Target="../media/image655.png"/><Relationship Id="rId45" Type="http://schemas.openxmlformats.org/officeDocument/2006/relationships/image" Target="../media/image660.svg"/><Relationship Id="rId53" Type="http://schemas.openxmlformats.org/officeDocument/2006/relationships/image" Target="../media/image668.svg"/><Relationship Id="rId5" Type="http://schemas.openxmlformats.org/officeDocument/2006/relationships/image" Target="../media/image620.svg"/><Relationship Id="rId15" Type="http://schemas.openxmlformats.org/officeDocument/2006/relationships/image" Target="../media/image630.svg"/><Relationship Id="rId23" Type="http://schemas.openxmlformats.org/officeDocument/2006/relationships/image" Target="../media/image638.svg"/><Relationship Id="rId28" Type="http://schemas.openxmlformats.org/officeDocument/2006/relationships/image" Target="../media/image643.png"/><Relationship Id="rId36" Type="http://schemas.openxmlformats.org/officeDocument/2006/relationships/image" Target="../media/image651.png"/><Relationship Id="rId49" Type="http://schemas.openxmlformats.org/officeDocument/2006/relationships/image" Target="../media/image664.svg"/><Relationship Id="rId57" Type="http://schemas.openxmlformats.org/officeDocument/2006/relationships/image" Target="../media/image672.svg"/><Relationship Id="rId10" Type="http://schemas.openxmlformats.org/officeDocument/2006/relationships/image" Target="../media/image625.png"/><Relationship Id="rId19" Type="http://schemas.openxmlformats.org/officeDocument/2006/relationships/image" Target="../media/image634.svg"/><Relationship Id="rId31" Type="http://schemas.openxmlformats.org/officeDocument/2006/relationships/image" Target="../media/image646.svg"/><Relationship Id="rId44" Type="http://schemas.openxmlformats.org/officeDocument/2006/relationships/image" Target="../media/image659.png"/><Relationship Id="rId52" Type="http://schemas.openxmlformats.org/officeDocument/2006/relationships/image" Target="../media/image667.png"/><Relationship Id="rId4" Type="http://schemas.openxmlformats.org/officeDocument/2006/relationships/image" Target="../media/image619.png"/><Relationship Id="rId9" Type="http://schemas.openxmlformats.org/officeDocument/2006/relationships/image" Target="../media/image624.svg"/><Relationship Id="rId14" Type="http://schemas.openxmlformats.org/officeDocument/2006/relationships/image" Target="../media/image629.png"/><Relationship Id="rId22" Type="http://schemas.openxmlformats.org/officeDocument/2006/relationships/image" Target="../media/image637.png"/><Relationship Id="rId27" Type="http://schemas.openxmlformats.org/officeDocument/2006/relationships/image" Target="../media/image642.svg"/><Relationship Id="rId30" Type="http://schemas.openxmlformats.org/officeDocument/2006/relationships/image" Target="../media/image645.png"/><Relationship Id="rId35" Type="http://schemas.openxmlformats.org/officeDocument/2006/relationships/image" Target="../media/image650.svg"/><Relationship Id="rId43" Type="http://schemas.openxmlformats.org/officeDocument/2006/relationships/image" Target="../media/image658.svg"/><Relationship Id="rId48" Type="http://schemas.openxmlformats.org/officeDocument/2006/relationships/image" Target="../media/image663.png"/><Relationship Id="rId56" Type="http://schemas.openxmlformats.org/officeDocument/2006/relationships/image" Target="../media/image671.png"/><Relationship Id="rId8" Type="http://schemas.openxmlformats.org/officeDocument/2006/relationships/image" Target="../media/image623.png"/><Relationship Id="rId51" Type="http://schemas.openxmlformats.org/officeDocument/2006/relationships/image" Target="../media/image666.svg"/><Relationship Id="rId3" Type="http://schemas.openxmlformats.org/officeDocument/2006/relationships/image" Target="../media/image618.svg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84.svg"/><Relationship Id="rId18" Type="http://schemas.openxmlformats.org/officeDocument/2006/relationships/image" Target="../media/image689.png"/><Relationship Id="rId26" Type="http://schemas.openxmlformats.org/officeDocument/2006/relationships/image" Target="../media/image697.png"/><Relationship Id="rId39" Type="http://schemas.openxmlformats.org/officeDocument/2006/relationships/image" Target="../media/image710.svg"/><Relationship Id="rId21" Type="http://schemas.openxmlformats.org/officeDocument/2006/relationships/image" Target="../media/image692.svg"/><Relationship Id="rId34" Type="http://schemas.openxmlformats.org/officeDocument/2006/relationships/image" Target="../media/image705.png"/><Relationship Id="rId42" Type="http://schemas.openxmlformats.org/officeDocument/2006/relationships/image" Target="../media/image713.png"/><Relationship Id="rId47" Type="http://schemas.openxmlformats.org/officeDocument/2006/relationships/image" Target="../media/image718.svg"/><Relationship Id="rId50" Type="http://schemas.openxmlformats.org/officeDocument/2006/relationships/image" Target="../media/image721.png"/><Relationship Id="rId55" Type="http://schemas.openxmlformats.org/officeDocument/2006/relationships/image" Target="../media/image726.svg"/><Relationship Id="rId7" Type="http://schemas.openxmlformats.org/officeDocument/2006/relationships/image" Target="../media/image678.svg"/><Relationship Id="rId12" Type="http://schemas.openxmlformats.org/officeDocument/2006/relationships/image" Target="../media/image683.png"/><Relationship Id="rId17" Type="http://schemas.openxmlformats.org/officeDocument/2006/relationships/image" Target="../media/image688.svg"/><Relationship Id="rId25" Type="http://schemas.openxmlformats.org/officeDocument/2006/relationships/image" Target="../media/image696.svg"/><Relationship Id="rId33" Type="http://schemas.openxmlformats.org/officeDocument/2006/relationships/image" Target="../media/image704.svg"/><Relationship Id="rId38" Type="http://schemas.openxmlformats.org/officeDocument/2006/relationships/image" Target="../media/image709.png"/><Relationship Id="rId46" Type="http://schemas.openxmlformats.org/officeDocument/2006/relationships/image" Target="../media/image717.png"/><Relationship Id="rId2" Type="http://schemas.openxmlformats.org/officeDocument/2006/relationships/image" Target="../media/image673.png"/><Relationship Id="rId16" Type="http://schemas.openxmlformats.org/officeDocument/2006/relationships/image" Target="../media/image687.png"/><Relationship Id="rId20" Type="http://schemas.openxmlformats.org/officeDocument/2006/relationships/image" Target="../media/image691.png"/><Relationship Id="rId29" Type="http://schemas.openxmlformats.org/officeDocument/2006/relationships/image" Target="../media/image700.svg"/><Relationship Id="rId41" Type="http://schemas.openxmlformats.org/officeDocument/2006/relationships/image" Target="../media/image712.svg"/><Relationship Id="rId54" Type="http://schemas.openxmlformats.org/officeDocument/2006/relationships/image" Target="../media/image7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77.png"/><Relationship Id="rId11" Type="http://schemas.openxmlformats.org/officeDocument/2006/relationships/image" Target="../media/image682.svg"/><Relationship Id="rId24" Type="http://schemas.openxmlformats.org/officeDocument/2006/relationships/image" Target="../media/image695.png"/><Relationship Id="rId32" Type="http://schemas.openxmlformats.org/officeDocument/2006/relationships/image" Target="../media/image703.png"/><Relationship Id="rId37" Type="http://schemas.openxmlformats.org/officeDocument/2006/relationships/image" Target="../media/image708.svg"/><Relationship Id="rId40" Type="http://schemas.openxmlformats.org/officeDocument/2006/relationships/image" Target="../media/image711.png"/><Relationship Id="rId45" Type="http://schemas.openxmlformats.org/officeDocument/2006/relationships/image" Target="../media/image716.svg"/><Relationship Id="rId53" Type="http://schemas.openxmlformats.org/officeDocument/2006/relationships/image" Target="../media/image724.svg"/><Relationship Id="rId5" Type="http://schemas.openxmlformats.org/officeDocument/2006/relationships/image" Target="../media/image676.svg"/><Relationship Id="rId15" Type="http://schemas.openxmlformats.org/officeDocument/2006/relationships/image" Target="../media/image686.svg"/><Relationship Id="rId23" Type="http://schemas.openxmlformats.org/officeDocument/2006/relationships/image" Target="../media/image694.svg"/><Relationship Id="rId28" Type="http://schemas.openxmlformats.org/officeDocument/2006/relationships/image" Target="../media/image699.png"/><Relationship Id="rId36" Type="http://schemas.openxmlformats.org/officeDocument/2006/relationships/image" Target="../media/image707.png"/><Relationship Id="rId49" Type="http://schemas.openxmlformats.org/officeDocument/2006/relationships/image" Target="../media/image720.svg"/><Relationship Id="rId57" Type="http://schemas.openxmlformats.org/officeDocument/2006/relationships/image" Target="../media/image728.svg"/><Relationship Id="rId10" Type="http://schemas.openxmlformats.org/officeDocument/2006/relationships/image" Target="../media/image681.png"/><Relationship Id="rId19" Type="http://schemas.openxmlformats.org/officeDocument/2006/relationships/image" Target="../media/image690.svg"/><Relationship Id="rId31" Type="http://schemas.openxmlformats.org/officeDocument/2006/relationships/image" Target="../media/image702.svg"/><Relationship Id="rId44" Type="http://schemas.openxmlformats.org/officeDocument/2006/relationships/image" Target="../media/image715.png"/><Relationship Id="rId52" Type="http://schemas.openxmlformats.org/officeDocument/2006/relationships/image" Target="../media/image723.png"/><Relationship Id="rId4" Type="http://schemas.openxmlformats.org/officeDocument/2006/relationships/image" Target="../media/image675.png"/><Relationship Id="rId9" Type="http://schemas.openxmlformats.org/officeDocument/2006/relationships/image" Target="../media/image680.svg"/><Relationship Id="rId14" Type="http://schemas.openxmlformats.org/officeDocument/2006/relationships/image" Target="../media/image685.png"/><Relationship Id="rId22" Type="http://schemas.openxmlformats.org/officeDocument/2006/relationships/image" Target="../media/image693.png"/><Relationship Id="rId27" Type="http://schemas.openxmlformats.org/officeDocument/2006/relationships/image" Target="../media/image698.svg"/><Relationship Id="rId30" Type="http://schemas.openxmlformats.org/officeDocument/2006/relationships/image" Target="../media/image701.png"/><Relationship Id="rId35" Type="http://schemas.openxmlformats.org/officeDocument/2006/relationships/image" Target="../media/image706.svg"/><Relationship Id="rId43" Type="http://schemas.openxmlformats.org/officeDocument/2006/relationships/image" Target="../media/image714.svg"/><Relationship Id="rId48" Type="http://schemas.openxmlformats.org/officeDocument/2006/relationships/image" Target="../media/image719.png"/><Relationship Id="rId56" Type="http://schemas.openxmlformats.org/officeDocument/2006/relationships/image" Target="../media/image727.png"/><Relationship Id="rId8" Type="http://schemas.openxmlformats.org/officeDocument/2006/relationships/image" Target="../media/image679.png"/><Relationship Id="rId51" Type="http://schemas.openxmlformats.org/officeDocument/2006/relationships/image" Target="../media/image722.svg"/><Relationship Id="rId3" Type="http://schemas.openxmlformats.org/officeDocument/2006/relationships/image" Target="../media/image674.svg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40.svg"/><Relationship Id="rId18" Type="http://schemas.openxmlformats.org/officeDocument/2006/relationships/image" Target="../media/image745.png"/><Relationship Id="rId26" Type="http://schemas.openxmlformats.org/officeDocument/2006/relationships/image" Target="../media/image753.png"/><Relationship Id="rId39" Type="http://schemas.openxmlformats.org/officeDocument/2006/relationships/image" Target="../media/image766.svg"/><Relationship Id="rId21" Type="http://schemas.openxmlformats.org/officeDocument/2006/relationships/image" Target="../media/image748.svg"/><Relationship Id="rId34" Type="http://schemas.openxmlformats.org/officeDocument/2006/relationships/image" Target="../media/image761.png"/><Relationship Id="rId42" Type="http://schemas.openxmlformats.org/officeDocument/2006/relationships/image" Target="../media/image769.png"/><Relationship Id="rId47" Type="http://schemas.openxmlformats.org/officeDocument/2006/relationships/image" Target="../media/image774.svg"/><Relationship Id="rId50" Type="http://schemas.openxmlformats.org/officeDocument/2006/relationships/image" Target="../media/image777.png"/><Relationship Id="rId55" Type="http://schemas.openxmlformats.org/officeDocument/2006/relationships/image" Target="../media/image782.svg"/><Relationship Id="rId7" Type="http://schemas.openxmlformats.org/officeDocument/2006/relationships/image" Target="../media/image734.svg"/><Relationship Id="rId12" Type="http://schemas.openxmlformats.org/officeDocument/2006/relationships/image" Target="../media/image739.png"/><Relationship Id="rId17" Type="http://schemas.openxmlformats.org/officeDocument/2006/relationships/image" Target="../media/image744.svg"/><Relationship Id="rId25" Type="http://schemas.openxmlformats.org/officeDocument/2006/relationships/image" Target="../media/image752.svg"/><Relationship Id="rId33" Type="http://schemas.openxmlformats.org/officeDocument/2006/relationships/image" Target="../media/image760.svg"/><Relationship Id="rId38" Type="http://schemas.openxmlformats.org/officeDocument/2006/relationships/image" Target="../media/image765.png"/><Relationship Id="rId46" Type="http://schemas.openxmlformats.org/officeDocument/2006/relationships/image" Target="../media/image773.png"/><Relationship Id="rId2" Type="http://schemas.openxmlformats.org/officeDocument/2006/relationships/image" Target="../media/image729.png"/><Relationship Id="rId16" Type="http://schemas.openxmlformats.org/officeDocument/2006/relationships/image" Target="../media/image743.png"/><Relationship Id="rId20" Type="http://schemas.openxmlformats.org/officeDocument/2006/relationships/image" Target="../media/image747.png"/><Relationship Id="rId29" Type="http://schemas.openxmlformats.org/officeDocument/2006/relationships/image" Target="../media/image756.svg"/><Relationship Id="rId41" Type="http://schemas.openxmlformats.org/officeDocument/2006/relationships/image" Target="../media/image768.svg"/><Relationship Id="rId54" Type="http://schemas.openxmlformats.org/officeDocument/2006/relationships/image" Target="../media/image78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33.png"/><Relationship Id="rId11" Type="http://schemas.openxmlformats.org/officeDocument/2006/relationships/image" Target="../media/image738.svg"/><Relationship Id="rId24" Type="http://schemas.openxmlformats.org/officeDocument/2006/relationships/image" Target="../media/image751.png"/><Relationship Id="rId32" Type="http://schemas.openxmlformats.org/officeDocument/2006/relationships/image" Target="../media/image759.png"/><Relationship Id="rId37" Type="http://schemas.openxmlformats.org/officeDocument/2006/relationships/image" Target="../media/image764.svg"/><Relationship Id="rId40" Type="http://schemas.openxmlformats.org/officeDocument/2006/relationships/image" Target="../media/image767.png"/><Relationship Id="rId45" Type="http://schemas.openxmlformats.org/officeDocument/2006/relationships/image" Target="../media/image772.svg"/><Relationship Id="rId53" Type="http://schemas.openxmlformats.org/officeDocument/2006/relationships/image" Target="../media/image780.svg"/><Relationship Id="rId5" Type="http://schemas.openxmlformats.org/officeDocument/2006/relationships/image" Target="../media/image732.svg"/><Relationship Id="rId15" Type="http://schemas.openxmlformats.org/officeDocument/2006/relationships/image" Target="../media/image742.svg"/><Relationship Id="rId23" Type="http://schemas.openxmlformats.org/officeDocument/2006/relationships/image" Target="../media/image750.svg"/><Relationship Id="rId28" Type="http://schemas.openxmlformats.org/officeDocument/2006/relationships/image" Target="../media/image755.png"/><Relationship Id="rId36" Type="http://schemas.openxmlformats.org/officeDocument/2006/relationships/image" Target="../media/image763.png"/><Relationship Id="rId49" Type="http://schemas.openxmlformats.org/officeDocument/2006/relationships/image" Target="../media/image776.svg"/><Relationship Id="rId57" Type="http://schemas.openxmlformats.org/officeDocument/2006/relationships/image" Target="../media/image784.svg"/><Relationship Id="rId10" Type="http://schemas.openxmlformats.org/officeDocument/2006/relationships/image" Target="../media/image737.png"/><Relationship Id="rId19" Type="http://schemas.openxmlformats.org/officeDocument/2006/relationships/image" Target="../media/image746.svg"/><Relationship Id="rId31" Type="http://schemas.openxmlformats.org/officeDocument/2006/relationships/image" Target="../media/image758.svg"/><Relationship Id="rId44" Type="http://schemas.openxmlformats.org/officeDocument/2006/relationships/image" Target="../media/image771.png"/><Relationship Id="rId52" Type="http://schemas.openxmlformats.org/officeDocument/2006/relationships/image" Target="../media/image779.png"/><Relationship Id="rId4" Type="http://schemas.openxmlformats.org/officeDocument/2006/relationships/image" Target="../media/image731.png"/><Relationship Id="rId9" Type="http://schemas.openxmlformats.org/officeDocument/2006/relationships/image" Target="../media/image736.svg"/><Relationship Id="rId14" Type="http://schemas.openxmlformats.org/officeDocument/2006/relationships/image" Target="../media/image741.png"/><Relationship Id="rId22" Type="http://schemas.openxmlformats.org/officeDocument/2006/relationships/image" Target="../media/image749.png"/><Relationship Id="rId27" Type="http://schemas.openxmlformats.org/officeDocument/2006/relationships/image" Target="../media/image754.svg"/><Relationship Id="rId30" Type="http://schemas.openxmlformats.org/officeDocument/2006/relationships/image" Target="../media/image757.png"/><Relationship Id="rId35" Type="http://schemas.openxmlformats.org/officeDocument/2006/relationships/image" Target="../media/image762.svg"/><Relationship Id="rId43" Type="http://schemas.openxmlformats.org/officeDocument/2006/relationships/image" Target="../media/image770.svg"/><Relationship Id="rId48" Type="http://schemas.openxmlformats.org/officeDocument/2006/relationships/image" Target="../media/image775.png"/><Relationship Id="rId56" Type="http://schemas.openxmlformats.org/officeDocument/2006/relationships/image" Target="../media/image783.png"/><Relationship Id="rId8" Type="http://schemas.openxmlformats.org/officeDocument/2006/relationships/image" Target="../media/image735.png"/><Relationship Id="rId51" Type="http://schemas.openxmlformats.org/officeDocument/2006/relationships/image" Target="../media/image778.svg"/><Relationship Id="rId3" Type="http://schemas.openxmlformats.org/officeDocument/2006/relationships/image" Target="../media/image730.svg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96.svg"/><Relationship Id="rId18" Type="http://schemas.openxmlformats.org/officeDocument/2006/relationships/image" Target="../media/image801.png"/><Relationship Id="rId26" Type="http://schemas.openxmlformats.org/officeDocument/2006/relationships/image" Target="../media/image809.png"/><Relationship Id="rId39" Type="http://schemas.openxmlformats.org/officeDocument/2006/relationships/image" Target="../media/image822.svg"/><Relationship Id="rId21" Type="http://schemas.openxmlformats.org/officeDocument/2006/relationships/image" Target="../media/image804.svg"/><Relationship Id="rId34" Type="http://schemas.openxmlformats.org/officeDocument/2006/relationships/image" Target="../media/image817.png"/><Relationship Id="rId42" Type="http://schemas.openxmlformats.org/officeDocument/2006/relationships/image" Target="../media/image825.png"/><Relationship Id="rId47" Type="http://schemas.openxmlformats.org/officeDocument/2006/relationships/image" Target="../media/image830.svg"/><Relationship Id="rId50" Type="http://schemas.openxmlformats.org/officeDocument/2006/relationships/image" Target="../media/image833.png"/><Relationship Id="rId55" Type="http://schemas.openxmlformats.org/officeDocument/2006/relationships/image" Target="../media/image838.svg"/><Relationship Id="rId7" Type="http://schemas.openxmlformats.org/officeDocument/2006/relationships/image" Target="../media/image790.svg"/><Relationship Id="rId12" Type="http://schemas.openxmlformats.org/officeDocument/2006/relationships/image" Target="../media/image795.png"/><Relationship Id="rId17" Type="http://schemas.openxmlformats.org/officeDocument/2006/relationships/image" Target="../media/image800.svg"/><Relationship Id="rId25" Type="http://schemas.openxmlformats.org/officeDocument/2006/relationships/image" Target="../media/image808.svg"/><Relationship Id="rId33" Type="http://schemas.openxmlformats.org/officeDocument/2006/relationships/image" Target="../media/image816.svg"/><Relationship Id="rId38" Type="http://schemas.openxmlformats.org/officeDocument/2006/relationships/image" Target="../media/image821.png"/><Relationship Id="rId46" Type="http://schemas.openxmlformats.org/officeDocument/2006/relationships/image" Target="../media/image829.png"/><Relationship Id="rId2" Type="http://schemas.openxmlformats.org/officeDocument/2006/relationships/image" Target="../media/image785.png"/><Relationship Id="rId16" Type="http://schemas.openxmlformats.org/officeDocument/2006/relationships/image" Target="../media/image799.png"/><Relationship Id="rId20" Type="http://schemas.openxmlformats.org/officeDocument/2006/relationships/image" Target="../media/image803.png"/><Relationship Id="rId29" Type="http://schemas.openxmlformats.org/officeDocument/2006/relationships/image" Target="../media/image812.svg"/><Relationship Id="rId41" Type="http://schemas.openxmlformats.org/officeDocument/2006/relationships/image" Target="../media/image824.svg"/><Relationship Id="rId54" Type="http://schemas.openxmlformats.org/officeDocument/2006/relationships/image" Target="../media/image83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89.png"/><Relationship Id="rId11" Type="http://schemas.openxmlformats.org/officeDocument/2006/relationships/image" Target="../media/image794.svg"/><Relationship Id="rId24" Type="http://schemas.openxmlformats.org/officeDocument/2006/relationships/image" Target="../media/image807.png"/><Relationship Id="rId32" Type="http://schemas.openxmlformats.org/officeDocument/2006/relationships/image" Target="../media/image815.png"/><Relationship Id="rId37" Type="http://schemas.openxmlformats.org/officeDocument/2006/relationships/image" Target="../media/image820.svg"/><Relationship Id="rId40" Type="http://schemas.openxmlformats.org/officeDocument/2006/relationships/image" Target="../media/image823.png"/><Relationship Id="rId45" Type="http://schemas.openxmlformats.org/officeDocument/2006/relationships/image" Target="../media/image828.svg"/><Relationship Id="rId53" Type="http://schemas.openxmlformats.org/officeDocument/2006/relationships/image" Target="../media/image836.svg"/><Relationship Id="rId5" Type="http://schemas.openxmlformats.org/officeDocument/2006/relationships/image" Target="../media/image788.svg"/><Relationship Id="rId15" Type="http://schemas.openxmlformats.org/officeDocument/2006/relationships/image" Target="../media/image798.svg"/><Relationship Id="rId23" Type="http://schemas.openxmlformats.org/officeDocument/2006/relationships/image" Target="../media/image806.svg"/><Relationship Id="rId28" Type="http://schemas.openxmlformats.org/officeDocument/2006/relationships/image" Target="../media/image811.png"/><Relationship Id="rId36" Type="http://schemas.openxmlformats.org/officeDocument/2006/relationships/image" Target="../media/image819.png"/><Relationship Id="rId49" Type="http://schemas.openxmlformats.org/officeDocument/2006/relationships/image" Target="../media/image832.svg"/><Relationship Id="rId57" Type="http://schemas.openxmlformats.org/officeDocument/2006/relationships/image" Target="../media/image840.svg"/><Relationship Id="rId10" Type="http://schemas.openxmlformats.org/officeDocument/2006/relationships/image" Target="../media/image793.png"/><Relationship Id="rId19" Type="http://schemas.openxmlformats.org/officeDocument/2006/relationships/image" Target="../media/image802.svg"/><Relationship Id="rId31" Type="http://schemas.openxmlformats.org/officeDocument/2006/relationships/image" Target="../media/image814.svg"/><Relationship Id="rId44" Type="http://schemas.openxmlformats.org/officeDocument/2006/relationships/image" Target="../media/image827.png"/><Relationship Id="rId52" Type="http://schemas.openxmlformats.org/officeDocument/2006/relationships/image" Target="../media/image835.png"/><Relationship Id="rId4" Type="http://schemas.openxmlformats.org/officeDocument/2006/relationships/image" Target="../media/image787.png"/><Relationship Id="rId9" Type="http://schemas.openxmlformats.org/officeDocument/2006/relationships/image" Target="../media/image792.svg"/><Relationship Id="rId14" Type="http://schemas.openxmlformats.org/officeDocument/2006/relationships/image" Target="../media/image797.png"/><Relationship Id="rId22" Type="http://schemas.openxmlformats.org/officeDocument/2006/relationships/image" Target="../media/image805.png"/><Relationship Id="rId27" Type="http://schemas.openxmlformats.org/officeDocument/2006/relationships/image" Target="../media/image810.svg"/><Relationship Id="rId30" Type="http://schemas.openxmlformats.org/officeDocument/2006/relationships/image" Target="../media/image813.png"/><Relationship Id="rId35" Type="http://schemas.openxmlformats.org/officeDocument/2006/relationships/image" Target="../media/image818.svg"/><Relationship Id="rId43" Type="http://schemas.openxmlformats.org/officeDocument/2006/relationships/image" Target="../media/image826.svg"/><Relationship Id="rId48" Type="http://schemas.openxmlformats.org/officeDocument/2006/relationships/image" Target="../media/image831.png"/><Relationship Id="rId56" Type="http://schemas.openxmlformats.org/officeDocument/2006/relationships/image" Target="../media/image839.png"/><Relationship Id="rId8" Type="http://schemas.openxmlformats.org/officeDocument/2006/relationships/image" Target="../media/image791.png"/><Relationship Id="rId51" Type="http://schemas.openxmlformats.org/officeDocument/2006/relationships/image" Target="../media/image834.svg"/><Relationship Id="rId3" Type="http://schemas.openxmlformats.org/officeDocument/2006/relationships/image" Target="../media/image786.svg"/></Relationships>
</file>

<file path=ppt/slides/_rels/slide1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52.svg"/><Relationship Id="rId18" Type="http://schemas.openxmlformats.org/officeDocument/2006/relationships/image" Target="../media/image857.png"/><Relationship Id="rId26" Type="http://schemas.openxmlformats.org/officeDocument/2006/relationships/image" Target="../media/image865.png"/><Relationship Id="rId39" Type="http://schemas.openxmlformats.org/officeDocument/2006/relationships/image" Target="../media/image878.svg"/><Relationship Id="rId21" Type="http://schemas.openxmlformats.org/officeDocument/2006/relationships/image" Target="../media/image860.svg"/><Relationship Id="rId34" Type="http://schemas.openxmlformats.org/officeDocument/2006/relationships/image" Target="../media/image873.png"/><Relationship Id="rId42" Type="http://schemas.openxmlformats.org/officeDocument/2006/relationships/image" Target="../media/image881.png"/><Relationship Id="rId47" Type="http://schemas.openxmlformats.org/officeDocument/2006/relationships/image" Target="../media/image886.svg"/><Relationship Id="rId50" Type="http://schemas.openxmlformats.org/officeDocument/2006/relationships/image" Target="../media/image889.png"/><Relationship Id="rId55" Type="http://schemas.openxmlformats.org/officeDocument/2006/relationships/image" Target="../media/image894.svg"/><Relationship Id="rId7" Type="http://schemas.openxmlformats.org/officeDocument/2006/relationships/image" Target="../media/image846.svg"/><Relationship Id="rId12" Type="http://schemas.openxmlformats.org/officeDocument/2006/relationships/image" Target="../media/image851.png"/><Relationship Id="rId17" Type="http://schemas.openxmlformats.org/officeDocument/2006/relationships/image" Target="../media/image856.svg"/><Relationship Id="rId25" Type="http://schemas.openxmlformats.org/officeDocument/2006/relationships/image" Target="../media/image864.svg"/><Relationship Id="rId33" Type="http://schemas.openxmlformats.org/officeDocument/2006/relationships/image" Target="../media/image872.svg"/><Relationship Id="rId38" Type="http://schemas.openxmlformats.org/officeDocument/2006/relationships/image" Target="../media/image877.png"/><Relationship Id="rId46" Type="http://schemas.openxmlformats.org/officeDocument/2006/relationships/image" Target="../media/image885.png"/><Relationship Id="rId2" Type="http://schemas.openxmlformats.org/officeDocument/2006/relationships/image" Target="../media/image841.png"/><Relationship Id="rId16" Type="http://schemas.openxmlformats.org/officeDocument/2006/relationships/image" Target="../media/image855.png"/><Relationship Id="rId20" Type="http://schemas.openxmlformats.org/officeDocument/2006/relationships/image" Target="../media/image859.png"/><Relationship Id="rId29" Type="http://schemas.openxmlformats.org/officeDocument/2006/relationships/image" Target="../media/image868.svg"/><Relationship Id="rId41" Type="http://schemas.openxmlformats.org/officeDocument/2006/relationships/image" Target="../media/image880.svg"/><Relationship Id="rId54" Type="http://schemas.openxmlformats.org/officeDocument/2006/relationships/image" Target="../media/image89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45.png"/><Relationship Id="rId11" Type="http://schemas.openxmlformats.org/officeDocument/2006/relationships/image" Target="../media/image850.svg"/><Relationship Id="rId24" Type="http://schemas.openxmlformats.org/officeDocument/2006/relationships/image" Target="../media/image863.png"/><Relationship Id="rId32" Type="http://schemas.openxmlformats.org/officeDocument/2006/relationships/image" Target="../media/image871.png"/><Relationship Id="rId37" Type="http://schemas.openxmlformats.org/officeDocument/2006/relationships/image" Target="../media/image876.svg"/><Relationship Id="rId40" Type="http://schemas.openxmlformats.org/officeDocument/2006/relationships/image" Target="../media/image879.png"/><Relationship Id="rId45" Type="http://schemas.openxmlformats.org/officeDocument/2006/relationships/image" Target="../media/image884.svg"/><Relationship Id="rId53" Type="http://schemas.openxmlformats.org/officeDocument/2006/relationships/image" Target="../media/image892.svg"/><Relationship Id="rId5" Type="http://schemas.openxmlformats.org/officeDocument/2006/relationships/image" Target="../media/image844.svg"/><Relationship Id="rId15" Type="http://schemas.openxmlformats.org/officeDocument/2006/relationships/image" Target="../media/image854.svg"/><Relationship Id="rId23" Type="http://schemas.openxmlformats.org/officeDocument/2006/relationships/image" Target="../media/image862.svg"/><Relationship Id="rId28" Type="http://schemas.openxmlformats.org/officeDocument/2006/relationships/image" Target="../media/image867.png"/><Relationship Id="rId36" Type="http://schemas.openxmlformats.org/officeDocument/2006/relationships/image" Target="../media/image875.png"/><Relationship Id="rId49" Type="http://schemas.openxmlformats.org/officeDocument/2006/relationships/image" Target="../media/image888.svg"/><Relationship Id="rId57" Type="http://schemas.openxmlformats.org/officeDocument/2006/relationships/image" Target="../media/image896.svg"/><Relationship Id="rId10" Type="http://schemas.openxmlformats.org/officeDocument/2006/relationships/image" Target="../media/image849.png"/><Relationship Id="rId19" Type="http://schemas.openxmlformats.org/officeDocument/2006/relationships/image" Target="../media/image858.svg"/><Relationship Id="rId31" Type="http://schemas.openxmlformats.org/officeDocument/2006/relationships/image" Target="../media/image870.svg"/><Relationship Id="rId44" Type="http://schemas.openxmlformats.org/officeDocument/2006/relationships/image" Target="../media/image883.png"/><Relationship Id="rId52" Type="http://schemas.openxmlformats.org/officeDocument/2006/relationships/image" Target="../media/image891.png"/><Relationship Id="rId4" Type="http://schemas.openxmlformats.org/officeDocument/2006/relationships/image" Target="../media/image843.png"/><Relationship Id="rId9" Type="http://schemas.openxmlformats.org/officeDocument/2006/relationships/image" Target="../media/image848.svg"/><Relationship Id="rId14" Type="http://schemas.openxmlformats.org/officeDocument/2006/relationships/image" Target="../media/image853.png"/><Relationship Id="rId22" Type="http://schemas.openxmlformats.org/officeDocument/2006/relationships/image" Target="../media/image861.png"/><Relationship Id="rId27" Type="http://schemas.openxmlformats.org/officeDocument/2006/relationships/image" Target="../media/image866.svg"/><Relationship Id="rId30" Type="http://schemas.openxmlformats.org/officeDocument/2006/relationships/image" Target="../media/image869.png"/><Relationship Id="rId35" Type="http://schemas.openxmlformats.org/officeDocument/2006/relationships/image" Target="../media/image874.svg"/><Relationship Id="rId43" Type="http://schemas.openxmlformats.org/officeDocument/2006/relationships/image" Target="../media/image882.svg"/><Relationship Id="rId48" Type="http://schemas.openxmlformats.org/officeDocument/2006/relationships/image" Target="../media/image887.png"/><Relationship Id="rId56" Type="http://schemas.openxmlformats.org/officeDocument/2006/relationships/image" Target="../media/image895.png"/><Relationship Id="rId8" Type="http://schemas.openxmlformats.org/officeDocument/2006/relationships/image" Target="../media/image847.png"/><Relationship Id="rId51" Type="http://schemas.openxmlformats.org/officeDocument/2006/relationships/image" Target="../media/image890.svg"/><Relationship Id="rId3" Type="http://schemas.openxmlformats.org/officeDocument/2006/relationships/image" Target="../media/image842.svg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08.svg"/><Relationship Id="rId18" Type="http://schemas.openxmlformats.org/officeDocument/2006/relationships/image" Target="../media/image913.png"/><Relationship Id="rId26" Type="http://schemas.openxmlformats.org/officeDocument/2006/relationships/image" Target="../media/image921.png"/><Relationship Id="rId39" Type="http://schemas.openxmlformats.org/officeDocument/2006/relationships/image" Target="../media/image934.svg"/><Relationship Id="rId21" Type="http://schemas.openxmlformats.org/officeDocument/2006/relationships/image" Target="../media/image916.svg"/><Relationship Id="rId34" Type="http://schemas.openxmlformats.org/officeDocument/2006/relationships/image" Target="../media/image929.png"/><Relationship Id="rId42" Type="http://schemas.openxmlformats.org/officeDocument/2006/relationships/image" Target="../media/image937.png"/><Relationship Id="rId47" Type="http://schemas.openxmlformats.org/officeDocument/2006/relationships/image" Target="../media/image942.svg"/><Relationship Id="rId50" Type="http://schemas.openxmlformats.org/officeDocument/2006/relationships/image" Target="../media/image945.png"/><Relationship Id="rId55" Type="http://schemas.openxmlformats.org/officeDocument/2006/relationships/image" Target="../media/image950.svg"/><Relationship Id="rId7" Type="http://schemas.openxmlformats.org/officeDocument/2006/relationships/image" Target="../media/image902.svg"/><Relationship Id="rId12" Type="http://schemas.openxmlformats.org/officeDocument/2006/relationships/image" Target="../media/image907.png"/><Relationship Id="rId17" Type="http://schemas.openxmlformats.org/officeDocument/2006/relationships/image" Target="../media/image912.svg"/><Relationship Id="rId25" Type="http://schemas.openxmlformats.org/officeDocument/2006/relationships/image" Target="../media/image920.svg"/><Relationship Id="rId33" Type="http://schemas.openxmlformats.org/officeDocument/2006/relationships/image" Target="../media/image928.svg"/><Relationship Id="rId38" Type="http://schemas.openxmlformats.org/officeDocument/2006/relationships/image" Target="../media/image933.png"/><Relationship Id="rId46" Type="http://schemas.openxmlformats.org/officeDocument/2006/relationships/image" Target="../media/image941.png"/><Relationship Id="rId2" Type="http://schemas.openxmlformats.org/officeDocument/2006/relationships/image" Target="../media/image897.png"/><Relationship Id="rId16" Type="http://schemas.openxmlformats.org/officeDocument/2006/relationships/image" Target="../media/image911.png"/><Relationship Id="rId20" Type="http://schemas.openxmlformats.org/officeDocument/2006/relationships/image" Target="../media/image915.png"/><Relationship Id="rId29" Type="http://schemas.openxmlformats.org/officeDocument/2006/relationships/image" Target="../media/image924.svg"/><Relationship Id="rId41" Type="http://schemas.openxmlformats.org/officeDocument/2006/relationships/image" Target="../media/image936.svg"/><Relationship Id="rId54" Type="http://schemas.openxmlformats.org/officeDocument/2006/relationships/image" Target="../media/image94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01.png"/><Relationship Id="rId11" Type="http://schemas.openxmlformats.org/officeDocument/2006/relationships/image" Target="../media/image906.svg"/><Relationship Id="rId24" Type="http://schemas.openxmlformats.org/officeDocument/2006/relationships/image" Target="../media/image919.png"/><Relationship Id="rId32" Type="http://schemas.openxmlformats.org/officeDocument/2006/relationships/image" Target="../media/image927.png"/><Relationship Id="rId37" Type="http://schemas.openxmlformats.org/officeDocument/2006/relationships/image" Target="../media/image932.svg"/><Relationship Id="rId40" Type="http://schemas.openxmlformats.org/officeDocument/2006/relationships/image" Target="../media/image935.png"/><Relationship Id="rId45" Type="http://schemas.openxmlformats.org/officeDocument/2006/relationships/image" Target="../media/image940.svg"/><Relationship Id="rId53" Type="http://schemas.openxmlformats.org/officeDocument/2006/relationships/image" Target="../media/image948.svg"/><Relationship Id="rId5" Type="http://schemas.openxmlformats.org/officeDocument/2006/relationships/image" Target="../media/image900.svg"/><Relationship Id="rId15" Type="http://schemas.openxmlformats.org/officeDocument/2006/relationships/image" Target="../media/image910.svg"/><Relationship Id="rId23" Type="http://schemas.openxmlformats.org/officeDocument/2006/relationships/image" Target="../media/image918.svg"/><Relationship Id="rId28" Type="http://schemas.openxmlformats.org/officeDocument/2006/relationships/image" Target="../media/image923.png"/><Relationship Id="rId36" Type="http://schemas.openxmlformats.org/officeDocument/2006/relationships/image" Target="../media/image931.png"/><Relationship Id="rId49" Type="http://schemas.openxmlformats.org/officeDocument/2006/relationships/image" Target="../media/image944.svg"/><Relationship Id="rId57" Type="http://schemas.openxmlformats.org/officeDocument/2006/relationships/image" Target="../media/image952.svg"/><Relationship Id="rId10" Type="http://schemas.openxmlformats.org/officeDocument/2006/relationships/image" Target="../media/image905.png"/><Relationship Id="rId19" Type="http://schemas.openxmlformats.org/officeDocument/2006/relationships/image" Target="../media/image914.svg"/><Relationship Id="rId31" Type="http://schemas.openxmlformats.org/officeDocument/2006/relationships/image" Target="../media/image926.svg"/><Relationship Id="rId44" Type="http://schemas.openxmlformats.org/officeDocument/2006/relationships/image" Target="../media/image939.png"/><Relationship Id="rId52" Type="http://schemas.openxmlformats.org/officeDocument/2006/relationships/image" Target="../media/image947.png"/><Relationship Id="rId4" Type="http://schemas.openxmlformats.org/officeDocument/2006/relationships/image" Target="../media/image899.png"/><Relationship Id="rId9" Type="http://schemas.openxmlformats.org/officeDocument/2006/relationships/image" Target="../media/image904.svg"/><Relationship Id="rId14" Type="http://schemas.openxmlformats.org/officeDocument/2006/relationships/image" Target="../media/image909.png"/><Relationship Id="rId22" Type="http://schemas.openxmlformats.org/officeDocument/2006/relationships/image" Target="../media/image917.png"/><Relationship Id="rId27" Type="http://schemas.openxmlformats.org/officeDocument/2006/relationships/image" Target="../media/image922.svg"/><Relationship Id="rId30" Type="http://schemas.openxmlformats.org/officeDocument/2006/relationships/image" Target="../media/image925.png"/><Relationship Id="rId35" Type="http://schemas.openxmlformats.org/officeDocument/2006/relationships/image" Target="../media/image930.svg"/><Relationship Id="rId43" Type="http://schemas.openxmlformats.org/officeDocument/2006/relationships/image" Target="../media/image938.svg"/><Relationship Id="rId48" Type="http://schemas.openxmlformats.org/officeDocument/2006/relationships/image" Target="../media/image943.png"/><Relationship Id="rId56" Type="http://schemas.openxmlformats.org/officeDocument/2006/relationships/image" Target="../media/image951.png"/><Relationship Id="rId8" Type="http://schemas.openxmlformats.org/officeDocument/2006/relationships/image" Target="../media/image903.png"/><Relationship Id="rId51" Type="http://schemas.openxmlformats.org/officeDocument/2006/relationships/image" Target="../media/image946.svg"/><Relationship Id="rId3" Type="http://schemas.openxmlformats.org/officeDocument/2006/relationships/image" Target="../media/image898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twbs/icons/blob/master/LICENSE.md" TargetMode="Externa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64.svg"/><Relationship Id="rId18" Type="http://schemas.openxmlformats.org/officeDocument/2006/relationships/image" Target="../media/image969.png"/><Relationship Id="rId26" Type="http://schemas.openxmlformats.org/officeDocument/2006/relationships/image" Target="../media/image977.png"/><Relationship Id="rId39" Type="http://schemas.openxmlformats.org/officeDocument/2006/relationships/image" Target="../media/image990.svg"/><Relationship Id="rId21" Type="http://schemas.openxmlformats.org/officeDocument/2006/relationships/image" Target="../media/image972.svg"/><Relationship Id="rId34" Type="http://schemas.openxmlformats.org/officeDocument/2006/relationships/image" Target="../media/image985.png"/><Relationship Id="rId42" Type="http://schemas.openxmlformats.org/officeDocument/2006/relationships/image" Target="../media/image993.png"/><Relationship Id="rId47" Type="http://schemas.openxmlformats.org/officeDocument/2006/relationships/image" Target="../media/image998.svg"/><Relationship Id="rId50" Type="http://schemas.openxmlformats.org/officeDocument/2006/relationships/image" Target="../media/image1001.png"/><Relationship Id="rId55" Type="http://schemas.openxmlformats.org/officeDocument/2006/relationships/image" Target="../media/image1006.svg"/><Relationship Id="rId7" Type="http://schemas.openxmlformats.org/officeDocument/2006/relationships/image" Target="../media/image958.svg"/><Relationship Id="rId12" Type="http://schemas.openxmlformats.org/officeDocument/2006/relationships/image" Target="../media/image963.png"/><Relationship Id="rId17" Type="http://schemas.openxmlformats.org/officeDocument/2006/relationships/image" Target="../media/image968.svg"/><Relationship Id="rId25" Type="http://schemas.openxmlformats.org/officeDocument/2006/relationships/image" Target="../media/image976.svg"/><Relationship Id="rId33" Type="http://schemas.openxmlformats.org/officeDocument/2006/relationships/image" Target="../media/image984.svg"/><Relationship Id="rId38" Type="http://schemas.openxmlformats.org/officeDocument/2006/relationships/image" Target="../media/image989.png"/><Relationship Id="rId46" Type="http://schemas.openxmlformats.org/officeDocument/2006/relationships/image" Target="../media/image997.png"/><Relationship Id="rId2" Type="http://schemas.openxmlformats.org/officeDocument/2006/relationships/image" Target="../media/image953.png"/><Relationship Id="rId16" Type="http://schemas.openxmlformats.org/officeDocument/2006/relationships/image" Target="../media/image967.png"/><Relationship Id="rId20" Type="http://schemas.openxmlformats.org/officeDocument/2006/relationships/image" Target="../media/image971.png"/><Relationship Id="rId29" Type="http://schemas.openxmlformats.org/officeDocument/2006/relationships/image" Target="../media/image980.svg"/><Relationship Id="rId41" Type="http://schemas.openxmlformats.org/officeDocument/2006/relationships/image" Target="../media/image992.svg"/><Relationship Id="rId54" Type="http://schemas.openxmlformats.org/officeDocument/2006/relationships/image" Target="../media/image100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57.png"/><Relationship Id="rId11" Type="http://schemas.openxmlformats.org/officeDocument/2006/relationships/image" Target="../media/image962.svg"/><Relationship Id="rId24" Type="http://schemas.openxmlformats.org/officeDocument/2006/relationships/image" Target="../media/image975.png"/><Relationship Id="rId32" Type="http://schemas.openxmlformats.org/officeDocument/2006/relationships/image" Target="../media/image983.png"/><Relationship Id="rId37" Type="http://schemas.openxmlformats.org/officeDocument/2006/relationships/image" Target="../media/image988.svg"/><Relationship Id="rId40" Type="http://schemas.openxmlformats.org/officeDocument/2006/relationships/image" Target="../media/image991.png"/><Relationship Id="rId45" Type="http://schemas.openxmlformats.org/officeDocument/2006/relationships/image" Target="../media/image996.svg"/><Relationship Id="rId53" Type="http://schemas.openxmlformats.org/officeDocument/2006/relationships/image" Target="../media/image1004.svg"/><Relationship Id="rId5" Type="http://schemas.openxmlformats.org/officeDocument/2006/relationships/image" Target="../media/image956.svg"/><Relationship Id="rId15" Type="http://schemas.openxmlformats.org/officeDocument/2006/relationships/image" Target="../media/image966.svg"/><Relationship Id="rId23" Type="http://schemas.openxmlformats.org/officeDocument/2006/relationships/image" Target="../media/image974.svg"/><Relationship Id="rId28" Type="http://schemas.openxmlformats.org/officeDocument/2006/relationships/image" Target="../media/image979.png"/><Relationship Id="rId36" Type="http://schemas.openxmlformats.org/officeDocument/2006/relationships/image" Target="../media/image987.png"/><Relationship Id="rId49" Type="http://schemas.openxmlformats.org/officeDocument/2006/relationships/image" Target="../media/image1000.svg"/><Relationship Id="rId57" Type="http://schemas.openxmlformats.org/officeDocument/2006/relationships/image" Target="../media/image1008.svg"/><Relationship Id="rId10" Type="http://schemas.openxmlformats.org/officeDocument/2006/relationships/image" Target="../media/image961.png"/><Relationship Id="rId19" Type="http://schemas.openxmlformats.org/officeDocument/2006/relationships/image" Target="../media/image970.svg"/><Relationship Id="rId31" Type="http://schemas.openxmlformats.org/officeDocument/2006/relationships/image" Target="../media/image982.svg"/><Relationship Id="rId44" Type="http://schemas.openxmlformats.org/officeDocument/2006/relationships/image" Target="../media/image995.png"/><Relationship Id="rId52" Type="http://schemas.openxmlformats.org/officeDocument/2006/relationships/image" Target="../media/image1003.png"/><Relationship Id="rId4" Type="http://schemas.openxmlformats.org/officeDocument/2006/relationships/image" Target="../media/image955.png"/><Relationship Id="rId9" Type="http://schemas.openxmlformats.org/officeDocument/2006/relationships/image" Target="../media/image960.svg"/><Relationship Id="rId14" Type="http://schemas.openxmlformats.org/officeDocument/2006/relationships/image" Target="../media/image965.png"/><Relationship Id="rId22" Type="http://schemas.openxmlformats.org/officeDocument/2006/relationships/image" Target="../media/image973.png"/><Relationship Id="rId27" Type="http://schemas.openxmlformats.org/officeDocument/2006/relationships/image" Target="../media/image978.svg"/><Relationship Id="rId30" Type="http://schemas.openxmlformats.org/officeDocument/2006/relationships/image" Target="../media/image981.png"/><Relationship Id="rId35" Type="http://schemas.openxmlformats.org/officeDocument/2006/relationships/image" Target="../media/image986.svg"/><Relationship Id="rId43" Type="http://schemas.openxmlformats.org/officeDocument/2006/relationships/image" Target="../media/image994.svg"/><Relationship Id="rId48" Type="http://schemas.openxmlformats.org/officeDocument/2006/relationships/image" Target="../media/image999.png"/><Relationship Id="rId56" Type="http://schemas.openxmlformats.org/officeDocument/2006/relationships/image" Target="../media/image1007.png"/><Relationship Id="rId8" Type="http://schemas.openxmlformats.org/officeDocument/2006/relationships/image" Target="../media/image959.png"/><Relationship Id="rId51" Type="http://schemas.openxmlformats.org/officeDocument/2006/relationships/image" Target="../media/image1002.svg"/><Relationship Id="rId3" Type="http://schemas.openxmlformats.org/officeDocument/2006/relationships/image" Target="../media/image954.svg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20.svg"/><Relationship Id="rId18" Type="http://schemas.openxmlformats.org/officeDocument/2006/relationships/image" Target="../media/image1025.png"/><Relationship Id="rId26" Type="http://schemas.openxmlformats.org/officeDocument/2006/relationships/image" Target="../media/image1033.png"/><Relationship Id="rId39" Type="http://schemas.openxmlformats.org/officeDocument/2006/relationships/image" Target="../media/image1046.svg"/><Relationship Id="rId21" Type="http://schemas.openxmlformats.org/officeDocument/2006/relationships/image" Target="../media/image1028.svg"/><Relationship Id="rId34" Type="http://schemas.openxmlformats.org/officeDocument/2006/relationships/image" Target="../media/image1041.png"/><Relationship Id="rId42" Type="http://schemas.openxmlformats.org/officeDocument/2006/relationships/image" Target="../media/image1049.png"/><Relationship Id="rId47" Type="http://schemas.openxmlformats.org/officeDocument/2006/relationships/image" Target="../media/image1054.svg"/><Relationship Id="rId50" Type="http://schemas.openxmlformats.org/officeDocument/2006/relationships/image" Target="../media/image1057.png"/><Relationship Id="rId55" Type="http://schemas.openxmlformats.org/officeDocument/2006/relationships/image" Target="../media/image1062.svg"/><Relationship Id="rId7" Type="http://schemas.openxmlformats.org/officeDocument/2006/relationships/image" Target="../media/image1014.svg"/><Relationship Id="rId12" Type="http://schemas.openxmlformats.org/officeDocument/2006/relationships/image" Target="../media/image1019.png"/><Relationship Id="rId17" Type="http://schemas.openxmlformats.org/officeDocument/2006/relationships/image" Target="../media/image1024.svg"/><Relationship Id="rId25" Type="http://schemas.openxmlformats.org/officeDocument/2006/relationships/image" Target="../media/image1032.svg"/><Relationship Id="rId33" Type="http://schemas.openxmlformats.org/officeDocument/2006/relationships/image" Target="../media/image1040.svg"/><Relationship Id="rId38" Type="http://schemas.openxmlformats.org/officeDocument/2006/relationships/image" Target="../media/image1045.png"/><Relationship Id="rId46" Type="http://schemas.openxmlformats.org/officeDocument/2006/relationships/image" Target="../media/image1053.png"/><Relationship Id="rId2" Type="http://schemas.openxmlformats.org/officeDocument/2006/relationships/image" Target="../media/image1009.png"/><Relationship Id="rId16" Type="http://schemas.openxmlformats.org/officeDocument/2006/relationships/image" Target="../media/image1023.png"/><Relationship Id="rId20" Type="http://schemas.openxmlformats.org/officeDocument/2006/relationships/image" Target="../media/image1027.png"/><Relationship Id="rId29" Type="http://schemas.openxmlformats.org/officeDocument/2006/relationships/image" Target="../media/image1036.svg"/><Relationship Id="rId41" Type="http://schemas.openxmlformats.org/officeDocument/2006/relationships/image" Target="../media/image1048.svg"/><Relationship Id="rId54" Type="http://schemas.openxmlformats.org/officeDocument/2006/relationships/image" Target="../media/image106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13.png"/><Relationship Id="rId11" Type="http://schemas.openxmlformats.org/officeDocument/2006/relationships/image" Target="../media/image1018.svg"/><Relationship Id="rId24" Type="http://schemas.openxmlformats.org/officeDocument/2006/relationships/image" Target="../media/image1031.png"/><Relationship Id="rId32" Type="http://schemas.openxmlformats.org/officeDocument/2006/relationships/image" Target="../media/image1039.png"/><Relationship Id="rId37" Type="http://schemas.openxmlformats.org/officeDocument/2006/relationships/image" Target="../media/image1044.svg"/><Relationship Id="rId40" Type="http://schemas.openxmlformats.org/officeDocument/2006/relationships/image" Target="../media/image1047.png"/><Relationship Id="rId45" Type="http://schemas.openxmlformats.org/officeDocument/2006/relationships/image" Target="../media/image1052.svg"/><Relationship Id="rId53" Type="http://schemas.openxmlformats.org/officeDocument/2006/relationships/image" Target="../media/image1060.svg"/><Relationship Id="rId5" Type="http://schemas.openxmlformats.org/officeDocument/2006/relationships/image" Target="../media/image1012.svg"/><Relationship Id="rId15" Type="http://schemas.openxmlformats.org/officeDocument/2006/relationships/image" Target="../media/image1022.svg"/><Relationship Id="rId23" Type="http://schemas.openxmlformats.org/officeDocument/2006/relationships/image" Target="../media/image1030.svg"/><Relationship Id="rId28" Type="http://schemas.openxmlformats.org/officeDocument/2006/relationships/image" Target="../media/image1035.png"/><Relationship Id="rId36" Type="http://schemas.openxmlformats.org/officeDocument/2006/relationships/image" Target="../media/image1043.png"/><Relationship Id="rId49" Type="http://schemas.openxmlformats.org/officeDocument/2006/relationships/image" Target="../media/image1056.svg"/><Relationship Id="rId57" Type="http://schemas.openxmlformats.org/officeDocument/2006/relationships/image" Target="../media/image1064.svg"/><Relationship Id="rId10" Type="http://schemas.openxmlformats.org/officeDocument/2006/relationships/image" Target="../media/image1017.png"/><Relationship Id="rId19" Type="http://schemas.openxmlformats.org/officeDocument/2006/relationships/image" Target="../media/image1026.svg"/><Relationship Id="rId31" Type="http://schemas.openxmlformats.org/officeDocument/2006/relationships/image" Target="../media/image1038.svg"/><Relationship Id="rId44" Type="http://schemas.openxmlformats.org/officeDocument/2006/relationships/image" Target="../media/image1051.png"/><Relationship Id="rId52" Type="http://schemas.openxmlformats.org/officeDocument/2006/relationships/image" Target="../media/image1059.png"/><Relationship Id="rId4" Type="http://schemas.openxmlformats.org/officeDocument/2006/relationships/image" Target="../media/image1011.png"/><Relationship Id="rId9" Type="http://schemas.openxmlformats.org/officeDocument/2006/relationships/image" Target="../media/image1016.svg"/><Relationship Id="rId14" Type="http://schemas.openxmlformats.org/officeDocument/2006/relationships/image" Target="../media/image1021.png"/><Relationship Id="rId22" Type="http://schemas.openxmlformats.org/officeDocument/2006/relationships/image" Target="../media/image1029.png"/><Relationship Id="rId27" Type="http://schemas.openxmlformats.org/officeDocument/2006/relationships/image" Target="../media/image1034.svg"/><Relationship Id="rId30" Type="http://schemas.openxmlformats.org/officeDocument/2006/relationships/image" Target="../media/image1037.png"/><Relationship Id="rId35" Type="http://schemas.openxmlformats.org/officeDocument/2006/relationships/image" Target="../media/image1042.svg"/><Relationship Id="rId43" Type="http://schemas.openxmlformats.org/officeDocument/2006/relationships/image" Target="../media/image1050.svg"/><Relationship Id="rId48" Type="http://schemas.openxmlformats.org/officeDocument/2006/relationships/image" Target="../media/image1055.png"/><Relationship Id="rId56" Type="http://schemas.openxmlformats.org/officeDocument/2006/relationships/image" Target="../media/image1063.png"/><Relationship Id="rId8" Type="http://schemas.openxmlformats.org/officeDocument/2006/relationships/image" Target="../media/image1015.png"/><Relationship Id="rId51" Type="http://schemas.openxmlformats.org/officeDocument/2006/relationships/image" Target="../media/image1058.svg"/><Relationship Id="rId3" Type="http://schemas.openxmlformats.org/officeDocument/2006/relationships/image" Target="../media/image1010.svg"/></Relationships>
</file>

<file path=ppt/slides/_rels/slide2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76.svg"/><Relationship Id="rId18" Type="http://schemas.openxmlformats.org/officeDocument/2006/relationships/image" Target="../media/image1081.png"/><Relationship Id="rId26" Type="http://schemas.openxmlformats.org/officeDocument/2006/relationships/image" Target="../media/image1089.png"/><Relationship Id="rId39" Type="http://schemas.openxmlformats.org/officeDocument/2006/relationships/image" Target="../media/image1102.svg"/><Relationship Id="rId21" Type="http://schemas.openxmlformats.org/officeDocument/2006/relationships/image" Target="../media/image1084.svg"/><Relationship Id="rId34" Type="http://schemas.openxmlformats.org/officeDocument/2006/relationships/image" Target="../media/image1097.png"/><Relationship Id="rId42" Type="http://schemas.openxmlformats.org/officeDocument/2006/relationships/image" Target="../media/image1105.png"/><Relationship Id="rId47" Type="http://schemas.openxmlformats.org/officeDocument/2006/relationships/image" Target="../media/image1110.svg"/><Relationship Id="rId50" Type="http://schemas.openxmlformats.org/officeDocument/2006/relationships/image" Target="../media/image1113.png"/><Relationship Id="rId55" Type="http://schemas.openxmlformats.org/officeDocument/2006/relationships/image" Target="../media/image1118.svg"/><Relationship Id="rId7" Type="http://schemas.openxmlformats.org/officeDocument/2006/relationships/image" Target="../media/image1070.svg"/><Relationship Id="rId12" Type="http://schemas.openxmlformats.org/officeDocument/2006/relationships/image" Target="../media/image1075.png"/><Relationship Id="rId17" Type="http://schemas.openxmlformats.org/officeDocument/2006/relationships/image" Target="../media/image1080.svg"/><Relationship Id="rId25" Type="http://schemas.openxmlformats.org/officeDocument/2006/relationships/image" Target="../media/image1088.svg"/><Relationship Id="rId33" Type="http://schemas.openxmlformats.org/officeDocument/2006/relationships/image" Target="../media/image1096.svg"/><Relationship Id="rId38" Type="http://schemas.openxmlformats.org/officeDocument/2006/relationships/image" Target="../media/image1101.png"/><Relationship Id="rId46" Type="http://schemas.openxmlformats.org/officeDocument/2006/relationships/image" Target="../media/image1109.png"/><Relationship Id="rId2" Type="http://schemas.openxmlformats.org/officeDocument/2006/relationships/image" Target="../media/image1065.png"/><Relationship Id="rId16" Type="http://schemas.openxmlformats.org/officeDocument/2006/relationships/image" Target="../media/image1079.png"/><Relationship Id="rId20" Type="http://schemas.openxmlformats.org/officeDocument/2006/relationships/image" Target="../media/image1083.png"/><Relationship Id="rId29" Type="http://schemas.openxmlformats.org/officeDocument/2006/relationships/image" Target="../media/image1092.svg"/><Relationship Id="rId41" Type="http://schemas.openxmlformats.org/officeDocument/2006/relationships/image" Target="../media/image1104.svg"/><Relationship Id="rId54" Type="http://schemas.openxmlformats.org/officeDocument/2006/relationships/image" Target="../media/image11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69.png"/><Relationship Id="rId11" Type="http://schemas.openxmlformats.org/officeDocument/2006/relationships/image" Target="../media/image1074.svg"/><Relationship Id="rId24" Type="http://schemas.openxmlformats.org/officeDocument/2006/relationships/image" Target="../media/image1087.png"/><Relationship Id="rId32" Type="http://schemas.openxmlformats.org/officeDocument/2006/relationships/image" Target="../media/image1095.png"/><Relationship Id="rId37" Type="http://schemas.openxmlformats.org/officeDocument/2006/relationships/image" Target="../media/image1100.svg"/><Relationship Id="rId40" Type="http://schemas.openxmlformats.org/officeDocument/2006/relationships/image" Target="../media/image1103.png"/><Relationship Id="rId45" Type="http://schemas.openxmlformats.org/officeDocument/2006/relationships/image" Target="../media/image1108.svg"/><Relationship Id="rId53" Type="http://schemas.openxmlformats.org/officeDocument/2006/relationships/image" Target="../media/image1116.svg"/><Relationship Id="rId5" Type="http://schemas.openxmlformats.org/officeDocument/2006/relationships/image" Target="../media/image1068.svg"/><Relationship Id="rId15" Type="http://schemas.openxmlformats.org/officeDocument/2006/relationships/image" Target="../media/image1078.svg"/><Relationship Id="rId23" Type="http://schemas.openxmlformats.org/officeDocument/2006/relationships/image" Target="../media/image1086.svg"/><Relationship Id="rId28" Type="http://schemas.openxmlformats.org/officeDocument/2006/relationships/image" Target="../media/image1091.png"/><Relationship Id="rId36" Type="http://schemas.openxmlformats.org/officeDocument/2006/relationships/image" Target="../media/image1099.png"/><Relationship Id="rId49" Type="http://schemas.openxmlformats.org/officeDocument/2006/relationships/image" Target="../media/image1112.svg"/><Relationship Id="rId57" Type="http://schemas.openxmlformats.org/officeDocument/2006/relationships/image" Target="../media/image1120.svg"/><Relationship Id="rId10" Type="http://schemas.openxmlformats.org/officeDocument/2006/relationships/image" Target="../media/image1073.png"/><Relationship Id="rId19" Type="http://schemas.openxmlformats.org/officeDocument/2006/relationships/image" Target="../media/image1082.svg"/><Relationship Id="rId31" Type="http://schemas.openxmlformats.org/officeDocument/2006/relationships/image" Target="../media/image1094.svg"/><Relationship Id="rId44" Type="http://schemas.openxmlformats.org/officeDocument/2006/relationships/image" Target="../media/image1107.png"/><Relationship Id="rId52" Type="http://schemas.openxmlformats.org/officeDocument/2006/relationships/image" Target="../media/image1115.png"/><Relationship Id="rId4" Type="http://schemas.openxmlformats.org/officeDocument/2006/relationships/image" Target="../media/image1067.png"/><Relationship Id="rId9" Type="http://schemas.openxmlformats.org/officeDocument/2006/relationships/image" Target="../media/image1072.svg"/><Relationship Id="rId14" Type="http://schemas.openxmlformats.org/officeDocument/2006/relationships/image" Target="../media/image1077.png"/><Relationship Id="rId22" Type="http://schemas.openxmlformats.org/officeDocument/2006/relationships/image" Target="../media/image1085.png"/><Relationship Id="rId27" Type="http://schemas.openxmlformats.org/officeDocument/2006/relationships/image" Target="../media/image1090.svg"/><Relationship Id="rId30" Type="http://schemas.openxmlformats.org/officeDocument/2006/relationships/image" Target="../media/image1093.png"/><Relationship Id="rId35" Type="http://schemas.openxmlformats.org/officeDocument/2006/relationships/image" Target="../media/image1098.svg"/><Relationship Id="rId43" Type="http://schemas.openxmlformats.org/officeDocument/2006/relationships/image" Target="../media/image1106.svg"/><Relationship Id="rId48" Type="http://schemas.openxmlformats.org/officeDocument/2006/relationships/image" Target="../media/image1111.png"/><Relationship Id="rId56" Type="http://schemas.openxmlformats.org/officeDocument/2006/relationships/image" Target="../media/image1119.png"/><Relationship Id="rId8" Type="http://schemas.openxmlformats.org/officeDocument/2006/relationships/image" Target="../media/image1071.png"/><Relationship Id="rId51" Type="http://schemas.openxmlformats.org/officeDocument/2006/relationships/image" Target="../media/image1114.svg"/><Relationship Id="rId3" Type="http://schemas.openxmlformats.org/officeDocument/2006/relationships/image" Target="../media/image1066.svg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32.svg"/><Relationship Id="rId18" Type="http://schemas.openxmlformats.org/officeDocument/2006/relationships/image" Target="../media/image1137.png"/><Relationship Id="rId26" Type="http://schemas.openxmlformats.org/officeDocument/2006/relationships/image" Target="../media/image1145.png"/><Relationship Id="rId39" Type="http://schemas.openxmlformats.org/officeDocument/2006/relationships/image" Target="../media/image1158.svg"/><Relationship Id="rId21" Type="http://schemas.openxmlformats.org/officeDocument/2006/relationships/image" Target="../media/image1140.svg"/><Relationship Id="rId34" Type="http://schemas.openxmlformats.org/officeDocument/2006/relationships/image" Target="../media/image1153.png"/><Relationship Id="rId42" Type="http://schemas.openxmlformats.org/officeDocument/2006/relationships/image" Target="../media/image1161.png"/><Relationship Id="rId47" Type="http://schemas.openxmlformats.org/officeDocument/2006/relationships/image" Target="../media/image1166.svg"/><Relationship Id="rId50" Type="http://schemas.openxmlformats.org/officeDocument/2006/relationships/image" Target="../media/image1169.png"/><Relationship Id="rId55" Type="http://schemas.openxmlformats.org/officeDocument/2006/relationships/image" Target="../media/image1174.svg"/><Relationship Id="rId7" Type="http://schemas.openxmlformats.org/officeDocument/2006/relationships/image" Target="../media/image1126.svg"/><Relationship Id="rId12" Type="http://schemas.openxmlformats.org/officeDocument/2006/relationships/image" Target="../media/image1131.png"/><Relationship Id="rId17" Type="http://schemas.openxmlformats.org/officeDocument/2006/relationships/image" Target="../media/image1136.svg"/><Relationship Id="rId25" Type="http://schemas.openxmlformats.org/officeDocument/2006/relationships/image" Target="../media/image1144.svg"/><Relationship Id="rId33" Type="http://schemas.openxmlformats.org/officeDocument/2006/relationships/image" Target="../media/image1152.svg"/><Relationship Id="rId38" Type="http://schemas.openxmlformats.org/officeDocument/2006/relationships/image" Target="../media/image1157.png"/><Relationship Id="rId46" Type="http://schemas.openxmlformats.org/officeDocument/2006/relationships/image" Target="../media/image1165.png"/><Relationship Id="rId2" Type="http://schemas.openxmlformats.org/officeDocument/2006/relationships/image" Target="../media/image1121.png"/><Relationship Id="rId16" Type="http://schemas.openxmlformats.org/officeDocument/2006/relationships/image" Target="../media/image1135.png"/><Relationship Id="rId20" Type="http://schemas.openxmlformats.org/officeDocument/2006/relationships/image" Target="../media/image1139.png"/><Relationship Id="rId29" Type="http://schemas.openxmlformats.org/officeDocument/2006/relationships/image" Target="../media/image1148.svg"/><Relationship Id="rId41" Type="http://schemas.openxmlformats.org/officeDocument/2006/relationships/image" Target="../media/image1160.svg"/><Relationship Id="rId54" Type="http://schemas.openxmlformats.org/officeDocument/2006/relationships/image" Target="../media/image117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25.png"/><Relationship Id="rId11" Type="http://schemas.openxmlformats.org/officeDocument/2006/relationships/image" Target="../media/image1130.svg"/><Relationship Id="rId24" Type="http://schemas.openxmlformats.org/officeDocument/2006/relationships/image" Target="../media/image1143.png"/><Relationship Id="rId32" Type="http://schemas.openxmlformats.org/officeDocument/2006/relationships/image" Target="../media/image1151.png"/><Relationship Id="rId37" Type="http://schemas.openxmlformats.org/officeDocument/2006/relationships/image" Target="../media/image1156.svg"/><Relationship Id="rId40" Type="http://schemas.openxmlformats.org/officeDocument/2006/relationships/image" Target="../media/image1159.png"/><Relationship Id="rId45" Type="http://schemas.openxmlformats.org/officeDocument/2006/relationships/image" Target="../media/image1164.svg"/><Relationship Id="rId53" Type="http://schemas.openxmlformats.org/officeDocument/2006/relationships/image" Target="../media/image1172.svg"/><Relationship Id="rId5" Type="http://schemas.openxmlformats.org/officeDocument/2006/relationships/image" Target="../media/image1124.svg"/><Relationship Id="rId15" Type="http://schemas.openxmlformats.org/officeDocument/2006/relationships/image" Target="../media/image1134.svg"/><Relationship Id="rId23" Type="http://schemas.openxmlformats.org/officeDocument/2006/relationships/image" Target="../media/image1142.svg"/><Relationship Id="rId28" Type="http://schemas.openxmlformats.org/officeDocument/2006/relationships/image" Target="../media/image1147.png"/><Relationship Id="rId36" Type="http://schemas.openxmlformats.org/officeDocument/2006/relationships/image" Target="../media/image1155.png"/><Relationship Id="rId49" Type="http://schemas.openxmlformats.org/officeDocument/2006/relationships/image" Target="../media/image1168.svg"/><Relationship Id="rId57" Type="http://schemas.openxmlformats.org/officeDocument/2006/relationships/image" Target="../media/image1176.svg"/><Relationship Id="rId10" Type="http://schemas.openxmlformats.org/officeDocument/2006/relationships/image" Target="../media/image1129.png"/><Relationship Id="rId19" Type="http://schemas.openxmlformats.org/officeDocument/2006/relationships/image" Target="../media/image1138.svg"/><Relationship Id="rId31" Type="http://schemas.openxmlformats.org/officeDocument/2006/relationships/image" Target="../media/image1150.svg"/><Relationship Id="rId44" Type="http://schemas.openxmlformats.org/officeDocument/2006/relationships/image" Target="../media/image1163.png"/><Relationship Id="rId52" Type="http://schemas.openxmlformats.org/officeDocument/2006/relationships/image" Target="../media/image1171.png"/><Relationship Id="rId4" Type="http://schemas.openxmlformats.org/officeDocument/2006/relationships/image" Target="../media/image1123.png"/><Relationship Id="rId9" Type="http://schemas.openxmlformats.org/officeDocument/2006/relationships/image" Target="../media/image1128.svg"/><Relationship Id="rId14" Type="http://schemas.openxmlformats.org/officeDocument/2006/relationships/image" Target="../media/image1133.png"/><Relationship Id="rId22" Type="http://schemas.openxmlformats.org/officeDocument/2006/relationships/image" Target="../media/image1141.png"/><Relationship Id="rId27" Type="http://schemas.openxmlformats.org/officeDocument/2006/relationships/image" Target="../media/image1146.svg"/><Relationship Id="rId30" Type="http://schemas.openxmlformats.org/officeDocument/2006/relationships/image" Target="../media/image1149.png"/><Relationship Id="rId35" Type="http://schemas.openxmlformats.org/officeDocument/2006/relationships/image" Target="../media/image1154.svg"/><Relationship Id="rId43" Type="http://schemas.openxmlformats.org/officeDocument/2006/relationships/image" Target="../media/image1162.svg"/><Relationship Id="rId48" Type="http://schemas.openxmlformats.org/officeDocument/2006/relationships/image" Target="../media/image1167.png"/><Relationship Id="rId56" Type="http://schemas.openxmlformats.org/officeDocument/2006/relationships/image" Target="../media/image1175.png"/><Relationship Id="rId8" Type="http://schemas.openxmlformats.org/officeDocument/2006/relationships/image" Target="../media/image1127.png"/><Relationship Id="rId51" Type="http://schemas.openxmlformats.org/officeDocument/2006/relationships/image" Target="../media/image1170.svg"/><Relationship Id="rId3" Type="http://schemas.openxmlformats.org/officeDocument/2006/relationships/image" Target="../media/image1122.svg"/></Relationships>
</file>

<file path=ppt/slides/_rels/slide2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88.svg"/><Relationship Id="rId18" Type="http://schemas.openxmlformats.org/officeDocument/2006/relationships/image" Target="../media/image1193.png"/><Relationship Id="rId26" Type="http://schemas.openxmlformats.org/officeDocument/2006/relationships/image" Target="../media/image1201.png"/><Relationship Id="rId39" Type="http://schemas.openxmlformats.org/officeDocument/2006/relationships/image" Target="../media/image1214.svg"/><Relationship Id="rId21" Type="http://schemas.openxmlformats.org/officeDocument/2006/relationships/image" Target="../media/image1196.svg"/><Relationship Id="rId34" Type="http://schemas.openxmlformats.org/officeDocument/2006/relationships/image" Target="../media/image1209.png"/><Relationship Id="rId42" Type="http://schemas.openxmlformats.org/officeDocument/2006/relationships/image" Target="../media/image1217.png"/><Relationship Id="rId47" Type="http://schemas.openxmlformats.org/officeDocument/2006/relationships/image" Target="../media/image1222.svg"/><Relationship Id="rId50" Type="http://schemas.openxmlformats.org/officeDocument/2006/relationships/image" Target="../media/image1225.png"/><Relationship Id="rId55" Type="http://schemas.openxmlformats.org/officeDocument/2006/relationships/image" Target="../media/image1230.svg"/><Relationship Id="rId7" Type="http://schemas.openxmlformats.org/officeDocument/2006/relationships/image" Target="../media/image1182.svg"/><Relationship Id="rId12" Type="http://schemas.openxmlformats.org/officeDocument/2006/relationships/image" Target="../media/image1187.png"/><Relationship Id="rId17" Type="http://schemas.openxmlformats.org/officeDocument/2006/relationships/image" Target="../media/image1192.svg"/><Relationship Id="rId25" Type="http://schemas.openxmlformats.org/officeDocument/2006/relationships/image" Target="../media/image1200.svg"/><Relationship Id="rId33" Type="http://schemas.openxmlformats.org/officeDocument/2006/relationships/image" Target="../media/image1208.svg"/><Relationship Id="rId38" Type="http://schemas.openxmlformats.org/officeDocument/2006/relationships/image" Target="../media/image1213.png"/><Relationship Id="rId46" Type="http://schemas.openxmlformats.org/officeDocument/2006/relationships/image" Target="../media/image1221.png"/><Relationship Id="rId2" Type="http://schemas.openxmlformats.org/officeDocument/2006/relationships/image" Target="../media/image1177.png"/><Relationship Id="rId16" Type="http://schemas.openxmlformats.org/officeDocument/2006/relationships/image" Target="../media/image1191.png"/><Relationship Id="rId20" Type="http://schemas.openxmlformats.org/officeDocument/2006/relationships/image" Target="../media/image1195.png"/><Relationship Id="rId29" Type="http://schemas.openxmlformats.org/officeDocument/2006/relationships/image" Target="../media/image1204.svg"/><Relationship Id="rId41" Type="http://schemas.openxmlformats.org/officeDocument/2006/relationships/image" Target="../media/image1216.svg"/><Relationship Id="rId54" Type="http://schemas.openxmlformats.org/officeDocument/2006/relationships/image" Target="../media/image12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81.png"/><Relationship Id="rId11" Type="http://schemas.openxmlformats.org/officeDocument/2006/relationships/image" Target="../media/image1186.svg"/><Relationship Id="rId24" Type="http://schemas.openxmlformats.org/officeDocument/2006/relationships/image" Target="../media/image1199.png"/><Relationship Id="rId32" Type="http://schemas.openxmlformats.org/officeDocument/2006/relationships/image" Target="../media/image1207.png"/><Relationship Id="rId37" Type="http://schemas.openxmlformats.org/officeDocument/2006/relationships/image" Target="../media/image1212.svg"/><Relationship Id="rId40" Type="http://schemas.openxmlformats.org/officeDocument/2006/relationships/image" Target="../media/image1215.png"/><Relationship Id="rId45" Type="http://schemas.openxmlformats.org/officeDocument/2006/relationships/image" Target="../media/image1220.svg"/><Relationship Id="rId53" Type="http://schemas.openxmlformats.org/officeDocument/2006/relationships/image" Target="../media/image1228.svg"/><Relationship Id="rId5" Type="http://schemas.openxmlformats.org/officeDocument/2006/relationships/image" Target="../media/image1180.svg"/><Relationship Id="rId15" Type="http://schemas.openxmlformats.org/officeDocument/2006/relationships/image" Target="../media/image1190.svg"/><Relationship Id="rId23" Type="http://schemas.openxmlformats.org/officeDocument/2006/relationships/image" Target="../media/image1198.svg"/><Relationship Id="rId28" Type="http://schemas.openxmlformats.org/officeDocument/2006/relationships/image" Target="../media/image1203.png"/><Relationship Id="rId36" Type="http://schemas.openxmlformats.org/officeDocument/2006/relationships/image" Target="../media/image1211.png"/><Relationship Id="rId49" Type="http://schemas.openxmlformats.org/officeDocument/2006/relationships/image" Target="../media/image1224.svg"/><Relationship Id="rId57" Type="http://schemas.openxmlformats.org/officeDocument/2006/relationships/image" Target="../media/image1232.svg"/><Relationship Id="rId10" Type="http://schemas.openxmlformats.org/officeDocument/2006/relationships/image" Target="../media/image1185.png"/><Relationship Id="rId19" Type="http://schemas.openxmlformats.org/officeDocument/2006/relationships/image" Target="../media/image1194.svg"/><Relationship Id="rId31" Type="http://schemas.openxmlformats.org/officeDocument/2006/relationships/image" Target="../media/image1206.svg"/><Relationship Id="rId44" Type="http://schemas.openxmlformats.org/officeDocument/2006/relationships/image" Target="../media/image1219.png"/><Relationship Id="rId52" Type="http://schemas.openxmlformats.org/officeDocument/2006/relationships/image" Target="../media/image1227.png"/><Relationship Id="rId4" Type="http://schemas.openxmlformats.org/officeDocument/2006/relationships/image" Target="../media/image1179.png"/><Relationship Id="rId9" Type="http://schemas.openxmlformats.org/officeDocument/2006/relationships/image" Target="../media/image1184.svg"/><Relationship Id="rId14" Type="http://schemas.openxmlformats.org/officeDocument/2006/relationships/image" Target="../media/image1189.png"/><Relationship Id="rId22" Type="http://schemas.openxmlformats.org/officeDocument/2006/relationships/image" Target="../media/image1197.png"/><Relationship Id="rId27" Type="http://schemas.openxmlformats.org/officeDocument/2006/relationships/image" Target="../media/image1202.svg"/><Relationship Id="rId30" Type="http://schemas.openxmlformats.org/officeDocument/2006/relationships/image" Target="../media/image1205.png"/><Relationship Id="rId35" Type="http://schemas.openxmlformats.org/officeDocument/2006/relationships/image" Target="../media/image1210.svg"/><Relationship Id="rId43" Type="http://schemas.openxmlformats.org/officeDocument/2006/relationships/image" Target="../media/image1218.svg"/><Relationship Id="rId48" Type="http://schemas.openxmlformats.org/officeDocument/2006/relationships/image" Target="../media/image1223.png"/><Relationship Id="rId56" Type="http://schemas.openxmlformats.org/officeDocument/2006/relationships/image" Target="../media/image1231.png"/><Relationship Id="rId8" Type="http://schemas.openxmlformats.org/officeDocument/2006/relationships/image" Target="../media/image1183.png"/><Relationship Id="rId51" Type="http://schemas.openxmlformats.org/officeDocument/2006/relationships/image" Target="../media/image1226.svg"/><Relationship Id="rId3" Type="http://schemas.openxmlformats.org/officeDocument/2006/relationships/image" Target="../media/image1178.svg"/></Relationships>
</file>

<file path=ppt/slides/_rels/slide2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44.svg"/><Relationship Id="rId18" Type="http://schemas.openxmlformats.org/officeDocument/2006/relationships/image" Target="../media/image1249.png"/><Relationship Id="rId26" Type="http://schemas.openxmlformats.org/officeDocument/2006/relationships/image" Target="../media/image1257.png"/><Relationship Id="rId39" Type="http://schemas.openxmlformats.org/officeDocument/2006/relationships/image" Target="../media/image1270.svg"/><Relationship Id="rId21" Type="http://schemas.openxmlformats.org/officeDocument/2006/relationships/image" Target="../media/image1252.svg"/><Relationship Id="rId34" Type="http://schemas.openxmlformats.org/officeDocument/2006/relationships/image" Target="../media/image1265.png"/><Relationship Id="rId42" Type="http://schemas.openxmlformats.org/officeDocument/2006/relationships/image" Target="../media/image1273.png"/><Relationship Id="rId47" Type="http://schemas.openxmlformats.org/officeDocument/2006/relationships/image" Target="../media/image1278.svg"/><Relationship Id="rId50" Type="http://schemas.openxmlformats.org/officeDocument/2006/relationships/image" Target="../media/image1281.png"/><Relationship Id="rId55" Type="http://schemas.openxmlformats.org/officeDocument/2006/relationships/image" Target="../media/image1286.svg"/><Relationship Id="rId7" Type="http://schemas.openxmlformats.org/officeDocument/2006/relationships/image" Target="../media/image1238.svg"/><Relationship Id="rId12" Type="http://schemas.openxmlformats.org/officeDocument/2006/relationships/image" Target="../media/image1243.png"/><Relationship Id="rId17" Type="http://schemas.openxmlformats.org/officeDocument/2006/relationships/image" Target="../media/image1248.svg"/><Relationship Id="rId25" Type="http://schemas.openxmlformats.org/officeDocument/2006/relationships/image" Target="../media/image1256.svg"/><Relationship Id="rId33" Type="http://schemas.openxmlformats.org/officeDocument/2006/relationships/image" Target="../media/image1264.svg"/><Relationship Id="rId38" Type="http://schemas.openxmlformats.org/officeDocument/2006/relationships/image" Target="../media/image1269.png"/><Relationship Id="rId46" Type="http://schemas.openxmlformats.org/officeDocument/2006/relationships/image" Target="../media/image1277.png"/><Relationship Id="rId2" Type="http://schemas.openxmlformats.org/officeDocument/2006/relationships/image" Target="../media/image1233.png"/><Relationship Id="rId16" Type="http://schemas.openxmlformats.org/officeDocument/2006/relationships/image" Target="../media/image1247.png"/><Relationship Id="rId20" Type="http://schemas.openxmlformats.org/officeDocument/2006/relationships/image" Target="../media/image1251.png"/><Relationship Id="rId29" Type="http://schemas.openxmlformats.org/officeDocument/2006/relationships/image" Target="../media/image1260.svg"/><Relationship Id="rId41" Type="http://schemas.openxmlformats.org/officeDocument/2006/relationships/image" Target="../media/image1272.svg"/><Relationship Id="rId54" Type="http://schemas.openxmlformats.org/officeDocument/2006/relationships/image" Target="../media/image128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37.png"/><Relationship Id="rId11" Type="http://schemas.openxmlformats.org/officeDocument/2006/relationships/image" Target="../media/image1242.svg"/><Relationship Id="rId24" Type="http://schemas.openxmlformats.org/officeDocument/2006/relationships/image" Target="../media/image1255.png"/><Relationship Id="rId32" Type="http://schemas.openxmlformats.org/officeDocument/2006/relationships/image" Target="../media/image1263.png"/><Relationship Id="rId37" Type="http://schemas.openxmlformats.org/officeDocument/2006/relationships/image" Target="../media/image1268.svg"/><Relationship Id="rId40" Type="http://schemas.openxmlformats.org/officeDocument/2006/relationships/image" Target="../media/image1271.png"/><Relationship Id="rId45" Type="http://schemas.openxmlformats.org/officeDocument/2006/relationships/image" Target="../media/image1276.svg"/><Relationship Id="rId53" Type="http://schemas.openxmlformats.org/officeDocument/2006/relationships/image" Target="../media/image1284.svg"/><Relationship Id="rId5" Type="http://schemas.openxmlformats.org/officeDocument/2006/relationships/image" Target="../media/image1236.svg"/><Relationship Id="rId15" Type="http://schemas.openxmlformats.org/officeDocument/2006/relationships/image" Target="../media/image1246.svg"/><Relationship Id="rId23" Type="http://schemas.openxmlformats.org/officeDocument/2006/relationships/image" Target="../media/image1254.svg"/><Relationship Id="rId28" Type="http://schemas.openxmlformats.org/officeDocument/2006/relationships/image" Target="../media/image1259.png"/><Relationship Id="rId36" Type="http://schemas.openxmlformats.org/officeDocument/2006/relationships/image" Target="../media/image1267.png"/><Relationship Id="rId49" Type="http://schemas.openxmlformats.org/officeDocument/2006/relationships/image" Target="../media/image1280.svg"/><Relationship Id="rId57" Type="http://schemas.openxmlformats.org/officeDocument/2006/relationships/image" Target="../media/image1288.svg"/><Relationship Id="rId10" Type="http://schemas.openxmlformats.org/officeDocument/2006/relationships/image" Target="../media/image1241.png"/><Relationship Id="rId19" Type="http://schemas.openxmlformats.org/officeDocument/2006/relationships/image" Target="../media/image1250.svg"/><Relationship Id="rId31" Type="http://schemas.openxmlformats.org/officeDocument/2006/relationships/image" Target="../media/image1262.svg"/><Relationship Id="rId44" Type="http://schemas.openxmlformats.org/officeDocument/2006/relationships/image" Target="../media/image1275.png"/><Relationship Id="rId52" Type="http://schemas.openxmlformats.org/officeDocument/2006/relationships/image" Target="../media/image1283.png"/><Relationship Id="rId4" Type="http://schemas.openxmlformats.org/officeDocument/2006/relationships/image" Target="../media/image1235.png"/><Relationship Id="rId9" Type="http://schemas.openxmlformats.org/officeDocument/2006/relationships/image" Target="../media/image1240.svg"/><Relationship Id="rId14" Type="http://schemas.openxmlformats.org/officeDocument/2006/relationships/image" Target="../media/image1245.png"/><Relationship Id="rId22" Type="http://schemas.openxmlformats.org/officeDocument/2006/relationships/image" Target="../media/image1253.png"/><Relationship Id="rId27" Type="http://schemas.openxmlformats.org/officeDocument/2006/relationships/image" Target="../media/image1258.svg"/><Relationship Id="rId30" Type="http://schemas.openxmlformats.org/officeDocument/2006/relationships/image" Target="../media/image1261.png"/><Relationship Id="rId35" Type="http://schemas.openxmlformats.org/officeDocument/2006/relationships/image" Target="../media/image1266.svg"/><Relationship Id="rId43" Type="http://schemas.openxmlformats.org/officeDocument/2006/relationships/image" Target="../media/image1274.svg"/><Relationship Id="rId48" Type="http://schemas.openxmlformats.org/officeDocument/2006/relationships/image" Target="../media/image1279.png"/><Relationship Id="rId56" Type="http://schemas.openxmlformats.org/officeDocument/2006/relationships/image" Target="../media/image1287.png"/><Relationship Id="rId8" Type="http://schemas.openxmlformats.org/officeDocument/2006/relationships/image" Target="../media/image1239.png"/><Relationship Id="rId51" Type="http://schemas.openxmlformats.org/officeDocument/2006/relationships/image" Target="../media/image1282.svg"/><Relationship Id="rId3" Type="http://schemas.openxmlformats.org/officeDocument/2006/relationships/image" Target="../media/image1234.svg"/></Relationships>
</file>

<file path=ppt/slides/_rels/slide2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00.svg"/><Relationship Id="rId18" Type="http://schemas.openxmlformats.org/officeDocument/2006/relationships/image" Target="../media/image1305.png"/><Relationship Id="rId26" Type="http://schemas.openxmlformats.org/officeDocument/2006/relationships/image" Target="../media/image1313.png"/><Relationship Id="rId39" Type="http://schemas.openxmlformats.org/officeDocument/2006/relationships/image" Target="../media/image1326.svg"/><Relationship Id="rId21" Type="http://schemas.openxmlformats.org/officeDocument/2006/relationships/image" Target="../media/image1308.svg"/><Relationship Id="rId34" Type="http://schemas.openxmlformats.org/officeDocument/2006/relationships/image" Target="../media/image1321.png"/><Relationship Id="rId42" Type="http://schemas.openxmlformats.org/officeDocument/2006/relationships/image" Target="../media/image1329.png"/><Relationship Id="rId47" Type="http://schemas.openxmlformats.org/officeDocument/2006/relationships/image" Target="../media/image1334.svg"/><Relationship Id="rId50" Type="http://schemas.openxmlformats.org/officeDocument/2006/relationships/image" Target="../media/image1337.png"/><Relationship Id="rId55" Type="http://schemas.openxmlformats.org/officeDocument/2006/relationships/image" Target="../media/image1342.svg"/><Relationship Id="rId7" Type="http://schemas.openxmlformats.org/officeDocument/2006/relationships/image" Target="../media/image1294.svg"/><Relationship Id="rId12" Type="http://schemas.openxmlformats.org/officeDocument/2006/relationships/image" Target="../media/image1299.png"/><Relationship Id="rId17" Type="http://schemas.openxmlformats.org/officeDocument/2006/relationships/image" Target="../media/image1304.svg"/><Relationship Id="rId25" Type="http://schemas.openxmlformats.org/officeDocument/2006/relationships/image" Target="../media/image1312.svg"/><Relationship Id="rId33" Type="http://schemas.openxmlformats.org/officeDocument/2006/relationships/image" Target="../media/image1320.svg"/><Relationship Id="rId38" Type="http://schemas.openxmlformats.org/officeDocument/2006/relationships/image" Target="../media/image1325.png"/><Relationship Id="rId46" Type="http://schemas.openxmlformats.org/officeDocument/2006/relationships/image" Target="../media/image1333.png"/><Relationship Id="rId2" Type="http://schemas.openxmlformats.org/officeDocument/2006/relationships/image" Target="../media/image1289.png"/><Relationship Id="rId16" Type="http://schemas.openxmlformats.org/officeDocument/2006/relationships/image" Target="../media/image1303.png"/><Relationship Id="rId20" Type="http://schemas.openxmlformats.org/officeDocument/2006/relationships/image" Target="../media/image1307.png"/><Relationship Id="rId29" Type="http://schemas.openxmlformats.org/officeDocument/2006/relationships/image" Target="../media/image1316.svg"/><Relationship Id="rId41" Type="http://schemas.openxmlformats.org/officeDocument/2006/relationships/image" Target="../media/image1328.svg"/><Relationship Id="rId54" Type="http://schemas.openxmlformats.org/officeDocument/2006/relationships/image" Target="../media/image134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93.png"/><Relationship Id="rId11" Type="http://schemas.openxmlformats.org/officeDocument/2006/relationships/image" Target="../media/image1298.svg"/><Relationship Id="rId24" Type="http://schemas.openxmlformats.org/officeDocument/2006/relationships/image" Target="../media/image1311.png"/><Relationship Id="rId32" Type="http://schemas.openxmlformats.org/officeDocument/2006/relationships/image" Target="../media/image1319.png"/><Relationship Id="rId37" Type="http://schemas.openxmlformats.org/officeDocument/2006/relationships/image" Target="../media/image1324.svg"/><Relationship Id="rId40" Type="http://schemas.openxmlformats.org/officeDocument/2006/relationships/image" Target="../media/image1327.png"/><Relationship Id="rId45" Type="http://schemas.openxmlformats.org/officeDocument/2006/relationships/image" Target="../media/image1332.svg"/><Relationship Id="rId53" Type="http://schemas.openxmlformats.org/officeDocument/2006/relationships/image" Target="../media/image1340.svg"/><Relationship Id="rId5" Type="http://schemas.openxmlformats.org/officeDocument/2006/relationships/image" Target="../media/image1292.svg"/><Relationship Id="rId15" Type="http://schemas.openxmlformats.org/officeDocument/2006/relationships/image" Target="../media/image1302.svg"/><Relationship Id="rId23" Type="http://schemas.openxmlformats.org/officeDocument/2006/relationships/image" Target="../media/image1310.svg"/><Relationship Id="rId28" Type="http://schemas.openxmlformats.org/officeDocument/2006/relationships/image" Target="../media/image1315.png"/><Relationship Id="rId36" Type="http://schemas.openxmlformats.org/officeDocument/2006/relationships/image" Target="../media/image1323.png"/><Relationship Id="rId49" Type="http://schemas.openxmlformats.org/officeDocument/2006/relationships/image" Target="../media/image1336.svg"/><Relationship Id="rId57" Type="http://schemas.openxmlformats.org/officeDocument/2006/relationships/image" Target="../media/image1344.svg"/><Relationship Id="rId10" Type="http://schemas.openxmlformats.org/officeDocument/2006/relationships/image" Target="../media/image1297.png"/><Relationship Id="rId19" Type="http://schemas.openxmlformats.org/officeDocument/2006/relationships/image" Target="../media/image1306.svg"/><Relationship Id="rId31" Type="http://schemas.openxmlformats.org/officeDocument/2006/relationships/image" Target="../media/image1318.svg"/><Relationship Id="rId44" Type="http://schemas.openxmlformats.org/officeDocument/2006/relationships/image" Target="../media/image1331.png"/><Relationship Id="rId52" Type="http://schemas.openxmlformats.org/officeDocument/2006/relationships/image" Target="../media/image1339.png"/><Relationship Id="rId4" Type="http://schemas.openxmlformats.org/officeDocument/2006/relationships/image" Target="../media/image1291.png"/><Relationship Id="rId9" Type="http://schemas.openxmlformats.org/officeDocument/2006/relationships/image" Target="../media/image1296.svg"/><Relationship Id="rId14" Type="http://schemas.openxmlformats.org/officeDocument/2006/relationships/image" Target="../media/image1301.png"/><Relationship Id="rId22" Type="http://schemas.openxmlformats.org/officeDocument/2006/relationships/image" Target="../media/image1309.png"/><Relationship Id="rId27" Type="http://schemas.openxmlformats.org/officeDocument/2006/relationships/image" Target="../media/image1314.svg"/><Relationship Id="rId30" Type="http://schemas.openxmlformats.org/officeDocument/2006/relationships/image" Target="../media/image1317.png"/><Relationship Id="rId35" Type="http://schemas.openxmlformats.org/officeDocument/2006/relationships/image" Target="../media/image1322.svg"/><Relationship Id="rId43" Type="http://schemas.openxmlformats.org/officeDocument/2006/relationships/image" Target="../media/image1330.svg"/><Relationship Id="rId48" Type="http://schemas.openxmlformats.org/officeDocument/2006/relationships/image" Target="../media/image1335.png"/><Relationship Id="rId56" Type="http://schemas.openxmlformats.org/officeDocument/2006/relationships/image" Target="../media/image1343.png"/><Relationship Id="rId8" Type="http://schemas.openxmlformats.org/officeDocument/2006/relationships/image" Target="../media/image1295.png"/><Relationship Id="rId51" Type="http://schemas.openxmlformats.org/officeDocument/2006/relationships/image" Target="../media/image1338.svg"/><Relationship Id="rId3" Type="http://schemas.openxmlformats.org/officeDocument/2006/relationships/image" Target="../media/image1290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6.svg"/><Relationship Id="rId2" Type="http://schemas.openxmlformats.org/officeDocument/2006/relationships/image" Target="../media/image1345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twbs/icons" TargetMode="External"/><Relationship Id="rId2" Type="http://schemas.openxmlformats.org/officeDocument/2006/relationships/hyperlink" Target="https://icons.getbootstrap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github.com/twbs/icons/blob/master/LICENSE.md" TargetMode="Externa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svg"/><Relationship Id="rId21" Type="http://schemas.openxmlformats.org/officeDocument/2006/relationships/image" Target="../media/image20.sv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svg"/><Relationship Id="rId50" Type="http://schemas.openxmlformats.org/officeDocument/2006/relationships/image" Target="../media/image49.png"/><Relationship Id="rId55" Type="http://schemas.openxmlformats.org/officeDocument/2006/relationships/image" Target="../media/image54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4.svg"/><Relationship Id="rId33" Type="http://schemas.openxmlformats.org/officeDocument/2006/relationships/image" Target="../media/image32.sv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svg"/><Relationship Id="rId41" Type="http://schemas.openxmlformats.org/officeDocument/2006/relationships/image" Target="../media/image40.svg"/><Relationship Id="rId54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svg"/><Relationship Id="rId40" Type="http://schemas.openxmlformats.org/officeDocument/2006/relationships/image" Target="../media/image39.png"/><Relationship Id="rId45" Type="http://schemas.openxmlformats.org/officeDocument/2006/relationships/image" Target="../media/image44.svg"/><Relationship Id="rId53" Type="http://schemas.openxmlformats.org/officeDocument/2006/relationships/image" Target="../media/image52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49" Type="http://schemas.openxmlformats.org/officeDocument/2006/relationships/image" Target="../media/image48.svg"/><Relationship Id="rId57" Type="http://schemas.openxmlformats.org/officeDocument/2006/relationships/image" Target="../media/image56.sv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31" Type="http://schemas.openxmlformats.org/officeDocument/2006/relationships/image" Target="../media/image30.svg"/><Relationship Id="rId44" Type="http://schemas.openxmlformats.org/officeDocument/2006/relationships/image" Target="../media/image43.png"/><Relationship Id="rId52" Type="http://schemas.openxmlformats.org/officeDocument/2006/relationships/image" Target="../media/image51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svg"/><Relationship Id="rId30" Type="http://schemas.openxmlformats.org/officeDocument/2006/relationships/image" Target="../media/image29.png"/><Relationship Id="rId35" Type="http://schemas.openxmlformats.org/officeDocument/2006/relationships/image" Target="../media/image34.svg"/><Relationship Id="rId43" Type="http://schemas.openxmlformats.org/officeDocument/2006/relationships/image" Target="../media/image42.svg"/><Relationship Id="rId48" Type="http://schemas.openxmlformats.org/officeDocument/2006/relationships/image" Target="../media/image47.png"/><Relationship Id="rId56" Type="http://schemas.openxmlformats.org/officeDocument/2006/relationships/image" Target="../media/image55.png"/><Relationship Id="rId8" Type="http://schemas.openxmlformats.org/officeDocument/2006/relationships/image" Target="../media/image7.png"/><Relationship Id="rId51" Type="http://schemas.openxmlformats.org/officeDocument/2006/relationships/image" Target="../media/image50.svg"/><Relationship Id="rId3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8.svg"/><Relationship Id="rId18" Type="http://schemas.openxmlformats.org/officeDocument/2006/relationships/image" Target="../media/image73.png"/><Relationship Id="rId26" Type="http://schemas.openxmlformats.org/officeDocument/2006/relationships/image" Target="../media/image81.png"/><Relationship Id="rId39" Type="http://schemas.openxmlformats.org/officeDocument/2006/relationships/image" Target="../media/image94.svg"/><Relationship Id="rId21" Type="http://schemas.openxmlformats.org/officeDocument/2006/relationships/image" Target="../media/image76.svg"/><Relationship Id="rId34" Type="http://schemas.openxmlformats.org/officeDocument/2006/relationships/image" Target="../media/image89.png"/><Relationship Id="rId42" Type="http://schemas.openxmlformats.org/officeDocument/2006/relationships/image" Target="../media/image97.png"/><Relationship Id="rId47" Type="http://schemas.openxmlformats.org/officeDocument/2006/relationships/image" Target="../media/image102.svg"/><Relationship Id="rId50" Type="http://schemas.openxmlformats.org/officeDocument/2006/relationships/image" Target="../media/image105.png"/><Relationship Id="rId55" Type="http://schemas.openxmlformats.org/officeDocument/2006/relationships/image" Target="../media/image110.svg"/><Relationship Id="rId7" Type="http://schemas.openxmlformats.org/officeDocument/2006/relationships/image" Target="../media/image62.svg"/><Relationship Id="rId12" Type="http://schemas.openxmlformats.org/officeDocument/2006/relationships/image" Target="../media/image67.png"/><Relationship Id="rId17" Type="http://schemas.openxmlformats.org/officeDocument/2006/relationships/image" Target="../media/image72.svg"/><Relationship Id="rId25" Type="http://schemas.openxmlformats.org/officeDocument/2006/relationships/image" Target="../media/image80.svg"/><Relationship Id="rId33" Type="http://schemas.openxmlformats.org/officeDocument/2006/relationships/image" Target="../media/image88.svg"/><Relationship Id="rId38" Type="http://schemas.openxmlformats.org/officeDocument/2006/relationships/image" Target="../media/image93.png"/><Relationship Id="rId46" Type="http://schemas.openxmlformats.org/officeDocument/2006/relationships/image" Target="../media/image101.png"/><Relationship Id="rId2" Type="http://schemas.openxmlformats.org/officeDocument/2006/relationships/image" Target="../media/image57.png"/><Relationship Id="rId16" Type="http://schemas.openxmlformats.org/officeDocument/2006/relationships/image" Target="../media/image71.png"/><Relationship Id="rId20" Type="http://schemas.openxmlformats.org/officeDocument/2006/relationships/image" Target="../media/image75.png"/><Relationship Id="rId29" Type="http://schemas.openxmlformats.org/officeDocument/2006/relationships/image" Target="../media/image84.svg"/><Relationship Id="rId41" Type="http://schemas.openxmlformats.org/officeDocument/2006/relationships/image" Target="../media/image96.svg"/><Relationship Id="rId54" Type="http://schemas.openxmlformats.org/officeDocument/2006/relationships/image" Target="../media/image10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1.png"/><Relationship Id="rId11" Type="http://schemas.openxmlformats.org/officeDocument/2006/relationships/image" Target="../media/image66.svg"/><Relationship Id="rId24" Type="http://schemas.openxmlformats.org/officeDocument/2006/relationships/image" Target="../media/image79.png"/><Relationship Id="rId32" Type="http://schemas.openxmlformats.org/officeDocument/2006/relationships/image" Target="../media/image87.png"/><Relationship Id="rId37" Type="http://schemas.openxmlformats.org/officeDocument/2006/relationships/image" Target="../media/image92.svg"/><Relationship Id="rId40" Type="http://schemas.openxmlformats.org/officeDocument/2006/relationships/image" Target="../media/image95.png"/><Relationship Id="rId45" Type="http://schemas.openxmlformats.org/officeDocument/2006/relationships/image" Target="../media/image100.svg"/><Relationship Id="rId53" Type="http://schemas.openxmlformats.org/officeDocument/2006/relationships/image" Target="../media/image108.svg"/><Relationship Id="rId5" Type="http://schemas.openxmlformats.org/officeDocument/2006/relationships/image" Target="../media/image60.svg"/><Relationship Id="rId15" Type="http://schemas.openxmlformats.org/officeDocument/2006/relationships/image" Target="../media/image70.svg"/><Relationship Id="rId23" Type="http://schemas.openxmlformats.org/officeDocument/2006/relationships/image" Target="../media/image78.svg"/><Relationship Id="rId28" Type="http://schemas.openxmlformats.org/officeDocument/2006/relationships/image" Target="../media/image83.png"/><Relationship Id="rId36" Type="http://schemas.openxmlformats.org/officeDocument/2006/relationships/image" Target="../media/image91.png"/><Relationship Id="rId49" Type="http://schemas.openxmlformats.org/officeDocument/2006/relationships/image" Target="../media/image104.svg"/><Relationship Id="rId57" Type="http://schemas.openxmlformats.org/officeDocument/2006/relationships/image" Target="../media/image112.svg"/><Relationship Id="rId10" Type="http://schemas.openxmlformats.org/officeDocument/2006/relationships/image" Target="../media/image65.png"/><Relationship Id="rId19" Type="http://schemas.openxmlformats.org/officeDocument/2006/relationships/image" Target="../media/image74.svg"/><Relationship Id="rId31" Type="http://schemas.openxmlformats.org/officeDocument/2006/relationships/image" Target="../media/image86.svg"/><Relationship Id="rId44" Type="http://schemas.openxmlformats.org/officeDocument/2006/relationships/image" Target="../media/image99.png"/><Relationship Id="rId52" Type="http://schemas.openxmlformats.org/officeDocument/2006/relationships/image" Target="../media/image107.png"/><Relationship Id="rId4" Type="http://schemas.openxmlformats.org/officeDocument/2006/relationships/image" Target="../media/image59.png"/><Relationship Id="rId9" Type="http://schemas.openxmlformats.org/officeDocument/2006/relationships/image" Target="../media/image64.svg"/><Relationship Id="rId14" Type="http://schemas.openxmlformats.org/officeDocument/2006/relationships/image" Target="../media/image69.png"/><Relationship Id="rId22" Type="http://schemas.openxmlformats.org/officeDocument/2006/relationships/image" Target="../media/image77.png"/><Relationship Id="rId27" Type="http://schemas.openxmlformats.org/officeDocument/2006/relationships/image" Target="../media/image82.svg"/><Relationship Id="rId30" Type="http://schemas.openxmlformats.org/officeDocument/2006/relationships/image" Target="../media/image85.png"/><Relationship Id="rId35" Type="http://schemas.openxmlformats.org/officeDocument/2006/relationships/image" Target="../media/image90.svg"/><Relationship Id="rId43" Type="http://schemas.openxmlformats.org/officeDocument/2006/relationships/image" Target="../media/image98.svg"/><Relationship Id="rId48" Type="http://schemas.openxmlformats.org/officeDocument/2006/relationships/image" Target="../media/image103.png"/><Relationship Id="rId56" Type="http://schemas.openxmlformats.org/officeDocument/2006/relationships/image" Target="../media/image111.png"/><Relationship Id="rId8" Type="http://schemas.openxmlformats.org/officeDocument/2006/relationships/image" Target="../media/image63.png"/><Relationship Id="rId51" Type="http://schemas.openxmlformats.org/officeDocument/2006/relationships/image" Target="../media/image106.svg"/><Relationship Id="rId3" Type="http://schemas.openxmlformats.org/officeDocument/2006/relationships/image" Target="../media/image58.sv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4.svg"/><Relationship Id="rId18" Type="http://schemas.openxmlformats.org/officeDocument/2006/relationships/image" Target="../media/image129.png"/><Relationship Id="rId26" Type="http://schemas.openxmlformats.org/officeDocument/2006/relationships/image" Target="../media/image137.png"/><Relationship Id="rId39" Type="http://schemas.openxmlformats.org/officeDocument/2006/relationships/image" Target="../media/image150.svg"/><Relationship Id="rId21" Type="http://schemas.openxmlformats.org/officeDocument/2006/relationships/image" Target="../media/image132.svg"/><Relationship Id="rId34" Type="http://schemas.openxmlformats.org/officeDocument/2006/relationships/image" Target="../media/image145.png"/><Relationship Id="rId42" Type="http://schemas.openxmlformats.org/officeDocument/2006/relationships/image" Target="../media/image153.png"/><Relationship Id="rId47" Type="http://schemas.openxmlformats.org/officeDocument/2006/relationships/image" Target="../media/image158.svg"/><Relationship Id="rId50" Type="http://schemas.openxmlformats.org/officeDocument/2006/relationships/image" Target="../media/image161.png"/><Relationship Id="rId55" Type="http://schemas.openxmlformats.org/officeDocument/2006/relationships/image" Target="../media/image166.svg"/><Relationship Id="rId7" Type="http://schemas.openxmlformats.org/officeDocument/2006/relationships/image" Target="../media/image118.svg"/><Relationship Id="rId12" Type="http://schemas.openxmlformats.org/officeDocument/2006/relationships/image" Target="../media/image123.png"/><Relationship Id="rId17" Type="http://schemas.openxmlformats.org/officeDocument/2006/relationships/image" Target="../media/image128.svg"/><Relationship Id="rId25" Type="http://schemas.openxmlformats.org/officeDocument/2006/relationships/image" Target="../media/image136.svg"/><Relationship Id="rId33" Type="http://schemas.openxmlformats.org/officeDocument/2006/relationships/image" Target="../media/image144.svg"/><Relationship Id="rId38" Type="http://schemas.openxmlformats.org/officeDocument/2006/relationships/image" Target="../media/image149.png"/><Relationship Id="rId46" Type="http://schemas.openxmlformats.org/officeDocument/2006/relationships/image" Target="../media/image157.png"/><Relationship Id="rId2" Type="http://schemas.openxmlformats.org/officeDocument/2006/relationships/image" Target="../media/image113.png"/><Relationship Id="rId16" Type="http://schemas.openxmlformats.org/officeDocument/2006/relationships/image" Target="../media/image127.png"/><Relationship Id="rId20" Type="http://schemas.openxmlformats.org/officeDocument/2006/relationships/image" Target="../media/image131.png"/><Relationship Id="rId29" Type="http://schemas.openxmlformats.org/officeDocument/2006/relationships/image" Target="../media/image140.svg"/><Relationship Id="rId41" Type="http://schemas.openxmlformats.org/officeDocument/2006/relationships/image" Target="../media/image152.svg"/><Relationship Id="rId54" Type="http://schemas.openxmlformats.org/officeDocument/2006/relationships/image" Target="../media/image16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7.png"/><Relationship Id="rId11" Type="http://schemas.openxmlformats.org/officeDocument/2006/relationships/image" Target="../media/image122.svg"/><Relationship Id="rId24" Type="http://schemas.openxmlformats.org/officeDocument/2006/relationships/image" Target="../media/image135.png"/><Relationship Id="rId32" Type="http://schemas.openxmlformats.org/officeDocument/2006/relationships/image" Target="../media/image143.png"/><Relationship Id="rId37" Type="http://schemas.openxmlformats.org/officeDocument/2006/relationships/image" Target="../media/image148.svg"/><Relationship Id="rId40" Type="http://schemas.openxmlformats.org/officeDocument/2006/relationships/image" Target="../media/image151.png"/><Relationship Id="rId45" Type="http://schemas.openxmlformats.org/officeDocument/2006/relationships/image" Target="../media/image156.svg"/><Relationship Id="rId53" Type="http://schemas.openxmlformats.org/officeDocument/2006/relationships/image" Target="../media/image164.svg"/><Relationship Id="rId5" Type="http://schemas.openxmlformats.org/officeDocument/2006/relationships/image" Target="../media/image116.svg"/><Relationship Id="rId15" Type="http://schemas.openxmlformats.org/officeDocument/2006/relationships/image" Target="../media/image126.svg"/><Relationship Id="rId23" Type="http://schemas.openxmlformats.org/officeDocument/2006/relationships/image" Target="../media/image134.svg"/><Relationship Id="rId28" Type="http://schemas.openxmlformats.org/officeDocument/2006/relationships/image" Target="../media/image139.png"/><Relationship Id="rId36" Type="http://schemas.openxmlformats.org/officeDocument/2006/relationships/image" Target="../media/image147.png"/><Relationship Id="rId49" Type="http://schemas.openxmlformats.org/officeDocument/2006/relationships/image" Target="../media/image160.svg"/><Relationship Id="rId57" Type="http://schemas.openxmlformats.org/officeDocument/2006/relationships/image" Target="../media/image168.svg"/><Relationship Id="rId10" Type="http://schemas.openxmlformats.org/officeDocument/2006/relationships/image" Target="../media/image121.png"/><Relationship Id="rId19" Type="http://schemas.openxmlformats.org/officeDocument/2006/relationships/image" Target="../media/image130.svg"/><Relationship Id="rId31" Type="http://schemas.openxmlformats.org/officeDocument/2006/relationships/image" Target="../media/image142.svg"/><Relationship Id="rId44" Type="http://schemas.openxmlformats.org/officeDocument/2006/relationships/image" Target="../media/image155.png"/><Relationship Id="rId52" Type="http://schemas.openxmlformats.org/officeDocument/2006/relationships/image" Target="../media/image163.png"/><Relationship Id="rId4" Type="http://schemas.openxmlformats.org/officeDocument/2006/relationships/image" Target="../media/image115.png"/><Relationship Id="rId9" Type="http://schemas.openxmlformats.org/officeDocument/2006/relationships/image" Target="../media/image120.svg"/><Relationship Id="rId14" Type="http://schemas.openxmlformats.org/officeDocument/2006/relationships/image" Target="../media/image125.png"/><Relationship Id="rId22" Type="http://schemas.openxmlformats.org/officeDocument/2006/relationships/image" Target="../media/image133.png"/><Relationship Id="rId27" Type="http://schemas.openxmlformats.org/officeDocument/2006/relationships/image" Target="../media/image138.svg"/><Relationship Id="rId30" Type="http://schemas.openxmlformats.org/officeDocument/2006/relationships/image" Target="../media/image141.png"/><Relationship Id="rId35" Type="http://schemas.openxmlformats.org/officeDocument/2006/relationships/image" Target="../media/image146.svg"/><Relationship Id="rId43" Type="http://schemas.openxmlformats.org/officeDocument/2006/relationships/image" Target="../media/image154.svg"/><Relationship Id="rId48" Type="http://schemas.openxmlformats.org/officeDocument/2006/relationships/image" Target="../media/image159.png"/><Relationship Id="rId56" Type="http://schemas.openxmlformats.org/officeDocument/2006/relationships/image" Target="../media/image167.png"/><Relationship Id="rId8" Type="http://schemas.openxmlformats.org/officeDocument/2006/relationships/image" Target="../media/image119.png"/><Relationship Id="rId51" Type="http://schemas.openxmlformats.org/officeDocument/2006/relationships/image" Target="../media/image162.svg"/><Relationship Id="rId3" Type="http://schemas.openxmlformats.org/officeDocument/2006/relationships/image" Target="../media/image114.sv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0.svg"/><Relationship Id="rId18" Type="http://schemas.openxmlformats.org/officeDocument/2006/relationships/image" Target="../media/image185.png"/><Relationship Id="rId26" Type="http://schemas.openxmlformats.org/officeDocument/2006/relationships/image" Target="../media/image193.png"/><Relationship Id="rId39" Type="http://schemas.openxmlformats.org/officeDocument/2006/relationships/image" Target="../media/image206.svg"/><Relationship Id="rId21" Type="http://schemas.openxmlformats.org/officeDocument/2006/relationships/image" Target="../media/image188.svg"/><Relationship Id="rId34" Type="http://schemas.openxmlformats.org/officeDocument/2006/relationships/image" Target="../media/image201.png"/><Relationship Id="rId42" Type="http://schemas.openxmlformats.org/officeDocument/2006/relationships/image" Target="../media/image209.png"/><Relationship Id="rId47" Type="http://schemas.openxmlformats.org/officeDocument/2006/relationships/image" Target="../media/image214.svg"/><Relationship Id="rId50" Type="http://schemas.openxmlformats.org/officeDocument/2006/relationships/image" Target="../media/image217.png"/><Relationship Id="rId55" Type="http://schemas.openxmlformats.org/officeDocument/2006/relationships/image" Target="../media/image222.svg"/><Relationship Id="rId7" Type="http://schemas.openxmlformats.org/officeDocument/2006/relationships/image" Target="../media/image174.svg"/><Relationship Id="rId12" Type="http://schemas.openxmlformats.org/officeDocument/2006/relationships/image" Target="../media/image179.png"/><Relationship Id="rId17" Type="http://schemas.openxmlformats.org/officeDocument/2006/relationships/image" Target="../media/image184.svg"/><Relationship Id="rId25" Type="http://schemas.openxmlformats.org/officeDocument/2006/relationships/image" Target="../media/image192.svg"/><Relationship Id="rId33" Type="http://schemas.openxmlformats.org/officeDocument/2006/relationships/image" Target="../media/image200.svg"/><Relationship Id="rId38" Type="http://schemas.openxmlformats.org/officeDocument/2006/relationships/image" Target="../media/image205.png"/><Relationship Id="rId46" Type="http://schemas.openxmlformats.org/officeDocument/2006/relationships/image" Target="../media/image213.png"/><Relationship Id="rId2" Type="http://schemas.openxmlformats.org/officeDocument/2006/relationships/image" Target="../media/image169.png"/><Relationship Id="rId16" Type="http://schemas.openxmlformats.org/officeDocument/2006/relationships/image" Target="../media/image183.png"/><Relationship Id="rId20" Type="http://schemas.openxmlformats.org/officeDocument/2006/relationships/image" Target="../media/image187.png"/><Relationship Id="rId29" Type="http://schemas.openxmlformats.org/officeDocument/2006/relationships/image" Target="../media/image196.svg"/><Relationship Id="rId41" Type="http://schemas.openxmlformats.org/officeDocument/2006/relationships/image" Target="../media/image208.svg"/><Relationship Id="rId54" Type="http://schemas.openxmlformats.org/officeDocument/2006/relationships/image" Target="../media/image2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3.png"/><Relationship Id="rId11" Type="http://schemas.openxmlformats.org/officeDocument/2006/relationships/image" Target="../media/image178.svg"/><Relationship Id="rId24" Type="http://schemas.openxmlformats.org/officeDocument/2006/relationships/image" Target="../media/image191.png"/><Relationship Id="rId32" Type="http://schemas.openxmlformats.org/officeDocument/2006/relationships/image" Target="../media/image199.png"/><Relationship Id="rId37" Type="http://schemas.openxmlformats.org/officeDocument/2006/relationships/image" Target="../media/image204.svg"/><Relationship Id="rId40" Type="http://schemas.openxmlformats.org/officeDocument/2006/relationships/image" Target="../media/image207.png"/><Relationship Id="rId45" Type="http://schemas.openxmlformats.org/officeDocument/2006/relationships/image" Target="../media/image212.svg"/><Relationship Id="rId53" Type="http://schemas.openxmlformats.org/officeDocument/2006/relationships/image" Target="../media/image220.svg"/><Relationship Id="rId5" Type="http://schemas.openxmlformats.org/officeDocument/2006/relationships/image" Target="../media/image172.svg"/><Relationship Id="rId15" Type="http://schemas.openxmlformats.org/officeDocument/2006/relationships/image" Target="../media/image182.svg"/><Relationship Id="rId23" Type="http://schemas.openxmlformats.org/officeDocument/2006/relationships/image" Target="../media/image190.svg"/><Relationship Id="rId28" Type="http://schemas.openxmlformats.org/officeDocument/2006/relationships/image" Target="../media/image195.png"/><Relationship Id="rId36" Type="http://schemas.openxmlformats.org/officeDocument/2006/relationships/image" Target="../media/image203.png"/><Relationship Id="rId49" Type="http://schemas.openxmlformats.org/officeDocument/2006/relationships/image" Target="../media/image216.svg"/><Relationship Id="rId57" Type="http://schemas.openxmlformats.org/officeDocument/2006/relationships/image" Target="../media/image224.svg"/><Relationship Id="rId10" Type="http://schemas.openxmlformats.org/officeDocument/2006/relationships/image" Target="../media/image177.png"/><Relationship Id="rId19" Type="http://schemas.openxmlformats.org/officeDocument/2006/relationships/image" Target="../media/image186.svg"/><Relationship Id="rId31" Type="http://schemas.openxmlformats.org/officeDocument/2006/relationships/image" Target="../media/image198.svg"/><Relationship Id="rId44" Type="http://schemas.openxmlformats.org/officeDocument/2006/relationships/image" Target="../media/image211.png"/><Relationship Id="rId52" Type="http://schemas.openxmlformats.org/officeDocument/2006/relationships/image" Target="../media/image219.png"/><Relationship Id="rId4" Type="http://schemas.openxmlformats.org/officeDocument/2006/relationships/image" Target="../media/image171.png"/><Relationship Id="rId9" Type="http://schemas.openxmlformats.org/officeDocument/2006/relationships/image" Target="../media/image176.svg"/><Relationship Id="rId14" Type="http://schemas.openxmlformats.org/officeDocument/2006/relationships/image" Target="../media/image181.png"/><Relationship Id="rId22" Type="http://schemas.openxmlformats.org/officeDocument/2006/relationships/image" Target="../media/image189.png"/><Relationship Id="rId27" Type="http://schemas.openxmlformats.org/officeDocument/2006/relationships/image" Target="../media/image194.svg"/><Relationship Id="rId30" Type="http://schemas.openxmlformats.org/officeDocument/2006/relationships/image" Target="../media/image197.png"/><Relationship Id="rId35" Type="http://schemas.openxmlformats.org/officeDocument/2006/relationships/image" Target="../media/image202.svg"/><Relationship Id="rId43" Type="http://schemas.openxmlformats.org/officeDocument/2006/relationships/image" Target="../media/image210.svg"/><Relationship Id="rId48" Type="http://schemas.openxmlformats.org/officeDocument/2006/relationships/image" Target="../media/image215.png"/><Relationship Id="rId56" Type="http://schemas.openxmlformats.org/officeDocument/2006/relationships/image" Target="../media/image223.png"/><Relationship Id="rId8" Type="http://schemas.openxmlformats.org/officeDocument/2006/relationships/image" Target="../media/image175.png"/><Relationship Id="rId51" Type="http://schemas.openxmlformats.org/officeDocument/2006/relationships/image" Target="../media/image218.svg"/><Relationship Id="rId3" Type="http://schemas.openxmlformats.org/officeDocument/2006/relationships/image" Target="../media/image170.sv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6.svg"/><Relationship Id="rId18" Type="http://schemas.openxmlformats.org/officeDocument/2006/relationships/image" Target="../media/image241.png"/><Relationship Id="rId26" Type="http://schemas.openxmlformats.org/officeDocument/2006/relationships/image" Target="../media/image249.png"/><Relationship Id="rId39" Type="http://schemas.openxmlformats.org/officeDocument/2006/relationships/image" Target="../media/image262.svg"/><Relationship Id="rId21" Type="http://schemas.openxmlformats.org/officeDocument/2006/relationships/image" Target="../media/image244.svg"/><Relationship Id="rId34" Type="http://schemas.openxmlformats.org/officeDocument/2006/relationships/image" Target="../media/image257.png"/><Relationship Id="rId42" Type="http://schemas.openxmlformats.org/officeDocument/2006/relationships/image" Target="../media/image265.png"/><Relationship Id="rId47" Type="http://schemas.openxmlformats.org/officeDocument/2006/relationships/image" Target="../media/image270.svg"/><Relationship Id="rId50" Type="http://schemas.openxmlformats.org/officeDocument/2006/relationships/image" Target="../media/image273.png"/><Relationship Id="rId55" Type="http://schemas.openxmlformats.org/officeDocument/2006/relationships/image" Target="../media/image278.svg"/><Relationship Id="rId7" Type="http://schemas.openxmlformats.org/officeDocument/2006/relationships/image" Target="../media/image230.svg"/><Relationship Id="rId12" Type="http://schemas.openxmlformats.org/officeDocument/2006/relationships/image" Target="../media/image235.png"/><Relationship Id="rId17" Type="http://schemas.openxmlformats.org/officeDocument/2006/relationships/image" Target="../media/image240.svg"/><Relationship Id="rId25" Type="http://schemas.openxmlformats.org/officeDocument/2006/relationships/image" Target="../media/image248.svg"/><Relationship Id="rId33" Type="http://schemas.openxmlformats.org/officeDocument/2006/relationships/image" Target="../media/image256.svg"/><Relationship Id="rId38" Type="http://schemas.openxmlformats.org/officeDocument/2006/relationships/image" Target="../media/image261.png"/><Relationship Id="rId46" Type="http://schemas.openxmlformats.org/officeDocument/2006/relationships/image" Target="../media/image269.png"/><Relationship Id="rId2" Type="http://schemas.openxmlformats.org/officeDocument/2006/relationships/image" Target="../media/image225.png"/><Relationship Id="rId16" Type="http://schemas.openxmlformats.org/officeDocument/2006/relationships/image" Target="../media/image239.png"/><Relationship Id="rId20" Type="http://schemas.openxmlformats.org/officeDocument/2006/relationships/image" Target="../media/image243.png"/><Relationship Id="rId29" Type="http://schemas.openxmlformats.org/officeDocument/2006/relationships/image" Target="../media/image252.svg"/><Relationship Id="rId41" Type="http://schemas.openxmlformats.org/officeDocument/2006/relationships/image" Target="../media/image264.svg"/><Relationship Id="rId54" Type="http://schemas.openxmlformats.org/officeDocument/2006/relationships/image" Target="../media/image27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9.png"/><Relationship Id="rId11" Type="http://schemas.openxmlformats.org/officeDocument/2006/relationships/image" Target="../media/image234.svg"/><Relationship Id="rId24" Type="http://schemas.openxmlformats.org/officeDocument/2006/relationships/image" Target="../media/image247.png"/><Relationship Id="rId32" Type="http://schemas.openxmlformats.org/officeDocument/2006/relationships/image" Target="../media/image255.png"/><Relationship Id="rId37" Type="http://schemas.openxmlformats.org/officeDocument/2006/relationships/image" Target="../media/image260.svg"/><Relationship Id="rId40" Type="http://schemas.openxmlformats.org/officeDocument/2006/relationships/image" Target="../media/image263.png"/><Relationship Id="rId45" Type="http://schemas.openxmlformats.org/officeDocument/2006/relationships/image" Target="../media/image268.svg"/><Relationship Id="rId53" Type="http://schemas.openxmlformats.org/officeDocument/2006/relationships/image" Target="../media/image276.svg"/><Relationship Id="rId5" Type="http://schemas.openxmlformats.org/officeDocument/2006/relationships/image" Target="../media/image228.svg"/><Relationship Id="rId15" Type="http://schemas.openxmlformats.org/officeDocument/2006/relationships/image" Target="../media/image238.svg"/><Relationship Id="rId23" Type="http://schemas.openxmlformats.org/officeDocument/2006/relationships/image" Target="../media/image246.svg"/><Relationship Id="rId28" Type="http://schemas.openxmlformats.org/officeDocument/2006/relationships/image" Target="../media/image251.png"/><Relationship Id="rId36" Type="http://schemas.openxmlformats.org/officeDocument/2006/relationships/image" Target="../media/image259.png"/><Relationship Id="rId49" Type="http://schemas.openxmlformats.org/officeDocument/2006/relationships/image" Target="../media/image272.svg"/><Relationship Id="rId57" Type="http://schemas.openxmlformats.org/officeDocument/2006/relationships/image" Target="../media/image280.svg"/><Relationship Id="rId10" Type="http://schemas.openxmlformats.org/officeDocument/2006/relationships/image" Target="../media/image233.png"/><Relationship Id="rId19" Type="http://schemas.openxmlformats.org/officeDocument/2006/relationships/image" Target="../media/image242.svg"/><Relationship Id="rId31" Type="http://schemas.openxmlformats.org/officeDocument/2006/relationships/image" Target="../media/image254.svg"/><Relationship Id="rId44" Type="http://schemas.openxmlformats.org/officeDocument/2006/relationships/image" Target="../media/image267.png"/><Relationship Id="rId52" Type="http://schemas.openxmlformats.org/officeDocument/2006/relationships/image" Target="../media/image275.png"/><Relationship Id="rId4" Type="http://schemas.openxmlformats.org/officeDocument/2006/relationships/image" Target="../media/image227.png"/><Relationship Id="rId9" Type="http://schemas.openxmlformats.org/officeDocument/2006/relationships/image" Target="../media/image232.svg"/><Relationship Id="rId14" Type="http://schemas.openxmlformats.org/officeDocument/2006/relationships/image" Target="../media/image237.png"/><Relationship Id="rId22" Type="http://schemas.openxmlformats.org/officeDocument/2006/relationships/image" Target="../media/image245.png"/><Relationship Id="rId27" Type="http://schemas.openxmlformats.org/officeDocument/2006/relationships/image" Target="../media/image250.svg"/><Relationship Id="rId30" Type="http://schemas.openxmlformats.org/officeDocument/2006/relationships/image" Target="../media/image253.png"/><Relationship Id="rId35" Type="http://schemas.openxmlformats.org/officeDocument/2006/relationships/image" Target="../media/image258.svg"/><Relationship Id="rId43" Type="http://schemas.openxmlformats.org/officeDocument/2006/relationships/image" Target="../media/image266.svg"/><Relationship Id="rId48" Type="http://schemas.openxmlformats.org/officeDocument/2006/relationships/image" Target="../media/image271.png"/><Relationship Id="rId56" Type="http://schemas.openxmlformats.org/officeDocument/2006/relationships/image" Target="../media/image279.png"/><Relationship Id="rId8" Type="http://schemas.openxmlformats.org/officeDocument/2006/relationships/image" Target="../media/image231.png"/><Relationship Id="rId51" Type="http://schemas.openxmlformats.org/officeDocument/2006/relationships/image" Target="../media/image274.svg"/><Relationship Id="rId3" Type="http://schemas.openxmlformats.org/officeDocument/2006/relationships/image" Target="../media/image226.sv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92.svg"/><Relationship Id="rId18" Type="http://schemas.openxmlformats.org/officeDocument/2006/relationships/image" Target="../media/image297.png"/><Relationship Id="rId26" Type="http://schemas.openxmlformats.org/officeDocument/2006/relationships/image" Target="../media/image305.png"/><Relationship Id="rId39" Type="http://schemas.openxmlformats.org/officeDocument/2006/relationships/image" Target="../media/image318.svg"/><Relationship Id="rId21" Type="http://schemas.openxmlformats.org/officeDocument/2006/relationships/image" Target="../media/image300.svg"/><Relationship Id="rId34" Type="http://schemas.openxmlformats.org/officeDocument/2006/relationships/image" Target="../media/image313.png"/><Relationship Id="rId42" Type="http://schemas.openxmlformats.org/officeDocument/2006/relationships/image" Target="../media/image321.png"/><Relationship Id="rId47" Type="http://schemas.openxmlformats.org/officeDocument/2006/relationships/image" Target="../media/image326.svg"/><Relationship Id="rId50" Type="http://schemas.openxmlformats.org/officeDocument/2006/relationships/image" Target="../media/image329.png"/><Relationship Id="rId55" Type="http://schemas.openxmlformats.org/officeDocument/2006/relationships/image" Target="../media/image334.svg"/><Relationship Id="rId7" Type="http://schemas.openxmlformats.org/officeDocument/2006/relationships/image" Target="../media/image286.svg"/><Relationship Id="rId12" Type="http://schemas.openxmlformats.org/officeDocument/2006/relationships/image" Target="../media/image291.png"/><Relationship Id="rId17" Type="http://schemas.openxmlformats.org/officeDocument/2006/relationships/image" Target="../media/image296.svg"/><Relationship Id="rId25" Type="http://schemas.openxmlformats.org/officeDocument/2006/relationships/image" Target="../media/image304.svg"/><Relationship Id="rId33" Type="http://schemas.openxmlformats.org/officeDocument/2006/relationships/image" Target="../media/image312.svg"/><Relationship Id="rId38" Type="http://schemas.openxmlformats.org/officeDocument/2006/relationships/image" Target="../media/image317.png"/><Relationship Id="rId46" Type="http://schemas.openxmlformats.org/officeDocument/2006/relationships/image" Target="../media/image325.png"/><Relationship Id="rId2" Type="http://schemas.openxmlformats.org/officeDocument/2006/relationships/image" Target="../media/image281.png"/><Relationship Id="rId16" Type="http://schemas.openxmlformats.org/officeDocument/2006/relationships/image" Target="../media/image295.png"/><Relationship Id="rId20" Type="http://schemas.openxmlformats.org/officeDocument/2006/relationships/image" Target="../media/image299.png"/><Relationship Id="rId29" Type="http://schemas.openxmlformats.org/officeDocument/2006/relationships/image" Target="../media/image308.svg"/><Relationship Id="rId41" Type="http://schemas.openxmlformats.org/officeDocument/2006/relationships/image" Target="../media/image320.svg"/><Relationship Id="rId54" Type="http://schemas.openxmlformats.org/officeDocument/2006/relationships/image" Target="../media/image33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5.png"/><Relationship Id="rId11" Type="http://schemas.openxmlformats.org/officeDocument/2006/relationships/image" Target="../media/image290.svg"/><Relationship Id="rId24" Type="http://schemas.openxmlformats.org/officeDocument/2006/relationships/image" Target="../media/image303.png"/><Relationship Id="rId32" Type="http://schemas.openxmlformats.org/officeDocument/2006/relationships/image" Target="../media/image311.png"/><Relationship Id="rId37" Type="http://schemas.openxmlformats.org/officeDocument/2006/relationships/image" Target="../media/image316.svg"/><Relationship Id="rId40" Type="http://schemas.openxmlformats.org/officeDocument/2006/relationships/image" Target="../media/image319.png"/><Relationship Id="rId45" Type="http://schemas.openxmlformats.org/officeDocument/2006/relationships/image" Target="../media/image324.svg"/><Relationship Id="rId53" Type="http://schemas.openxmlformats.org/officeDocument/2006/relationships/image" Target="../media/image332.svg"/><Relationship Id="rId5" Type="http://schemas.openxmlformats.org/officeDocument/2006/relationships/image" Target="../media/image284.svg"/><Relationship Id="rId15" Type="http://schemas.openxmlformats.org/officeDocument/2006/relationships/image" Target="../media/image294.svg"/><Relationship Id="rId23" Type="http://schemas.openxmlformats.org/officeDocument/2006/relationships/image" Target="../media/image302.svg"/><Relationship Id="rId28" Type="http://schemas.openxmlformats.org/officeDocument/2006/relationships/image" Target="../media/image307.png"/><Relationship Id="rId36" Type="http://schemas.openxmlformats.org/officeDocument/2006/relationships/image" Target="../media/image315.png"/><Relationship Id="rId49" Type="http://schemas.openxmlformats.org/officeDocument/2006/relationships/image" Target="../media/image328.svg"/><Relationship Id="rId57" Type="http://schemas.openxmlformats.org/officeDocument/2006/relationships/image" Target="../media/image336.svg"/><Relationship Id="rId10" Type="http://schemas.openxmlformats.org/officeDocument/2006/relationships/image" Target="../media/image289.png"/><Relationship Id="rId19" Type="http://schemas.openxmlformats.org/officeDocument/2006/relationships/image" Target="../media/image298.svg"/><Relationship Id="rId31" Type="http://schemas.openxmlformats.org/officeDocument/2006/relationships/image" Target="../media/image310.svg"/><Relationship Id="rId44" Type="http://schemas.openxmlformats.org/officeDocument/2006/relationships/image" Target="../media/image323.png"/><Relationship Id="rId52" Type="http://schemas.openxmlformats.org/officeDocument/2006/relationships/image" Target="../media/image331.png"/><Relationship Id="rId4" Type="http://schemas.openxmlformats.org/officeDocument/2006/relationships/image" Target="../media/image283.png"/><Relationship Id="rId9" Type="http://schemas.openxmlformats.org/officeDocument/2006/relationships/image" Target="../media/image288.svg"/><Relationship Id="rId14" Type="http://schemas.openxmlformats.org/officeDocument/2006/relationships/image" Target="../media/image293.png"/><Relationship Id="rId22" Type="http://schemas.openxmlformats.org/officeDocument/2006/relationships/image" Target="../media/image301.png"/><Relationship Id="rId27" Type="http://schemas.openxmlformats.org/officeDocument/2006/relationships/image" Target="../media/image306.svg"/><Relationship Id="rId30" Type="http://schemas.openxmlformats.org/officeDocument/2006/relationships/image" Target="../media/image309.png"/><Relationship Id="rId35" Type="http://schemas.openxmlformats.org/officeDocument/2006/relationships/image" Target="../media/image314.svg"/><Relationship Id="rId43" Type="http://schemas.openxmlformats.org/officeDocument/2006/relationships/image" Target="../media/image322.svg"/><Relationship Id="rId48" Type="http://schemas.openxmlformats.org/officeDocument/2006/relationships/image" Target="../media/image327.png"/><Relationship Id="rId56" Type="http://schemas.openxmlformats.org/officeDocument/2006/relationships/image" Target="../media/image335.png"/><Relationship Id="rId8" Type="http://schemas.openxmlformats.org/officeDocument/2006/relationships/image" Target="../media/image287.png"/><Relationship Id="rId51" Type="http://schemas.openxmlformats.org/officeDocument/2006/relationships/image" Target="../media/image330.svg"/><Relationship Id="rId3" Type="http://schemas.openxmlformats.org/officeDocument/2006/relationships/image" Target="../media/image282.sv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48.svg"/><Relationship Id="rId18" Type="http://schemas.openxmlformats.org/officeDocument/2006/relationships/image" Target="../media/image353.png"/><Relationship Id="rId26" Type="http://schemas.openxmlformats.org/officeDocument/2006/relationships/image" Target="../media/image361.png"/><Relationship Id="rId39" Type="http://schemas.openxmlformats.org/officeDocument/2006/relationships/image" Target="../media/image374.svg"/><Relationship Id="rId21" Type="http://schemas.openxmlformats.org/officeDocument/2006/relationships/image" Target="../media/image356.svg"/><Relationship Id="rId34" Type="http://schemas.openxmlformats.org/officeDocument/2006/relationships/image" Target="../media/image369.png"/><Relationship Id="rId42" Type="http://schemas.openxmlformats.org/officeDocument/2006/relationships/image" Target="../media/image377.png"/><Relationship Id="rId47" Type="http://schemas.openxmlformats.org/officeDocument/2006/relationships/image" Target="../media/image382.svg"/><Relationship Id="rId50" Type="http://schemas.openxmlformats.org/officeDocument/2006/relationships/image" Target="../media/image385.png"/><Relationship Id="rId55" Type="http://schemas.openxmlformats.org/officeDocument/2006/relationships/image" Target="../media/image390.svg"/><Relationship Id="rId7" Type="http://schemas.openxmlformats.org/officeDocument/2006/relationships/image" Target="../media/image342.svg"/><Relationship Id="rId12" Type="http://schemas.openxmlformats.org/officeDocument/2006/relationships/image" Target="../media/image347.png"/><Relationship Id="rId17" Type="http://schemas.openxmlformats.org/officeDocument/2006/relationships/image" Target="../media/image352.svg"/><Relationship Id="rId25" Type="http://schemas.openxmlformats.org/officeDocument/2006/relationships/image" Target="../media/image360.svg"/><Relationship Id="rId33" Type="http://schemas.openxmlformats.org/officeDocument/2006/relationships/image" Target="../media/image368.svg"/><Relationship Id="rId38" Type="http://schemas.openxmlformats.org/officeDocument/2006/relationships/image" Target="../media/image373.png"/><Relationship Id="rId46" Type="http://schemas.openxmlformats.org/officeDocument/2006/relationships/image" Target="../media/image381.png"/><Relationship Id="rId2" Type="http://schemas.openxmlformats.org/officeDocument/2006/relationships/image" Target="../media/image337.png"/><Relationship Id="rId16" Type="http://schemas.openxmlformats.org/officeDocument/2006/relationships/image" Target="../media/image351.png"/><Relationship Id="rId20" Type="http://schemas.openxmlformats.org/officeDocument/2006/relationships/image" Target="../media/image355.png"/><Relationship Id="rId29" Type="http://schemas.openxmlformats.org/officeDocument/2006/relationships/image" Target="../media/image364.svg"/><Relationship Id="rId41" Type="http://schemas.openxmlformats.org/officeDocument/2006/relationships/image" Target="../media/image376.svg"/><Relationship Id="rId54" Type="http://schemas.openxmlformats.org/officeDocument/2006/relationships/image" Target="../media/image38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1.png"/><Relationship Id="rId11" Type="http://schemas.openxmlformats.org/officeDocument/2006/relationships/image" Target="../media/image346.svg"/><Relationship Id="rId24" Type="http://schemas.openxmlformats.org/officeDocument/2006/relationships/image" Target="../media/image359.png"/><Relationship Id="rId32" Type="http://schemas.openxmlformats.org/officeDocument/2006/relationships/image" Target="../media/image367.png"/><Relationship Id="rId37" Type="http://schemas.openxmlformats.org/officeDocument/2006/relationships/image" Target="../media/image372.svg"/><Relationship Id="rId40" Type="http://schemas.openxmlformats.org/officeDocument/2006/relationships/image" Target="../media/image375.png"/><Relationship Id="rId45" Type="http://schemas.openxmlformats.org/officeDocument/2006/relationships/image" Target="../media/image380.svg"/><Relationship Id="rId53" Type="http://schemas.openxmlformats.org/officeDocument/2006/relationships/image" Target="../media/image388.svg"/><Relationship Id="rId5" Type="http://schemas.openxmlformats.org/officeDocument/2006/relationships/image" Target="../media/image340.svg"/><Relationship Id="rId15" Type="http://schemas.openxmlformats.org/officeDocument/2006/relationships/image" Target="../media/image350.svg"/><Relationship Id="rId23" Type="http://schemas.openxmlformats.org/officeDocument/2006/relationships/image" Target="../media/image358.svg"/><Relationship Id="rId28" Type="http://schemas.openxmlformats.org/officeDocument/2006/relationships/image" Target="../media/image363.png"/><Relationship Id="rId36" Type="http://schemas.openxmlformats.org/officeDocument/2006/relationships/image" Target="../media/image371.png"/><Relationship Id="rId49" Type="http://schemas.openxmlformats.org/officeDocument/2006/relationships/image" Target="../media/image384.svg"/><Relationship Id="rId57" Type="http://schemas.openxmlformats.org/officeDocument/2006/relationships/image" Target="../media/image392.svg"/><Relationship Id="rId10" Type="http://schemas.openxmlformats.org/officeDocument/2006/relationships/image" Target="../media/image345.png"/><Relationship Id="rId19" Type="http://schemas.openxmlformats.org/officeDocument/2006/relationships/image" Target="../media/image354.svg"/><Relationship Id="rId31" Type="http://schemas.openxmlformats.org/officeDocument/2006/relationships/image" Target="../media/image366.svg"/><Relationship Id="rId44" Type="http://schemas.openxmlformats.org/officeDocument/2006/relationships/image" Target="../media/image379.png"/><Relationship Id="rId52" Type="http://schemas.openxmlformats.org/officeDocument/2006/relationships/image" Target="../media/image387.png"/><Relationship Id="rId4" Type="http://schemas.openxmlformats.org/officeDocument/2006/relationships/image" Target="../media/image339.png"/><Relationship Id="rId9" Type="http://schemas.openxmlformats.org/officeDocument/2006/relationships/image" Target="../media/image344.svg"/><Relationship Id="rId14" Type="http://schemas.openxmlformats.org/officeDocument/2006/relationships/image" Target="../media/image349.png"/><Relationship Id="rId22" Type="http://schemas.openxmlformats.org/officeDocument/2006/relationships/image" Target="../media/image357.png"/><Relationship Id="rId27" Type="http://schemas.openxmlformats.org/officeDocument/2006/relationships/image" Target="../media/image362.svg"/><Relationship Id="rId30" Type="http://schemas.openxmlformats.org/officeDocument/2006/relationships/image" Target="../media/image365.png"/><Relationship Id="rId35" Type="http://schemas.openxmlformats.org/officeDocument/2006/relationships/image" Target="../media/image370.svg"/><Relationship Id="rId43" Type="http://schemas.openxmlformats.org/officeDocument/2006/relationships/image" Target="../media/image378.svg"/><Relationship Id="rId48" Type="http://schemas.openxmlformats.org/officeDocument/2006/relationships/image" Target="../media/image383.png"/><Relationship Id="rId56" Type="http://schemas.openxmlformats.org/officeDocument/2006/relationships/image" Target="../media/image391.png"/><Relationship Id="rId8" Type="http://schemas.openxmlformats.org/officeDocument/2006/relationships/image" Target="../media/image343.png"/><Relationship Id="rId51" Type="http://schemas.openxmlformats.org/officeDocument/2006/relationships/image" Target="../media/image386.svg"/><Relationship Id="rId3" Type="http://schemas.openxmlformats.org/officeDocument/2006/relationships/image" Target="../media/image33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BE6FCAFB-BB56-47D7-8A55-21D43D7BA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BOOTSTRAP ICONS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7FF9ED8-1FD2-4AAD-A2A8-DEEE893A13DB}"/>
              </a:ext>
            </a:extLst>
          </p:cNvPr>
          <p:cNvSpPr txBox="1"/>
          <p:nvPr/>
        </p:nvSpPr>
        <p:spPr>
          <a:xfrm>
            <a:off x="7972846" y="9486900"/>
            <a:ext cx="2342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Version: 1.0.0-alpha4</a:t>
            </a:r>
          </a:p>
        </p:txBody>
      </p:sp>
    </p:spTree>
    <p:extLst>
      <p:ext uri="{BB962C8B-B14F-4D97-AF65-F5344CB8AC3E}">
        <p14:creationId xmlns:p14="http://schemas.microsoft.com/office/powerpoint/2010/main" val="1056346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32855F1E-F94C-44A5-A171-F1C9972269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3190E81-D894-4CFA-BEF0-2BFC2AB5BEF1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caret down square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BD153751-2326-49E8-87A2-4CC8DA428D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5DFF0DA-2D95-452B-BA44-48D1CA5E2643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caret down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BAD910F7-05F2-4DE4-BEE4-56276F9082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3AD898E-84FB-4AF9-A95C-7E5C4AB34D46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caret left fill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6E4314DE-0607-4001-933B-28EDC4D47B5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40EBFE6-F6FC-4B6E-B0E4-B787E94E85D1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caret left square fill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9977FCB1-227C-4209-B7BE-20F6F4D170E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F6443A3-D257-448A-8AD3-A672D7CB5398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caret left square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9F3F8E69-2585-42FF-B260-5D4986C95F0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B7B1F68-400B-4852-9FEC-8F38F8BE8CF6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caret left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61EB0C7A-C32E-4EFE-AF88-8A69960839E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31503B2-AC70-4BFC-A748-8B405689653D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caret right fill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0DAA346E-DD68-4201-80A0-7F13C7F6B5E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8D0F15F-2ABA-40BB-85B9-45C33D66A3A8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caret right square fill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7B29B7DF-70C8-4C8A-B33F-F127DB88EF0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9533644-17B7-4B74-BD48-8991BDF7CCB5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caret right square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8AD8F36D-1BA0-442F-B6BB-BA5B0CE31C9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80BA378-8C3B-48E1-AE3E-DCCD2580BF55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caret right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C47A3926-7EAF-4253-8F0F-A19B142BFC0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C60C14C-05D2-48CF-AAB0-C74BB94C0AFE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caret up fill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80136EDC-AF21-456B-A808-C0F0EECEAFC1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42A5DEF-50F0-47EE-A253-38E62745B4B2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caret up square fill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B135F571-DD13-491F-8E31-EA248021D8FB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8D219820-679A-4F20-B3A6-46856B79D13E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caret up square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C85E9602-5264-4C93-993F-84983BAF1DCC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329632C-7759-48AE-ABD1-D203B4F59878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caret up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4563A18A-8A77-4D75-BEEE-A81E89498583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730FEDBD-A508-4EA2-8854-AA3514D292E6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cart check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3EBDFA07-098A-4D79-8975-DC0003A8BDFF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9DBA8430-23B7-4B21-A4C7-E96AC154F167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cart dash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3BD0E2D4-EEAF-420C-8550-419EE5740063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07ECDD92-B062-4961-8E88-F62C6F2908F9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cart fill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ED467C51-E065-4EF5-937D-E035111EBBFD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3ED4021-13E7-495E-8A04-A6B4FBA80B79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cart plus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EAD1EA9D-EC05-4610-9F92-A57C4980EFE5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3DD18BCF-9A70-4AE9-A180-223D5F125903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cart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2D7EA298-FBE4-4D2E-A4C2-E3276F030C0C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E4F6AC41-658C-44E6-9176-E45DA6E10276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cart2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A3F7B533-1BDA-4EEC-B636-87616EEB9F17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1624230F-007B-4634-9590-1EE27B45C934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cart3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82B21D54-4834-432F-95EE-607D0EB49785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6E80509A-C4F4-4DAE-B597-0C5B27EB4CD8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cart4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D9DE473F-A4AE-40F0-BD6C-ED3FBA4B1426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CC67A512-99E1-4C9C-9BAF-3BC1F2156F10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chat dots fill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D5017571-0AE2-446E-9AB7-4B12E9203A63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E7FC3C70-2394-4902-9EAF-CAD18DD90AC6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chat dots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54264446-74A1-4B00-BD70-3C1448FA3D27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5FBCF0E3-55B8-4905-8EC3-82C1D8840269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chat fill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98A2AC7C-89CB-416C-A84A-F0EFD8C87244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54F4E72E-E246-4E89-AD74-AB54F6730604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chat quote fill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508AB6D5-6393-436A-BD57-E1CDA71FB3A1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4E878658-91D6-4799-A611-4F94BA08A0F7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chat quote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65781DBC-B8FA-41A6-B7A5-75BD240D13C2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CD4E9EC1-DA3F-48C0-B806-B8D9502ADD79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chat square dots fill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F81D9978-0805-489B-898A-C123BC2D9E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688135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4B7CEBC4-A245-4546-B0ED-BA54B1CE78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51A1E24-A4BA-45A1-BD5B-33143239A678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chat square dots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69D58F3D-8074-4FC0-91CA-C2FB945CA7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9EED2F8-7E4C-4A11-9534-24A42D7F3A15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chat square fill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F58EBE16-0647-4FC5-8391-50C84DEB2D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B2A4BBD-DFE9-4760-AC71-F8E39590582F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chat square quote fill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5EB7FA11-4001-4688-A6AE-3F4940D2F98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865CFDF-648F-443E-9F40-1269A852A80A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chat square quote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706B89F1-73D3-4F14-AED0-300EBE41D31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320800C-04F4-4AF3-A795-BE88A5901EC8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chat square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4204EA1E-055A-4CA7-863C-E04C9E86963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1870E0A-996E-4020-B813-D0BD43C742D1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chat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91B7CEF1-1DBB-4AF5-8ED0-67CDD2BB59F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1DFE457-9BE2-42C8-B2E3-680451284D3D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check all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A6FA3B58-BF55-4F0D-9056-282993982C5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281387C-76E1-45FF-B218-1B629DCC851E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check circle fill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DD182F37-8BC8-4057-96C6-30E31C8DD4A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2C77B3B-176D-4088-9868-041AA410ACE8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check circle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55D2BC17-D909-4032-81E7-DAC921101B7C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18A8E5B-8A5F-4590-9E81-C264E87A2094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check square fill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BD510BDC-4DBC-464E-BD43-D37E860BCB5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D01A077-68F5-4B81-A1A5-677215872F52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check square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DB7A4E06-9C47-4146-B3A2-1397F0BDA0F6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44A60824-44C9-4AEE-B4C2-BF806573C951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check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9B04A024-1ABB-4E01-A039-2AEE961E88BC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80DA767-4895-47EE-894C-FF06AE2CF1BC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check2 all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8DAA22C8-DD27-4201-9669-ED69144A5633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25863B7-46B0-48FF-BFB9-3FD24C420622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check2 circle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7D1A404F-0BBF-4FAE-8056-0657E01755C0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169FEEF-3D4B-4581-B261-C062A0762641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check2 square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273EDE1D-28F7-4534-AF9A-004E60B12E13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73C48CF7-C4FE-44DA-AB51-4B87AF5F1C57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check2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C91E5653-EE7A-4F06-BFA7-37900DE57681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F595F0D6-0E8F-4BE8-85A6-B0FFE2ABA132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chevron bar contract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C2A13327-6758-4B89-98AE-377D73834700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FDFB0D31-3C9F-4415-8374-00A7EFDF6C71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chevron bar down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A32FA761-6F47-4E4F-B944-31EB07C20B46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20A7DD52-9E7D-44B6-BC5E-5E8120FB99A1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chevron bar expand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55F08C2E-8141-48F7-BFE5-4C6C5D812E3F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81A6BE4D-2F1C-4DBA-8C50-958F003E75C7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chevron bar left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6DE129CD-6CAF-4E78-BEA8-662472E50EA4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AFFDA6F1-8E88-432A-AE1D-1F1DEEE7E71E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chevron bar right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B1ABB0EA-47AE-43AA-BC92-3052EBFD6CDF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9C85C03E-C24D-4D09-8605-0B964E96F0FB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chevron bar up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830785EF-7D60-41AA-BB72-7089B2215C31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E07E16BE-CB0A-4584-BF17-BD8286E7AF17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chevron compact down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9C0AEECD-32F8-45A6-AF80-1B8FDBF819F9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2326935-0518-491A-A253-F4834059819C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chevron compact left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ABB10501-7C5D-42B0-8334-9D445183B3BC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B0750766-6D03-4F11-9FEE-2D91EDD7C029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chevron compact right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4EA4438A-9E14-443A-B120-D032C8362140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88C5F792-7164-42DC-A38C-1DA932B0E294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chevron compact up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31A94ADA-FAD5-455F-946A-DB31AFB83FE9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D5C7224F-1FD6-4544-AB7D-8B56622A06A8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chevron contract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9AC553F2-8957-4E16-82EB-E8115D6E29B5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FC214320-9A2E-4D49-B69F-F44DAC7FB91F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chevron double down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AF2E3F9D-E185-4AA8-93FB-6DA1C87FD2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6272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52DC6225-A9E4-4B0B-83FA-9C101C6B18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9BDD0CE-1910-43B7-BC62-8C9D23120161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chevron double left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4378A67A-42A3-407D-A963-F0DD7DF7CE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FE49D44-D947-43EB-97EF-D70DDF39858B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chevron double right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A344730F-C9CB-4E46-AF2C-AD6A24EA78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9BEE221-1168-443E-B8E8-263B0C8350B7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chevron double up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03F3E032-53F4-42AC-8B55-E02315AD7B7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7480A84-1268-43DA-8298-4593E020BBF3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chevron down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ABD48D46-EAAA-4A38-A722-75CCF20F829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3C3D2FB-565D-489C-85A9-24739927A121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chevron expand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3C8FFB6C-A4A3-4F70-874A-602E854ABCA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FBDAAA1-B57C-4448-8CC8-01F84381357A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chevron left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E3A7A709-1C27-4CAA-9969-E18DB254D0D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C0D60EE-161D-47ED-846E-5DE8FB88D4DD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chevron right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0A1A1D98-0C01-4FB4-974F-911EF78F830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40C76A2-B138-471D-B888-E55277D34769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chevron up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89E11D2E-56BA-4A11-8873-879A4A78B3B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10CA70D-5DFB-4B65-BC89-B0E6B1767736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circle fill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D32448F4-5345-4E3B-9855-9CA5340D9D6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99419C3-6D57-4182-8CF9-923D695BF2F0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circle half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208E7C30-F0BF-43D2-94A6-F94B296EA68C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E216905-7C28-4065-AD6D-D6F405175EB7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circle square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6DB6BA84-E721-45F2-B615-6EF5724F442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7ED8D7A-A0C5-44C6-BB5A-7AF5E48F5F50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circle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0FDD5143-12C1-493E-8DEE-BC9972AE17E7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E65AE8C-1218-4F87-922B-362B5CAB13AE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clipboard data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961BBA0F-A868-48B2-B4A6-400CFD0A49A8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74642B8A-B98A-4FE9-AE94-3600F745B362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clipboard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02EEF0A3-26EB-4E9D-9F3E-D93E4ABEA38F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BF1A428-AE2B-4520-AA34-FAC38EA9B1E8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clock fill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1FF41360-8FF8-4A28-9BEE-7C72FA96AAA9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B9B89512-3757-48C9-BF3A-03BC72F99B62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clock history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3B92DA90-EC55-4DA9-AB49-7EE4BD8CAA7B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73D1DE1E-03C7-408F-8115-DC1E1C1C89C0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clock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97CF208D-3713-4537-AA62-3CA1077CB7D1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710FDBD-71ED-4864-9BDC-79AE54D5699A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cloud download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7912C74E-4021-4EA1-8A59-DF6CD8DB09D8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CC7D6CBC-FFE6-4D59-A522-12D7C3E179DA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cloud fill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3217EBA7-3FC6-4DA5-BDAC-832EA3067AF7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16571235-A985-4408-93E9-F5D294093564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cloud slash fill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F043D02E-DB3C-49B1-8C90-9561B3C45B66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E6F1BE52-4DF0-4007-BE26-21E357BDBCD8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cloud slash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CED4EDE7-1DF4-429E-B9B6-094DF476AC88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2EA7D1D4-A7A1-4C3E-85BB-89567232F41E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cloud upload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04A70AF6-50FE-443B-856A-33AB26F8B943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054C1967-E911-4E67-87E1-6A88D1B4063C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cloud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54BA625D-BF63-4A2A-9A41-5C6B6B6A4523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79FEBFFF-BA59-4B0D-8407-C878F3AE1AA1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code slash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F574126E-2A2E-473B-8B89-10C0E7A188F9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9C64B7DB-FE3E-4E28-B04F-A05B64484C07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code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E68BBF03-5D75-4962-9694-B15EF766D497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E91EFAB0-1CFB-4D9D-9314-3903325B32B0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collection fill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24080906-4DC7-495D-90C2-5812D11E5CB9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372E6DD4-6D38-4613-9F8C-465FA188657E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collection play fill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67A25D51-41FC-4E54-AC76-03AEFD794AF7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D761C86E-59E8-483B-9EBA-8AACBDCB4916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collection play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EADC9186-D365-4221-B2CD-A3F6F533E7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393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D2498CF7-761F-47D2-81F1-C3F5FD5D0A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109D37A-7F8E-4BBC-B339-20968452ACDA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collection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60BC0CE7-BF8E-418F-8B88-D9CF427ED9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A2587ED-271D-4F64-A8D6-425D94BDCD7F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columns gap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4D8D7F4A-15F9-4010-87BB-BADFEB65C0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1F12902-0290-463D-814B-6700CA91BB6E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columns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57AA47F2-E565-465D-92B1-37DB9E7846B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A04311E-B704-491E-962B-DB554A0763CF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command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4438143C-FCB9-4CB7-99C1-183461E4F95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8836DB3-9A3D-46D5-AA0E-778440C73836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compass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C95AF760-4256-4A83-9A4D-34F42DC6710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DA66D98-270D-4DDF-91C6-894015BF306F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cone striped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7398E477-CDC9-429D-90C0-4A872B9FA8C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FF0AA5C-D977-44D2-966E-901E2BDFE93F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cone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1C1731A0-6F0D-45EF-8505-71955DB891A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A14DFC0-BAD5-42D0-9F79-55745E5E53A6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controller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268FF875-8A17-4B41-97DE-5E0956A1C14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15A1962-4B41-413C-968E-D1696F223C05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credit card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33CF382C-93A2-4AFD-B81E-47F9DFFFFB43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D7B61A2-2B0C-48AD-89DE-45EA6E543609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crop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5E3A9DFF-11BF-46E1-AE1F-5618F852DDD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74B3D56-ABCD-4CD2-8EC3-FE6CE0DEA9F5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cup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342450A7-1902-4EDB-B6B9-043AB1EFA88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F136E9C-EEE5-4BD9-A98D-D18910EAB636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cursor fill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D89FBB59-64E6-4919-8314-D7040E5ECBB7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8224F0D2-1C1A-4FE1-972E-0A5A0954842A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cursor text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23631FE6-9A1F-4AE4-AC8A-F2F016AEA439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3C98873B-C482-472B-B6B9-DBF231A1A139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cursor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FF0E4C84-9DF4-413B-9C41-960AA81B8FBE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168DA40A-63D4-466F-AB30-BF7D8A786D22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dash circle fill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45C2D5C9-3C4A-403A-A364-FE16DCC13178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D8950475-1353-4C8D-A172-5EDF7E5B923B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dash circle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0F2A0167-2A8F-43D0-900D-F73E4E390A21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8EE135E-2335-474F-822C-8E7BCE084369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dash square fill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E4EEF851-A6B2-4186-B9B7-CB4D7D257DA2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30EA6D2-9CD8-4D77-B044-6A0E7DC4CD5D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dash square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C3D6DC2E-DCE4-47B3-B412-B22892472871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8A8E0CFB-92ED-44CC-9472-C0549FCACA47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dash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79A6382F-B716-425C-BE28-6ECB55FE8F20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2E6A54A1-563D-4D02-A717-055170E31A66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diamond fill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5D772D65-37CD-4027-8039-A29141DADA4B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62476ABF-6B60-4792-A175-BE2B0A29E309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diamond half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83A89628-9859-42C5-BFD4-75DD8E13BCFA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65002C15-6278-4249-8D5F-E8C07F6524C7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diamond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2433453B-5791-4929-8AB4-DF7CE4BF61A6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3C37515E-2D13-4B9B-B549-443CBD452EBD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display fill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56718233-25A8-4477-B41B-5142F00709D3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511DA8ED-7864-4393-A241-71CFCFD429C8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display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5E920A27-1F71-4FF9-BC61-F18555D2EF6E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CF0B12D3-ADAA-4A41-BBEA-A55D2BBEEAD5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door closed fill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B0D9BC5D-FA54-437A-B0B7-D6D68F49AD9A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4C552CD3-35B8-4F05-B8D6-0120BB25561C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door closed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BBEA6C57-CD63-4E01-8E31-79960B88DD32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56F6BB26-8C9C-4D3F-9785-1C5CFFA17835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dot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0FFFAB8B-9063-41EF-983B-F0BA29453C6F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F2C427C1-51C8-4FF2-A375-27626C60A557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download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352CDAAB-2F08-4479-AA0A-57937B1031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402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5281DF71-AC22-43ED-B12A-9A31BAE92B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E977718-37BC-49AE-BE52-6BE542B73327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droplet fill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27626F4F-FB92-4634-8C42-D220FB510E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9A7A97C-999F-44BC-BC59-01DA49B92FBD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droplet half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66170DCF-33C5-4B66-A4C7-E82DE2D579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A377D7A-F4C3-4D63-8CD7-30C5ECB60BC1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droplet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0877D7E4-5F77-4629-A308-D1845AB25D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D3B3EE7-1CDC-4876-BD28-DBA4A79206DE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egg fill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8D97E48F-04C4-4CF5-BDDD-9BF9EA2252B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0F3C4C4-7BBF-425C-8B01-1F092DC84D79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egg fried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5FAB7097-305C-47A4-AB20-45AC598841B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BB6BA17-E2CF-495C-8C74-CF53B65E55AA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egg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672701B9-B79F-463C-A88A-8FFA0EAC700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93C7A30-9533-42FD-ACFF-BE0F0E57BF87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eject fill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5C2C76CD-11EC-4118-9456-A96C37659CD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A8C58FC-AC33-4EB1-A4EB-9AA8C32E8813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eject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037BA4DE-B746-453B-AA77-7BC951BFBDC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A49AD84-2F61-4D70-9824-96063B30272F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emoji angry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B8AEE58F-90D9-4B51-A4FF-636998FE13B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A9666F54-8F71-4CA1-8096-0ABF94935A0E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emoji dizzy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8B74D59B-5604-49FD-A838-A5649C287515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722AC631-DBEF-4784-BD65-9A1E065980D0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emoji frown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FE3A986C-67F8-4B91-9DBA-419C1B945FCD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B9355FA-1597-4237-8315-F4FAAB1B9D7B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emoji laughing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C32A269F-0296-4D25-9E30-A47BFBA7D179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A8864F3E-BD8F-40C4-9BC2-2BAE873D4F83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emoji neutral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F21227E3-74A0-4E2B-A05A-0536D93B1291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76FC01C-8AB2-48E4-938A-FDC5C0CD5DC0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emoji smile upside down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E529E49A-C503-4019-9C2C-ED263CEB4477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88E780AD-C291-481C-87CA-76496414F053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emoji smile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BED5C329-9B39-41FD-9050-1E9950C7E2FD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41501154-24BA-4CE3-8C83-13AFFAB2AB3A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emoji sunglasses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9A560DE8-E142-4ED8-AD20-12C336DD6D5A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7FCDDF37-0705-45B8-9C62-91669B401AB0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envelope fill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05041F7F-EED1-45D0-9E87-B7AA0D6A5263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B7459C1-B31A-457E-BC9A-AA6AFBF7F661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envelope open fill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8B5BFB56-D48B-4FCC-AE1D-614C433A5C1B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46CB6F97-2931-4F6F-9F1B-E559803A45F0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envelope open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B04749A3-F22A-494D-977B-1B678DAD70B3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AA09BD59-F8F8-4AA5-9D2F-41F606B9727F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envelope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12FDDDB3-E688-4B10-AE61-57147797A827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98D7F85B-31D0-47BC-9F34-450EEADA48A7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exclamation circle fill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6DABD543-4CEF-4723-91D1-BD5CB2F2F705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F5A29955-7F03-4E77-B6FE-B3AD530F8E31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exclamation circle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9498398B-DEA5-4127-B4CC-7703D9E2FC34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68B27E3C-DEF6-44BD-97D7-02B54A1C99FA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exclamation diamond fill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A0F104AD-1F4E-46E7-8346-87969C141DFD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BB8C973B-A1BE-4BB2-8D42-E55017A12660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exclamation diamond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4F5BE02B-933E-4D07-91FF-FFBB865DC72D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61791AAA-5556-4C4E-8EDE-C0CF87299AB7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exclamation octagon fill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35031045-51EC-474B-BBF8-79787D733D27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361C106F-931D-462B-A2AF-B1E23F8273DF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exclamation octagon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0E0D58ED-8DDC-4E2A-9263-CF13938F6DA6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E77C2E06-ED2E-4B87-A37B-7D9F94096AC5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exclamation square fill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29B5B0F8-EFA6-4460-A086-49E7A5443407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C07453FB-7835-4882-95CD-2460015F187F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exclamation square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49643559-5B6D-4D2F-939D-0540082452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933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BE6471FD-716F-4C62-BA2F-DACE745C07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40FA64D-E5F7-498A-AC37-F171E837EAEE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exclamation triangle fill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4BC86D53-AE8C-41AD-AC8D-A4AB576C2A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918C04-675A-4546-B8C1-125A4AF2B693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exclamation triangle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FD36D9CD-51BD-4048-B831-8F66077E09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AA17A3F-2225-47C7-BA5D-6430CC54CDCD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exclamation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89B9CEE8-DD64-45F7-8761-75C6E00C3D9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C76D4E5-58B5-49ED-8BEE-2114B82F45A3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exclude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A6F9C5F8-C6F5-4C20-8D85-5EA05B74314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44BA794-C210-42BE-AEEA-A6D95C16B9EC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eye fill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0A87C12C-FC40-4462-A8C4-E24870B495A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9127546-A164-4899-8870-44438A07164F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eye slash fill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7D1CDE82-D82D-4005-8130-5DEB4BB0369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2F313FD-42E8-4B88-ADBC-53FC87B33E3E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eye slash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8F59FECC-842A-4641-B839-FF492DBDF3D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28D6F74-2F33-4D7A-A59C-AEA6A9DFCA8B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eye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E9FFB7EC-15D7-427A-8F0F-C8E5A5767FD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1407381-D637-4F2A-BB16-44912BFA53FA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arrow down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8B7DC53E-7A31-4F30-AFB7-ABAEB3B0D7E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BF2CC66-B797-4918-AF28-6822F95084F9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arrow up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A0CE0FF5-770A-45AA-BFF4-728EA02AB439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8AEF4076-3F6C-46E9-B97C-6977A2DF864D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break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C373FFD0-C5FC-4D87-AFDB-28DB2C2B6E2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2282AB76-38D7-4FD9-8B79-1C02F3E226A0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check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5E6E592C-E623-4AAF-8DE2-390DBF5D6CB7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9AC6875D-EBD2-46BC-92D0-DBA5A2C183C3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code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05A4D60B-0792-454D-B3F7-66A02FE45305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0822C605-40D8-4AEA-AE62-DF08D4067EB9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diff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FF25CBAF-3EEF-40EA-96C4-BD1819F081DD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AC00C0DC-581D-41C4-9349-DC284E16304E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earmark arrow down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F0564B62-77F7-4E26-BC96-A4A2751ABD9E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246C13AD-E73B-42BB-889C-4E989593F91E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earmark arrow up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D6DB0F2B-5E82-461B-A1DC-D675D19A045E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F529D00D-68CC-4C58-94C2-E4EEE7E35849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earmark break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7603CD80-7D77-4641-B5A4-16BBD116ADD2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898F135-1ED0-41CA-AD74-E653E17D739F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earmark check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337230C9-34F7-4A29-98CC-0D429B6E3CC1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B23C8657-C2E5-4A41-A359-58DD21301BC3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earmark code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CF356A8D-ADB7-48BE-95D1-5B32BF04BCC0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9510BE6E-7016-43AF-9F0A-110DE63211AD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earmark diff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E27541D2-7B74-432D-98AE-620A3AFC13A8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9392CA69-5BB6-4726-99AA-97D9980098DD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earmark minus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B99E2C0B-264B-4542-A722-93B6CA316360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A5ADBCEC-6B08-44F3-9C98-6B13FFCAC241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earmark plus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8BB932B2-9243-4FC8-9BBE-613538CDB3A3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41562DB3-4EE8-4CC3-A8A9-92A76E2B120C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earmark ruled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2E9D30B1-FE75-40B0-89C2-D9FB1C8ECFAA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90D46176-422C-448D-8F4F-9935E63F0DDC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earmark spreadsheet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F9950E19-2D24-49C6-873C-E08260CFE014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D7B8EC5E-506A-4A75-971C-96D6C7CD6602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earmark text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3F2A1BE2-6573-474A-8FC1-52C78C582076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18EB6710-36F1-45D7-A1A9-CA8E27EE79B0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earmark zip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CB4307DB-983B-4194-AAAD-903D71CD723D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7A85C05-7D31-4BA0-9E24-AA3F0CFE8BA1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earmark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D3365DB6-5092-4453-87BB-AEE13CACB503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88A69ED4-D3AA-435B-ADC3-9682286B97D3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minus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81178D5F-6FBC-4B2A-BC5D-3CB4A07D87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32718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C15C2D29-CD7A-4DF7-B873-40D387AECF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48CFA2A-E46E-4493-AD62-4B21F742A1E5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plus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BF4DEF0F-0846-41D1-83C8-610603E90F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9FAD15A-8516-40D8-8986-CD003E0E52EB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post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D49246F5-01AD-4B21-A7A5-0EE39F5E73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A0DF3EA-AAB4-4378-B35A-913548289CFC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</a:t>
            </a:r>
            <a:r>
              <a:rPr lang="en-US" sz="1400" dirty="0" err="1"/>
              <a:t>richtext</a:t>
            </a:r>
            <a:endParaRPr lang="en-US" sz="1400" dirty="0"/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7CC149B2-A96F-450A-8E0D-7AB5ECA142E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218A3F2-0A83-4431-B486-AB8035501C88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ruled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6591C37D-0EE3-4005-984C-CA2F23230BE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7B79F3E-0FBB-474A-A6C1-4A7C4B5DF299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spreadsheet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7E753DF8-A505-45EA-B932-A49AF57971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6F10573-3B8D-4993-BA6D-FCDB04788A81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text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8F7798FA-F1C9-43E1-8200-9C860D9B0A2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3F0E226-C6A8-4C82-9835-6BAABDA36EFB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 zip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0A2B9974-6129-442E-A554-A261A835CAF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D7CB687-F3B6-4371-A16F-F264351A3FE9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6984A425-838A-49DD-9D0E-BE09E82726E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6FE872C-B936-4F6F-9BA2-26E81F543582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files alt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9C9A5373-CE91-4870-898E-59B098CFF31A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2985163-2177-405B-8F92-0CE18E296560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files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F8EFD7B2-A9A5-4174-86B5-ED173BCAA0AD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2D40E3E-52F6-474B-A3CF-E1F838D4A94D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film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70041C9B-F0EF-476A-9ADC-8B0A435FAC0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AA5E0E29-DC83-42DB-B9BD-D693F6D9D8B8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filter left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2D39B966-051F-4BE2-8F86-F88A59DD62C9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BD3848C-2A8E-4CCD-A1AD-38108CA4C091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filter right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DDFEA262-A2A7-4746-B254-05461BDD0D35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0AE4A40-6594-40CE-8A21-B73323BBA1FE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filter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5DE26C7A-919A-4184-AC37-C980A1F52CC7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1F37BB65-2707-4092-B0BA-3C80753C4DEF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flag fill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B2A1DDD1-2730-4D42-B62C-610C666FBA71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24B3F2C2-AACB-4FDF-8DC5-9EA81BE86F10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flag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EBA27861-E6DE-4F5D-8C9E-0B5A0C372337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B78191A8-8AC0-4212-AC76-F3D00BA3FA47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folder check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4C55E7BC-05D2-4AAA-96AC-D88B1905659F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1A5BA056-F357-468E-AD0C-7B9B4025C5EC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folder fill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9A087909-5D99-41BA-9D96-DA195B14345A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2E946BE5-98EB-46D0-AF10-3A6CF3551A64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folder minus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9BF4CD99-868C-4F02-B4A8-0490BD1B3F59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B3B06A37-6D81-43AF-B63C-5C6B11F371E0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folder plus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F6926B6F-D1CF-4CF2-84B5-1CD0FC2B9834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2BAEB674-3FA5-487F-BFC6-5ECCF9C3A1BA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folder </a:t>
            </a:r>
            <a:r>
              <a:rPr lang="en-US" sz="1400" dirty="0" err="1"/>
              <a:t>symlink</a:t>
            </a:r>
            <a:r>
              <a:rPr lang="en-US" sz="1400" dirty="0"/>
              <a:t> fill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31DE37CB-B00B-4DED-96DC-05D3183AB2F1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EB7767DC-C9CB-4F5D-995C-B6AD369EB1AB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folder </a:t>
            </a:r>
            <a:r>
              <a:rPr lang="en-US" sz="1400" dirty="0" err="1"/>
              <a:t>symlink</a:t>
            </a:r>
            <a:endParaRPr lang="en-US" sz="1400" dirty="0"/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29AE6282-6D08-41E0-9B4B-40D5B8EC8158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CD08AA24-470C-45D2-B770-3EB92D943D93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folder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62BA2C0B-352F-43BD-BC31-42CA8E66CCD9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9BF60645-240C-4D3F-A714-CD418662EAAC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fonts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27B078A0-59BE-4199-9E01-F1F0046A8E5E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ECA2DC00-592E-4B43-BDD4-D3F9D32F66FF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forward fill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7250F7F0-0E22-4843-A879-64EDBC2D9D1C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385DC1CF-22E7-4C3F-BA2D-B31DF9582BFF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forward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A764F3CD-5EFB-45E9-BD65-49F14AE1F346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4E40F26D-FD26-418E-A7A2-BFDD4CF1AAA2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 err="1"/>
              <a:t>fullscreen</a:t>
            </a:r>
            <a:r>
              <a:rPr lang="en-US" sz="1400" dirty="0"/>
              <a:t> exit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2F0D0981-E12C-4E66-89AB-7580D0CC9AE2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550F1629-8B73-4205-A164-F4115AAD0E4D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 err="1"/>
              <a:t>fullscreen</a:t>
            </a:r>
            <a:endParaRPr lang="en-US" sz="1400" dirty="0"/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2D90E482-DE0F-4DFF-B04E-15D2C5D9F2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52628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1EE7E90-EE63-465B-BAFC-767674B1F1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0C456B0-4F85-49B9-8568-2308C5043E46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funnel fill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FCF2287B-12EB-4E2E-B2AE-1DBE7A456E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C3FA479-062F-4806-AED5-A5FD2E0BA925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funnel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C940FB52-F1C7-4996-9591-D4858FF5BC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0A93840-C48E-4BC6-AA8E-45156058C75E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gear fill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E23998F8-9BB4-4ACF-A8CD-3F9709B8A42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E00C56F-BB9E-4046-97C6-21F4F66245CF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gear wide connected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02510515-5536-4517-901A-8257A361FA4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5159C6E-79B8-4E04-B092-28392A10FD0B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gear wide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DB3535FD-0587-4A4D-A053-F08FDE22EFF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7CE87EE-8CD9-49FD-A4EF-E17F9D51D937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gear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21344575-69CB-4416-B9C5-10EE4AB8AE6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F5AFF61-901C-4375-9810-395A166FE537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gem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4D9A95A6-53DD-42D8-8585-7340DDFC662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4C57A3B-2155-4BF3-B337-96E65354A4C1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geo alt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9D7DF01D-2FA7-4686-985B-402CDAA1791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2247289-51BD-4052-9DCA-5BC7E9D63B7F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geo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CD994123-BD82-411A-8A1B-0AFE877DDA5E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35A7772-9701-4C46-A701-3A9F782A3183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gift fill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8F437BB2-E27C-45BA-BB32-0D8D6043BDA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84F1430-0AB0-4013-AF69-39233667E935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gift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709FC193-2FEF-4C22-8BCA-3CD02E49C70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E4406FE-1104-4810-AE19-47CECA21608A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graph down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F085EB52-262A-4B34-8124-D0FBF08D5A40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9128F5B5-2EC1-4D48-99BE-2C55FF166C0C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graph up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37C9A0AD-A1E6-4577-BBA5-B66C8CE7355A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E006C7F-F583-4A25-A273-23009E0BF999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grid 1x2 fill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DF47087B-ABFF-4CEB-90C1-93FAE33E26FA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811AD543-656A-472C-9FEA-A35EC086405C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grid 1x2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7C59A8EE-3E72-49E8-B229-8DE1F61B4280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7602CF4-0BA9-4E1E-B2AF-1B94387EF554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grid 3x2 gap fill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9E1E5539-81BB-441C-A659-92730307FE6A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B03B8567-3BE1-4346-8236-3992B2672A94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grid 3x2 gap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7E9849FC-DE1A-4540-827B-7A55A9ED5255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B23A5B05-2C6B-459A-96F7-645F063B26A0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grid 3x2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0373F32F-F98A-491D-8C35-66D4B5066F8B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C8667E2-0160-4CB5-8C7B-19EFB0C667AA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grid 3x3 gap fill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EDE33BDC-F1AC-46EF-B0EC-C20BCD7765CE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4BC79A4E-9A3C-4E8F-AD4B-36B636AD29E4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grid 3x3 gap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070106D7-AE38-40D5-8F4A-EBC0213EB24E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18C56914-65DF-4723-968B-028ACBFCF43C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grid 3x3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59029382-0228-46A7-8DEF-5344A9320499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BCE96F2E-A536-4E37-96C9-2B3FF6230E02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grid fill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5878A189-8E65-4371-B240-60DF56878BDC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91DEB010-5F2A-4920-95C5-70328E272AE8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grid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6F0D4C64-C34C-445B-A3DA-B58C8C69DD11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7BFFA0F8-51BF-4840-A0F3-0D6535BDF240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grip horizontal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FE557815-3730-4E9F-9B90-C1B3FF024051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18B4FB7D-D23A-47AB-AFBD-611ACE4EDE9E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grip vertical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9342D433-BE48-4D21-A168-B0DFA1B75EDC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BC024688-BEA3-4A9E-ACB7-BB4CD69523B3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hammer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EB8534C3-78D8-4E77-BB59-414F6364737B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50178460-BBAA-4DEC-9220-BFDB3FD2C511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hand index thumb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B69CBF42-BFCC-4FC3-9021-C3095AFDCC53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F3A5984B-EE02-4A54-A48A-9CAC8D61791B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hand index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EFB1F62F-D8BE-4BC0-907A-8B89442C70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97702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2D8818AE-0ADA-43EF-AF56-C470DED69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A1FD907-C112-4348-8E52-91012423BD39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hand thumbs down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484EDF83-AFC1-4FEF-BF0A-EA06535D0F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30F1EAA-13EC-4084-8A6D-5695069249E5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hand thumbs up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80734717-0439-4E58-B569-8329E3870F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5CAB6AA-0EDF-423E-A5D4-2242DC5B5094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handbag fill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75CFD9DB-0C1C-4BE7-BA8D-82B98D92E1A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F8A8291-3878-4D36-9B40-31AEB76A65FF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handbag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2738E314-47D0-4220-A32B-00FB29065F7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2E1B264-1C68-4133-AA3E-3C62B38D094E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hash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205869DE-DF77-4424-9B18-753F5C62917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5D3530F-3102-44E8-808F-986C403FF8A3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headphones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13CA9C67-6345-41B9-989C-E0E6C001B55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5CE1980-501F-4DD7-A89D-7E145E78E1D0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heart fill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BDD926B7-F649-4AD8-ADEA-7DCBEF3F315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25C0774-0206-43F8-8AA0-E96DE7681E66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heart half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C44195F4-B0AA-441F-A979-007BC8A9149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47CFA4E-68B5-4FB5-A60D-B8AFA1C52569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heart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794F4D20-A7EB-4780-A315-17EBDB21D4D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157E7A1E-22A5-421F-9AB5-7F4D482336D9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hexagon fill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C8FEA6D5-0210-4FF3-BAEB-E5B8F1A0269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6DA7188-4A9B-4C58-889D-6C07E74653AF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hexagon half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E27A2BCF-81AF-41F0-BB5F-BA0053AD8596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50DA1121-007C-4B37-BE8D-D1EDBB96BA1F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hexagon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91B69434-3C15-4E0F-9F8F-954A3940052A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8C1A4127-7BA5-4FC3-AC02-01A11D8D6146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house door fill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E3CDFEFF-A932-45B1-B5E6-827E6CB85EE1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6CC8E6B9-2D51-4A1E-96D3-26C23FE71D03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house door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DEB30194-607A-4281-B436-E16C9CCA249D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FEC2B677-CAFA-4508-B8B9-F47332B7F70B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house fill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8E01DC3E-4F2C-4671-80B0-A64B38EB4FFE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655E029E-7EE6-42C5-BDF8-1169E79140F8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house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8C77C360-2F79-4DE8-9638-A8AD05DE536B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5161CF0-FF6D-4A97-8A52-C845BD4FEAFB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 err="1"/>
              <a:t>hr</a:t>
            </a:r>
            <a:endParaRPr lang="en-US" sz="1400" dirty="0"/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47A16563-FADD-4A7C-916B-F83CC54D35D2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1C6023B-429C-4944-B402-13A8BFFE05C0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image alt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379EE035-338B-402A-A3A5-C09621A2D34B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4AC824AC-5EF3-4C69-AC73-90BEF3BD5AB2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image fill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E9B6BE60-F78B-45AF-9CA8-07D49B8187DD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44A003EF-C99E-428F-A1C1-C96359CE2B2D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image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DF4769FC-B72A-4398-8BE5-79016F106892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D644ECCA-770C-42AB-98AC-7C13CEA9807C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images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657E87C0-3DC1-4B22-A662-C7CB2DBA2DA3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81D8725-237C-4825-9E7C-1FD1CAE77BD6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inbox fill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59F2096D-9081-46EA-B6E3-40BF291C7788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63F8F0F1-CA15-4666-BDF8-4E753E9E6356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inbox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A8313BE1-E847-45BA-ADFA-895E81E53455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3CD8D727-78C8-4961-B159-A23EB79A8091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inboxes fill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C7301D8F-C030-49A4-A3A6-6B725B8E4ABB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3F16B7C5-482D-45AE-9348-82C398C44DA4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inboxes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FCE049B6-1F86-4DC6-87C0-65FAFF85890B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79952858-AC0C-4687-B2BA-37F10F3DE920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info circle fill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64C5EA6F-8B67-41F8-82E0-B34C2676C506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35634146-3AB6-453A-B91E-EC89295D44D7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info circle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DC5A8EA3-133E-4C6E-A559-0B235E598873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2DC8D006-520D-434A-885A-A8C77FF73CE9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info square fill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72975A06-23CD-4172-8EB4-73220DEA10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293380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4EBC9D2A-F297-48C6-AD3A-574FB6B3F5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790528C-83A8-433F-8F14-78474E1A11EF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info square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EC76207C-6512-4D1E-9CC9-59123369D9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13E00FF-1461-4372-B9C9-399368295514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info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39A2D05B-954C-4E64-8C09-3677EFAB1F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188EAE3-ADDE-49A4-9E55-4D3124735CC5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intersect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CF303C8F-D13C-4A54-8326-8B2E504947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1967D55-A69B-4A3D-97CF-B79B97DD2FCD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justify left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5A1D3648-7658-4657-BEF6-A6A421E949D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E7CB85C-ADFA-4DED-8730-F16DA45A2B21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justify right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9A7D99DA-E02A-4665-A5EB-1735D26EE4C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A78B813-E4AA-47F5-B4ED-E6CFA7709E2C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justify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861054C3-6894-47FA-B789-E8A64F4C91D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72F78FF-40A4-4F11-B6F4-0F4951CA2D23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 err="1"/>
              <a:t>kanban</a:t>
            </a:r>
            <a:r>
              <a:rPr lang="en-US" sz="1400" dirty="0"/>
              <a:t> fill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B50BB604-2924-4ED4-82B1-B23367B50B3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A3BA7D9-8D68-48FE-B2B9-11D771D529C6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 err="1"/>
              <a:t>kanban</a:t>
            </a:r>
            <a:endParaRPr lang="en-US" sz="1400" dirty="0"/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98C76A48-1E7A-4A06-8AA3-BB9C458B42B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A8BC28A9-4D24-402E-992F-434E8795B7E1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laptop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15A2D811-DB65-480E-87BB-DFA3C34A271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E045F6D-4B94-4B05-9F97-A59FD76C5382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layers fill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B741AB11-9253-477A-A45F-01695793C3FF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16FD438-CC65-419D-B4A2-D677B3E5512F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layers half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E3B0D352-9C5C-49C6-94A7-05A73C0C96F0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56CE7D3-30F8-4B9D-91E9-578367899792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layers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6D85D29B-08A5-4916-935B-F8F86014ED42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394A780-B747-4713-A279-94A0045E3ADE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layout sidebar inset reverse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A3A4F13C-A8A5-4A8D-A755-AFFD97C5ED72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30ECC2E-DD8D-429A-8B1C-8A8378C0517E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layout sidebar inset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2A81385A-A15B-4A56-9461-F3025BD6B542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37A0EB49-84CC-4AE4-8FD7-250661B9DDAC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layout sidebar reverse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A310576E-A39B-4F6F-B5F6-861070C43E1A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52569A05-62C7-49DD-BA05-1B501F6E4DE4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layout sidebar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561BB7E9-999D-4069-A2B6-2CF57DD3C962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B5A81497-CFAB-4B23-B964-0C8BDDECB0BD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layout split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3FA65D14-17B3-455B-8F48-41868738BC73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BCC78D0-AC2A-4BBF-8577-1A3FCF203D90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layout text sidebar reverse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87BD2663-7A52-41F1-B789-F866C3D5A467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4B1D1F3B-E21D-4033-B723-F903DF187962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layout text sidebar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756D4660-A768-43A1-B839-157F949C4D4F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0C2A8BC9-9A48-42F1-B1DE-A4CCCB1AFAA1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layout text window reverse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40A1E320-1512-4774-93D5-9AA03E41323E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B0F72C5E-967F-4B6B-9FF4-5CBBB15428D5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layout text window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F20540B3-CE85-472B-B98E-61E20F4FEAEE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FCF3F4B7-D325-41E9-8DF1-6236A7F09872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layout three columns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F6A99A5E-8A32-4BD4-8D2D-204305C78E17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E373463F-8148-4C1D-B315-C4ED79EABE46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layout wtf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1CE9E656-3557-457A-9E7D-FF9171671C84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C6429488-7148-4D90-820B-FF99DBD28CF4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life preserver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AD29157B-A49B-405F-8515-6BE9933D4B64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05943373-ED96-431F-8CB7-C96D2684A791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lightning fill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20FED4A6-A664-4D61-986E-DC7BEA1A5849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D236BE3E-3932-49A0-A894-A03C66712D8A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lightning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9D0F8853-6CF3-4AD1-BBDC-CDB3CAF9ECE7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C058D978-431D-451E-B526-0462A95D2893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link 45deg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55843F7F-B9A6-4DF6-8B38-ED63D75DD097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728CF509-1DB4-41B2-8E0D-D12A465AB391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link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A08561EC-C983-4549-9BD6-5B99E11EFD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4421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601AA8C0-7946-4392-85EF-93F86DD35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 ME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1CF792B-5732-45FD-BAD4-A33029C47B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Bootstrap Icons are open source SVG icon library, designed for Bootstrap components and documentation.</a:t>
            </a:r>
          </a:p>
          <a:p>
            <a:r>
              <a:rPr lang="en-US" dirty="0"/>
              <a:t>You may use these icons for personal or commercial use as long as you follow the license(</a:t>
            </a:r>
            <a:r>
              <a:rPr lang="en-US" dirty="0">
                <a:hlinkClick r:id="rId2"/>
              </a:rPr>
              <a:t>MIT License</a:t>
            </a:r>
            <a:r>
              <a:rPr lang="en-US" dirty="0"/>
              <a:t>).</a:t>
            </a:r>
          </a:p>
          <a:p>
            <a:r>
              <a:rPr lang="en-US" dirty="0"/>
              <a:t>673 icons are included. You can change size, colors via PowerPoint.</a:t>
            </a:r>
          </a:p>
          <a:p>
            <a:endParaRPr lang="en-US" dirty="0"/>
          </a:p>
          <a:p>
            <a:r>
              <a:rPr lang="en-US" altLang="ja-JP" dirty="0"/>
              <a:t>Bootstrap Icon</a:t>
            </a:r>
            <a:r>
              <a:rPr lang="ja-JP" altLang="en-US" dirty="0"/>
              <a:t>はオープンソースの</a:t>
            </a:r>
            <a:r>
              <a:rPr lang="en-US" altLang="ja-JP" dirty="0"/>
              <a:t>SVG</a:t>
            </a:r>
            <a:r>
              <a:rPr lang="ja-JP" altLang="en-US" dirty="0"/>
              <a:t>アイコンライブラリで、</a:t>
            </a:r>
            <a:r>
              <a:rPr lang="en-US" altLang="ja-JP" dirty="0"/>
              <a:t>Bootstrap</a:t>
            </a:r>
            <a:r>
              <a:rPr lang="ja-JP" altLang="en-US" dirty="0"/>
              <a:t>のコンポーネントやドキュメントのためにデザインされました。</a:t>
            </a:r>
          </a:p>
          <a:p>
            <a:r>
              <a:rPr lang="ja-JP" altLang="en-US" dirty="0"/>
              <a:t>ライセンスに従う限り、個人利用・商用利用にかかわらず、どなたでも自由に使うことができます（</a:t>
            </a:r>
            <a:r>
              <a:rPr lang="en-US" altLang="ja-JP" dirty="0">
                <a:hlinkClick r:id="rId2"/>
              </a:rPr>
              <a:t>MIT</a:t>
            </a:r>
            <a:r>
              <a:rPr lang="ja-JP" altLang="en-US" dirty="0">
                <a:hlinkClick r:id="rId2"/>
              </a:rPr>
              <a:t>ライセンス</a:t>
            </a:r>
            <a:r>
              <a:rPr lang="ja-JP" altLang="en-US" dirty="0"/>
              <a:t>）。</a:t>
            </a:r>
          </a:p>
          <a:p>
            <a:r>
              <a:rPr lang="en-US" altLang="ja-JP" dirty="0"/>
              <a:t>942</a:t>
            </a:r>
            <a:r>
              <a:rPr lang="ja-JP" altLang="en-US" dirty="0"/>
              <a:t>種類のアイコンが含まれています。すべてのアイコンは色やサイズを</a:t>
            </a:r>
            <a:r>
              <a:rPr lang="en-US" altLang="ja-JP" dirty="0"/>
              <a:t>PowerPoint</a:t>
            </a:r>
            <a:r>
              <a:rPr lang="ja-JP" altLang="en-US" dirty="0"/>
              <a:t>上で簡単に変えることができます。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7016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48E880B2-AC1F-466A-B0AE-6F37184818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E93007E-2105-44C0-AC4F-7311E3020FA2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list check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42A55E67-9844-41EC-AE17-D5F8E99EAD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1EA2A96-C1F0-4398-AD78-F4F18C13AA52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list nested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CF1806CB-D50F-4C3C-8B68-B5F085373F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9F3A3B0-D479-4003-9ACB-FA8E410810B7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list </a:t>
            </a:r>
            <a:r>
              <a:rPr lang="en-US" sz="1400" dirty="0" err="1"/>
              <a:t>ol</a:t>
            </a:r>
            <a:endParaRPr lang="en-US" sz="1400" dirty="0"/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DC1D83FA-FE22-49B0-B0AF-679CA849C4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E39C8AD-6A25-40A2-9C5D-986DBA79149E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list task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D1163558-4B22-4059-917B-CAEA8C2B2A8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F3AF513-12C5-41C7-96B2-6032FFC8C59E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list ul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C8B8D6A5-D69B-4004-B8A3-B146AAE4FB5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D1D7092-BEDF-4700-A076-E3002E1A4AFD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list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1F9E22AE-C84B-4290-93F8-003AF6A1E4A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9ABCAE0-7D42-4B8C-8CBE-6B1E4613E8CD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lock fill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F7DF4265-6047-4526-A11B-1A96659C7EB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064E7AD-4D88-4C9B-BD58-00B7D6475C51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lock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E94C386A-A827-4EDA-B1E7-B7EFAB57566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3A38ACD-DEC4-47FD-B5E3-C5EA6B3D0780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map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9AECDC9F-8888-40CF-88A9-1B224F995FC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A2B12CF-7038-426E-B315-4A5C3C6D8694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mic fill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C9B2F88E-9353-4899-9A42-6D63BA590F35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A5CEF7E-4A08-4F99-BB9E-EB56EAE98F30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mic mute fill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6C647178-603B-4969-A8C2-25EAE296376A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28F4919-E55D-442B-B2E3-DD8A89BEB9D2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mic mute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87D0358F-FE90-47EB-9BCE-B4DC6C882DBC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DF5B85B-23B7-4456-9CF1-0A61A69FC438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mic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B6EF944C-A39C-4016-89B0-15C657A0CF2D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0F38150-0DE8-4433-B386-CD1FC7F870A2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minecart loaded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80318A88-998F-4FE9-9276-00F6F8299432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5DF6278C-A652-4E58-867C-491F6E01C5E3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minecart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28D09A25-AC2F-4BE9-8DC0-06B1C5C31B99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2FA9972E-6555-4DFD-87C6-96FF7DE0AEF6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moon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C8271227-E5DB-450B-B213-F470A730A1C4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1882F7EB-618A-414B-9748-FA842EFCC27B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music note beamed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DED1279B-BF17-4BA8-BBB2-ECFA2C1811FA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E0BE40B-6057-4FFF-B42C-5A0DDFEA7974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music note list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40465B38-55FA-436B-935E-AD8BD9B55A1E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48826F84-59EF-495C-81EF-DAA797B2428B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music note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89ACDA19-DD35-4751-BF7B-DDDCBB5113A8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B13C9FD4-685A-4C2E-A650-3CA1514B2DB8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music player fill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63DBD4CC-3D1C-4054-901C-20467AD735FB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67E2011D-28B0-4FD8-B708-F73116603DF8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music player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DE93E2DB-5760-46B7-9CFA-766FFF52BC4C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705E079C-6E51-4921-99EC-41101F40A143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newspaper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53C02251-113B-448B-BF06-55A7CECB5C30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B768E0A2-9263-4E67-89B9-4474FCCAF088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octagon fill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ABE38BDC-73C9-4CD3-B0BA-6DC6BA213478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D81DCF6F-077F-4F2D-B14F-B8D32C0F1FF3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octagon half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2D0BD2DF-110C-4B00-96DF-5FE781F679D8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9A693E62-B942-4E2B-A6C1-1C7EBE9A1DE0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octagon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0456BA0B-41BA-4681-926B-DF4585DFA713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961A27C0-6989-4DFE-B402-ECF4855E0866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option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86DC587F-AB20-498E-B7A7-A087C835E289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727A65D5-911F-4492-9C3C-B7CB069E1C18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outlet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DCC6C91F-3B9F-425A-B906-B89E17A9C837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7172B71-E9DE-477E-B88C-AF7C12F60645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paperclip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8D85C0BB-7A31-434D-B6C0-388531FFFE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20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13976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69F68F6A-0377-421A-89E1-8DE9381117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B1046E4-EE19-4533-9B3E-937C47D71E8A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pause fill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78E8F1CC-CE36-4C44-B4F5-EC4A8BDCE3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EF71FD8-C722-4197-B6DD-7864F48963BC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pause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6E6C042C-6F4F-4E25-932D-F5994B7E78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A3BA49E-20E3-4C5F-823E-F6F4D7F75389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pen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96320ACD-C7FD-4730-9F49-EE9797E1A91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6F46F33-0116-4CCC-A394-1D1560E161AB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pencil square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B73E1F25-5BEA-4B13-B94A-D8210DDCA3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28A53FD-B4D9-456D-A205-FE761B614369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pencil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B3B59C43-2A31-4AC8-A3DB-D9B0D7C538F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7F38681-AF66-419B-980C-3A2588BEF743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pentagon fill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918FDB5D-89AF-4199-A789-E1ED82D5023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E7EFF6B-49B0-4FEA-B6CD-2A8CE3127786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pentagon half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757E8A56-34BC-4657-A698-0A432F9FC1F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471663B-10EB-4122-B09F-763F3F6EBB2A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pentagon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E25F950E-CC40-49AE-A031-23EDE8E0AAE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F3C6920-A48D-4506-A88E-920B572A25F0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people fill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80E57B10-72A0-43A0-B018-874F16E9605D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E261365-3303-4E95-8C4F-BA373E93617F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people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D34FDC83-9F99-42F2-9B36-503AB5CD26AE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84EC2A66-3119-431B-8714-C9ECC3C5D9AB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person bounding box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433AD88C-9355-4C2C-9F5C-88E2EBD611B4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95656B0-7B90-4643-A09C-5EC8869024DA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person check fill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2B9B7AC5-52E6-4612-8203-12DB05460FA8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9B378EF1-711D-43C0-8BB8-D8F12599D7CD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person check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C12ECB23-9C57-4DAF-9BF0-309FA172927C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8051688-F6F5-4634-80CA-3801AF096317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person circle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B6B238C8-93E5-4A51-999B-6F1B6FDD0EE2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3B8D2CE-D1F6-4D20-B6CD-6D6D8C36F074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person dash fill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072C3704-2198-450D-B0B6-FC903EACE331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8A99DBF6-043E-46D9-BFBF-D0525C6AAD5E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person dash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B12B7312-8CAB-41E2-91FF-16FED02428FD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550E9266-5C6B-489D-9B38-5FDB6F7ABA3C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person fill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C8B669CB-8309-46CB-9B72-55465388FD83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98066F78-C108-4C10-BD8C-FE445E1C2C4B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person lines fill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5F6C9856-698F-4B8D-AB1C-31B539CF3184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C078AEB0-D7E9-47A2-A63E-93CEB96656F7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person plus fill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87A1B2C0-C5C8-4998-BED1-7AB6E4783D42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AFE3C5EC-3CCF-46BA-BB96-AD5E5FB3C3EF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person plus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6F5F90EE-0D5D-46BB-94AB-E3D7EF02194C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464EF0CE-897C-416B-BD25-FDA9DE7E66E2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person square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781E3BAA-0D85-4BCE-B7D3-58692C84B72F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9D8DE120-3971-4161-9089-227549C7C3BB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person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56BFAFBB-664D-4C0B-ACB3-39C8980F9078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309EC54C-AFE3-440B-BB6B-5CCAE4BE0DB9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phone landscape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70707AA4-9C8B-4B4B-B70D-A0EA4D3E840A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618FBAB6-6B8C-4928-8DE3-B623D1CFACE8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phone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26E8D329-89D0-4D9A-9BF4-0FFA5DDE57E4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DD8AAD15-50CC-4A25-85F1-1538588AE77E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pie chart fill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24371D36-688F-46EA-B4AE-A6844EED4926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F6C6BBBA-1C9D-411A-B583-282481B8B318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pie chart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829C4A5E-7377-40D7-A709-81BFE51E4057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197014C0-FAC5-4E87-BEF9-1F420CB194CF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pip fill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DED3EC40-EAC3-4AAC-BE12-C66A0D5D2FB0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66FB7665-24FA-4C93-9D53-10FC46A0910A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pip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D14BA2D9-C0B0-4EAC-B007-1D6A8E5047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21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26427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D7DA7951-7829-42A7-B505-8C20AABE6C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25487D9-14EF-4812-9727-B1E702E99CA3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play fill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F298EC4C-DB9A-4097-B6AF-9E3292E3B2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7DDC56C-C38B-48BC-8545-355C88662F57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play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83B338A6-CBEB-4962-BA21-75CD9C2EE1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69CD3C6-9B09-418A-A0AF-52C1C1145898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plug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82C40431-AFDC-49DE-A2E3-7A6CFD4AC8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9352BD2-B927-4431-A599-0C535C7FBB4D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plus circle fill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379CEE17-1454-4C59-8D5E-87F3AAE4E85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C3FCD5C-9A81-4FA1-A2EE-7DA3B94F1019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plus circle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F3D37739-22FD-4D5A-AC26-D8C9BF45018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916291D-73B2-4EB1-839F-749D00563A98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plus square fill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9A28CF13-2F6F-427A-89FC-662B9946652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F13D947-5BA5-40C8-AB65-11C20C3584B7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plus square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AE4AD12A-32B1-4ACD-910D-5EE64D8475C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960D84F-C429-476B-8F8B-C0C6DB256976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plus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A822A480-718A-437A-9B48-28FCD8CDB08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D867B63-C7D7-40B8-A975-187E3627E151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power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7993FC78-3711-413E-8237-D35814CB088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5C6C2AD-102E-48D9-A421-554113D5DC7D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puzzle fill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58C22089-F72D-4411-8420-F26B7E906889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A5D0F27-448B-45E1-9996-8398B0DFB85A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puzzle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1E2E45A5-FA23-4CFE-A24F-7772E33DA540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CD2905D-9055-40CE-890E-4D520A2DB0EA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question circle fill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939A7730-5289-4CD1-A2B0-424DB7D87070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E4FFE28-2367-426C-B3C9-12B681C0A073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question circle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EC5BAC3B-54BC-44CB-9F7E-2614E1F0CEBB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4B11316-7731-40A9-AB3B-FBFE554502E9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question diamond fill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7EEAAF7E-1410-4A6C-B094-D06FA3A99EAA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7213FD7-ED11-48AF-BB87-B22EFB629C06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question diamond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18AF0F89-4CC9-4C37-AD62-5607E1EDF944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AC78F9F6-0B41-493F-A78E-8B9CC579C6B5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question octagon fill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21CE0DA0-E17D-426F-9FF8-444DB2C18384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FFF1B29F-44C5-4E9F-87D3-A3F05F2B0A34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question octagon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81BC8CD5-EC40-4E64-AE61-31B41ECCE52C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0A3D8C55-1CC6-46C9-BC52-4830A39714DE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question square fill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95ACF177-7838-4A82-A78B-5B0A7595DC9C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9C4F6C3-4BC9-4F87-8AF2-F6B7E3B2F23C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question square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08CB40E2-358E-4C63-B41D-903DC235BE25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2F22BDAA-1E56-43A5-A4B4-734AB97F6F67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question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BA3C5ACA-16FD-46D0-AFF9-DE7D2420F22C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7F2A3A39-E2AC-40F6-A2F4-1D3A64F61900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receipt cutoff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74D3565D-1F70-43B9-8F1B-E8DAB195795E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380E80A0-AE82-4E2A-BD96-6F5BADA1328A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receipt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DDB20246-3C58-46A6-BFBB-23DEAABA5E64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B9AF1D1C-38AE-42C2-8105-8F644D1B799F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reply all fill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D7482998-5028-4239-9A55-51A90F6C4BBD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B277040E-DB30-4BB0-82CC-CE7028C5B6AF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reply all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F2839836-32B2-4CAF-9694-4E5AD57FF378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269ABEA3-F9F6-4876-BF34-AD14829F10C2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reply fill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9EA5309E-570C-4E79-8B37-08BCCE1850C6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7EC59798-1E15-4B84-BCE7-0BEFC2BAEBC3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reply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FB089E06-D8B7-4F4C-9E43-3DDB3E80CEAB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B0093BDB-2928-48DF-B507-25D70726AD99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screwdriver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99EEBE53-D702-458F-BF9F-FC0B484DCC31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DFE16A91-6F2B-4F95-BF7B-F5747C323B6D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search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5260CA38-BE66-4F01-8396-5E555E8079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22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7610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56D979E7-4E8E-4B9E-9E44-2AE45827DD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9FE34DB-52B4-4D25-9DF9-2F6652AABB97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server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320E66D3-B909-4790-80E4-263D363D60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6EC8F32-4484-4EE4-8D10-3CAF862B23E5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shield fill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5F2A0C2F-7C9C-44BC-963F-D1A30DE006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1725250-029F-4A3A-8DD3-224BD8C24231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shield lock fill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2B67FF76-DFE5-46E2-97B7-3E1907E3E7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89181D7-EA97-4105-9080-E5D3FE645517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shield lock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A89E97AB-CCCF-43CF-AB8E-9E80CCFE11F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5A0CF07-A092-4347-BA14-6190B6492C3B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shield shaded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8F706691-A228-44DF-AB0F-625391491CF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2AAB0F9-BD8D-41BE-9377-51ACE60E0838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shield slash fill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07A60E1A-8E2C-42F3-9919-A717A63B9E4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44487B9-822E-4B8F-AF61-A3552BE270CE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shield slash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BCD9D0FD-73E4-48E1-9BEA-98901F04C3A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32C1CAD-4090-4699-80E6-A54B41951B0D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shield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3DB467D5-9623-44E5-8570-4AC647114E8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ABB6A9D-B064-4F90-91D8-7AFAC25D1818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shift fill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7FC27028-044B-4EFE-B96D-27FCD49F08E8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29A3D86-696E-4411-98C6-07838FE53D32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shift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4DA863C6-D2C5-4D1E-AD74-933D76028A4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08CED84-C308-48AB-A334-C33B9C1E0630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shop window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158B48A3-EB18-4EB0-BA38-88B949CD7C9E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8DBFE977-7088-43B4-8904-AD287206B665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shop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FB16042B-D7A9-49D8-B7E7-7D78714F898B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CA12516-9159-499F-854D-CE94665BB33B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shuffle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58E91655-ED11-4705-8AAD-0F36E617FEF3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D66E84E-AC65-468C-ADF8-E25B505DF9E0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skip backward fill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055CDE29-523D-4389-965A-2DF0B0AA16BF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49B24DA6-9332-4C01-B8F1-CC681C7C4830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skip backward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33905DEB-BA0B-4641-B3D9-CA667A645127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E101E3B5-375C-4B3C-AC51-C82D9F84A3AB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skip end fill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25EFF1D5-E305-4D80-B568-BC23C6882E60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D8342B97-20F8-4444-BCE6-6A06F0D07F56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skip end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9BE4EF3C-0CF5-4464-88A6-599BD4A40785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FD8341E5-B2C6-4F22-84EE-06E182F4E3BB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skip forward fill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7D199154-F3A7-451F-9D34-3876D750A382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514F17D2-23EF-4A9D-8782-2E9D1A5B7FF4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skip forward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80DEEC6B-67E2-4BE4-9008-9CEDA1608B8D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12414B21-F380-4FEB-9946-991B55D1E6C7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skip start fill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EC42B3FC-55FD-48C4-B114-2B02234A525D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41FEC003-049D-4366-8F9F-B96B8A757854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skip start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6CDAC450-50EF-4BB3-8295-F455476E6AC6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65612216-A287-48F5-AA79-B149B10C7C10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slash circle fill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0759E2E5-FDDE-4E76-B61A-EFB25AB4BBA9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87DD755A-9BAB-48DF-9DD2-A3A7DF5AE080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slash circle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9DBC5B41-5C95-4372-A859-24C93730ABAC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470C575-334B-44A3-ABFC-279D5FC15768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slash square fill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F05ADF88-AC96-48CC-A595-8EF37CBAD101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1C96F473-FD0F-4D6B-8860-4BC17314E63D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slash square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8A71EF1E-9714-4104-A66D-961AFE0BD2FE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AB52BAB5-52DF-406A-978C-9423ECF65A32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slash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DFE1A849-F99F-401D-AAC8-9B6A3F6A1950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7FBA67F1-0D2B-4A07-92A2-24DEE5769E0F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sliders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AA45F237-1C20-48A5-8C83-BBCBCCF788AF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64ECD26A-5CE5-4A91-8671-D6DDA908C5DD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soundwave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A1D7EA9E-C5E0-4477-AD3B-078D7B7D16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23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29825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6B64D16-A0C7-41BC-8D75-0D97CAE80A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1FD0020-C0A9-4904-8CA4-3F7EE35BA6A3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speaker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F92C6118-FE01-4A16-95EE-7B085DFA8D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97C16E1-521E-400B-B1AE-745E1FE3B1C8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square fill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EF45A44A-4456-4ECB-92DD-E42BDDAB70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E821823-4A83-4D4F-A44A-4DAF03CF116F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square half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ACCCAA0F-2F4A-4479-B473-5BCB6890154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47867B9-28AA-4064-B3A2-4F366CCCB24B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square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1459841C-C1E8-4031-A231-7F717B15F87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2B51C7A-8830-41DA-B1C4-F41F5EC4F8B5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star fill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584DD059-F4E2-42D8-A438-BE1B4EF07BB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6CCED86-4990-44CF-88C6-2F622BA45A86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star half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6F094732-6897-4C3E-B86E-6A7A02E846F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567A1FA-A3F1-46B2-8FD9-99D177B17CEF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star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8E064217-2011-456D-AFCA-D159F19A2AE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A71DF9F-ABD3-4AF3-AA07-2E161E5B1FF0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stop fill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752A170B-50ED-43DA-8004-1254D8EEADD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AA0E6B4-A342-4CE5-933C-01114D116DD8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stop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5B56976A-2956-4193-ADA2-4F0AA1F1944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932443A-FC1B-48F9-AEAB-46055833CAA4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stopwatch fill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0CBAF5DA-3225-43F1-8B80-24820B7F7D9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83F5826-7DCC-40AC-A2DA-6EEEF767076C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stopwatch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19D135BD-ABEE-4CA1-AC13-839AB9742F7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AD91805-C8E9-410B-A54B-60A4F025030C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subtract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81609567-E8D3-471E-8D88-78B5940FBF29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798D173-DE58-47D3-86BF-45AC9CC5ECFD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sun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971E8734-1281-4CA0-9867-CA20859899EB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694B910A-70EA-4664-BD26-0725BD4791FB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table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A38FAF99-5CBC-4A79-AE76-912A6ED611EC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BC59364-FE59-40B1-BA18-FADEBD751C6A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tablet landscape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33D67F88-280E-40DC-9251-B818EDC958E9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81691836-8269-40FA-BFBE-3A794418D409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tablet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E296F098-17E5-4885-8C89-87098BBD4E8A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E7EB710-195C-4602-8C62-3460E0B41EB5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tag fill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91F57C82-D600-4297-9F75-FCA9199E25D8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96E150F-48C8-4EA4-BB60-57FD4E5565DF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tag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0DE6FCC3-12AF-4754-B5FE-648D81BA7508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9DD6181F-CC07-4584-8452-DCD4CDFE2021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terminal fill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B389613A-710E-4256-A17D-F552DED1485B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BBE5252B-54C9-4E05-852B-ED9CC50F6421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terminal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0C39586A-0615-4722-9127-2451E7AC1CE4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7183D423-C948-4120-85F0-F31A364E04B4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text center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C0EF7553-10E3-4E97-99D3-B8D5AEE0CAA0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FFC5C04C-DF96-4700-A10C-0E6E97975B72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text indent left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22CE9B96-7508-45CF-8531-65127DDA4101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ED162557-6947-42D9-AAAD-B679B3356B6C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text indent right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4E73A506-8DC6-4116-9AF1-679F128E1AE7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1243483-C3D2-494B-AFD3-D4969003B052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text left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9BC6474B-D090-4D05-AC42-4F3E89159CE8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5134191A-17D0-4DB7-8B93-CB2D9D444EDD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text right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A9FB396C-97C6-4F7C-B10B-BBF42AC96930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255696DB-BC19-415C-8E0C-D4F066078BE0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 err="1"/>
              <a:t>textarea</a:t>
            </a:r>
            <a:r>
              <a:rPr lang="en-US" sz="1400" dirty="0"/>
              <a:t> t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91B3C12D-F10E-4F69-AB51-7DD409FE7202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02587C75-FB6B-44AD-9662-DBC6F397BE53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 err="1"/>
              <a:t>textarea</a:t>
            </a:r>
            <a:endParaRPr lang="en-US" sz="1400" dirty="0"/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CD125608-E2B3-477D-90FB-39B38A1DC424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FB1FA7D-D782-44C3-ADE5-D3AD6D77FBDD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three dots vertical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56A7C8EF-DC93-4382-8466-DA32AFD8D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24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10778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9588AACB-EE29-4502-83ED-D0B672E73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B367BFE-CFE3-4A03-AB7A-E0E9FA127D85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three dots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8AE69D7B-1235-4E2A-8DEB-D1E890AF93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66A094-4B76-4B43-85C9-092E2C94895C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toggle off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99BE6900-6D16-43C9-88B9-B0367F19F9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E5B8E69-9A67-44BB-9D66-1BBFAB99F35B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toggle on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30CDCF07-3519-451A-8594-76E964E543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0F2261D-854C-4092-85E3-72BC685A596B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toggles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62577A31-817D-4555-AC86-5E9FA6D1AE4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246B45E-73C3-42AD-8709-E2EC6125864D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tools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526B479C-216C-457F-B4C0-CDA09EA8F51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07F701A-5C63-4F99-BFFC-5FD5A07372E7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trash fill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318A576B-3469-49B4-8862-8F7C35084DB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BF7DA5E-F839-4288-8B29-000721EAC4E7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trash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DB57D615-22B9-404C-A095-5359341EDA3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1FB6466-8D2D-48F9-9DFB-099EBC3E3D81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trash2 fill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E32A2DEC-2855-4F86-9B99-FB376DC8E83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C458BAD-A719-4DD5-961F-BF676DFF442C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trash2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0BA652DF-0215-47A6-ADB0-A62FBE558D62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66C6D9D-C70E-46F9-BD86-40F10750B6EC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triangle fill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5481732F-2DB7-4076-9E6C-4FC59B03294E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7066173-FA31-4A56-B82F-9253D505AA95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triangle half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438C01EC-27DE-400D-9A8D-7025471CADEC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CAFDB10-801F-4016-8CE5-60F476ED1BDD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triangle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6B6DBF23-2920-4DF7-9FE1-97078567865D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88C68A0-9C10-4D69-9701-D9F6109F2D35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trophy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8C236153-6DC0-46D9-BFC6-F22079AFD43A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37B56683-722F-492A-8F21-1177F6D150AC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truck flatbed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0EEF2D52-329B-4749-A6E9-C5E3FC596DD4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A1F3778C-F836-4209-A657-45B659FF9455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truck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79342587-215B-4DA8-BE8A-91E2DEE7D92D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7C15A197-9E8D-444E-8C96-250FCBBFDECB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tv fill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60ED82F0-6D11-42E6-99E8-3B0176EE8E35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0A24E00C-4571-4C84-8C5E-9EC8F2C8056A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tv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7DD97468-DB12-4892-BC21-3063D72C49F6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5B637C0-84C9-4D76-AB81-03F85C94FAFF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type bold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327D8497-2B41-4FA7-9D90-44F898FE95E8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44DB396-D1A8-4991-A5B0-F08BD8DD8FDA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type h1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ACC80EF5-6BA7-4519-8126-FA1C3DCE850B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CABD76FC-7EC1-4693-A9F3-D72A3A621DEA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type h2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77A433B7-2D54-4E1F-A443-34B4C21AAC54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A68C3098-A15D-4FAD-8A07-F56C23E413E8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type h3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70B3591C-05E2-4D7D-A075-3D60AF5D9F33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93F87B20-7558-4AB6-B25C-35365770EDBA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type italic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5B502E23-40FF-4809-8FCB-1E048E757AF9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7550FF08-099A-4C0B-A1E1-D5708EBBC00A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type strikethrough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95AB037A-88EE-4BBD-B067-A9789E284C2D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F5EABB52-8286-4C1D-AB51-F676F243511C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type underline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0830BCD8-3C37-42F2-BABD-A6F4D53AB5A2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F694EC63-BC10-4102-B8D6-A66BA0542C10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type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A9F1C1C7-E3BA-40C3-AB2E-9CE96C8F36F0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877A9318-85D0-48B7-B971-C701FD850851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union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9E399835-127B-4DFC-A8DF-4E05B129C661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1466F64E-7AED-4F01-A6D8-1B8E2D9174F5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unlock fill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901A642C-D552-41E2-A28E-6C671994414B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F86C0173-B887-4015-88E2-80BFC80266B5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unlock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B21AFB73-B679-443E-AE50-F399731DD8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25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71170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7C13DC2C-2748-4F60-80D0-9532B2C7EF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01EC9BE-B326-471F-9B34-B67D82EA8F9A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 err="1"/>
              <a:t>upc</a:t>
            </a:r>
            <a:r>
              <a:rPr lang="en-US" sz="1400" dirty="0"/>
              <a:t> scan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EECCDB48-21BD-4FA8-BFD4-E941BEA6F5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C96FAE5-E879-4E22-95A7-DEBC520E5AC1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 err="1"/>
              <a:t>upc</a:t>
            </a:r>
            <a:endParaRPr lang="en-US" sz="1400" dirty="0"/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D7AFA306-207D-458A-8A45-8337707A38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499A55E-C730-417C-AF1B-9255C543ECF0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upload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B0851737-F84A-4907-BF7F-A95B1A94DCB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DB7FBE3-41D6-437B-9112-CEDF3577A17A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view list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DC73A8A4-09BD-47F8-AA39-31E67F74E73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14863D0-5FF3-4CDB-9DA9-83FBB35D7751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view stacked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1DC63E1D-9468-40E0-BF27-16F2B3A2279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0AB558B-0598-49E2-891D-1A5C27F66EF6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volume down fill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FE31D22F-0194-4924-A3E0-D3D50BF27F7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A021356-4F5D-4506-A218-4578920535D1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volume down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5F56C301-8E04-49E3-A5BF-4CE19EC43A5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EB74268-F7C0-482B-8ADB-C329D8A04145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volume mute fill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8B2DED5E-BD68-4A91-8925-DBF64978750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193EADD-5C27-4DE2-BD81-72EA07F6AB39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volume mute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E986EFA1-FDD4-40F1-94B9-A8D9740C229E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1A57EDB9-2ABA-4519-A33F-8A3A4E55F99C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volume off fill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31E93A9D-013E-440E-B98A-85CD6DA2D15E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B81B935-36F3-4122-9D92-332B8F1C0B67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volume off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AA841ED0-A778-4295-A442-BA761D1D237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BCA4944-EE8F-4ACE-A3D1-6B03F7F9124F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volume up fill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70DC1325-3E82-4AE1-894A-73225FE96513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0321337-D350-43CA-A407-838121F92A31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volume up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FD30CAA6-1FAC-4486-9227-8350CDF13C4F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4F9AA2B0-EF7B-4F59-9D1D-EB3874828448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 err="1"/>
              <a:t>vr</a:t>
            </a:r>
            <a:endParaRPr lang="en-US" sz="1400" dirty="0"/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DE843E9B-5B73-42EF-B2BD-9058BA80E34B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67E9D23C-506D-4240-B721-09B6B5C6B7FA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wallet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A0704695-D8A2-4321-90AB-09285B022554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889C8087-89D5-48B8-BE38-72D003908172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wallet2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43DCD4C8-0BD8-40F0-8602-66C55BD8E8CC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B0FB8CCD-5B23-4011-9296-76A1DD313D36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watch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D5E16EF2-9DDD-479C-BC51-62713372BBE9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F095BAC8-1874-4CF9-B960-EB2912E9E699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 err="1"/>
              <a:t>wifi</a:t>
            </a:r>
            <a:endParaRPr lang="en-US" sz="1400" dirty="0"/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41CFC338-FC38-4F01-B2FC-5799D690ED71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C83FD1E-97C0-4EB3-A5ED-05363F333D05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window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F92C37C2-596E-4EBC-B008-BCB2BE02A8CE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CB0247ED-CE3C-4D6F-BE92-C122AF2355FB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wrench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5C79B39F-26B3-4809-8F2E-6B70D9ED9BFC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A5BE8D8C-F950-4500-AF44-1F6B4CA02D18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x circle fill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1422BE57-5801-4878-B76E-89DF7217363B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906919C3-5947-493F-B9BA-EF993F9520C0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x circle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D2C6A399-D6A8-4784-828F-1618EBD28B5F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4E3F9C21-9866-4F9F-8998-569B5022DAEB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x diamond fill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BE3C5CD6-9807-4745-ABE8-A240C0553295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EF98169A-80E5-4D8E-B3D8-9A3370B5187B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x diamond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5FC4B497-6330-4120-BB4D-D610F1EBEFE1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B5A5FF42-3A9A-4102-856E-F1BFBC3CECE8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x octagon fill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29C3869B-7724-427C-ACCC-F3627605FB61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C0BEB791-7500-4AF4-A9C9-40B28EFB2F4E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x octagon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A1446AD1-6C80-410C-8F90-8BCE9A4A4672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07C95845-BB7C-4BBD-A054-3F09B50B90CA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x square fill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7E4629EC-23CC-4A98-A7FB-D25E3AA928DA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6CC71DAE-5F1B-4CF9-9B7A-2F9E931D07E1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x square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AEF8943D-0E14-4F5D-ADF2-6640BA8C1D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26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1416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3E80D49B-0DF8-454A-9107-4062748820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9BC4569-8908-4110-BBD5-56A53531257D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x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CC6174D-24DB-4A51-9A6C-52D4DA5136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27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409107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D52567B-BBD0-4A96-B3FA-5ACF7D2379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Bootstrap Icons</a:t>
            </a:r>
          </a:p>
          <a:p>
            <a:r>
              <a:rPr lang="en-US" dirty="0">
                <a:hlinkClick r:id="rId2"/>
              </a:rPr>
              <a:t>https://icons.getbootstrap.com</a:t>
            </a:r>
            <a:endParaRPr lang="en-US" dirty="0"/>
          </a:p>
          <a:p>
            <a:r>
              <a:rPr lang="en-US" dirty="0">
                <a:hlinkClick r:id="rId3"/>
              </a:rPr>
              <a:t>https://github.com/twbs/icons</a:t>
            </a:r>
            <a:endParaRPr lang="en-US" dirty="0"/>
          </a:p>
          <a:p>
            <a:r>
              <a:rPr lang="en-US" dirty="0"/>
              <a:t>License: </a:t>
            </a:r>
            <a:r>
              <a:rPr lang="en-US" dirty="0">
                <a:hlinkClick r:id="rId4"/>
              </a:rPr>
              <a:t>MIT</a:t>
            </a:r>
            <a:endParaRPr lang="en-US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FA03892-729C-4DDD-8226-C8C1DE2E2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7678400" y="255588"/>
            <a:ext cx="609600" cy="457200"/>
          </a:xfrm>
        </p:spPr>
        <p:txBody>
          <a:bodyPr/>
          <a:lstStyle/>
          <a:p>
            <a:fld id="{354B7933-8F19-472E-802F-9CB26FC01D61}" type="slidenum">
              <a:rPr lang="ja-JP" altLang="en-US" smtClean="0"/>
              <a:pPr/>
              <a:t>28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1551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0585A603-FB88-4715-92D2-E3AFDDE65C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A46458B-FD1C-433D-A628-FD81BA126FAC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alarm fill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0EB8ED38-FE0F-4F3D-A4E6-D0112BFC83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AFF1273-A2B1-4DCA-A021-6FD14DDA0313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alarm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14196AF7-98DF-426E-8BD6-57427FAE6B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D0F28B8-E454-47A2-8476-5169FE823D30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alt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9BE028DC-2EF1-4610-AC4A-2A306ACE422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EB86178-9058-4336-AEDE-A6D2B27339C1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app indicator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A5EB28B9-071D-47AD-91F9-15CF4AFEF7D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57E307B-EF47-40BD-9EA3-811A07397E78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app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90D0A9BC-CBEF-4103-A489-C20B5DD5223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0099A07-952C-4452-9F15-5A6E481B8908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archive fill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23896C56-2926-4BEB-A7AB-1CFCD6C3E80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96B469D-E3AD-4E30-96EB-34D88C4FC2CC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archive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FB3AA698-6A31-444A-85CA-0D06ABF3C18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4F6DFB9-9934-434D-BE56-2AE164A5C962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90deg down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6B63A0FF-7FFE-4887-86B9-CC8932F7947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47DDA94-C7D4-4BD1-9766-2149CEC804F6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90deg left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381E9974-DE22-453F-89A6-4B09FA0F7E3F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C30029D-E089-4A2C-B856-385854DB6DB4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90deg right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EA906D65-316A-49D1-8058-7500A38145B0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D689AD1-9C6F-4013-BD3A-788D40EE712A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90deg up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1BC7FC54-541C-4668-8AB4-933B7FD87D9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26C9D42D-9FC4-4882-B629-89BBB00CC537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bar down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1DD11AE5-D624-40D2-9A65-8EE2EBABF102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955170F-17E1-427D-900E-A3C3C0D200FE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bar left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0D35750E-11F8-4BA9-9833-B502A4E21CC6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8D206F36-C8B2-4547-8549-BE5DD0A1A930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bar right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11576F5E-F0D7-480E-A750-03C5A8473547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6B105A21-2B85-420E-89CF-6A8DE9743397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bar up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C5DD2B0E-B0B8-4C69-983E-33D5C38164B2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E70C8E50-53D3-47B5-BD50-8723471447CD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clockwise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BE2CF675-11C2-44F8-AE89-962C4C3B3D10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2B9DBA79-CE53-47EB-97FD-940212AC0699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counterclockwise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AB815882-4D8F-4579-8287-7C93DFD46FE9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05D4C60B-7C81-4C83-A2A7-5BFADEB545B0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down circle fill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88EA5EF0-EE32-4145-9AED-8ADCB8150E03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121630D6-F22A-4D0B-8733-BE4086C828EF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down circle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96636D64-B40A-4E74-8241-7BCB693D26AE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E9BC6443-165C-4A73-A82A-A2A248E7A67D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down left circle fill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662CFE34-384B-4F67-8C0B-622A55B9612E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4BAB4CB3-6CC1-43C8-B2ED-F7FCEFBC1140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down left circle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D5CD6355-A7E1-4618-9657-0C51BD735A6C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64FCA95B-A748-4680-8899-41B024B3F49F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down left square fill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84B6CD32-3255-479A-9EC6-80ABC3C39A28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0072F80B-7EED-49D1-B896-8CF09DD88812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down left square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0A55D44A-C30E-4572-9D77-51A3931F33C4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0091BA78-4AAE-4772-B454-983643A22456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down left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67D95705-6743-40D4-8B25-6ABF855C434C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4D5313CD-7828-4D9F-9B19-69D03FEC927C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down right circle fill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70F8102A-F5FA-4CD4-8388-FED11A42345D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43AE8BE4-DD05-4870-A09E-F87E0FF78126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down right circle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5062C25E-7161-4238-B60A-FAD0D4ADBFF0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A4153245-30AD-4D09-9303-022D272B05D0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down right square fill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012CCAEE-0E0C-416F-B653-0588BFCFF607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269D3078-B1DD-46D6-A930-69520ED9D9AE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down right square</a:t>
            </a:r>
          </a:p>
        </p:txBody>
      </p:sp>
    </p:spTree>
    <p:extLst>
      <p:ext uri="{BB962C8B-B14F-4D97-AF65-F5344CB8AC3E}">
        <p14:creationId xmlns:p14="http://schemas.microsoft.com/office/powerpoint/2010/main" val="2489441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D1E3A025-1E3F-4081-951F-4C7433646E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960B55E-4BA8-45B9-B61C-9376AA5B4B6E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down right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A775A587-5517-4ED9-80B9-91C93D0643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FDFD0CE-BF7C-42A3-B0D9-3367B3B613B5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down short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FFDEE1A1-146F-432A-805D-5146302372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E520209-E992-4A4F-89AD-F1E2C9DEE76C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down square fill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99F7B9D2-A35C-4F56-BAB4-BB83C78888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B5C69E8-2D78-42A7-8B71-492681127790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down square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8D9E53E8-69E4-4CFD-BDDD-4004B09D607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02BDDF1-457F-4870-AF62-805639475768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down up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89948227-DCFB-4D35-B93C-172B6E55ADC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8AED3FA-76C0-4F3E-81DE-FDCE7092A12B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down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C5283F8E-4F9D-4412-8683-E9A9C2168D7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B336027-4BE9-4111-9364-9262E635FF82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left circle fill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4B72B36A-5413-442A-A2F1-4400450BD79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5AA519A-14AA-4270-B56A-BF94189847A5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left circle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687618ED-52DC-430A-A0DE-B06E00A9916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EB4ED80-15AE-4BC9-A650-B87519DF5B73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left right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D04DF377-E32A-403A-8443-5BACF7C3F43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7FD4FD2-1144-484C-BC0C-D285152FDB01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left short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D4B28ABC-0FB9-4E3C-83CA-1F3C17DEE28D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7924F10A-1BBF-4DBC-8D03-CAE365737F3D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left square fill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72234DA7-B195-4DF4-8337-0E8926F7F820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4CD9C4CC-951E-43FA-B335-CB5D9A297116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left square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13756F8F-74D8-4D60-ABF9-ADFA23CF25A6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684ADF9E-E7AD-4833-9110-BDC8AC47558E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left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0B3281AF-BD1F-43D3-846B-4A06B129440A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8AF85EFD-B694-4499-844F-B0910DB64FFD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repeat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ED8E6C5D-678B-487F-A18F-0D96DBAB4FDA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3406D56-BE07-44E1-9DFC-E52B4595EBD1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return left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DA9685F8-487E-430F-931A-E2FBFFD38EC3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B1A95AED-3CFB-4D7D-85EB-42A35965741A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return right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2264CC0E-E96B-4E38-9BED-540A9070D938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FDDD78B5-0BBB-4BFF-81FC-5158774BEE8B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right circle fill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031F69B9-5143-4F1D-B3AB-736035F27132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5C08EF0-D39F-486F-9834-C6E00C7739FB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right circle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0705CBBD-7C9F-4206-B306-174F417E6DD9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46DC6F50-83EC-4CFC-8867-6B5C02C2BF5D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right short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6C9E4C90-3AC9-48C3-ACC0-8C7210911061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DAEF2D46-7737-4346-8B7E-14CE619B74BA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right square fill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84D66BAD-BF8E-4F8F-ADF3-1C6C72A487B9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4FB45450-CF35-4468-B0AA-21FAFF609CED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right square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F4A9C3AA-6DDB-4647-97C3-D5074DC16D8F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2CFE6E6F-D8C6-4A19-B0DF-5637E6B5FCF7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right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CA9310CF-2D92-4642-AFED-2FC15E9DC759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72FA6D23-D1BE-4520-A17E-65BD4110CC92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up circle fill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96C45EFA-D113-4B5E-8D08-AF051421E06E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D614C26A-AFAB-4744-A602-3DBFCFAED0AD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up circle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166D9C20-5D9C-435C-808A-429CBF1FCEAD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52041739-E959-4598-BA81-775DC68FDBE8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up left circle fill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C22BFCBD-4DC6-4E1D-AD6B-DEA177920743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2B4DEB5C-D9F3-4A66-9456-7C85C4D9F25F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up left circle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CDA291DC-F7C8-43B3-B0D4-E688E937279B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CBA09E34-4BA6-4736-9806-ECCBE2EF2941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up left square fill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31400B31-A4DE-440B-BC04-571B9486F08B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6FA26F63-F54A-4FA5-A907-A3EBDC07D934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up left square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DF8163EB-ADCC-4D27-A11F-2766D367F9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1467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F1C21AF3-CDB2-4E9F-8A3D-B9D3E902B4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5D9E774-CFF1-4A6F-B344-CD1693DBD383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up left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0A01E4EB-3E56-41F5-B3A6-62ED24E0D8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BACE765-3C84-4785-B8A7-ACFF8433E00F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up right circle fill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C92576A1-6ED9-448C-AF8B-20E4C124EB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FE2DD1F-DFDC-4B2C-AAE4-6464A5A002C5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up right circle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41726A32-D4BA-401C-A3CE-2E8FDADE8FD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7FBFD46-221B-4FEE-9AAC-7F5F15519883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up right square fill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852082EC-E35B-488C-B833-B42A4B0D0AC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7407EC7-2F4F-49D5-9471-714325507B47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up right square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201CCE2E-49EF-4B11-9294-3D4EBFEFD24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3D78FE4-1E79-4BDD-BAD8-62AF3639F204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up right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798C8D3D-5B13-476F-92A3-A487B0F1660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EE62F35-6795-48AC-9E60-09A9ACFB24D1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up short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E52B84F0-6FFF-49D5-9C1B-952EC8439DB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C13038E-D78C-47D8-B318-8A34CB4F4442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up square fill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47A25914-7FF5-4446-9C7B-82B447CB908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6978371-0E47-461B-A9F3-36F79B4580D2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up square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DBBD10DD-297F-41B0-805D-E535E862298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07EDD14-8905-4070-8F61-07C6115CCC28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 up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56D77605-D6AC-4DE3-90FE-055416ED3E7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1C5FEC3-F4D8-4973-855B-10D0A1D9A021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arrows angle contract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C21C6435-909D-4EED-8575-C1984CBA54A7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F80E71E-FD00-4C55-A559-EE72114EF1E5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arrows angle expand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2B579F14-30A0-41D6-AFBC-429AFFAD39E4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AE78E04B-0022-4494-9E25-553E5F903DC1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arrows collapse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5F55A517-65F0-4DD0-8BE2-96ED3BA8A834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8CE3490-BCA0-4E92-B5C8-E27F4D3CF6DF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arrows expand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EC1864B9-3A2B-4D6C-9FA3-383CB29E2DCB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154FF412-222E-4F21-B245-873352BCD4A5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arrows </a:t>
            </a:r>
            <a:r>
              <a:rPr lang="en-US" sz="1400" dirty="0" err="1"/>
              <a:t>fullscreen</a:t>
            </a:r>
            <a:endParaRPr lang="en-US" sz="1400" dirty="0"/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AA794B9F-839D-4063-8D62-AF32C76160FB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5FD76093-3B66-4CE5-A572-E8395BA201A5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arrows move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E53374FE-AC16-4670-B359-4FDDB2CD9782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65FB8524-7F7D-4E24-A734-E48F165311C1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aspect ratio fill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DA87CF06-8125-4239-9828-F6AB6AFDA08D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DF58A3A-7B81-43C0-B271-18A9D4B4A8B4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aspect ratio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78FE585B-E3A9-49D2-BAAA-7192B58A9359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1A85FE92-CD37-41BC-BECC-9CD0070255B3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asterisk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9EAB7732-52A6-4A0B-BF4C-9DDF0384ABDA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BB71CF2D-CF7E-470C-9116-8B2E74FD1CF5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at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B5D37892-4BB2-4203-9CCA-70D90C6F1646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2EF25BB2-8039-40B7-AE26-DD17C73A4378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award fill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EC0C9619-F9E0-433C-9AC2-63D885F90974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9318395D-4B43-4280-A091-AE1E5DF8A1C9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award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77B4C2A4-25EB-44E3-9ED9-D6B43989BC3D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1A3CE2AF-234F-4BA5-9DD2-973A8CC3E31B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backspace fill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35E0D7AB-80A3-4AE1-8FDF-EF02618B3859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C4DD4316-9EE6-4D4C-B9F7-61DC10C7A479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backspace reverse fill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7F8FAC0A-51EE-49BB-A952-8B791B3E6BA3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58AC396F-0702-4B38-A1A9-0E6C9B97EE62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backspace reverse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9E439901-057F-4B8B-B7A9-9E1782242DFC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29EF4DC2-413C-4420-B044-4EFC45D0968D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backspace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E32B0A09-3EDD-4D41-8CFD-F42CFE2C61BD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5C7A9DB-A92F-4B2B-8B16-F79B48F3AC9C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bag check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717D0A98-23E0-4A08-813A-1269FE354352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AD7D85C2-0395-451C-9348-EEBE82BFE2A8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bag dash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FF08BEDC-496F-4FD2-8043-E90F9CAE12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1373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9791D53E-A14A-4A44-9102-7C2593062D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DA9D614-1B4F-4312-B892-29D142845757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bag fill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F82F5980-67AE-4C84-A10B-CE6C413D3D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BA1FE95-DC74-49DC-931F-7F4797718174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bag plus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11587675-5E85-4CB0-8260-291D81A534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4391715-AF2A-4E40-80B1-B5BFB9651165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bag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4ED14D35-17DD-4E34-996E-37F666744E4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D0F83FD-6B75-43D7-8072-B22F999E5005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bar chart fill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7D990394-E5AA-4032-97A9-3ACBA18EEFA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63FEE12-ED92-458F-ABDF-0756512B5A95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bar chart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6AD86C77-5FA8-4970-86BB-C62FACF9BD2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E8D16F6-13A4-46A9-832A-3B223E34893B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basket fill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FC2DAB2A-366C-438A-BFAC-0764150310C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FB1AB5F-F7B2-4C2C-8A9B-EE938DAC3C29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basket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5CAEBCC9-9B04-4CC9-88FA-A4ABF737400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DE76B12-9134-4618-9FFA-7630E5BDD388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basket2 fill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40B8D98E-9738-4702-94D7-452A660EF2C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186A876-7D95-411A-8010-A15625D9BEDB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basket2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5CE77366-3858-47D9-9CEC-7BAC5AF2D99C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2F33F77-1A56-4747-8834-1E81E178FD0D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basket3 fill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B6B14B72-E241-4840-8C0B-6BA531AF83AE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43BF3BC-9318-4519-872F-010450C96FE2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basket3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EA8726F4-8D55-44E8-931B-10767F728144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2E036350-1A73-4950-B586-4CDE6FC9833F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battery charging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66EA62F0-3B61-4372-AE66-24E546629911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8DC2597D-83A1-44A7-9B9B-2E4D3066DD2F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battery full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232760F2-A27D-4F6C-88AD-7CBDE2A6332F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32E45C2-746A-42D2-8915-253CBBB436E2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battery half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53802131-DF52-46D6-9E6F-B9DDF16F0400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863615B8-F5FE-4D42-A272-87D4234F721B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battery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30F0390F-9E1A-4BD2-888E-6F73C998511C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7D6319B8-BA5B-41DB-AB91-BCF2E543D90B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bell fill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A460302E-E4D1-455E-A97E-449EDAAC284B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F15FA46A-3950-493A-B928-6631751520BD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bell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3648D211-814E-4B7D-9A90-8698705E3784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6F673096-4FB9-45BD-A3B0-0D79DE1FE454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blockquote left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3BDB44BF-A313-4F6A-A5C9-0D7BA04093C9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7C37D410-3987-41DD-A7D2-8491F4C49708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blockquote right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6319CE7F-72B9-4A09-8FFC-BC82FE46F4B8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40C40476-3F81-4DF5-81CA-5F8F798C5E71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book half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6016CF13-2001-49E5-B4B7-6D4934685C4E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66B7A7DF-0FC5-42AD-AE4F-8C7CD05F21B8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book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8CCB0F41-2456-4FE5-ADBF-1DFFA25AF69D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88B2C77-03C1-4078-B4B6-AA58505F104B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bookmark check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118B451D-D444-4B4C-AFFA-A5646D76130A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2BC974DB-3EDC-43BE-B946-FE00ADB6481E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bookmark dash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590C2B0B-5B5E-4DEF-9FD2-0A3CC770DEEE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2AE77B07-2BF5-4A8D-A76C-9AB1864C37C3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bookmark fill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9640C8D2-3D06-4BAB-983A-DB630F12A364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F6B43C9B-9F7C-4D24-8B53-F4C9E0608CDC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bookmark plus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C9A0996B-00E6-4B10-934A-90AC63FB1667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14079641-B9A2-45DC-B16E-A7715B0AC29B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bookmark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937E8810-B77C-47F4-8F30-56E0A6301713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7B353E38-D036-4BD2-8784-2DA75EE15C7C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bookmarks fill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0E810545-CF7D-44AE-8029-E9E89D25314C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10ECDAE8-CFC2-44D4-B435-FE74CA22F69E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bookmarks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656534F2-2A68-4A51-94B4-916E68F1A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7672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B4A2174B-621B-4873-9C3B-B0385BF7C7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1A1A4CE-6394-4C0A-8633-A13AA25D28DA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bootstrap fill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FC0D0B6F-193D-4C65-89A4-76FD779CD8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E0EF65A-0653-437A-9F9B-3C4B8D3C3390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bootstrap reboot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B796C2C1-9C42-4419-B160-6E4C815623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5086269-DBAD-4D0B-AF7B-8D2E9CD7E53A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bootstrap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9A4FBF34-97BB-4C3B-8A1B-7E68DF6E26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72E1AA8-5E78-400F-8CD3-8E240BE8D2C8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bounding box circles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D4E229A4-FEA1-4C62-A9EA-10AA93E2170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D12DFF3-95FC-4FAB-9262-6EBE4385F4C5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bounding box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3C54B6B2-007B-479B-B5DE-F02D46EF7F8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D02F5F5-25F4-44B5-A754-D27701C7EBF3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box arrow down left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5F750438-A285-4B8D-9341-8FAC4083A38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8F27ACF-84F1-4107-B9CE-1E3853BFC308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box arrow down right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82E140B6-58BF-423D-8BE2-AF39FB4FEC1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C494634-F9BB-4F30-B55C-AEDE55EE9CEC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box arrow down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00543F7A-C984-484A-8CE5-FEB56D4E967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2BADB90-15F2-470D-AF4B-4458E2F79932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box arrow in down left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E273F74E-E802-46E9-84E7-8F3026FAD3E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9FB8C25-E134-4AAC-929D-6763303BB4D1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box arrow in down right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E9B5F652-20AD-4F8F-9E40-CAEEA833AFEE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71B08A2-6EF2-4223-843A-E7A54A0A9A44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box arrow in down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E653687A-3D98-4AF6-B503-F890474E6E4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1229BB8-76F4-4A11-82C4-1C141564B4A1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box arrow in left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22A5CB19-8647-4A67-BDFD-7A628C085DCF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56B6315-D80E-405F-87CE-A146D4FA27DC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box arrow in right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9116C063-4CC9-4774-9536-996856FA7CC1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737F2F5C-DDA0-4FF4-B5D1-70F225DC910B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box arrow in up left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6D650E9D-DF61-41DF-A83E-7F22E9F06165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EE5C5D4-A436-4E4B-9FB1-8D0C9892B269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box arrow in up right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F6BB726D-FBD2-4CBF-B1D6-3B93333E2733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72F22C4C-1425-4BAE-B0AE-74D2D3609274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box arrow in up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1AEE7A1C-04B3-4E73-AF77-6357A8D232B3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D303D22E-5A30-4EC1-95B3-E5EADE9E59E8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box arrow left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FB100589-E057-4120-AC47-F378B3F83637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6E146F69-183F-4FF3-A650-4DF1700D84FA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box arrow right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DD062C1B-2E67-47FC-A71E-CF784182B870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58982827-635D-4BAD-BCB4-08C3B22183E8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box arrow up left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6066F15B-8BED-4BF4-AFB3-3CC5F9D3281C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D7A9FDE7-A77C-48DF-BA32-9A7B6D754AF8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box arrow up right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FFFE017F-9DB4-4E3A-AB1B-201595E9E709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2387F914-A478-4010-BD48-69764023EEC1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box arrow up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A6331BD8-B2CB-4AFE-9297-E61DFD3765AC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447DEA64-3CFA-4B45-A826-6D5563910611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box seam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BEB629EB-FC43-42B5-8336-4CC985A18843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EE599A3C-2E8B-4F87-8562-1FC56DB0312E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box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5EB4A6A2-FAE1-474D-93D5-C7F3FBEF81A5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45784FAC-F54E-4100-B975-D31762623458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braces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D8E968AA-4F0E-45C4-AAE9-F219F40F0819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572D726D-2F00-43D6-A353-E570ACD69AAD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briefcase fill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94892633-DFA5-4388-8931-E83417C49429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B24FE783-C8D5-4322-ACD8-A2D81D233860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briefcase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89202F03-4013-4F51-91D4-41585D155566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0FF61F0E-FD2B-4501-9DC3-3233C96673AC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brightness alt high fill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DAEA32F7-ED91-4637-BBA3-781E7C348351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25D7813B-73F1-4A24-9FCC-AD7B173C6877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brightness alt high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94554643-015F-417B-A2D2-B723EC71A8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9793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0A6323B8-7023-49EF-B760-F42B410A9D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669A470-A204-4DF9-BB63-7319C4F64406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brightness alt low fill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A29E4E3E-276F-42F8-8DF0-58E2CCF499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AF5232-A92C-4597-BAAD-D1E44E013B96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brightness alt low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DB957421-37D8-4901-B5B1-34C54518A5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3B3D57A-9B8E-4D98-A836-C08D0468C6D0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brightness high fill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17B48BE2-6CB3-49AE-A008-C8CB60F2DA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4898568-A50F-4C69-B0F1-BC54821F729E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brightness high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E4C9A61D-6E82-4F71-A8CD-7BBE6D0AA21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0D5655C-7C50-4094-AD28-9B550366F497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brightness low fill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F3EA9F9B-70A1-4F8C-BA40-6E7A1F3203C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6E6AE48-E4B9-497D-94AC-29A76DCE7B46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brightness low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9F1DE10D-B02F-42A2-BF74-FC1F19F4EDE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059251D-2633-4511-81F0-E9F012D10D5F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brush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E5D74FA3-6EBC-442E-B2A2-DFD6D0D0038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B4EC956-0D17-49BE-BE22-F6CEC58DF7E8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bucket fill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C119C79F-48CA-4FC5-8437-67BE41CAE97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FA55ECE-992F-4BD1-88D1-2FD059A9CAAC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bucket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ECAE5356-F08F-4EAA-845A-74F58AC7C6B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8469686-CDF6-4784-9B18-85E93EF34DC0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building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630E3ECA-B681-4FA1-9FC4-DB5A2A7F2716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AB6B829-24F9-461D-9D89-EE06A899D6BC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bullseye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F5ECFA7F-872A-43CC-9AC9-FDF987A9A441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4A849081-1A41-4798-A941-85E42878C67A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 check fill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EB8E0A18-5E0F-425F-8CB6-74F39781C8F2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63576B98-9A39-4D86-AB75-3E9B37ABA63F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 check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668376D1-6CDB-424D-B669-76B7181EF806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55B661F5-AC16-4EEE-830D-652E783D0964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 date fill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1EA63498-E970-4457-9FCA-FB2EABFC7FF4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F6AECBC5-80CD-4949-ABF2-6A36118E993E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 date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6CC8F020-204B-4D54-845B-A7443585C86A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6D034BE3-1E00-4801-BFEE-90EF194943BF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 day fill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26C80E2E-5B4E-435C-AF05-699524D93311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9DCD9248-F781-48F0-B596-F09B78D08AF9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 day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AB2D45C3-6C2C-4B59-9312-CB53BB036BA6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427A561-8765-4CD2-A0D4-FCC333F9AA15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 fill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A7A14311-A0C9-400C-9278-A28B3EF5F930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80D586E-E96B-4084-8492-B52643D89B60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 minus fill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EE53CE2B-EFC0-455D-A839-ECED646FC94D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E0C05C52-F21A-43EF-AD36-657E0FFEB980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 minus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15FBAEBD-3DC6-46D1-9D07-A2AE4DB4E2BC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E63EBC38-A3C9-4A3E-A00A-C293B9017ABD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 month fill</a:t>
            </a:r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9C9CDF22-8C3D-482A-B7BD-8C3C0AB90178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FC018F52-BB0C-47A9-9377-69561CA43F0A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 month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F26AD51D-2B83-4952-9BA2-50A16F8044F3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12ECEF2A-7E22-4BC4-BF84-CF8591EA7011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 plus fill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72A397E3-813A-4D29-8500-6A0F8E182530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931F051F-F7F2-4012-BAB4-AF246B853C46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 plus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994A38B3-337D-4230-AB79-014744A9473F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93E94FAD-F16E-497C-8BD4-D46EB71FB790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BD150357-2A6B-45AD-820C-57C6A7CD8DD1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03D85D2B-AED6-47EE-9E3D-3170CA96E097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calendar2 check fill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54F140DD-229B-413C-8AF5-CD5299E52D18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80DEDBDC-A7E2-4994-B444-F3979D9544CF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calendar2 check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C7494BF6-157E-4EC3-AEF9-B814B8FF1E84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2E7DE978-B241-4341-9543-C4A13040C61D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calendar2 date fill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BC4FE263-657B-4F82-8A3B-0F8F38A5F2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9272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66BC45B-F79D-4226-96E2-A8C2A1988D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1524000"/>
            <a:ext cx="762000" cy="762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A5547E0-56E9-43A2-A9AF-1F39CA2D55E5}"/>
              </a:ext>
            </a:extLst>
          </p:cNvPr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calendar2 date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8FDCD23D-4ADB-4D3D-A497-D378C76BFB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3500" y="1524000"/>
            <a:ext cx="762000" cy="76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D0C34B1-08A2-492F-AD73-2E162A3B78AE}"/>
              </a:ext>
            </a:extLst>
          </p:cNvPr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calendar2 day fill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64B22796-E71C-4AAE-B39A-8E3170C102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3000" y="1524000"/>
            <a:ext cx="762000" cy="762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D7C7A04-9B5A-49F0-ABE0-844C525CFC72}"/>
              </a:ext>
            </a:extLst>
          </p:cNvPr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calendar2 day</a:t>
            </a:r>
          </a:p>
        </p:txBody>
      </p:sp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7E823DB4-8242-4719-994A-E469172CBB5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72500" y="1524000"/>
            <a:ext cx="762000" cy="76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17B0B4A-0CCB-4B05-BB28-BE6BCEFC7219}"/>
              </a:ext>
            </a:extLst>
          </p:cNvPr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calendar2 fill</a:t>
            </a: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00D11A3D-9ADA-4F23-BE95-04D946EDEE8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22000" y="1524000"/>
            <a:ext cx="762000" cy="762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87993E2-1D34-4F3C-B22E-0CB38EED612F}"/>
              </a:ext>
            </a:extLst>
          </p:cNvPr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calendar2 minus fill</a:t>
            </a:r>
          </a:p>
        </p:txBody>
      </p:sp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547D5F84-D0A9-442E-A7F8-2E98DE55E05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71500" y="1524000"/>
            <a:ext cx="762000" cy="762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059E671-4BB0-4976-B817-6F5D025B2B3E}"/>
              </a:ext>
            </a:extLst>
          </p:cNvPr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calendar2 minus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512D0B78-E08D-4A4E-8227-0CEAD18CC98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621000" y="1524000"/>
            <a:ext cx="762000" cy="762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94E8CD9-CE7A-467B-BD45-16CF9B22027E}"/>
              </a:ext>
            </a:extLst>
          </p:cNvPr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calendar2 month fill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477A8DD3-3791-4A53-95CC-34FD2F3E8D6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24000" y="3556000"/>
            <a:ext cx="762000" cy="762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D7F6EA4-8BFF-446C-997F-9A6693882E9D}"/>
              </a:ext>
            </a:extLst>
          </p:cNvPr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calendar2 month</a:t>
            </a: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C2FC2067-E24F-4502-A096-B32B7D619CB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3500" y="3556000"/>
            <a:ext cx="762000" cy="7620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BBA66CB-D12C-4519-82FE-CA6C7CE346E9}"/>
              </a:ext>
            </a:extLst>
          </p:cNvPr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calendar2 plus fill</a:t>
            </a:r>
          </a:p>
        </p:txBody>
      </p:sp>
      <p:pic>
        <p:nvPicPr>
          <p:cNvPr id="30" name="グラフィックス 29">
            <a:extLst>
              <a:ext uri="{FF2B5EF4-FFF2-40B4-BE49-F238E27FC236}">
                <a16:creationId xmlns:a16="http://schemas.microsoft.com/office/drawing/2014/main" id="{A31E120D-A140-4B2D-A6FC-0C3C33525D63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23000" y="3556000"/>
            <a:ext cx="762000" cy="762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92A8805-83A0-46BF-BABC-94FC1C542F78}"/>
              </a:ext>
            </a:extLst>
          </p:cNvPr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calendar2 plus</a:t>
            </a:r>
          </a:p>
        </p:txBody>
      </p:sp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05DBB0A8-5BA1-45BC-9768-AFDEF588CFB5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572500" y="3556000"/>
            <a:ext cx="762000" cy="762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5CDB956-4A24-40C4-86BD-384AD2A96D33}"/>
              </a:ext>
            </a:extLst>
          </p:cNvPr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calendar2</a:t>
            </a:r>
          </a:p>
        </p:txBody>
      </p:sp>
      <p:pic>
        <p:nvPicPr>
          <p:cNvPr id="36" name="グラフィックス 35">
            <a:extLst>
              <a:ext uri="{FF2B5EF4-FFF2-40B4-BE49-F238E27FC236}">
                <a16:creationId xmlns:a16="http://schemas.microsoft.com/office/drawing/2014/main" id="{7364E1F0-6F58-4B4F-9873-863B214E2E23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922000" y="3556000"/>
            <a:ext cx="762000" cy="7620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293E21AE-3707-400E-BA95-5EEFA58A6ED5}"/>
              </a:ext>
            </a:extLst>
          </p:cNvPr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calendar3 fill</a:t>
            </a:r>
          </a:p>
        </p:txBody>
      </p:sp>
      <p:pic>
        <p:nvPicPr>
          <p:cNvPr id="39" name="グラフィックス 38">
            <a:extLst>
              <a:ext uri="{FF2B5EF4-FFF2-40B4-BE49-F238E27FC236}">
                <a16:creationId xmlns:a16="http://schemas.microsoft.com/office/drawing/2014/main" id="{5DF308BA-A4FD-4DCB-A84E-AC9D8A3BF548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3271500" y="3556000"/>
            <a:ext cx="762000" cy="76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06A584A-358D-460E-BE38-14F55984751E}"/>
              </a:ext>
            </a:extLst>
          </p:cNvPr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calendar3</a:t>
            </a:r>
          </a:p>
        </p:txBody>
      </p:sp>
      <p:pic>
        <p:nvPicPr>
          <p:cNvPr id="42" name="グラフィックス 41">
            <a:extLst>
              <a:ext uri="{FF2B5EF4-FFF2-40B4-BE49-F238E27FC236}">
                <a16:creationId xmlns:a16="http://schemas.microsoft.com/office/drawing/2014/main" id="{F48DC652-C615-42CE-A0AB-A17CDCBAD75D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5621000" y="3556000"/>
            <a:ext cx="762000" cy="762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3A98F82-A9E6-48BC-84CB-177A6881220D}"/>
              </a:ext>
            </a:extLst>
          </p:cNvPr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calendar4</a:t>
            </a:r>
          </a:p>
        </p:txBody>
      </p:sp>
      <p:pic>
        <p:nvPicPr>
          <p:cNvPr id="45" name="グラフィックス 44">
            <a:extLst>
              <a:ext uri="{FF2B5EF4-FFF2-40B4-BE49-F238E27FC236}">
                <a16:creationId xmlns:a16="http://schemas.microsoft.com/office/drawing/2014/main" id="{879CB3CD-9E89-4BD3-B93B-F26FC6D1FC12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524000" y="5588000"/>
            <a:ext cx="762000" cy="76200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C4EF60CC-0875-4AD7-82CE-160DD050381E}"/>
              </a:ext>
            </a:extLst>
          </p:cNvPr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camera video fill</a:t>
            </a:r>
          </a:p>
        </p:txBody>
      </p:sp>
      <p:pic>
        <p:nvPicPr>
          <p:cNvPr id="48" name="グラフィックス 47">
            <a:extLst>
              <a:ext uri="{FF2B5EF4-FFF2-40B4-BE49-F238E27FC236}">
                <a16:creationId xmlns:a16="http://schemas.microsoft.com/office/drawing/2014/main" id="{ADE8889A-8A51-448C-B323-80BE1FD06017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873500" y="5588000"/>
            <a:ext cx="762000" cy="7620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69F7F01-F4B1-44FD-8536-4B93B126247D}"/>
              </a:ext>
            </a:extLst>
          </p:cNvPr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camera video off fill</a:t>
            </a:r>
          </a:p>
        </p:txBody>
      </p:sp>
      <p:pic>
        <p:nvPicPr>
          <p:cNvPr id="51" name="グラフィックス 50">
            <a:extLst>
              <a:ext uri="{FF2B5EF4-FFF2-40B4-BE49-F238E27FC236}">
                <a16:creationId xmlns:a16="http://schemas.microsoft.com/office/drawing/2014/main" id="{7929EA41-96B4-4A3C-B32A-7B106C58742E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23000" y="5588000"/>
            <a:ext cx="762000" cy="762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436A42BD-B538-4905-AF41-D2FD3AFC4E04}"/>
              </a:ext>
            </a:extLst>
          </p:cNvPr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camera video off</a:t>
            </a:r>
          </a:p>
        </p:txBody>
      </p:sp>
      <p:pic>
        <p:nvPicPr>
          <p:cNvPr id="54" name="グラフィックス 53">
            <a:extLst>
              <a:ext uri="{FF2B5EF4-FFF2-40B4-BE49-F238E27FC236}">
                <a16:creationId xmlns:a16="http://schemas.microsoft.com/office/drawing/2014/main" id="{CBF41522-0C7A-4498-8288-965FFA6BFF9B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572500" y="5588000"/>
            <a:ext cx="762000" cy="7620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9FEA2CC2-EE1F-447A-BD70-3AA422DCD171}"/>
              </a:ext>
            </a:extLst>
          </p:cNvPr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camera video</a:t>
            </a:r>
          </a:p>
        </p:txBody>
      </p:sp>
      <p:pic>
        <p:nvPicPr>
          <p:cNvPr id="57" name="グラフィックス 56">
            <a:extLst>
              <a:ext uri="{FF2B5EF4-FFF2-40B4-BE49-F238E27FC236}">
                <a16:creationId xmlns:a16="http://schemas.microsoft.com/office/drawing/2014/main" id="{058F679D-8E8A-4318-AAF8-316B0FA826B0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922000" y="5588000"/>
            <a:ext cx="762000" cy="7620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40CE16D3-531E-4D89-B6DB-30F139205EE2}"/>
              </a:ext>
            </a:extLst>
          </p:cNvPr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camera</a:t>
            </a:r>
          </a:p>
        </p:txBody>
      </p:sp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D82A832F-A681-4709-A5B0-2C6B99CE66FE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271500" y="5588000"/>
            <a:ext cx="762000" cy="762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EE242BA6-428C-4D85-B018-A2E2164472CC}"/>
              </a:ext>
            </a:extLst>
          </p:cNvPr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 err="1"/>
              <a:t>capslock</a:t>
            </a:r>
            <a:r>
              <a:rPr lang="en-US" sz="1400" dirty="0"/>
              <a:t> fill</a:t>
            </a:r>
          </a:p>
        </p:txBody>
      </p:sp>
      <p:pic>
        <p:nvPicPr>
          <p:cNvPr id="63" name="グラフィックス 62">
            <a:extLst>
              <a:ext uri="{FF2B5EF4-FFF2-40B4-BE49-F238E27FC236}">
                <a16:creationId xmlns:a16="http://schemas.microsoft.com/office/drawing/2014/main" id="{1FCA6BCB-5D5B-4B81-A940-A53D3D150BB7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5621000" y="5588000"/>
            <a:ext cx="762000" cy="76200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D38C78D6-AD1A-4851-8EB0-E4101655F186}"/>
              </a:ext>
            </a:extLst>
          </p:cNvPr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 err="1"/>
              <a:t>capslock</a:t>
            </a:r>
            <a:endParaRPr lang="en-US" sz="1400" dirty="0"/>
          </a:p>
        </p:txBody>
      </p:sp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A3EF443A-01C3-46D0-B316-754EB57AEE23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524000" y="7620000"/>
            <a:ext cx="762000" cy="762000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15C1553-2197-40D2-A69C-9092334B0220}"/>
              </a:ext>
            </a:extLst>
          </p:cNvPr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card checklist</a:t>
            </a:r>
          </a:p>
        </p:txBody>
      </p:sp>
      <p:pic>
        <p:nvPicPr>
          <p:cNvPr id="69" name="グラフィックス 68">
            <a:extLst>
              <a:ext uri="{FF2B5EF4-FFF2-40B4-BE49-F238E27FC236}">
                <a16:creationId xmlns:a16="http://schemas.microsoft.com/office/drawing/2014/main" id="{17BA1892-61BD-4571-9A01-5CC9BBC811CE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873500" y="7620000"/>
            <a:ext cx="762000" cy="762000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54063EF5-F189-45A8-A0D7-5935CDFC3FA6}"/>
              </a:ext>
            </a:extLst>
          </p:cNvPr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card heading</a:t>
            </a:r>
          </a:p>
        </p:txBody>
      </p:sp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2D1747DB-7795-4522-BA99-A369014F4C89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223000" y="7620000"/>
            <a:ext cx="762000" cy="762000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BBB57507-A2E7-44E7-A3DA-D9D1625ECD37}"/>
              </a:ext>
            </a:extLst>
          </p:cNvPr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card image</a:t>
            </a:r>
          </a:p>
        </p:txBody>
      </p:sp>
      <p:pic>
        <p:nvPicPr>
          <p:cNvPr id="75" name="グラフィックス 74">
            <a:extLst>
              <a:ext uri="{FF2B5EF4-FFF2-40B4-BE49-F238E27FC236}">
                <a16:creationId xmlns:a16="http://schemas.microsoft.com/office/drawing/2014/main" id="{4AB0BA4A-2028-421F-A8FF-20C0EB7FB44B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72500" y="7620000"/>
            <a:ext cx="762000" cy="76200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2A16A723-0E71-4B8F-9BF3-9A2F37607B71}"/>
              </a:ext>
            </a:extLst>
          </p:cNvPr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card list</a:t>
            </a:r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2837ECB5-2C3D-4CAD-9550-714863B604CF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0922000" y="7620000"/>
            <a:ext cx="762000" cy="76200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81A9EEEA-AF28-4745-BC18-FF772F7F0ABF}"/>
              </a:ext>
            </a:extLst>
          </p:cNvPr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card text</a:t>
            </a:r>
          </a:p>
        </p:txBody>
      </p:sp>
      <p:pic>
        <p:nvPicPr>
          <p:cNvPr id="81" name="グラフィックス 80">
            <a:extLst>
              <a:ext uri="{FF2B5EF4-FFF2-40B4-BE49-F238E27FC236}">
                <a16:creationId xmlns:a16="http://schemas.microsoft.com/office/drawing/2014/main" id="{46684CDC-57CF-421F-BCC9-0CB2125E3363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3271500" y="7620000"/>
            <a:ext cx="762000" cy="762000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B3340D2C-21F8-4E95-AF49-291BC0569DB3}"/>
              </a:ext>
            </a:extLst>
          </p:cNvPr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caret down fill</a:t>
            </a:r>
          </a:p>
        </p:txBody>
      </p:sp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626C344D-B234-4191-B218-58C0FB5C8F92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5621000" y="7620000"/>
            <a:ext cx="762000" cy="762000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43FD0707-2CD9-4D83-91E0-E076F150B39C}"/>
              </a:ext>
            </a:extLst>
          </p:cNvPr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dirty="0"/>
              <a:t>caret down square fill</a:t>
            </a: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55AF9B4F-75FF-4A3E-9136-DD46EEB7EB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8275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The Power of PowerPoint 2">
      <a:dk1>
        <a:srgbClr val="043956"/>
      </a:dk1>
      <a:lt1>
        <a:sysClr val="window" lastClr="FFFFFF"/>
      </a:lt1>
      <a:dk2>
        <a:srgbClr val="4A7A85"/>
      </a:dk2>
      <a:lt2>
        <a:srgbClr val="FFFFFF"/>
      </a:lt2>
      <a:accent1>
        <a:srgbClr val="37BBCD"/>
      </a:accent1>
      <a:accent2>
        <a:srgbClr val="DC557D"/>
      </a:accent2>
      <a:accent3>
        <a:srgbClr val="CBE7EA"/>
      </a:accent3>
      <a:accent4>
        <a:srgbClr val="96CED5"/>
      </a:accent4>
      <a:accent5>
        <a:srgbClr val="92C0C9"/>
      </a:accent5>
      <a:accent6>
        <a:srgbClr val="2C97D0"/>
      </a:accent6>
      <a:hlink>
        <a:srgbClr val="37BBCD"/>
      </a:hlink>
      <a:folHlink>
        <a:srgbClr val="37BBCD"/>
      </a:folHlink>
    </a:clrScheme>
    <a:fontScheme name="D-DIN">
      <a:majorFont>
        <a:latin typeface="D-DIN-Bold"/>
        <a:ea typeface="Spica Neue P Bold"/>
        <a:cs typeface=""/>
      </a:majorFont>
      <a:minorFont>
        <a:latin typeface="D-DIN"/>
        <a:ea typeface="Spica Neue P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1632</Words>
  <Application>Microsoft Office PowerPoint</Application>
  <PresentationFormat>ユーザー設定</PresentationFormat>
  <Paragraphs>712</Paragraphs>
  <Slides>28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4" baseType="lpstr">
      <vt:lpstr>D-DIN</vt:lpstr>
      <vt:lpstr>Arial</vt:lpstr>
      <vt:lpstr>Wingdings</vt:lpstr>
      <vt:lpstr>D-DIN-Bold</vt:lpstr>
      <vt:lpstr>Calibri</vt:lpstr>
      <vt:lpstr>Office ​​テーマ</vt:lpstr>
      <vt:lpstr>BOOTSTRAP ICONS</vt:lpstr>
      <vt:lpstr>READ 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Naotoshi Fujita</dc:creator>
  <cp:lastModifiedBy>Naotoshi Fujita</cp:lastModifiedBy>
  <cp:revision>74</cp:revision>
  <dcterms:created xsi:type="dcterms:W3CDTF">2016-10-06T06:37:35Z</dcterms:created>
  <dcterms:modified xsi:type="dcterms:W3CDTF">2020-05-31T19:45:35Z</dcterms:modified>
</cp:coreProperties>
</file>