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100" d="100"/>
          <a:sy n="100" d="100"/>
        </p:scale>
        <p:origin x="262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315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21617E-9472-4D04-A1F1-D3179A632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7ECFD-456B-4FDB-9185-794A95C76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5202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8046063-19C2-4E5E-9EB6-99B4C458BC9F}"/>
              </a:ext>
            </a:extLst>
          </p:cNvPr>
          <p:cNvGrpSpPr/>
          <p:nvPr/>
        </p:nvGrpSpPr>
        <p:grpSpPr>
          <a:xfrm>
            <a:off x="3161450" y="908035"/>
            <a:ext cx="926700" cy="768561"/>
            <a:chOff x="1295128" y="2118370"/>
            <a:chExt cx="1512168" cy="1254120"/>
          </a:xfrm>
          <a:solidFill>
            <a:srgbClr val="000000"/>
          </a:solidFill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815F020F-42D3-44FB-BE58-D917918537C0}"/>
                </a:ext>
              </a:extLst>
            </p:cNvPr>
            <p:cNvSpPr/>
            <p:nvPr/>
          </p:nvSpPr>
          <p:spPr>
            <a:xfrm>
              <a:off x="1295128" y="2635702"/>
              <a:ext cx="1512168" cy="219456"/>
            </a:xfrm>
            <a:prstGeom prst="rect">
              <a:avLst/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192E2835-04EA-4D08-812D-E14678DB0E99}"/>
                </a:ext>
              </a:extLst>
            </p:cNvPr>
            <p:cNvSpPr/>
            <p:nvPr/>
          </p:nvSpPr>
          <p:spPr>
            <a:xfrm rot="18900000">
              <a:off x="1482857" y="2118370"/>
              <a:ext cx="1254120" cy="1254120"/>
            </a:xfrm>
            <a:custGeom>
              <a:avLst/>
              <a:gdLst>
                <a:gd name="connsiteX0" fmla="*/ 1254120 w 1254120"/>
                <a:gd name="connsiteY0" fmla="*/ 0 h 1254120"/>
                <a:gd name="connsiteX1" fmla="*/ 1254120 w 1254120"/>
                <a:gd name="connsiteY1" fmla="*/ 1252465 h 1254120"/>
                <a:gd name="connsiteX2" fmla="*/ 1252465 w 1254120"/>
                <a:gd name="connsiteY2" fmla="*/ 1252465 h 1254120"/>
                <a:gd name="connsiteX3" fmla="*/ 1252465 w 1254120"/>
                <a:gd name="connsiteY3" fmla="*/ 1254120 h 1254120"/>
                <a:gd name="connsiteX4" fmla="*/ 0 w 1254120"/>
                <a:gd name="connsiteY4" fmla="*/ 1254120 h 1254120"/>
                <a:gd name="connsiteX5" fmla="*/ 0 w 1254120"/>
                <a:gd name="connsiteY5" fmla="*/ 1038096 h 1254120"/>
                <a:gd name="connsiteX6" fmla="*/ 1038096 w 1254120"/>
                <a:gd name="connsiteY6" fmla="*/ 1038096 h 1254120"/>
                <a:gd name="connsiteX7" fmla="*/ 1038096 w 1254120"/>
                <a:gd name="connsiteY7" fmla="*/ 0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4120" h="1254120">
                  <a:moveTo>
                    <a:pt x="1254120" y="0"/>
                  </a:moveTo>
                  <a:lnTo>
                    <a:pt x="1254120" y="1252465"/>
                  </a:lnTo>
                  <a:lnTo>
                    <a:pt x="1252465" y="1252465"/>
                  </a:lnTo>
                  <a:lnTo>
                    <a:pt x="1252465" y="1254120"/>
                  </a:lnTo>
                  <a:lnTo>
                    <a:pt x="0" y="1254120"/>
                  </a:lnTo>
                  <a:lnTo>
                    <a:pt x="0" y="1038096"/>
                  </a:lnTo>
                  <a:lnTo>
                    <a:pt x="1038096" y="1038096"/>
                  </a:lnTo>
                  <a:lnTo>
                    <a:pt x="1038096" y="0"/>
                  </a:ln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071304B-0B56-4A0B-B657-E7A40A2E895C}"/>
              </a:ext>
            </a:extLst>
          </p:cNvPr>
          <p:cNvGrpSpPr/>
          <p:nvPr/>
        </p:nvGrpSpPr>
        <p:grpSpPr>
          <a:xfrm>
            <a:off x="2896679" y="2293739"/>
            <a:ext cx="1191471" cy="768561"/>
            <a:chOff x="863080" y="828219"/>
            <a:chExt cx="1944216" cy="1254120"/>
          </a:xfrm>
          <a:solidFill>
            <a:srgbClr val="000000"/>
          </a:solidFill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9D3C9629-542D-4058-B2EE-08F5B1940D02}"/>
                </a:ext>
              </a:extLst>
            </p:cNvPr>
            <p:cNvSpPr/>
            <p:nvPr/>
          </p:nvSpPr>
          <p:spPr>
            <a:xfrm>
              <a:off x="863080" y="1345551"/>
              <a:ext cx="1944216" cy="219456"/>
            </a:xfrm>
            <a:prstGeom prst="rect">
              <a:avLst/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5C6DD49A-BFB5-4B51-B89A-E88BED503464}"/>
                </a:ext>
              </a:extLst>
            </p:cNvPr>
            <p:cNvSpPr/>
            <p:nvPr/>
          </p:nvSpPr>
          <p:spPr>
            <a:xfrm rot="18900000">
              <a:off x="1482857" y="828219"/>
              <a:ext cx="1254120" cy="1254120"/>
            </a:xfrm>
            <a:custGeom>
              <a:avLst/>
              <a:gdLst>
                <a:gd name="connsiteX0" fmla="*/ 1254120 w 1254120"/>
                <a:gd name="connsiteY0" fmla="*/ 0 h 1254120"/>
                <a:gd name="connsiteX1" fmla="*/ 1254120 w 1254120"/>
                <a:gd name="connsiteY1" fmla="*/ 1252465 h 1254120"/>
                <a:gd name="connsiteX2" fmla="*/ 1252465 w 1254120"/>
                <a:gd name="connsiteY2" fmla="*/ 1252465 h 1254120"/>
                <a:gd name="connsiteX3" fmla="*/ 1252465 w 1254120"/>
                <a:gd name="connsiteY3" fmla="*/ 1254120 h 1254120"/>
                <a:gd name="connsiteX4" fmla="*/ 0 w 1254120"/>
                <a:gd name="connsiteY4" fmla="*/ 1254120 h 1254120"/>
                <a:gd name="connsiteX5" fmla="*/ 0 w 1254120"/>
                <a:gd name="connsiteY5" fmla="*/ 1038096 h 1254120"/>
                <a:gd name="connsiteX6" fmla="*/ 1038096 w 1254120"/>
                <a:gd name="connsiteY6" fmla="*/ 1038096 h 1254120"/>
                <a:gd name="connsiteX7" fmla="*/ 1038096 w 1254120"/>
                <a:gd name="connsiteY7" fmla="*/ 0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4120" h="1254120">
                  <a:moveTo>
                    <a:pt x="1254120" y="0"/>
                  </a:moveTo>
                  <a:lnTo>
                    <a:pt x="1254120" y="1252465"/>
                  </a:lnTo>
                  <a:lnTo>
                    <a:pt x="1252465" y="1252465"/>
                  </a:lnTo>
                  <a:lnTo>
                    <a:pt x="1252465" y="1254120"/>
                  </a:lnTo>
                  <a:lnTo>
                    <a:pt x="0" y="1254120"/>
                  </a:lnTo>
                  <a:lnTo>
                    <a:pt x="0" y="1038096"/>
                  </a:lnTo>
                  <a:lnTo>
                    <a:pt x="1038096" y="1038096"/>
                  </a:lnTo>
                  <a:lnTo>
                    <a:pt x="1038096" y="0"/>
                  </a:ln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522D43F-0660-42FF-97F1-DD5998D6EDCE}"/>
              </a:ext>
            </a:extLst>
          </p:cNvPr>
          <p:cNvGrpSpPr/>
          <p:nvPr/>
        </p:nvGrpSpPr>
        <p:grpSpPr>
          <a:xfrm>
            <a:off x="2455393" y="3679444"/>
            <a:ext cx="1632757" cy="768561"/>
            <a:chOff x="143000" y="828219"/>
            <a:chExt cx="2664296" cy="1254120"/>
          </a:xfrm>
          <a:solidFill>
            <a:srgbClr val="000000"/>
          </a:solidFill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5A5D19C4-BC96-4D10-A7BF-A9EBBA215433}"/>
                </a:ext>
              </a:extLst>
            </p:cNvPr>
            <p:cNvSpPr/>
            <p:nvPr/>
          </p:nvSpPr>
          <p:spPr>
            <a:xfrm>
              <a:off x="143000" y="1345551"/>
              <a:ext cx="2664296" cy="219456"/>
            </a:xfrm>
            <a:prstGeom prst="rect">
              <a:avLst/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8F066367-3BDD-41EA-8E7A-B52FB4AB5765}"/>
                </a:ext>
              </a:extLst>
            </p:cNvPr>
            <p:cNvSpPr/>
            <p:nvPr/>
          </p:nvSpPr>
          <p:spPr>
            <a:xfrm rot="18900000">
              <a:off x="1482857" y="828219"/>
              <a:ext cx="1254120" cy="1254120"/>
            </a:xfrm>
            <a:custGeom>
              <a:avLst/>
              <a:gdLst>
                <a:gd name="connsiteX0" fmla="*/ 1254120 w 1254120"/>
                <a:gd name="connsiteY0" fmla="*/ 0 h 1254120"/>
                <a:gd name="connsiteX1" fmla="*/ 1254120 w 1254120"/>
                <a:gd name="connsiteY1" fmla="*/ 1252465 h 1254120"/>
                <a:gd name="connsiteX2" fmla="*/ 1252465 w 1254120"/>
                <a:gd name="connsiteY2" fmla="*/ 1252465 h 1254120"/>
                <a:gd name="connsiteX3" fmla="*/ 1252465 w 1254120"/>
                <a:gd name="connsiteY3" fmla="*/ 1254120 h 1254120"/>
                <a:gd name="connsiteX4" fmla="*/ 0 w 1254120"/>
                <a:gd name="connsiteY4" fmla="*/ 1254120 h 1254120"/>
                <a:gd name="connsiteX5" fmla="*/ 0 w 1254120"/>
                <a:gd name="connsiteY5" fmla="*/ 1038096 h 1254120"/>
                <a:gd name="connsiteX6" fmla="*/ 1038096 w 1254120"/>
                <a:gd name="connsiteY6" fmla="*/ 1038096 h 1254120"/>
                <a:gd name="connsiteX7" fmla="*/ 1038096 w 1254120"/>
                <a:gd name="connsiteY7" fmla="*/ 0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54120" h="1254120">
                  <a:moveTo>
                    <a:pt x="1254120" y="0"/>
                  </a:moveTo>
                  <a:lnTo>
                    <a:pt x="1254120" y="1252465"/>
                  </a:lnTo>
                  <a:lnTo>
                    <a:pt x="1252465" y="1252465"/>
                  </a:lnTo>
                  <a:lnTo>
                    <a:pt x="1252465" y="1254120"/>
                  </a:lnTo>
                  <a:lnTo>
                    <a:pt x="0" y="1254120"/>
                  </a:lnTo>
                  <a:lnTo>
                    <a:pt x="0" y="1038096"/>
                  </a:lnTo>
                  <a:lnTo>
                    <a:pt x="1038096" y="1038096"/>
                  </a:lnTo>
                  <a:lnTo>
                    <a:pt x="1038096" y="0"/>
                  </a:ln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6EA90FC8-D7F5-4854-8A81-812547E317E7}"/>
              </a:ext>
            </a:extLst>
          </p:cNvPr>
          <p:cNvGrpSpPr/>
          <p:nvPr/>
        </p:nvGrpSpPr>
        <p:grpSpPr>
          <a:xfrm>
            <a:off x="5977858" y="908035"/>
            <a:ext cx="926700" cy="768561"/>
            <a:chOff x="4751511" y="2118370"/>
            <a:chExt cx="1512168" cy="1254120"/>
          </a:xfrm>
          <a:solidFill>
            <a:srgbClr val="000000"/>
          </a:solidFill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1D4B26C-34D0-46AA-88CF-88875576D6F4}"/>
                </a:ext>
              </a:extLst>
            </p:cNvPr>
            <p:cNvSpPr/>
            <p:nvPr/>
          </p:nvSpPr>
          <p:spPr>
            <a:xfrm>
              <a:off x="4751511" y="2635702"/>
              <a:ext cx="1512168" cy="219456"/>
            </a:xfrm>
            <a:prstGeom prst="rect">
              <a:avLst/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9CFAB9BA-5861-4576-99EB-730DAF65CD94}"/>
                </a:ext>
              </a:extLst>
            </p:cNvPr>
            <p:cNvSpPr/>
            <p:nvPr/>
          </p:nvSpPr>
          <p:spPr>
            <a:xfrm rot="18900000">
              <a:off x="4939240" y="2118370"/>
              <a:ext cx="1254120" cy="1254120"/>
            </a:xfrm>
            <a:custGeom>
              <a:avLst/>
              <a:gdLst>
                <a:gd name="connsiteX0" fmla="*/ 1254120 w 1254120"/>
                <a:gd name="connsiteY0" fmla="*/ 0 h 1254120"/>
                <a:gd name="connsiteX1" fmla="*/ 1254120 w 1254120"/>
                <a:gd name="connsiteY1" fmla="*/ 1252465 h 1254120"/>
                <a:gd name="connsiteX2" fmla="*/ 1252465 w 1254120"/>
                <a:gd name="connsiteY2" fmla="*/ 1252465 h 1254120"/>
                <a:gd name="connsiteX3" fmla="*/ 1252465 w 1254120"/>
                <a:gd name="connsiteY3" fmla="*/ 1254120 h 1254120"/>
                <a:gd name="connsiteX4" fmla="*/ 0 w 1254120"/>
                <a:gd name="connsiteY4" fmla="*/ 1254120 h 1254120"/>
                <a:gd name="connsiteX5" fmla="*/ 0 w 1254120"/>
                <a:gd name="connsiteY5" fmla="*/ 1250732 h 1254120"/>
                <a:gd name="connsiteX6" fmla="*/ 212635 w 1254120"/>
                <a:gd name="connsiteY6" fmla="*/ 1038096 h 1254120"/>
                <a:gd name="connsiteX7" fmla="*/ 1038096 w 1254120"/>
                <a:gd name="connsiteY7" fmla="*/ 1038096 h 1254120"/>
                <a:gd name="connsiteX8" fmla="*/ 1038096 w 1254120"/>
                <a:gd name="connsiteY8" fmla="*/ 212635 h 1254120"/>
                <a:gd name="connsiteX9" fmla="*/ 1250732 w 1254120"/>
                <a:gd name="connsiteY9" fmla="*/ 0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54120" h="1254120">
                  <a:moveTo>
                    <a:pt x="1254120" y="0"/>
                  </a:moveTo>
                  <a:lnTo>
                    <a:pt x="1254120" y="1252465"/>
                  </a:lnTo>
                  <a:lnTo>
                    <a:pt x="1252465" y="1252465"/>
                  </a:lnTo>
                  <a:lnTo>
                    <a:pt x="1252465" y="1254120"/>
                  </a:lnTo>
                  <a:lnTo>
                    <a:pt x="0" y="1254120"/>
                  </a:lnTo>
                  <a:lnTo>
                    <a:pt x="0" y="1250732"/>
                  </a:lnTo>
                  <a:lnTo>
                    <a:pt x="212635" y="1038096"/>
                  </a:lnTo>
                  <a:lnTo>
                    <a:pt x="1038096" y="1038096"/>
                  </a:lnTo>
                  <a:lnTo>
                    <a:pt x="1038096" y="212635"/>
                  </a:lnTo>
                  <a:lnTo>
                    <a:pt x="1250732" y="0"/>
                  </a:ln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A77B6A1-0744-4A32-B3D6-681EA5B2A5D2}"/>
              </a:ext>
            </a:extLst>
          </p:cNvPr>
          <p:cNvGrpSpPr/>
          <p:nvPr/>
        </p:nvGrpSpPr>
        <p:grpSpPr>
          <a:xfrm>
            <a:off x="5710968" y="2293739"/>
            <a:ext cx="1193589" cy="768561"/>
            <a:chOff x="4316007" y="2118370"/>
            <a:chExt cx="1947672" cy="1254120"/>
          </a:xfrm>
          <a:solidFill>
            <a:srgbClr val="000000"/>
          </a:solidFill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2786C707-6B70-4D74-A4C8-C5A2E7ECEE12}"/>
                </a:ext>
              </a:extLst>
            </p:cNvPr>
            <p:cNvSpPr/>
            <p:nvPr/>
          </p:nvSpPr>
          <p:spPr>
            <a:xfrm>
              <a:off x="4316007" y="2635702"/>
              <a:ext cx="1947672" cy="219456"/>
            </a:xfrm>
            <a:prstGeom prst="rect">
              <a:avLst/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54FDADF8-8687-4287-84FE-7CF784A9B1B0}"/>
                </a:ext>
              </a:extLst>
            </p:cNvPr>
            <p:cNvSpPr/>
            <p:nvPr/>
          </p:nvSpPr>
          <p:spPr>
            <a:xfrm rot="18900000">
              <a:off x="4939240" y="2118370"/>
              <a:ext cx="1254120" cy="1254120"/>
            </a:xfrm>
            <a:custGeom>
              <a:avLst/>
              <a:gdLst>
                <a:gd name="connsiteX0" fmla="*/ 1254120 w 1254120"/>
                <a:gd name="connsiteY0" fmla="*/ 0 h 1254120"/>
                <a:gd name="connsiteX1" fmla="*/ 1254120 w 1254120"/>
                <a:gd name="connsiteY1" fmla="*/ 1252465 h 1254120"/>
                <a:gd name="connsiteX2" fmla="*/ 1252465 w 1254120"/>
                <a:gd name="connsiteY2" fmla="*/ 1252465 h 1254120"/>
                <a:gd name="connsiteX3" fmla="*/ 1252465 w 1254120"/>
                <a:gd name="connsiteY3" fmla="*/ 1254120 h 1254120"/>
                <a:gd name="connsiteX4" fmla="*/ 0 w 1254120"/>
                <a:gd name="connsiteY4" fmla="*/ 1254120 h 1254120"/>
                <a:gd name="connsiteX5" fmla="*/ 0 w 1254120"/>
                <a:gd name="connsiteY5" fmla="*/ 1250732 h 1254120"/>
                <a:gd name="connsiteX6" fmla="*/ 212635 w 1254120"/>
                <a:gd name="connsiteY6" fmla="*/ 1038096 h 1254120"/>
                <a:gd name="connsiteX7" fmla="*/ 1038096 w 1254120"/>
                <a:gd name="connsiteY7" fmla="*/ 1038096 h 1254120"/>
                <a:gd name="connsiteX8" fmla="*/ 1038096 w 1254120"/>
                <a:gd name="connsiteY8" fmla="*/ 212635 h 1254120"/>
                <a:gd name="connsiteX9" fmla="*/ 1250732 w 1254120"/>
                <a:gd name="connsiteY9" fmla="*/ 0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54120" h="1254120">
                  <a:moveTo>
                    <a:pt x="1254120" y="0"/>
                  </a:moveTo>
                  <a:lnTo>
                    <a:pt x="1254120" y="1252465"/>
                  </a:lnTo>
                  <a:lnTo>
                    <a:pt x="1252465" y="1252465"/>
                  </a:lnTo>
                  <a:lnTo>
                    <a:pt x="1252465" y="1254120"/>
                  </a:lnTo>
                  <a:lnTo>
                    <a:pt x="0" y="1254120"/>
                  </a:lnTo>
                  <a:lnTo>
                    <a:pt x="0" y="1250732"/>
                  </a:lnTo>
                  <a:lnTo>
                    <a:pt x="212635" y="1038096"/>
                  </a:lnTo>
                  <a:lnTo>
                    <a:pt x="1038096" y="1038096"/>
                  </a:lnTo>
                  <a:lnTo>
                    <a:pt x="1038096" y="212635"/>
                  </a:lnTo>
                  <a:lnTo>
                    <a:pt x="1250732" y="0"/>
                  </a:ln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8814770-DADB-4B72-B5A4-9532694E540D}"/>
              </a:ext>
            </a:extLst>
          </p:cNvPr>
          <p:cNvGrpSpPr/>
          <p:nvPr/>
        </p:nvGrpSpPr>
        <p:grpSpPr>
          <a:xfrm>
            <a:off x="5273879" y="3672841"/>
            <a:ext cx="1630678" cy="768561"/>
            <a:chOff x="3602775" y="2118370"/>
            <a:chExt cx="2660904" cy="1254120"/>
          </a:xfrm>
          <a:solidFill>
            <a:srgbClr val="000000"/>
          </a:solidFill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69979DF-87E2-4E84-A764-49F313AB0CF4}"/>
                </a:ext>
              </a:extLst>
            </p:cNvPr>
            <p:cNvSpPr/>
            <p:nvPr/>
          </p:nvSpPr>
          <p:spPr>
            <a:xfrm>
              <a:off x="3602775" y="2635702"/>
              <a:ext cx="2660904" cy="219456"/>
            </a:xfrm>
            <a:prstGeom prst="rect">
              <a:avLst/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フリーフォーム: 図形 18">
              <a:extLst>
                <a:ext uri="{FF2B5EF4-FFF2-40B4-BE49-F238E27FC236}">
                  <a16:creationId xmlns:a16="http://schemas.microsoft.com/office/drawing/2014/main" id="{3C57F375-6348-4CA6-A768-8456A2C50F1D}"/>
                </a:ext>
              </a:extLst>
            </p:cNvPr>
            <p:cNvSpPr/>
            <p:nvPr/>
          </p:nvSpPr>
          <p:spPr>
            <a:xfrm rot="18900000">
              <a:off x="4939240" y="2118370"/>
              <a:ext cx="1254120" cy="1254120"/>
            </a:xfrm>
            <a:custGeom>
              <a:avLst/>
              <a:gdLst>
                <a:gd name="connsiteX0" fmla="*/ 1254120 w 1254120"/>
                <a:gd name="connsiteY0" fmla="*/ 0 h 1254120"/>
                <a:gd name="connsiteX1" fmla="*/ 1254120 w 1254120"/>
                <a:gd name="connsiteY1" fmla="*/ 1252465 h 1254120"/>
                <a:gd name="connsiteX2" fmla="*/ 1252465 w 1254120"/>
                <a:gd name="connsiteY2" fmla="*/ 1252465 h 1254120"/>
                <a:gd name="connsiteX3" fmla="*/ 1252465 w 1254120"/>
                <a:gd name="connsiteY3" fmla="*/ 1254120 h 1254120"/>
                <a:gd name="connsiteX4" fmla="*/ 0 w 1254120"/>
                <a:gd name="connsiteY4" fmla="*/ 1254120 h 1254120"/>
                <a:gd name="connsiteX5" fmla="*/ 0 w 1254120"/>
                <a:gd name="connsiteY5" fmla="*/ 1250732 h 1254120"/>
                <a:gd name="connsiteX6" fmla="*/ 212635 w 1254120"/>
                <a:gd name="connsiteY6" fmla="*/ 1038096 h 1254120"/>
                <a:gd name="connsiteX7" fmla="*/ 1038096 w 1254120"/>
                <a:gd name="connsiteY7" fmla="*/ 1038096 h 1254120"/>
                <a:gd name="connsiteX8" fmla="*/ 1038096 w 1254120"/>
                <a:gd name="connsiteY8" fmla="*/ 212635 h 1254120"/>
                <a:gd name="connsiteX9" fmla="*/ 1250732 w 1254120"/>
                <a:gd name="connsiteY9" fmla="*/ 0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54120" h="1254120">
                  <a:moveTo>
                    <a:pt x="1254120" y="0"/>
                  </a:moveTo>
                  <a:lnTo>
                    <a:pt x="1254120" y="1252465"/>
                  </a:lnTo>
                  <a:lnTo>
                    <a:pt x="1252465" y="1252465"/>
                  </a:lnTo>
                  <a:lnTo>
                    <a:pt x="1252465" y="1254120"/>
                  </a:lnTo>
                  <a:lnTo>
                    <a:pt x="0" y="1254120"/>
                  </a:lnTo>
                  <a:lnTo>
                    <a:pt x="0" y="1250732"/>
                  </a:lnTo>
                  <a:lnTo>
                    <a:pt x="212635" y="1038096"/>
                  </a:lnTo>
                  <a:lnTo>
                    <a:pt x="1038096" y="1038096"/>
                  </a:lnTo>
                  <a:lnTo>
                    <a:pt x="1038096" y="212635"/>
                  </a:lnTo>
                  <a:lnTo>
                    <a:pt x="1250732" y="0"/>
                  </a:ln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8B54AB2-A61D-4DA4-BFE0-22FE04943DC6}"/>
              </a:ext>
            </a:extLst>
          </p:cNvPr>
          <p:cNvGrpSpPr/>
          <p:nvPr/>
        </p:nvGrpSpPr>
        <p:grpSpPr>
          <a:xfrm>
            <a:off x="8795366" y="908034"/>
            <a:ext cx="941241" cy="768561"/>
            <a:chOff x="8027874" y="2118369"/>
            <a:chExt cx="1535895" cy="1254120"/>
          </a:xfrm>
          <a:solidFill>
            <a:srgbClr val="000000"/>
          </a:solidFill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46CCCC04-69D9-4F2D-AB4A-59236AD1FDF8}"/>
                </a:ext>
              </a:extLst>
            </p:cNvPr>
            <p:cNvSpPr/>
            <p:nvPr/>
          </p:nvSpPr>
          <p:spPr>
            <a:xfrm rot="2700000">
              <a:off x="8309649" y="2118369"/>
              <a:ext cx="1254120" cy="1254120"/>
            </a:xfrm>
            <a:custGeom>
              <a:avLst/>
              <a:gdLst>
                <a:gd name="connsiteX0" fmla="*/ 31636 w 1254120"/>
                <a:gd name="connsiteY0" fmla="*/ 31636 h 1254120"/>
                <a:gd name="connsiteX1" fmla="*/ 108012 w 1254120"/>
                <a:gd name="connsiteY1" fmla="*/ 0 h 1254120"/>
                <a:gd name="connsiteX2" fmla="*/ 1144453 w 1254120"/>
                <a:gd name="connsiteY2" fmla="*/ 0 h 1254120"/>
                <a:gd name="connsiteX3" fmla="*/ 1220829 w 1254120"/>
                <a:gd name="connsiteY3" fmla="*/ 31636 h 1254120"/>
                <a:gd name="connsiteX4" fmla="*/ 1221495 w 1254120"/>
                <a:gd name="connsiteY4" fmla="*/ 32625 h 1254120"/>
                <a:gd name="connsiteX5" fmla="*/ 1222484 w 1254120"/>
                <a:gd name="connsiteY5" fmla="*/ 33291 h 1254120"/>
                <a:gd name="connsiteX6" fmla="*/ 1254120 w 1254120"/>
                <a:gd name="connsiteY6" fmla="*/ 109667 h 1254120"/>
                <a:gd name="connsiteX7" fmla="*/ 1254120 w 1254120"/>
                <a:gd name="connsiteY7" fmla="*/ 1146108 h 1254120"/>
                <a:gd name="connsiteX8" fmla="*/ 1146108 w 1254120"/>
                <a:gd name="connsiteY8" fmla="*/ 1254120 h 1254120"/>
                <a:gd name="connsiteX9" fmla="*/ 1038096 w 1254120"/>
                <a:gd name="connsiteY9" fmla="*/ 1146108 h 1254120"/>
                <a:gd name="connsiteX10" fmla="*/ 1038096 w 1254120"/>
                <a:gd name="connsiteY10" fmla="*/ 216024 h 1254120"/>
                <a:gd name="connsiteX11" fmla="*/ 108012 w 1254120"/>
                <a:gd name="connsiteY11" fmla="*/ 216024 h 1254120"/>
                <a:gd name="connsiteX12" fmla="*/ 0 w 1254120"/>
                <a:gd name="connsiteY12" fmla="*/ 108012 h 1254120"/>
                <a:gd name="connsiteX13" fmla="*/ 31636 w 1254120"/>
                <a:gd name="connsiteY13" fmla="*/ 31636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4120" h="1254120">
                  <a:moveTo>
                    <a:pt x="31636" y="31636"/>
                  </a:moveTo>
                  <a:cubicBezTo>
                    <a:pt x="51183" y="12090"/>
                    <a:pt x="78186" y="0"/>
                    <a:pt x="108012" y="0"/>
                  </a:cubicBezTo>
                  <a:lnTo>
                    <a:pt x="1144453" y="0"/>
                  </a:lnTo>
                  <a:cubicBezTo>
                    <a:pt x="1174280" y="-1"/>
                    <a:pt x="1201283" y="12089"/>
                    <a:pt x="1220829" y="31636"/>
                  </a:cubicBezTo>
                  <a:lnTo>
                    <a:pt x="1221495" y="32625"/>
                  </a:lnTo>
                  <a:lnTo>
                    <a:pt x="1222484" y="33291"/>
                  </a:lnTo>
                  <a:cubicBezTo>
                    <a:pt x="1242031" y="52837"/>
                    <a:pt x="1254121" y="79840"/>
                    <a:pt x="1254120" y="109667"/>
                  </a:cubicBezTo>
                  <a:lnTo>
                    <a:pt x="1254120" y="1146108"/>
                  </a:lnTo>
                  <a:cubicBezTo>
                    <a:pt x="1254120" y="1205761"/>
                    <a:pt x="1205761" y="1254120"/>
                    <a:pt x="1146108" y="1254120"/>
                  </a:cubicBezTo>
                  <a:cubicBezTo>
                    <a:pt x="1086455" y="1254120"/>
                    <a:pt x="1038096" y="1205761"/>
                    <a:pt x="1038096" y="1146108"/>
                  </a:cubicBezTo>
                  <a:lnTo>
                    <a:pt x="1038096" y="216024"/>
                  </a:lnTo>
                  <a:lnTo>
                    <a:pt x="108012" y="216024"/>
                  </a:lnTo>
                  <a:cubicBezTo>
                    <a:pt x="48359" y="216024"/>
                    <a:pt x="0" y="167665"/>
                    <a:pt x="0" y="108012"/>
                  </a:cubicBezTo>
                  <a:cubicBezTo>
                    <a:pt x="0" y="78185"/>
                    <a:pt x="12089" y="51183"/>
                    <a:pt x="31636" y="31636"/>
                  </a:cubicBez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51ADD6EB-FCE0-4B9C-A568-FE69AF61612F}"/>
                </a:ext>
              </a:extLst>
            </p:cNvPr>
            <p:cNvSpPr/>
            <p:nvPr/>
          </p:nvSpPr>
          <p:spPr>
            <a:xfrm>
              <a:off x="8027874" y="2635702"/>
              <a:ext cx="1512168" cy="219456"/>
            </a:xfrm>
            <a:prstGeom prst="roundRect">
              <a:avLst>
                <a:gd name="adj" fmla="val 50000"/>
              </a:avLst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379D3BE-0467-44BD-BE27-7DE3368949E3}"/>
              </a:ext>
            </a:extLst>
          </p:cNvPr>
          <p:cNvGrpSpPr/>
          <p:nvPr/>
        </p:nvGrpSpPr>
        <p:grpSpPr>
          <a:xfrm>
            <a:off x="8527376" y="2293739"/>
            <a:ext cx="1209231" cy="768561"/>
            <a:chOff x="7590573" y="2118369"/>
            <a:chExt cx="1973196" cy="1254120"/>
          </a:xfrm>
          <a:solidFill>
            <a:srgbClr val="000000"/>
          </a:solidFill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1860DDE0-A952-4D1D-A365-10CD8906FFC3}"/>
                </a:ext>
              </a:extLst>
            </p:cNvPr>
            <p:cNvSpPr/>
            <p:nvPr/>
          </p:nvSpPr>
          <p:spPr>
            <a:xfrm rot="2700000">
              <a:off x="8309649" y="2118369"/>
              <a:ext cx="1254120" cy="1254120"/>
            </a:xfrm>
            <a:custGeom>
              <a:avLst/>
              <a:gdLst>
                <a:gd name="connsiteX0" fmla="*/ 31636 w 1254120"/>
                <a:gd name="connsiteY0" fmla="*/ 31636 h 1254120"/>
                <a:gd name="connsiteX1" fmla="*/ 108012 w 1254120"/>
                <a:gd name="connsiteY1" fmla="*/ 0 h 1254120"/>
                <a:gd name="connsiteX2" fmla="*/ 1144453 w 1254120"/>
                <a:gd name="connsiteY2" fmla="*/ 0 h 1254120"/>
                <a:gd name="connsiteX3" fmla="*/ 1220829 w 1254120"/>
                <a:gd name="connsiteY3" fmla="*/ 31636 h 1254120"/>
                <a:gd name="connsiteX4" fmla="*/ 1221495 w 1254120"/>
                <a:gd name="connsiteY4" fmla="*/ 32625 h 1254120"/>
                <a:gd name="connsiteX5" fmla="*/ 1222484 w 1254120"/>
                <a:gd name="connsiteY5" fmla="*/ 33291 h 1254120"/>
                <a:gd name="connsiteX6" fmla="*/ 1254120 w 1254120"/>
                <a:gd name="connsiteY6" fmla="*/ 109667 h 1254120"/>
                <a:gd name="connsiteX7" fmla="*/ 1254120 w 1254120"/>
                <a:gd name="connsiteY7" fmla="*/ 1146108 h 1254120"/>
                <a:gd name="connsiteX8" fmla="*/ 1146108 w 1254120"/>
                <a:gd name="connsiteY8" fmla="*/ 1254120 h 1254120"/>
                <a:gd name="connsiteX9" fmla="*/ 1038096 w 1254120"/>
                <a:gd name="connsiteY9" fmla="*/ 1146108 h 1254120"/>
                <a:gd name="connsiteX10" fmla="*/ 1038096 w 1254120"/>
                <a:gd name="connsiteY10" fmla="*/ 216024 h 1254120"/>
                <a:gd name="connsiteX11" fmla="*/ 108012 w 1254120"/>
                <a:gd name="connsiteY11" fmla="*/ 216024 h 1254120"/>
                <a:gd name="connsiteX12" fmla="*/ 0 w 1254120"/>
                <a:gd name="connsiteY12" fmla="*/ 108012 h 1254120"/>
                <a:gd name="connsiteX13" fmla="*/ 31636 w 1254120"/>
                <a:gd name="connsiteY13" fmla="*/ 31636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4120" h="1254120">
                  <a:moveTo>
                    <a:pt x="31636" y="31636"/>
                  </a:moveTo>
                  <a:cubicBezTo>
                    <a:pt x="51183" y="12090"/>
                    <a:pt x="78186" y="0"/>
                    <a:pt x="108012" y="0"/>
                  </a:cubicBezTo>
                  <a:lnTo>
                    <a:pt x="1144453" y="0"/>
                  </a:lnTo>
                  <a:cubicBezTo>
                    <a:pt x="1174280" y="-1"/>
                    <a:pt x="1201283" y="12089"/>
                    <a:pt x="1220829" y="31636"/>
                  </a:cubicBezTo>
                  <a:lnTo>
                    <a:pt x="1221495" y="32625"/>
                  </a:lnTo>
                  <a:lnTo>
                    <a:pt x="1222484" y="33291"/>
                  </a:lnTo>
                  <a:cubicBezTo>
                    <a:pt x="1242031" y="52837"/>
                    <a:pt x="1254121" y="79840"/>
                    <a:pt x="1254120" y="109667"/>
                  </a:cubicBezTo>
                  <a:lnTo>
                    <a:pt x="1254120" y="1146108"/>
                  </a:lnTo>
                  <a:cubicBezTo>
                    <a:pt x="1254120" y="1205761"/>
                    <a:pt x="1205761" y="1254120"/>
                    <a:pt x="1146108" y="1254120"/>
                  </a:cubicBezTo>
                  <a:cubicBezTo>
                    <a:pt x="1086455" y="1254120"/>
                    <a:pt x="1038096" y="1205761"/>
                    <a:pt x="1038096" y="1146108"/>
                  </a:cubicBezTo>
                  <a:lnTo>
                    <a:pt x="1038096" y="216024"/>
                  </a:lnTo>
                  <a:lnTo>
                    <a:pt x="108012" y="216024"/>
                  </a:lnTo>
                  <a:cubicBezTo>
                    <a:pt x="48359" y="216024"/>
                    <a:pt x="0" y="167665"/>
                    <a:pt x="0" y="108012"/>
                  </a:cubicBezTo>
                  <a:cubicBezTo>
                    <a:pt x="0" y="78185"/>
                    <a:pt x="12089" y="51183"/>
                    <a:pt x="31636" y="31636"/>
                  </a:cubicBez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1D28184A-CC52-4B3B-9B63-175608BDE575}"/>
                </a:ext>
              </a:extLst>
            </p:cNvPr>
            <p:cNvSpPr/>
            <p:nvPr/>
          </p:nvSpPr>
          <p:spPr>
            <a:xfrm>
              <a:off x="7590573" y="2635702"/>
              <a:ext cx="1947672" cy="219456"/>
            </a:xfrm>
            <a:prstGeom prst="roundRect">
              <a:avLst>
                <a:gd name="adj" fmla="val 50000"/>
              </a:avLst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A51C08C6-936D-4317-811B-4033BFC3FB78}"/>
              </a:ext>
            </a:extLst>
          </p:cNvPr>
          <p:cNvGrpSpPr/>
          <p:nvPr/>
        </p:nvGrpSpPr>
        <p:grpSpPr>
          <a:xfrm>
            <a:off x="8090287" y="3672841"/>
            <a:ext cx="1646320" cy="768561"/>
            <a:chOff x="6877341" y="2118369"/>
            <a:chExt cx="2686428" cy="1254120"/>
          </a:xfrm>
          <a:solidFill>
            <a:srgbClr val="000000"/>
          </a:solidFill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55A878D6-C4A3-43D3-9A1C-CE2C5EB716A6}"/>
                </a:ext>
              </a:extLst>
            </p:cNvPr>
            <p:cNvSpPr/>
            <p:nvPr/>
          </p:nvSpPr>
          <p:spPr>
            <a:xfrm rot="2700000">
              <a:off x="8309649" y="2118369"/>
              <a:ext cx="1254120" cy="1254120"/>
            </a:xfrm>
            <a:custGeom>
              <a:avLst/>
              <a:gdLst>
                <a:gd name="connsiteX0" fmla="*/ 31636 w 1254120"/>
                <a:gd name="connsiteY0" fmla="*/ 31636 h 1254120"/>
                <a:gd name="connsiteX1" fmla="*/ 108012 w 1254120"/>
                <a:gd name="connsiteY1" fmla="*/ 0 h 1254120"/>
                <a:gd name="connsiteX2" fmla="*/ 1144453 w 1254120"/>
                <a:gd name="connsiteY2" fmla="*/ 0 h 1254120"/>
                <a:gd name="connsiteX3" fmla="*/ 1220829 w 1254120"/>
                <a:gd name="connsiteY3" fmla="*/ 31636 h 1254120"/>
                <a:gd name="connsiteX4" fmla="*/ 1221495 w 1254120"/>
                <a:gd name="connsiteY4" fmla="*/ 32625 h 1254120"/>
                <a:gd name="connsiteX5" fmla="*/ 1222484 w 1254120"/>
                <a:gd name="connsiteY5" fmla="*/ 33291 h 1254120"/>
                <a:gd name="connsiteX6" fmla="*/ 1254120 w 1254120"/>
                <a:gd name="connsiteY6" fmla="*/ 109667 h 1254120"/>
                <a:gd name="connsiteX7" fmla="*/ 1254120 w 1254120"/>
                <a:gd name="connsiteY7" fmla="*/ 1146108 h 1254120"/>
                <a:gd name="connsiteX8" fmla="*/ 1146108 w 1254120"/>
                <a:gd name="connsiteY8" fmla="*/ 1254120 h 1254120"/>
                <a:gd name="connsiteX9" fmla="*/ 1038096 w 1254120"/>
                <a:gd name="connsiteY9" fmla="*/ 1146108 h 1254120"/>
                <a:gd name="connsiteX10" fmla="*/ 1038096 w 1254120"/>
                <a:gd name="connsiteY10" fmla="*/ 216024 h 1254120"/>
                <a:gd name="connsiteX11" fmla="*/ 108012 w 1254120"/>
                <a:gd name="connsiteY11" fmla="*/ 216024 h 1254120"/>
                <a:gd name="connsiteX12" fmla="*/ 0 w 1254120"/>
                <a:gd name="connsiteY12" fmla="*/ 108012 h 1254120"/>
                <a:gd name="connsiteX13" fmla="*/ 31636 w 1254120"/>
                <a:gd name="connsiteY13" fmla="*/ 31636 h 1254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4120" h="1254120">
                  <a:moveTo>
                    <a:pt x="31636" y="31636"/>
                  </a:moveTo>
                  <a:cubicBezTo>
                    <a:pt x="51183" y="12090"/>
                    <a:pt x="78186" y="0"/>
                    <a:pt x="108012" y="0"/>
                  </a:cubicBezTo>
                  <a:lnTo>
                    <a:pt x="1144453" y="0"/>
                  </a:lnTo>
                  <a:cubicBezTo>
                    <a:pt x="1174280" y="-1"/>
                    <a:pt x="1201283" y="12089"/>
                    <a:pt x="1220829" y="31636"/>
                  </a:cubicBezTo>
                  <a:lnTo>
                    <a:pt x="1221495" y="32625"/>
                  </a:lnTo>
                  <a:lnTo>
                    <a:pt x="1222484" y="33291"/>
                  </a:lnTo>
                  <a:cubicBezTo>
                    <a:pt x="1242031" y="52837"/>
                    <a:pt x="1254121" y="79840"/>
                    <a:pt x="1254120" y="109667"/>
                  </a:cubicBezTo>
                  <a:lnTo>
                    <a:pt x="1254120" y="1146108"/>
                  </a:lnTo>
                  <a:cubicBezTo>
                    <a:pt x="1254120" y="1205761"/>
                    <a:pt x="1205761" y="1254120"/>
                    <a:pt x="1146108" y="1254120"/>
                  </a:cubicBezTo>
                  <a:cubicBezTo>
                    <a:pt x="1086455" y="1254120"/>
                    <a:pt x="1038096" y="1205761"/>
                    <a:pt x="1038096" y="1146108"/>
                  </a:cubicBezTo>
                  <a:lnTo>
                    <a:pt x="1038096" y="216024"/>
                  </a:lnTo>
                  <a:lnTo>
                    <a:pt x="108012" y="216024"/>
                  </a:lnTo>
                  <a:cubicBezTo>
                    <a:pt x="48359" y="216024"/>
                    <a:pt x="0" y="167665"/>
                    <a:pt x="0" y="108012"/>
                  </a:cubicBezTo>
                  <a:cubicBezTo>
                    <a:pt x="0" y="78185"/>
                    <a:pt x="12089" y="51183"/>
                    <a:pt x="31636" y="31636"/>
                  </a:cubicBezTo>
                  <a:close/>
                </a:path>
              </a:pathLst>
            </a:cu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A8B2E8E6-D09D-4856-BE60-D1EC4C8E66D7}"/>
                </a:ext>
              </a:extLst>
            </p:cNvPr>
            <p:cNvSpPr/>
            <p:nvPr/>
          </p:nvSpPr>
          <p:spPr>
            <a:xfrm>
              <a:off x="6877341" y="2635702"/>
              <a:ext cx="2660904" cy="219456"/>
            </a:xfrm>
            <a:prstGeom prst="roundRect">
              <a:avLst>
                <a:gd name="adj" fmla="val 50000"/>
              </a:avLst>
            </a:prstGeom>
            <a:grp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AEA4A2E6-A00C-4101-8B4C-429B4B11602A}"/>
              </a:ext>
            </a:extLst>
          </p:cNvPr>
          <p:cNvSpPr/>
          <p:nvPr/>
        </p:nvSpPr>
        <p:spPr>
          <a:xfrm rot="18900000">
            <a:off x="5063702" y="5181405"/>
            <a:ext cx="768561" cy="768561"/>
          </a:xfrm>
          <a:custGeom>
            <a:avLst/>
            <a:gdLst>
              <a:gd name="connsiteX0" fmla="*/ 1254120 w 1254120"/>
              <a:gd name="connsiteY0" fmla="*/ 0 h 1254120"/>
              <a:gd name="connsiteX1" fmla="*/ 1254120 w 1254120"/>
              <a:gd name="connsiteY1" fmla="*/ 1252465 h 1254120"/>
              <a:gd name="connsiteX2" fmla="*/ 1252465 w 1254120"/>
              <a:gd name="connsiteY2" fmla="*/ 1252465 h 1254120"/>
              <a:gd name="connsiteX3" fmla="*/ 1252465 w 1254120"/>
              <a:gd name="connsiteY3" fmla="*/ 1254120 h 1254120"/>
              <a:gd name="connsiteX4" fmla="*/ 0 w 1254120"/>
              <a:gd name="connsiteY4" fmla="*/ 1254120 h 1254120"/>
              <a:gd name="connsiteX5" fmla="*/ 0 w 1254120"/>
              <a:gd name="connsiteY5" fmla="*/ 1038096 h 1254120"/>
              <a:gd name="connsiteX6" fmla="*/ 1038096 w 1254120"/>
              <a:gd name="connsiteY6" fmla="*/ 1038096 h 1254120"/>
              <a:gd name="connsiteX7" fmla="*/ 1038096 w 1254120"/>
              <a:gd name="connsiteY7" fmla="*/ 0 h 125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4120" h="1254120">
                <a:moveTo>
                  <a:pt x="1254120" y="0"/>
                </a:moveTo>
                <a:lnTo>
                  <a:pt x="1254120" y="1252465"/>
                </a:lnTo>
                <a:lnTo>
                  <a:pt x="1252465" y="1252465"/>
                </a:lnTo>
                <a:lnTo>
                  <a:pt x="1252465" y="1254120"/>
                </a:lnTo>
                <a:lnTo>
                  <a:pt x="0" y="1254120"/>
                </a:lnTo>
                <a:lnTo>
                  <a:pt x="0" y="1038096"/>
                </a:lnTo>
                <a:lnTo>
                  <a:pt x="1038096" y="1038096"/>
                </a:lnTo>
                <a:lnTo>
                  <a:pt x="1038096" y="0"/>
                </a:lnTo>
                <a:close/>
              </a:path>
            </a:pathLst>
          </a:custGeom>
          <a:solidFill>
            <a:srgbClr val="00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BCD7302D-6658-4D8F-B728-324FD00C3AF4}"/>
              </a:ext>
            </a:extLst>
          </p:cNvPr>
          <p:cNvSpPr/>
          <p:nvPr/>
        </p:nvSpPr>
        <p:spPr>
          <a:xfrm rot="18900000">
            <a:off x="6012467" y="5181405"/>
            <a:ext cx="768561" cy="768561"/>
          </a:xfrm>
          <a:custGeom>
            <a:avLst/>
            <a:gdLst>
              <a:gd name="connsiteX0" fmla="*/ 1254120 w 1254120"/>
              <a:gd name="connsiteY0" fmla="*/ 0 h 1254120"/>
              <a:gd name="connsiteX1" fmla="*/ 1254120 w 1254120"/>
              <a:gd name="connsiteY1" fmla="*/ 1252465 h 1254120"/>
              <a:gd name="connsiteX2" fmla="*/ 1252465 w 1254120"/>
              <a:gd name="connsiteY2" fmla="*/ 1252465 h 1254120"/>
              <a:gd name="connsiteX3" fmla="*/ 1252465 w 1254120"/>
              <a:gd name="connsiteY3" fmla="*/ 1254120 h 1254120"/>
              <a:gd name="connsiteX4" fmla="*/ 0 w 1254120"/>
              <a:gd name="connsiteY4" fmla="*/ 1254120 h 1254120"/>
              <a:gd name="connsiteX5" fmla="*/ 0 w 1254120"/>
              <a:gd name="connsiteY5" fmla="*/ 1250732 h 1254120"/>
              <a:gd name="connsiteX6" fmla="*/ 212635 w 1254120"/>
              <a:gd name="connsiteY6" fmla="*/ 1038096 h 1254120"/>
              <a:gd name="connsiteX7" fmla="*/ 1038096 w 1254120"/>
              <a:gd name="connsiteY7" fmla="*/ 1038096 h 1254120"/>
              <a:gd name="connsiteX8" fmla="*/ 1038096 w 1254120"/>
              <a:gd name="connsiteY8" fmla="*/ 212635 h 1254120"/>
              <a:gd name="connsiteX9" fmla="*/ 1250732 w 1254120"/>
              <a:gd name="connsiteY9" fmla="*/ 0 h 125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4120" h="1254120">
                <a:moveTo>
                  <a:pt x="1254120" y="0"/>
                </a:moveTo>
                <a:lnTo>
                  <a:pt x="1254120" y="1252465"/>
                </a:lnTo>
                <a:lnTo>
                  <a:pt x="1252465" y="1252465"/>
                </a:lnTo>
                <a:lnTo>
                  <a:pt x="1252465" y="1254120"/>
                </a:lnTo>
                <a:lnTo>
                  <a:pt x="0" y="1254120"/>
                </a:lnTo>
                <a:lnTo>
                  <a:pt x="0" y="1250732"/>
                </a:lnTo>
                <a:lnTo>
                  <a:pt x="212635" y="1038096"/>
                </a:lnTo>
                <a:lnTo>
                  <a:pt x="1038096" y="1038096"/>
                </a:lnTo>
                <a:lnTo>
                  <a:pt x="1038096" y="212635"/>
                </a:lnTo>
                <a:lnTo>
                  <a:pt x="1250732" y="0"/>
                </a:lnTo>
                <a:close/>
              </a:path>
            </a:pathLst>
          </a:custGeom>
          <a:solidFill>
            <a:srgbClr val="00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リーフォーム: 図形 30">
            <a:extLst>
              <a:ext uri="{FF2B5EF4-FFF2-40B4-BE49-F238E27FC236}">
                <a16:creationId xmlns:a16="http://schemas.microsoft.com/office/drawing/2014/main" id="{87E79FD9-68D2-4436-8A45-9922CAE3D6E7}"/>
              </a:ext>
            </a:extLst>
          </p:cNvPr>
          <p:cNvSpPr/>
          <p:nvPr/>
        </p:nvSpPr>
        <p:spPr>
          <a:xfrm rot="2700000">
            <a:off x="6961231" y="5181405"/>
            <a:ext cx="768561" cy="768561"/>
          </a:xfrm>
          <a:custGeom>
            <a:avLst/>
            <a:gdLst>
              <a:gd name="connsiteX0" fmla="*/ 31636 w 1254120"/>
              <a:gd name="connsiteY0" fmla="*/ 31636 h 1254120"/>
              <a:gd name="connsiteX1" fmla="*/ 108012 w 1254120"/>
              <a:gd name="connsiteY1" fmla="*/ 0 h 1254120"/>
              <a:gd name="connsiteX2" fmla="*/ 1144453 w 1254120"/>
              <a:gd name="connsiteY2" fmla="*/ 0 h 1254120"/>
              <a:gd name="connsiteX3" fmla="*/ 1220829 w 1254120"/>
              <a:gd name="connsiteY3" fmla="*/ 31636 h 1254120"/>
              <a:gd name="connsiteX4" fmla="*/ 1221495 w 1254120"/>
              <a:gd name="connsiteY4" fmla="*/ 32625 h 1254120"/>
              <a:gd name="connsiteX5" fmla="*/ 1222484 w 1254120"/>
              <a:gd name="connsiteY5" fmla="*/ 33291 h 1254120"/>
              <a:gd name="connsiteX6" fmla="*/ 1254120 w 1254120"/>
              <a:gd name="connsiteY6" fmla="*/ 109667 h 1254120"/>
              <a:gd name="connsiteX7" fmla="*/ 1254120 w 1254120"/>
              <a:gd name="connsiteY7" fmla="*/ 1146108 h 1254120"/>
              <a:gd name="connsiteX8" fmla="*/ 1146108 w 1254120"/>
              <a:gd name="connsiteY8" fmla="*/ 1254120 h 1254120"/>
              <a:gd name="connsiteX9" fmla="*/ 1038096 w 1254120"/>
              <a:gd name="connsiteY9" fmla="*/ 1146108 h 1254120"/>
              <a:gd name="connsiteX10" fmla="*/ 1038096 w 1254120"/>
              <a:gd name="connsiteY10" fmla="*/ 216024 h 1254120"/>
              <a:gd name="connsiteX11" fmla="*/ 108012 w 1254120"/>
              <a:gd name="connsiteY11" fmla="*/ 216024 h 1254120"/>
              <a:gd name="connsiteX12" fmla="*/ 0 w 1254120"/>
              <a:gd name="connsiteY12" fmla="*/ 108012 h 1254120"/>
              <a:gd name="connsiteX13" fmla="*/ 31636 w 1254120"/>
              <a:gd name="connsiteY13" fmla="*/ 31636 h 125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54120" h="1254120">
                <a:moveTo>
                  <a:pt x="31636" y="31636"/>
                </a:moveTo>
                <a:cubicBezTo>
                  <a:pt x="51183" y="12090"/>
                  <a:pt x="78186" y="0"/>
                  <a:pt x="108012" y="0"/>
                </a:cubicBezTo>
                <a:lnTo>
                  <a:pt x="1144453" y="0"/>
                </a:lnTo>
                <a:cubicBezTo>
                  <a:pt x="1174280" y="-1"/>
                  <a:pt x="1201283" y="12089"/>
                  <a:pt x="1220829" y="31636"/>
                </a:cubicBezTo>
                <a:lnTo>
                  <a:pt x="1221495" y="32625"/>
                </a:lnTo>
                <a:lnTo>
                  <a:pt x="1222484" y="33291"/>
                </a:lnTo>
                <a:cubicBezTo>
                  <a:pt x="1242031" y="52837"/>
                  <a:pt x="1254121" y="79840"/>
                  <a:pt x="1254120" y="109667"/>
                </a:cubicBezTo>
                <a:lnTo>
                  <a:pt x="1254120" y="1146108"/>
                </a:lnTo>
                <a:cubicBezTo>
                  <a:pt x="1254120" y="1205761"/>
                  <a:pt x="1205761" y="1254120"/>
                  <a:pt x="1146108" y="1254120"/>
                </a:cubicBezTo>
                <a:cubicBezTo>
                  <a:pt x="1086455" y="1254120"/>
                  <a:pt x="1038096" y="1205761"/>
                  <a:pt x="1038096" y="1146108"/>
                </a:cubicBezTo>
                <a:lnTo>
                  <a:pt x="1038096" y="216024"/>
                </a:lnTo>
                <a:lnTo>
                  <a:pt x="108012" y="216024"/>
                </a:lnTo>
                <a:cubicBezTo>
                  <a:pt x="48359" y="216024"/>
                  <a:pt x="0" y="167665"/>
                  <a:pt x="0" y="108012"/>
                </a:cubicBezTo>
                <a:cubicBezTo>
                  <a:pt x="0" y="78185"/>
                  <a:pt x="12089" y="51183"/>
                  <a:pt x="31636" y="31636"/>
                </a:cubicBezTo>
                <a:close/>
              </a:path>
            </a:pathLst>
          </a:custGeom>
          <a:solidFill>
            <a:srgbClr val="00000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932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Arrows</dc:title>
  <dc:subject>Arrows</dc:subject>
  <dc:creator>Naotoshi Fujita</dc:creator>
  <cp:keywords>Arrows</cp:keywords>
  <cp:lastModifiedBy>Naotoshi Fujita</cp:lastModifiedBy>
  <cp:revision>1</cp:revision>
  <dcterms:created xsi:type="dcterms:W3CDTF">2020-01-20T08:47:55Z</dcterms:created>
  <dcterms:modified xsi:type="dcterms:W3CDTF">2020-01-20T08:50:00Z</dcterms:modified>
</cp:coreProperties>
</file>