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3"/>
  </p:notesMasterIdLst>
  <p:sldIdLst>
    <p:sldId id="435" r:id="rId2"/>
    <p:sldId id="434" r:id="rId3"/>
    <p:sldId id="432" r:id="rId4"/>
    <p:sldId id="313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430" r:id="rId63"/>
    <p:sldId id="372" r:id="rId64"/>
    <p:sldId id="373" r:id="rId65"/>
    <p:sldId id="374" r:id="rId66"/>
    <p:sldId id="375" r:id="rId67"/>
    <p:sldId id="376" r:id="rId68"/>
    <p:sldId id="377" r:id="rId69"/>
    <p:sldId id="378" r:id="rId70"/>
    <p:sldId id="379" r:id="rId71"/>
    <p:sldId id="380" r:id="rId72"/>
    <p:sldId id="381" r:id="rId73"/>
    <p:sldId id="382" r:id="rId74"/>
    <p:sldId id="383" r:id="rId75"/>
    <p:sldId id="384" r:id="rId76"/>
    <p:sldId id="385" r:id="rId77"/>
    <p:sldId id="386" r:id="rId78"/>
    <p:sldId id="387" r:id="rId79"/>
    <p:sldId id="388" r:id="rId80"/>
    <p:sldId id="389" r:id="rId81"/>
    <p:sldId id="390" r:id="rId82"/>
    <p:sldId id="391" r:id="rId83"/>
    <p:sldId id="392" r:id="rId84"/>
    <p:sldId id="393" r:id="rId85"/>
    <p:sldId id="394" r:id="rId86"/>
    <p:sldId id="395" r:id="rId87"/>
    <p:sldId id="396" r:id="rId88"/>
    <p:sldId id="397" r:id="rId89"/>
    <p:sldId id="398" r:id="rId90"/>
    <p:sldId id="399" r:id="rId91"/>
    <p:sldId id="400" r:id="rId92"/>
    <p:sldId id="401" r:id="rId93"/>
    <p:sldId id="402" r:id="rId94"/>
    <p:sldId id="403" r:id="rId95"/>
    <p:sldId id="404" r:id="rId96"/>
    <p:sldId id="405" r:id="rId97"/>
    <p:sldId id="406" r:id="rId98"/>
    <p:sldId id="407" r:id="rId99"/>
    <p:sldId id="408" r:id="rId100"/>
    <p:sldId id="409" r:id="rId101"/>
    <p:sldId id="410" r:id="rId102"/>
    <p:sldId id="411" r:id="rId103"/>
    <p:sldId id="412" r:id="rId104"/>
    <p:sldId id="413" r:id="rId105"/>
    <p:sldId id="414" r:id="rId106"/>
    <p:sldId id="415" r:id="rId107"/>
    <p:sldId id="416" r:id="rId108"/>
    <p:sldId id="417" r:id="rId109"/>
    <p:sldId id="418" r:id="rId110"/>
    <p:sldId id="419" r:id="rId111"/>
    <p:sldId id="420" r:id="rId112"/>
    <p:sldId id="421" r:id="rId113"/>
    <p:sldId id="422" r:id="rId114"/>
    <p:sldId id="423" r:id="rId115"/>
    <p:sldId id="424" r:id="rId116"/>
    <p:sldId id="425" r:id="rId117"/>
    <p:sldId id="426" r:id="rId118"/>
    <p:sldId id="427" r:id="rId119"/>
    <p:sldId id="428" r:id="rId120"/>
    <p:sldId id="429" r:id="rId121"/>
    <p:sldId id="433" r:id="rId122"/>
  </p:sldIdLst>
  <p:sldSz cx="18288000" cy="10287000"/>
  <p:notesSz cx="6858000" cy="9144000"/>
  <p:embeddedFontLst>
    <p:embeddedFont>
      <p:font typeface="Spica Neue P" panose="02000503000000000000" pitchFamily="2" charset="-128"/>
      <p:regular r:id="rId124"/>
    </p:embeddedFont>
    <p:embeddedFont>
      <p:font typeface="Gidole" panose="02000503000000000000" pitchFamily="2" charset="0"/>
      <p:regular r:id="rId125"/>
      <p:bold r:id="rId126"/>
    </p:embeddedFont>
    <p:embeddedFont>
      <p:font typeface="Gidole Heavy" panose="02000503000000000000" pitchFamily="2" charset="0"/>
      <p:bold r:id="rId127"/>
    </p:embeddedFont>
    <p:embeddedFont>
      <p:font typeface="Calibri" panose="020F0502020204030204" pitchFamily="34" charset="0"/>
      <p:regular r:id="rId128"/>
      <p:bold r:id="rId129"/>
      <p:italic r:id="rId130"/>
      <p:boldItalic r:id="rId131"/>
    </p:embeddedFont>
  </p:embeddedFontLst>
  <p:defaultTextStyle>
    <a:defPPr>
      <a:defRPr lang="ja-JP"/>
    </a:defPPr>
    <a:lvl1pPr marL="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14" y="6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128" Type="http://schemas.openxmlformats.org/officeDocument/2006/relationships/font" Target="fonts/font5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font" Target="fonts/font3.fntdata"/><Relationship Id="rId13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font" Target="fonts/font1.fntdata"/><Relationship Id="rId129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font" Target="fonts/font7.fntdata"/><Relationship Id="rId13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font" Target="fonts/font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font" Target="fonts/font8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87DEA-0D90-457F-894C-488C312D8B08}" type="datetimeFigureOut">
              <a:rPr kumimoji="1" lang="ja-JP" altLang="en-US" smtClean="0"/>
              <a:t>2016/12/4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D3635-EED1-4173-9A24-118E36C736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78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17057076" y="266700"/>
            <a:ext cx="1230923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17150860" y="254976"/>
            <a:ext cx="609600" cy="457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fld id="{354B7933-8F19-472E-802F-9CB26FC01D6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279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thing -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17057076" y="266700"/>
            <a:ext cx="1230923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17150860" y="254976"/>
            <a:ext cx="609600" cy="457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fld id="{354B7933-8F19-472E-802F-9CB26FC01D6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350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600575"/>
            <a:ext cx="16459200" cy="108585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31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7022123" cy="10287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18392" y="4286250"/>
            <a:ext cx="5785338" cy="17145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8065477" y="1219200"/>
            <a:ext cx="8850923" cy="7848600"/>
          </a:xfrm>
        </p:spPr>
        <p:txBody>
          <a:bodyPr anchor="ctr"/>
          <a:lstStyle>
            <a:lvl1pPr marL="342900" indent="-342900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/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860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Main Color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531519"/>
            <a:ext cx="16459200" cy="1223963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94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Dark Background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638675"/>
            <a:ext cx="16459200" cy="100965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sz="4800" spc="6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709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Dark Background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400" y="4257675"/>
            <a:ext cx="16459200" cy="177165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>
            <a:lvl1pPr>
              <a:defRPr sz="6600" spc="6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172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1333500" y="7581900"/>
            <a:ext cx="15621000" cy="2019300"/>
          </a:xfrm>
        </p:spPr>
        <p:txBody>
          <a:bodyPr anchor="b"/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baseline="0"/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26906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thing 2 -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15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400" y="411956"/>
            <a:ext cx="16459200" cy="1226344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2247900"/>
            <a:ext cx="16459200" cy="7162800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13106400" y="9534525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B7933-8F19-472E-802F-9CB26FC01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72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6" r:id="rId2"/>
    <p:sldLayoutId id="2147483661" r:id="rId3"/>
    <p:sldLayoutId id="2147483664" r:id="rId4"/>
    <p:sldLayoutId id="2147483662" r:id="rId5"/>
    <p:sldLayoutId id="2147483665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1828800" rtl="0" eaLnBrk="1" latinLnBrk="0" hangingPunct="1">
        <a:spcBef>
          <a:spcPct val="0"/>
        </a:spcBef>
        <a:buNone/>
        <a:defRPr kumimoji="1" sz="4800" kern="1200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indent="0" algn="l" defTabSz="1828800" rtl="0" eaLnBrk="1" latinLnBrk="0" hangingPunct="1">
        <a:spcBef>
          <a:spcPct val="200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hyperlink" Target="https://material.io/icons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terial.io/icons/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ICON</a:t>
            </a:r>
            <a:endParaRPr kumimoji="1" lang="ja-JP" altLang="en-US" dirty="0"/>
          </a:p>
        </p:txBody>
      </p:sp>
      <p:sp>
        <p:nvSpPr>
          <p:cNvPr id="211" name="Freeform 2923"/>
          <p:cNvSpPr>
            <a:spLocks noEditPoints="1"/>
          </p:cNvSpPr>
          <p:nvPr/>
        </p:nvSpPr>
        <p:spPr bwMode="auto">
          <a:xfrm>
            <a:off x="8845305" y="2942492"/>
            <a:ext cx="1073711" cy="1189456"/>
          </a:xfrm>
          <a:custGeom>
            <a:avLst/>
            <a:gdLst>
              <a:gd name="T0" fmla="*/ 72 w 144"/>
              <a:gd name="T1" fmla="*/ 0 h 160"/>
              <a:gd name="T2" fmla="*/ 88 w 144"/>
              <a:gd name="T3" fmla="*/ 16 h 160"/>
              <a:gd name="T4" fmla="*/ 72 w 144"/>
              <a:gd name="T5" fmla="*/ 32 h 160"/>
              <a:gd name="T6" fmla="*/ 56 w 144"/>
              <a:gd name="T7" fmla="*/ 16 h 160"/>
              <a:gd name="T8" fmla="*/ 72 w 144"/>
              <a:gd name="T9" fmla="*/ 0 h 160"/>
              <a:gd name="T10" fmla="*/ 144 w 144"/>
              <a:gd name="T11" fmla="*/ 56 h 160"/>
              <a:gd name="T12" fmla="*/ 96 w 144"/>
              <a:gd name="T13" fmla="*/ 56 h 160"/>
              <a:gd name="T14" fmla="*/ 96 w 144"/>
              <a:gd name="T15" fmla="*/ 160 h 160"/>
              <a:gd name="T16" fmla="*/ 80 w 144"/>
              <a:gd name="T17" fmla="*/ 160 h 160"/>
              <a:gd name="T18" fmla="*/ 80 w 144"/>
              <a:gd name="T19" fmla="*/ 112 h 160"/>
              <a:gd name="T20" fmla="*/ 64 w 144"/>
              <a:gd name="T21" fmla="*/ 112 h 160"/>
              <a:gd name="T22" fmla="*/ 64 w 144"/>
              <a:gd name="T23" fmla="*/ 160 h 160"/>
              <a:gd name="T24" fmla="*/ 48 w 144"/>
              <a:gd name="T25" fmla="*/ 160 h 160"/>
              <a:gd name="T26" fmla="*/ 48 w 144"/>
              <a:gd name="T27" fmla="*/ 56 h 160"/>
              <a:gd name="T28" fmla="*/ 0 w 144"/>
              <a:gd name="T29" fmla="*/ 56 h 160"/>
              <a:gd name="T30" fmla="*/ 0 w 144"/>
              <a:gd name="T31" fmla="*/ 40 h 160"/>
              <a:gd name="T32" fmla="*/ 144 w 144"/>
              <a:gd name="T33" fmla="*/ 40 h 160"/>
              <a:gd name="T34" fmla="*/ 144 w 144"/>
              <a:gd name="T3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81" y="0"/>
                  <a:pt x="88" y="7"/>
                  <a:pt x="88" y="16"/>
                </a:cubicBezTo>
                <a:cubicBezTo>
                  <a:pt x="88" y="25"/>
                  <a:pt x="81" y="32"/>
                  <a:pt x="72" y="32"/>
                </a:cubicBezTo>
                <a:cubicBezTo>
                  <a:pt x="63" y="32"/>
                  <a:pt x="56" y="25"/>
                  <a:pt x="56" y="16"/>
                </a:cubicBezTo>
                <a:cubicBezTo>
                  <a:pt x="56" y="7"/>
                  <a:pt x="63" y="0"/>
                  <a:pt x="72" y="0"/>
                </a:cubicBezTo>
                <a:close/>
                <a:moveTo>
                  <a:pt x="144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0" y="40"/>
                  <a:pt x="0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2" name="Freeform 2923"/>
          <p:cNvSpPr>
            <a:spLocks noEditPoints="1"/>
          </p:cNvSpPr>
          <p:nvPr/>
        </p:nvSpPr>
        <p:spPr bwMode="auto">
          <a:xfrm>
            <a:off x="8276492" y="3501818"/>
            <a:ext cx="568813" cy="630130"/>
          </a:xfrm>
          <a:custGeom>
            <a:avLst/>
            <a:gdLst>
              <a:gd name="T0" fmla="*/ 72 w 144"/>
              <a:gd name="T1" fmla="*/ 0 h 160"/>
              <a:gd name="T2" fmla="*/ 88 w 144"/>
              <a:gd name="T3" fmla="*/ 16 h 160"/>
              <a:gd name="T4" fmla="*/ 72 w 144"/>
              <a:gd name="T5" fmla="*/ 32 h 160"/>
              <a:gd name="T6" fmla="*/ 56 w 144"/>
              <a:gd name="T7" fmla="*/ 16 h 160"/>
              <a:gd name="T8" fmla="*/ 72 w 144"/>
              <a:gd name="T9" fmla="*/ 0 h 160"/>
              <a:gd name="T10" fmla="*/ 144 w 144"/>
              <a:gd name="T11" fmla="*/ 56 h 160"/>
              <a:gd name="T12" fmla="*/ 96 w 144"/>
              <a:gd name="T13" fmla="*/ 56 h 160"/>
              <a:gd name="T14" fmla="*/ 96 w 144"/>
              <a:gd name="T15" fmla="*/ 160 h 160"/>
              <a:gd name="T16" fmla="*/ 80 w 144"/>
              <a:gd name="T17" fmla="*/ 160 h 160"/>
              <a:gd name="T18" fmla="*/ 80 w 144"/>
              <a:gd name="T19" fmla="*/ 112 h 160"/>
              <a:gd name="T20" fmla="*/ 64 w 144"/>
              <a:gd name="T21" fmla="*/ 112 h 160"/>
              <a:gd name="T22" fmla="*/ 64 w 144"/>
              <a:gd name="T23" fmla="*/ 160 h 160"/>
              <a:gd name="T24" fmla="*/ 48 w 144"/>
              <a:gd name="T25" fmla="*/ 160 h 160"/>
              <a:gd name="T26" fmla="*/ 48 w 144"/>
              <a:gd name="T27" fmla="*/ 56 h 160"/>
              <a:gd name="T28" fmla="*/ 0 w 144"/>
              <a:gd name="T29" fmla="*/ 56 h 160"/>
              <a:gd name="T30" fmla="*/ 0 w 144"/>
              <a:gd name="T31" fmla="*/ 40 h 160"/>
              <a:gd name="T32" fmla="*/ 144 w 144"/>
              <a:gd name="T33" fmla="*/ 40 h 160"/>
              <a:gd name="T34" fmla="*/ 144 w 144"/>
              <a:gd name="T3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81" y="0"/>
                  <a:pt x="88" y="7"/>
                  <a:pt x="88" y="16"/>
                </a:cubicBezTo>
                <a:cubicBezTo>
                  <a:pt x="88" y="25"/>
                  <a:pt x="81" y="32"/>
                  <a:pt x="72" y="32"/>
                </a:cubicBezTo>
                <a:cubicBezTo>
                  <a:pt x="63" y="32"/>
                  <a:pt x="56" y="25"/>
                  <a:pt x="56" y="16"/>
                </a:cubicBezTo>
                <a:cubicBezTo>
                  <a:pt x="56" y="7"/>
                  <a:pt x="63" y="0"/>
                  <a:pt x="72" y="0"/>
                </a:cubicBezTo>
                <a:close/>
                <a:moveTo>
                  <a:pt x="144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0" y="40"/>
                  <a:pt x="0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2026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applications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backup restore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bluetooth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brightness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cell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ethernet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antenna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component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composite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hdmi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svideo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overscan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power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remote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voice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shopping basket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 two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notes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notes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spellcheck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subject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supervisor account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horiz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418"/>
          <p:cNvSpPr>
            <a:spLocks noEditPoints="1"/>
          </p:cNvSpPr>
          <p:nvPr/>
        </p:nvSpPr>
        <p:spPr bwMode="auto">
          <a:xfrm>
            <a:off x="15616238" y="7700963"/>
            <a:ext cx="762000" cy="595313"/>
          </a:xfrm>
          <a:custGeom>
            <a:avLst/>
            <a:gdLst>
              <a:gd name="T0" fmla="*/ 106 w 480"/>
              <a:gd name="T1" fmla="*/ 161 h 375"/>
              <a:gd name="T2" fmla="*/ 0 w 480"/>
              <a:gd name="T3" fmla="*/ 268 h 375"/>
              <a:gd name="T4" fmla="*/ 106 w 480"/>
              <a:gd name="T5" fmla="*/ 375 h 375"/>
              <a:gd name="T6" fmla="*/ 106 w 480"/>
              <a:gd name="T7" fmla="*/ 295 h 375"/>
              <a:gd name="T8" fmla="*/ 293 w 480"/>
              <a:gd name="T9" fmla="*/ 295 h 375"/>
              <a:gd name="T10" fmla="*/ 293 w 480"/>
              <a:gd name="T11" fmla="*/ 241 h 375"/>
              <a:gd name="T12" fmla="*/ 106 w 480"/>
              <a:gd name="T13" fmla="*/ 241 h 375"/>
              <a:gd name="T14" fmla="*/ 106 w 480"/>
              <a:gd name="T15" fmla="*/ 161 h 375"/>
              <a:gd name="T16" fmla="*/ 480 w 480"/>
              <a:gd name="T17" fmla="*/ 107 h 375"/>
              <a:gd name="T18" fmla="*/ 373 w 480"/>
              <a:gd name="T19" fmla="*/ 0 h 375"/>
              <a:gd name="T20" fmla="*/ 373 w 480"/>
              <a:gd name="T21" fmla="*/ 80 h 375"/>
              <a:gd name="T22" fmla="*/ 186 w 480"/>
              <a:gd name="T23" fmla="*/ 80 h 375"/>
              <a:gd name="T24" fmla="*/ 186 w 480"/>
              <a:gd name="T25" fmla="*/ 134 h 375"/>
              <a:gd name="T26" fmla="*/ 373 w 480"/>
              <a:gd name="T27" fmla="*/ 134 h 375"/>
              <a:gd name="T28" fmla="*/ 373 w 480"/>
              <a:gd name="T29" fmla="*/ 214 h 375"/>
              <a:gd name="T30" fmla="*/ 480 w 480"/>
              <a:gd name="T31" fmla="*/ 107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0" h="375">
                <a:moveTo>
                  <a:pt x="106" y="161"/>
                </a:moveTo>
                <a:lnTo>
                  <a:pt x="0" y="268"/>
                </a:lnTo>
                <a:lnTo>
                  <a:pt x="106" y="375"/>
                </a:lnTo>
                <a:lnTo>
                  <a:pt x="106" y="295"/>
                </a:lnTo>
                <a:lnTo>
                  <a:pt x="293" y="295"/>
                </a:lnTo>
                <a:lnTo>
                  <a:pt x="293" y="241"/>
                </a:lnTo>
                <a:lnTo>
                  <a:pt x="106" y="241"/>
                </a:lnTo>
                <a:lnTo>
                  <a:pt x="106" y="161"/>
                </a:lnTo>
                <a:close/>
                <a:moveTo>
                  <a:pt x="480" y="107"/>
                </a:moveTo>
                <a:lnTo>
                  <a:pt x="373" y="0"/>
                </a:lnTo>
                <a:lnTo>
                  <a:pt x="373" y="80"/>
                </a:lnTo>
                <a:lnTo>
                  <a:pt x="186" y="80"/>
                </a:lnTo>
                <a:lnTo>
                  <a:pt x="186" y="134"/>
                </a:lnTo>
                <a:lnTo>
                  <a:pt x="373" y="134"/>
                </a:lnTo>
                <a:lnTo>
                  <a:pt x="373" y="214"/>
                </a:lnTo>
                <a:lnTo>
                  <a:pt x="480" y="10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421"/>
          <p:cNvSpPr>
            <a:spLocks noEditPoints="1"/>
          </p:cNvSpPr>
          <p:nvPr/>
        </p:nvSpPr>
        <p:spPr bwMode="auto">
          <a:xfrm>
            <a:off x="13271500" y="7727951"/>
            <a:ext cx="766763" cy="541338"/>
          </a:xfrm>
          <a:custGeom>
            <a:avLst/>
            <a:gdLst>
              <a:gd name="T0" fmla="*/ 116 w 160"/>
              <a:gd name="T1" fmla="*/ 56 h 112"/>
              <a:gd name="T2" fmla="*/ 136 w 160"/>
              <a:gd name="T3" fmla="*/ 36 h 112"/>
              <a:gd name="T4" fmla="*/ 116 w 160"/>
              <a:gd name="T5" fmla="*/ 16 h 112"/>
              <a:gd name="T6" fmla="*/ 96 w 160"/>
              <a:gd name="T7" fmla="*/ 36 h 112"/>
              <a:gd name="T8" fmla="*/ 116 w 160"/>
              <a:gd name="T9" fmla="*/ 56 h 112"/>
              <a:gd name="T10" fmla="*/ 56 w 160"/>
              <a:gd name="T11" fmla="*/ 48 h 112"/>
              <a:gd name="T12" fmla="*/ 80 w 160"/>
              <a:gd name="T13" fmla="*/ 24 h 112"/>
              <a:gd name="T14" fmla="*/ 56 w 160"/>
              <a:gd name="T15" fmla="*/ 0 h 112"/>
              <a:gd name="T16" fmla="*/ 32 w 160"/>
              <a:gd name="T17" fmla="*/ 24 h 112"/>
              <a:gd name="T18" fmla="*/ 56 w 160"/>
              <a:gd name="T19" fmla="*/ 48 h 112"/>
              <a:gd name="T20" fmla="*/ 116 w 160"/>
              <a:gd name="T21" fmla="*/ 72 h 112"/>
              <a:gd name="T22" fmla="*/ 72 w 160"/>
              <a:gd name="T23" fmla="*/ 94 h 112"/>
              <a:gd name="T24" fmla="*/ 72 w 160"/>
              <a:gd name="T25" fmla="*/ 112 h 112"/>
              <a:gd name="T26" fmla="*/ 160 w 160"/>
              <a:gd name="T27" fmla="*/ 112 h 112"/>
              <a:gd name="T28" fmla="*/ 160 w 160"/>
              <a:gd name="T29" fmla="*/ 94 h 112"/>
              <a:gd name="T30" fmla="*/ 116 w 160"/>
              <a:gd name="T31" fmla="*/ 72 h 112"/>
              <a:gd name="T32" fmla="*/ 56 w 160"/>
              <a:gd name="T33" fmla="*/ 64 h 112"/>
              <a:gd name="T34" fmla="*/ 0 w 160"/>
              <a:gd name="T35" fmla="*/ 92 h 112"/>
              <a:gd name="T36" fmla="*/ 0 w 160"/>
              <a:gd name="T37" fmla="*/ 112 h 112"/>
              <a:gd name="T38" fmla="*/ 56 w 160"/>
              <a:gd name="T39" fmla="*/ 112 h 112"/>
              <a:gd name="T40" fmla="*/ 56 w 160"/>
              <a:gd name="T41" fmla="*/ 94 h 112"/>
              <a:gd name="T42" fmla="*/ 75 w 160"/>
              <a:gd name="T43" fmla="*/ 66 h 112"/>
              <a:gd name="T44" fmla="*/ 56 w 160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12">
                <a:moveTo>
                  <a:pt x="116" y="56"/>
                </a:moveTo>
                <a:cubicBezTo>
                  <a:pt x="127" y="56"/>
                  <a:pt x="136" y="47"/>
                  <a:pt x="136" y="36"/>
                </a:cubicBezTo>
                <a:cubicBezTo>
                  <a:pt x="136" y="25"/>
                  <a:pt x="127" y="16"/>
                  <a:pt x="116" y="16"/>
                </a:cubicBezTo>
                <a:cubicBezTo>
                  <a:pt x="105" y="16"/>
                  <a:pt x="96" y="25"/>
                  <a:pt x="96" y="36"/>
                </a:cubicBezTo>
                <a:cubicBezTo>
                  <a:pt x="96" y="47"/>
                  <a:pt x="105" y="56"/>
                  <a:pt x="116" y="56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116" y="72"/>
                </a:moveTo>
                <a:cubicBezTo>
                  <a:pt x="101" y="72"/>
                  <a:pt x="72" y="79"/>
                  <a:pt x="72" y="94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94"/>
                  <a:pt x="160" y="94"/>
                  <a:pt x="160" y="94"/>
                </a:cubicBezTo>
                <a:cubicBezTo>
                  <a:pt x="160" y="79"/>
                  <a:pt x="131" y="72"/>
                  <a:pt x="116" y="72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94"/>
                  <a:pt x="56" y="94"/>
                  <a:pt x="56" y="94"/>
                </a:cubicBezTo>
                <a:cubicBezTo>
                  <a:pt x="56" y="87"/>
                  <a:pt x="59" y="75"/>
                  <a:pt x="75" y="66"/>
                </a:cubicBezTo>
                <a:cubicBezTo>
                  <a:pt x="68" y="65"/>
                  <a:pt x="61" y="64"/>
                  <a:pt x="56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424"/>
          <p:cNvSpPr>
            <a:spLocks noEditPoints="1"/>
          </p:cNvSpPr>
          <p:nvPr/>
        </p:nvSpPr>
        <p:spPr bwMode="auto">
          <a:xfrm>
            <a:off x="10928350" y="7666038"/>
            <a:ext cx="755650" cy="663575"/>
          </a:xfrm>
          <a:custGeom>
            <a:avLst/>
            <a:gdLst>
              <a:gd name="T0" fmla="*/ 297 w 476"/>
              <a:gd name="T1" fmla="*/ 359 h 418"/>
              <a:gd name="T2" fmla="*/ 0 w 476"/>
              <a:gd name="T3" fmla="*/ 359 h 418"/>
              <a:gd name="T4" fmla="*/ 0 w 476"/>
              <a:gd name="T5" fmla="*/ 418 h 418"/>
              <a:gd name="T6" fmla="*/ 297 w 476"/>
              <a:gd name="T7" fmla="*/ 418 h 418"/>
              <a:gd name="T8" fmla="*/ 297 w 476"/>
              <a:gd name="T9" fmla="*/ 359 h 418"/>
              <a:gd name="T10" fmla="*/ 476 w 476"/>
              <a:gd name="T11" fmla="*/ 120 h 418"/>
              <a:gd name="T12" fmla="*/ 0 w 476"/>
              <a:gd name="T13" fmla="*/ 120 h 418"/>
              <a:gd name="T14" fmla="*/ 0 w 476"/>
              <a:gd name="T15" fmla="*/ 180 h 418"/>
              <a:gd name="T16" fmla="*/ 476 w 476"/>
              <a:gd name="T17" fmla="*/ 180 h 418"/>
              <a:gd name="T18" fmla="*/ 476 w 476"/>
              <a:gd name="T19" fmla="*/ 120 h 418"/>
              <a:gd name="T20" fmla="*/ 0 w 476"/>
              <a:gd name="T21" fmla="*/ 299 h 418"/>
              <a:gd name="T22" fmla="*/ 476 w 476"/>
              <a:gd name="T23" fmla="*/ 299 h 418"/>
              <a:gd name="T24" fmla="*/ 476 w 476"/>
              <a:gd name="T25" fmla="*/ 239 h 418"/>
              <a:gd name="T26" fmla="*/ 0 w 476"/>
              <a:gd name="T27" fmla="*/ 239 h 418"/>
              <a:gd name="T28" fmla="*/ 0 w 476"/>
              <a:gd name="T29" fmla="*/ 299 h 418"/>
              <a:gd name="T30" fmla="*/ 0 w 476"/>
              <a:gd name="T31" fmla="*/ 0 h 418"/>
              <a:gd name="T32" fmla="*/ 0 w 476"/>
              <a:gd name="T33" fmla="*/ 60 h 418"/>
              <a:gd name="T34" fmla="*/ 476 w 476"/>
              <a:gd name="T35" fmla="*/ 60 h 418"/>
              <a:gd name="T36" fmla="*/ 476 w 476"/>
              <a:gd name="T37" fmla="*/ 0 h 418"/>
              <a:gd name="T38" fmla="*/ 0 w 476"/>
              <a:gd name="T3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6" h="418">
                <a:moveTo>
                  <a:pt x="297" y="359"/>
                </a:moveTo>
                <a:lnTo>
                  <a:pt x="0" y="359"/>
                </a:lnTo>
                <a:lnTo>
                  <a:pt x="0" y="418"/>
                </a:lnTo>
                <a:lnTo>
                  <a:pt x="297" y="418"/>
                </a:lnTo>
                <a:lnTo>
                  <a:pt x="297" y="359"/>
                </a:lnTo>
                <a:close/>
                <a:moveTo>
                  <a:pt x="476" y="120"/>
                </a:moveTo>
                <a:lnTo>
                  <a:pt x="0" y="120"/>
                </a:lnTo>
                <a:lnTo>
                  <a:pt x="0" y="180"/>
                </a:lnTo>
                <a:lnTo>
                  <a:pt x="476" y="180"/>
                </a:lnTo>
                <a:lnTo>
                  <a:pt x="476" y="120"/>
                </a:lnTo>
                <a:close/>
                <a:moveTo>
                  <a:pt x="0" y="299"/>
                </a:moveTo>
                <a:lnTo>
                  <a:pt x="476" y="299"/>
                </a:lnTo>
                <a:lnTo>
                  <a:pt x="476" y="239"/>
                </a:lnTo>
                <a:lnTo>
                  <a:pt x="0" y="239"/>
                </a:lnTo>
                <a:lnTo>
                  <a:pt x="0" y="299"/>
                </a:lnTo>
                <a:close/>
                <a:moveTo>
                  <a:pt x="0" y="0"/>
                </a:moveTo>
                <a:lnTo>
                  <a:pt x="0" y="60"/>
                </a:lnTo>
                <a:lnTo>
                  <a:pt x="476" y="60"/>
                </a:lnTo>
                <a:lnTo>
                  <a:pt x="476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427"/>
          <p:cNvSpPr>
            <a:spLocks noEditPoints="1"/>
          </p:cNvSpPr>
          <p:nvPr/>
        </p:nvSpPr>
        <p:spPr bwMode="auto">
          <a:xfrm>
            <a:off x="8567738" y="7658100"/>
            <a:ext cx="762000" cy="681038"/>
          </a:xfrm>
          <a:custGeom>
            <a:avLst/>
            <a:gdLst>
              <a:gd name="T0" fmla="*/ 453 w 480"/>
              <a:gd name="T1" fmla="*/ 0 h 429"/>
              <a:gd name="T2" fmla="*/ 26 w 480"/>
              <a:gd name="T3" fmla="*/ 0 h 429"/>
              <a:gd name="T4" fmla="*/ 26 w 480"/>
              <a:gd name="T5" fmla="*/ 54 h 429"/>
              <a:gd name="T6" fmla="*/ 453 w 480"/>
              <a:gd name="T7" fmla="*/ 54 h 429"/>
              <a:gd name="T8" fmla="*/ 453 w 480"/>
              <a:gd name="T9" fmla="*/ 0 h 429"/>
              <a:gd name="T10" fmla="*/ 480 w 480"/>
              <a:gd name="T11" fmla="*/ 268 h 429"/>
              <a:gd name="T12" fmla="*/ 480 w 480"/>
              <a:gd name="T13" fmla="*/ 214 h 429"/>
              <a:gd name="T14" fmla="*/ 453 w 480"/>
              <a:gd name="T15" fmla="*/ 81 h 429"/>
              <a:gd name="T16" fmla="*/ 26 w 480"/>
              <a:gd name="T17" fmla="*/ 81 h 429"/>
              <a:gd name="T18" fmla="*/ 0 w 480"/>
              <a:gd name="T19" fmla="*/ 214 h 429"/>
              <a:gd name="T20" fmla="*/ 0 w 480"/>
              <a:gd name="T21" fmla="*/ 268 h 429"/>
              <a:gd name="T22" fmla="*/ 26 w 480"/>
              <a:gd name="T23" fmla="*/ 268 h 429"/>
              <a:gd name="T24" fmla="*/ 26 w 480"/>
              <a:gd name="T25" fmla="*/ 429 h 429"/>
              <a:gd name="T26" fmla="*/ 293 w 480"/>
              <a:gd name="T27" fmla="*/ 429 h 429"/>
              <a:gd name="T28" fmla="*/ 293 w 480"/>
              <a:gd name="T29" fmla="*/ 268 h 429"/>
              <a:gd name="T30" fmla="*/ 400 w 480"/>
              <a:gd name="T31" fmla="*/ 268 h 429"/>
              <a:gd name="T32" fmla="*/ 400 w 480"/>
              <a:gd name="T33" fmla="*/ 429 h 429"/>
              <a:gd name="T34" fmla="*/ 453 w 480"/>
              <a:gd name="T35" fmla="*/ 429 h 429"/>
              <a:gd name="T36" fmla="*/ 453 w 480"/>
              <a:gd name="T37" fmla="*/ 268 h 429"/>
              <a:gd name="T38" fmla="*/ 480 w 480"/>
              <a:gd name="T39" fmla="*/ 268 h 429"/>
              <a:gd name="T40" fmla="*/ 240 w 480"/>
              <a:gd name="T41" fmla="*/ 375 h 429"/>
              <a:gd name="T42" fmla="*/ 80 w 480"/>
              <a:gd name="T43" fmla="*/ 375 h 429"/>
              <a:gd name="T44" fmla="*/ 80 w 480"/>
              <a:gd name="T45" fmla="*/ 268 h 429"/>
              <a:gd name="T46" fmla="*/ 240 w 480"/>
              <a:gd name="T47" fmla="*/ 268 h 429"/>
              <a:gd name="T48" fmla="*/ 240 w 480"/>
              <a:gd name="T49" fmla="*/ 3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29">
                <a:moveTo>
                  <a:pt x="453" y="0"/>
                </a:moveTo>
                <a:lnTo>
                  <a:pt x="26" y="0"/>
                </a:lnTo>
                <a:lnTo>
                  <a:pt x="26" y="54"/>
                </a:lnTo>
                <a:lnTo>
                  <a:pt x="453" y="54"/>
                </a:lnTo>
                <a:lnTo>
                  <a:pt x="453" y="0"/>
                </a:lnTo>
                <a:close/>
                <a:moveTo>
                  <a:pt x="480" y="268"/>
                </a:moveTo>
                <a:lnTo>
                  <a:pt x="480" y="214"/>
                </a:lnTo>
                <a:lnTo>
                  <a:pt x="453" y="81"/>
                </a:lnTo>
                <a:lnTo>
                  <a:pt x="26" y="81"/>
                </a:lnTo>
                <a:lnTo>
                  <a:pt x="0" y="214"/>
                </a:lnTo>
                <a:lnTo>
                  <a:pt x="0" y="268"/>
                </a:lnTo>
                <a:lnTo>
                  <a:pt x="26" y="268"/>
                </a:lnTo>
                <a:lnTo>
                  <a:pt x="26" y="429"/>
                </a:lnTo>
                <a:lnTo>
                  <a:pt x="293" y="429"/>
                </a:lnTo>
                <a:lnTo>
                  <a:pt x="293" y="268"/>
                </a:lnTo>
                <a:lnTo>
                  <a:pt x="400" y="268"/>
                </a:lnTo>
                <a:lnTo>
                  <a:pt x="400" y="429"/>
                </a:lnTo>
                <a:lnTo>
                  <a:pt x="453" y="429"/>
                </a:lnTo>
                <a:lnTo>
                  <a:pt x="453" y="268"/>
                </a:lnTo>
                <a:lnTo>
                  <a:pt x="480" y="268"/>
                </a:lnTo>
                <a:close/>
                <a:moveTo>
                  <a:pt x="240" y="375"/>
                </a:moveTo>
                <a:lnTo>
                  <a:pt x="80" y="375"/>
                </a:lnTo>
                <a:lnTo>
                  <a:pt x="80" y="268"/>
                </a:lnTo>
                <a:lnTo>
                  <a:pt x="240" y="268"/>
                </a:lnTo>
                <a:lnTo>
                  <a:pt x="240" y="37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430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4 w 160"/>
              <a:gd name="T11" fmla="*/ 128 h 160"/>
              <a:gd name="T12" fmla="*/ 80 w 160"/>
              <a:gd name="T13" fmla="*/ 108 h 160"/>
              <a:gd name="T14" fmla="*/ 46 w 160"/>
              <a:gd name="T15" fmla="*/ 128 h 160"/>
              <a:gd name="T16" fmla="*/ 55 w 160"/>
              <a:gd name="T17" fmla="*/ 90 h 160"/>
              <a:gd name="T18" fmla="*/ 25 w 160"/>
              <a:gd name="T19" fmla="*/ 64 h 160"/>
              <a:gd name="T20" fmla="*/ 65 w 160"/>
              <a:gd name="T21" fmla="*/ 60 h 160"/>
              <a:gd name="T22" fmla="*/ 80 w 160"/>
              <a:gd name="T23" fmla="*/ 24 h 160"/>
              <a:gd name="T24" fmla="*/ 95 w 160"/>
              <a:gd name="T25" fmla="*/ 60 h 160"/>
              <a:gd name="T26" fmla="*/ 135 w 160"/>
              <a:gd name="T27" fmla="*/ 64 h 160"/>
              <a:gd name="T28" fmla="*/ 105 w 160"/>
              <a:gd name="T29" fmla="*/ 90 h 160"/>
              <a:gd name="T30" fmla="*/ 114 w 160"/>
              <a:gd name="T3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4" y="128"/>
                </a:moveTo>
                <a:cubicBezTo>
                  <a:pt x="80" y="108"/>
                  <a:pt x="80" y="108"/>
                  <a:pt x="80" y="108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55" y="90"/>
                  <a:pt x="55" y="90"/>
                  <a:pt x="55" y="90"/>
                </a:cubicBezTo>
                <a:cubicBezTo>
                  <a:pt x="25" y="64"/>
                  <a:pt x="25" y="64"/>
                  <a:pt x="25" y="64"/>
                </a:cubicBezTo>
                <a:cubicBezTo>
                  <a:pt x="65" y="60"/>
                  <a:pt x="65" y="60"/>
                  <a:pt x="65" y="60"/>
                </a:cubicBezTo>
                <a:cubicBezTo>
                  <a:pt x="80" y="24"/>
                  <a:pt x="80" y="24"/>
                  <a:pt x="80" y="24"/>
                </a:cubicBezTo>
                <a:cubicBezTo>
                  <a:pt x="95" y="60"/>
                  <a:pt x="95" y="60"/>
                  <a:pt x="95" y="60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05" y="90"/>
                  <a:pt x="105" y="90"/>
                  <a:pt x="105" y="90"/>
                </a:cubicBezTo>
                <a:lnTo>
                  <a:pt x="114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433"/>
          <p:cNvSpPr>
            <a:spLocks noEditPoints="1"/>
          </p:cNvSpPr>
          <p:nvPr/>
        </p:nvSpPr>
        <p:spPr bwMode="auto">
          <a:xfrm>
            <a:off x="3878263" y="7645401"/>
            <a:ext cx="757238" cy="720725"/>
          </a:xfrm>
          <a:custGeom>
            <a:avLst/>
            <a:gdLst>
              <a:gd name="T0" fmla="*/ 233 w 477"/>
              <a:gd name="T1" fmla="*/ 303 h 454"/>
              <a:gd name="T2" fmla="*/ 279 w 477"/>
              <a:gd name="T3" fmla="*/ 303 h 454"/>
              <a:gd name="T4" fmla="*/ 160 w 477"/>
              <a:gd name="T5" fmla="*/ 0 h 454"/>
              <a:gd name="T6" fmla="*/ 119 w 477"/>
              <a:gd name="T7" fmla="*/ 0 h 454"/>
              <a:gd name="T8" fmla="*/ 0 w 477"/>
              <a:gd name="T9" fmla="*/ 303 h 454"/>
              <a:gd name="T10" fmla="*/ 46 w 477"/>
              <a:gd name="T11" fmla="*/ 303 h 454"/>
              <a:gd name="T12" fmla="*/ 73 w 477"/>
              <a:gd name="T13" fmla="*/ 233 h 454"/>
              <a:gd name="T14" fmla="*/ 206 w 477"/>
              <a:gd name="T15" fmla="*/ 233 h 454"/>
              <a:gd name="T16" fmla="*/ 233 w 477"/>
              <a:gd name="T17" fmla="*/ 303 h 454"/>
              <a:gd name="T18" fmla="*/ 90 w 477"/>
              <a:gd name="T19" fmla="*/ 186 h 454"/>
              <a:gd name="T20" fmla="*/ 139 w 477"/>
              <a:gd name="T21" fmla="*/ 58 h 454"/>
              <a:gd name="T22" fmla="*/ 189 w 477"/>
              <a:gd name="T23" fmla="*/ 186 h 454"/>
              <a:gd name="T24" fmla="*/ 90 w 477"/>
              <a:gd name="T25" fmla="*/ 186 h 454"/>
              <a:gd name="T26" fmla="*/ 445 w 477"/>
              <a:gd name="T27" fmla="*/ 201 h 454"/>
              <a:gd name="T28" fmla="*/ 256 w 477"/>
              <a:gd name="T29" fmla="*/ 387 h 454"/>
              <a:gd name="T30" fmla="*/ 171 w 477"/>
              <a:gd name="T31" fmla="*/ 303 h 454"/>
              <a:gd name="T32" fmla="*/ 137 w 477"/>
              <a:gd name="T33" fmla="*/ 335 h 454"/>
              <a:gd name="T34" fmla="*/ 256 w 477"/>
              <a:gd name="T35" fmla="*/ 454 h 454"/>
              <a:gd name="T36" fmla="*/ 477 w 477"/>
              <a:gd name="T37" fmla="*/ 233 h 454"/>
              <a:gd name="T38" fmla="*/ 445 w 477"/>
              <a:gd name="T39" fmla="*/ 20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7" h="454">
                <a:moveTo>
                  <a:pt x="233" y="303"/>
                </a:moveTo>
                <a:lnTo>
                  <a:pt x="279" y="303"/>
                </a:lnTo>
                <a:lnTo>
                  <a:pt x="160" y="0"/>
                </a:lnTo>
                <a:lnTo>
                  <a:pt x="119" y="0"/>
                </a:lnTo>
                <a:lnTo>
                  <a:pt x="0" y="303"/>
                </a:lnTo>
                <a:lnTo>
                  <a:pt x="46" y="303"/>
                </a:lnTo>
                <a:lnTo>
                  <a:pt x="73" y="233"/>
                </a:lnTo>
                <a:lnTo>
                  <a:pt x="206" y="233"/>
                </a:lnTo>
                <a:lnTo>
                  <a:pt x="233" y="303"/>
                </a:lnTo>
                <a:close/>
                <a:moveTo>
                  <a:pt x="90" y="186"/>
                </a:moveTo>
                <a:lnTo>
                  <a:pt x="139" y="58"/>
                </a:lnTo>
                <a:lnTo>
                  <a:pt x="189" y="186"/>
                </a:lnTo>
                <a:lnTo>
                  <a:pt x="90" y="186"/>
                </a:lnTo>
                <a:close/>
                <a:moveTo>
                  <a:pt x="445" y="201"/>
                </a:moveTo>
                <a:lnTo>
                  <a:pt x="256" y="387"/>
                </a:lnTo>
                <a:lnTo>
                  <a:pt x="171" y="303"/>
                </a:lnTo>
                <a:lnTo>
                  <a:pt x="137" y="335"/>
                </a:lnTo>
                <a:lnTo>
                  <a:pt x="256" y="454"/>
                </a:lnTo>
                <a:lnTo>
                  <a:pt x="477" y="233"/>
                </a:lnTo>
                <a:lnTo>
                  <a:pt x="445" y="2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436"/>
          <p:cNvSpPr>
            <a:spLocks noEditPoints="1"/>
          </p:cNvSpPr>
          <p:nvPr/>
        </p:nvSpPr>
        <p:spPr bwMode="auto">
          <a:xfrm>
            <a:off x="1525588" y="7620000"/>
            <a:ext cx="758825" cy="757238"/>
          </a:xfrm>
          <a:custGeom>
            <a:avLst/>
            <a:gdLst>
              <a:gd name="T0" fmla="*/ 84 w 176"/>
              <a:gd name="T1" fmla="*/ 74 h 176"/>
              <a:gd name="T2" fmla="*/ 80 w 176"/>
              <a:gd name="T3" fmla="*/ 70 h 176"/>
              <a:gd name="T4" fmla="*/ 60 w 176"/>
              <a:gd name="T5" fmla="*/ 50 h 176"/>
              <a:gd name="T6" fmla="*/ 48 w 176"/>
              <a:gd name="T7" fmla="*/ 38 h 176"/>
              <a:gd name="T8" fmla="*/ 19 w 176"/>
              <a:gd name="T9" fmla="*/ 9 h 176"/>
              <a:gd name="T10" fmla="*/ 10 w 176"/>
              <a:gd name="T11" fmla="*/ 0 h 176"/>
              <a:gd name="T12" fmla="*/ 0 w 176"/>
              <a:gd name="T13" fmla="*/ 10 h 176"/>
              <a:gd name="T14" fmla="*/ 16 w 176"/>
              <a:gd name="T15" fmla="*/ 26 h 176"/>
              <a:gd name="T16" fmla="*/ 16 w 176"/>
              <a:gd name="T17" fmla="*/ 162 h 176"/>
              <a:gd name="T18" fmla="*/ 48 w 176"/>
              <a:gd name="T19" fmla="*/ 130 h 176"/>
              <a:gd name="T20" fmla="*/ 120 w 176"/>
              <a:gd name="T21" fmla="*/ 130 h 176"/>
              <a:gd name="T22" fmla="*/ 166 w 176"/>
              <a:gd name="T23" fmla="*/ 176 h 176"/>
              <a:gd name="T24" fmla="*/ 176 w 176"/>
              <a:gd name="T25" fmla="*/ 166 h 176"/>
              <a:gd name="T26" fmla="*/ 140 w 176"/>
              <a:gd name="T27" fmla="*/ 130 h 176"/>
              <a:gd name="T28" fmla="*/ 84 w 176"/>
              <a:gd name="T29" fmla="*/ 74 h 176"/>
              <a:gd name="T30" fmla="*/ 64 w 176"/>
              <a:gd name="T31" fmla="*/ 98 h 176"/>
              <a:gd name="T32" fmla="*/ 48 w 176"/>
              <a:gd name="T33" fmla="*/ 98 h 176"/>
              <a:gd name="T34" fmla="*/ 48 w 176"/>
              <a:gd name="T35" fmla="*/ 82 h 176"/>
              <a:gd name="T36" fmla="*/ 64 w 176"/>
              <a:gd name="T37" fmla="*/ 82 h 176"/>
              <a:gd name="T38" fmla="*/ 64 w 176"/>
              <a:gd name="T39" fmla="*/ 98 h 176"/>
              <a:gd name="T40" fmla="*/ 48 w 176"/>
              <a:gd name="T41" fmla="*/ 74 h 176"/>
              <a:gd name="T42" fmla="*/ 48 w 176"/>
              <a:gd name="T43" fmla="*/ 58 h 176"/>
              <a:gd name="T44" fmla="*/ 64 w 176"/>
              <a:gd name="T45" fmla="*/ 74 h 176"/>
              <a:gd name="T46" fmla="*/ 48 w 176"/>
              <a:gd name="T47" fmla="*/ 74 h 176"/>
              <a:gd name="T48" fmla="*/ 160 w 176"/>
              <a:gd name="T49" fmla="*/ 2 h 176"/>
              <a:gd name="T50" fmla="*/ 33 w 176"/>
              <a:gd name="T51" fmla="*/ 2 h 176"/>
              <a:gd name="T52" fmla="*/ 80 w 176"/>
              <a:gd name="T53" fmla="*/ 49 h 176"/>
              <a:gd name="T54" fmla="*/ 80 w 176"/>
              <a:gd name="T55" fmla="*/ 34 h 176"/>
              <a:gd name="T56" fmla="*/ 144 w 176"/>
              <a:gd name="T57" fmla="*/ 34 h 176"/>
              <a:gd name="T58" fmla="*/ 144 w 176"/>
              <a:gd name="T59" fmla="*/ 50 h 176"/>
              <a:gd name="T60" fmla="*/ 81 w 176"/>
              <a:gd name="T61" fmla="*/ 50 h 176"/>
              <a:gd name="T62" fmla="*/ 89 w 176"/>
              <a:gd name="T63" fmla="*/ 58 h 176"/>
              <a:gd name="T64" fmla="*/ 144 w 176"/>
              <a:gd name="T65" fmla="*/ 58 h 176"/>
              <a:gd name="T66" fmla="*/ 144 w 176"/>
              <a:gd name="T67" fmla="*/ 74 h 176"/>
              <a:gd name="T68" fmla="*/ 105 w 176"/>
              <a:gd name="T69" fmla="*/ 74 h 176"/>
              <a:gd name="T70" fmla="*/ 161 w 176"/>
              <a:gd name="T71" fmla="*/ 130 h 176"/>
              <a:gd name="T72" fmla="*/ 176 w 176"/>
              <a:gd name="T73" fmla="*/ 114 h 176"/>
              <a:gd name="T74" fmla="*/ 176 w 176"/>
              <a:gd name="T75" fmla="*/ 18 h 176"/>
              <a:gd name="T76" fmla="*/ 160 w 176"/>
              <a:gd name="T77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84" y="74"/>
                </a:moveTo>
                <a:cubicBezTo>
                  <a:pt x="80" y="70"/>
                  <a:pt x="80" y="70"/>
                  <a:pt x="80" y="70"/>
                </a:cubicBezTo>
                <a:cubicBezTo>
                  <a:pt x="60" y="50"/>
                  <a:pt x="60" y="50"/>
                  <a:pt x="60" y="50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9"/>
                  <a:pt x="19" y="9"/>
                  <a:pt x="19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66" y="176"/>
                  <a:pt x="166" y="176"/>
                  <a:pt x="166" y="176"/>
                </a:cubicBezTo>
                <a:cubicBezTo>
                  <a:pt x="176" y="166"/>
                  <a:pt x="176" y="166"/>
                  <a:pt x="176" y="166"/>
                </a:cubicBezTo>
                <a:cubicBezTo>
                  <a:pt x="140" y="130"/>
                  <a:pt x="140" y="130"/>
                  <a:pt x="140" y="130"/>
                </a:cubicBezTo>
                <a:lnTo>
                  <a:pt x="84" y="74"/>
                </a:lnTo>
                <a:close/>
                <a:moveTo>
                  <a:pt x="64" y="98"/>
                </a:moveTo>
                <a:cubicBezTo>
                  <a:pt x="48" y="98"/>
                  <a:pt x="48" y="98"/>
                  <a:pt x="48" y="98"/>
                </a:cubicBezTo>
                <a:cubicBezTo>
                  <a:pt x="48" y="82"/>
                  <a:pt x="48" y="82"/>
                  <a:pt x="48" y="82"/>
                </a:cubicBezTo>
                <a:cubicBezTo>
                  <a:pt x="64" y="82"/>
                  <a:pt x="64" y="82"/>
                  <a:pt x="64" y="82"/>
                </a:cubicBezTo>
                <a:lnTo>
                  <a:pt x="64" y="98"/>
                </a:lnTo>
                <a:close/>
                <a:moveTo>
                  <a:pt x="48" y="74"/>
                </a:moveTo>
                <a:cubicBezTo>
                  <a:pt x="48" y="58"/>
                  <a:pt x="48" y="58"/>
                  <a:pt x="48" y="58"/>
                </a:cubicBezTo>
                <a:cubicBezTo>
                  <a:pt x="64" y="74"/>
                  <a:pt x="64" y="74"/>
                  <a:pt x="64" y="74"/>
                </a:cubicBezTo>
                <a:lnTo>
                  <a:pt x="48" y="74"/>
                </a:lnTo>
                <a:close/>
                <a:moveTo>
                  <a:pt x="160" y="2"/>
                </a:moveTo>
                <a:cubicBezTo>
                  <a:pt x="33" y="2"/>
                  <a:pt x="33" y="2"/>
                  <a:pt x="33" y="2"/>
                </a:cubicBezTo>
                <a:cubicBezTo>
                  <a:pt x="80" y="49"/>
                  <a:pt x="80" y="49"/>
                  <a:pt x="80" y="49"/>
                </a:cubicBezTo>
                <a:cubicBezTo>
                  <a:pt x="80" y="34"/>
                  <a:pt x="80" y="34"/>
                  <a:pt x="80" y="34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9" y="58"/>
                  <a:pt x="89" y="58"/>
                  <a:pt x="89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9" y="130"/>
                  <a:pt x="176" y="123"/>
                  <a:pt x="176" y="114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76" y="9"/>
                  <a:pt x="169" y="2"/>
                  <a:pt x="160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439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4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48 w 160"/>
              <a:gd name="T25" fmla="*/ 80 h 160"/>
              <a:gd name="T26" fmla="*/ 48 w 160"/>
              <a:gd name="T27" fmla="*/ 96 h 160"/>
              <a:gd name="T28" fmla="*/ 4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48 w 160"/>
              <a:gd name="T35" fmla="*/ 56 h 160"/>
              <a:gd name="T36" fmla="*/ 48 w 160"/>
              <a:gd name="T37" fmla="*/ 72 h 160"/>
              <a:gd name="T38" fmla="*/ 4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48 w 160"/>
              <a:gd name="T45" fmla="*/ 32 h 160"/>
              <a:gd name="T46" fmla="*/ 48 w 160"/>
              <a:gd name="T47" fmla="*/ 48 h 160"/>
              <a:gd name="T48" fmla="*/ 104 w 160"/>
              <a:gd name="T49" fmla="*/ 96 h 160"/>
              <a:gd name="T50" fmla="*/ 64 w 160"/>
              <a:gd name="T51" fmla="*/ 96 h 160"/>
              <a:gd name="T52" fmla="*/ 64 w 160"/>
              <a:gd name="T53" fmla="*/ 80 h 160"/>
              <a:gd name="T54" fmla="*/ 104 w 160"/>
              <a:gd name="T55" fmla="*/ 80 h 160"/>
              <a:gd name="T56" fmla="*/ 104 w 160"/>
              <a:gd name="T57" fmla="*/ 96 h 160"/>
              <a:gd name="T58" fmla="*/ 128 w 160"/>
              <a:gd name="T59" fmla="*/ 72 h 160"/>
              <a:gd name="T60" fmla="*/ 64 w 160"/>
              <a:gd name="T61" fmla="*/ 72 h 160"/>
              <a:gd name="T62" fmla="*/ 64 w 160"/>
              <a:gd name="T63" fmla="*/ 56 h 160"/>
              <a:gd name="T64" fmla="*/ 128 w 160"/>
              <a:gd name="T65" fmla="*/ 56 h 160"/>
              <a:gd name="T66" fmla="*/ 128 w 160"/>
              <a:gd name="T67" fmla="*/ 72 h 160"/>
              <a:gd name="T68" fmla="*/ 128 w 160"/>
              <a:gd name="T69" fmla="*/ 48 h 160"/>
              <a:gd name="T70" fmla="*/ 64 w 160"/>
              <a:gd name="T71" fmla="*/ 48 h 160"/>
              <a:gd name="T72" fmla="*/ 64 w 160"/>
              <a:gd name="T73" fmla="*/ 32 h 160"/>
              <a:gd name="T74" fmla="*/ 128 w 160"/>
              <a:gd name="T75" fmla="*/ 32 h 160"/>
              <a:gd name="T76" fmla="*/ 128 w 160"/>
              <a:gd name="T7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96"/>
                </a:lnTo>
                <a:close/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72"/>
                </a:lnTo>
                <a:close/>
                <a:moveTo>
                  <a:pt x="4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04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56"/>
                  <a:pt x="64" y="56"/>
                  <a:pt x="64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32"/>
                  <a:pt x="64" y="32"/>
                  <a:pt x="6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442"/>
          <p:cNvSpPr>
            <a:spLocks noEditPoints="1"/>
          </p:cNvSpPr>
          <p:nvPr/>
        </p:nvSpPr>
        <p:spPr bwMode="auto">
          <a:xfrm>
            <a:off x="13276263" y="5607050"/>
            <a:ext cx="757238" cy="723900"/>
          </a:xfrm>
          <a:custGeom>
            <a:avLst/>
            <a:gdLst>
              <a:gd name="T0" fmla="*/ 136 w 176"/>
              <a:gd name="T1" fmla="*/ 32 h 168"/>
              <a:gd name="T2" fmla="*/ 136 w 176"/>
              <a:gd name="T3" fmla="*/ 16 h 168"/>
              <a:gd name="T4" fmla="*/ 120 w 176"/>
              <a:gd name="T5" fmla="*/ 0 h 168"/>
              <a:gd name="T6" fmla="*/ 88 w 176"/>
              <a:gd name="T7" fmla="*/ 0 h 168"/>
              <a:gd name="T8" fmla="*/ 72 w 176"/>
              <a:gd name="T9" fmla="*/ 16 h 168"/>
              <a:gd name="T10" fmla="*/ 72 w 176"/>
              <a:gd name="T11" fmla="*/ 32 h 168"/>
              <a:gd name="T12" fmla="*/ 32 w 176"/>
              <a:gd name="T13" fmla="*/ 32 h 168"/>
              <a:gd name="T14" fmla="*/ 32 w 176"/>
              <a:gd name="T15" fmla="*/ 120 h 168"/>
              <a:gd name="T16" fmla="*/ 48 w 176"/>
              <a:gd name="T17" fmla="*/ 136 h 168"/>
              <a:gd name="T18" fmla="*/ 160 w 176"/>
              <a:gd name="T19" fmla="*/ 136 h 168"/>
              <a:gd name="T20" fmla="*/ 176 w 176"/>
              <a:gd name="T21" fmla="*/ 120 h 168"/>
              <a:gd name="T22" fmla="*/ 176 w 176"/>
              <a:gd name="T23" fmla="*/ 32 h 168"/>
              <a:gd name="T24" fmla="*/ 136 w 176"/>
              <a:gd name="T25" fmla="*/ 32 h 168"/>
              <a:gd name="T26" fmla="*/ 88 w 176"/>
              <a:gd name="T27" fmla="*/ 16 h 168"/>
              <a:gd name="T28" fmla="*/ 120 w 176"/>
              <a:gd name="T29" fmla="*/ 16 h 168"/>
              <a:gd name="T30" fmla="*/ 120 w 176"/>
              <a:gd name="T31" fmla="*/ 32 h 168"/>
              <a:gd name="T32" fmla="*/ 88 w 176"/>
              <a:gd name="T33" fmla="*/ 32 h 168"/>
              <a:gd name="T34" fmla="*/ 88 w 176"/>
              <a:gd name="T35" fmla="*/ 16 h 168"/>
              <a:gd name="T36" fmla="*/ 88 w 176"/>
              <a:gd name="T37" fmla="*/ 112 h 168"/>
              <a:gd name="T38" fmla="*/ 88 w 176"/>
              <a:gd name="T39" fmla="*/ 56 h 168"/>
              <a:gd name="T40" fmla="*/ 132 w 176"/>
              <a:gd name="T41" fmla="*/ 80 h 168"/>
              <a:gd name="T42" fmla="*/ 88 w 176"/>
              <a:gd name="T43" fmla="*/ 112 h 168"/>
              <a:gd name="T44" fmla="*/ 16 w 176"/>
              <a:gd name="T45" fmla="*/ 64 h 168"/>
              <a:gd name="T46" fmla="*/ 0 w 176"/>
              <a:gd name="T47" fmla="*/ 64 h 168"/>
              <a:gd name="T48" fmla="*/ 0 w 176"/>
              <a:gd name="T49" fmla="*/ 152 h 168"/>
              <a:gd name="T50" fmla="*/ 16 w 176"/>
              <a:gd name="T51" fmla="*/ 168 h 168"/>
              <a:gd name="T52" fmla="*/ 128 w 176"/>
              <a:gd name="T53" fmla="*/ 168 h 168"/>
              <a:gd name="T54" fmla="*/ 144 w 176"/>
              <a:gd name="T55" fmla="*/ 152 h 168"/>
              <a:gd name="T56" fmla="*/ 16 w 176"/>
              <a:gd name="T57" fmla="*/ 152 h 168"/>
              <a:gd name="T58" fmla="*/ 16 w 176"/>
              <a:gd name="T59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68">
                <a:moveTo>
                  <a:pt x="136" y="32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9" y="0"/>
                  <a:pt x="72" y="7"/>
                  <a:pt x="72" y="16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9"/>
                  <a:pt x="39" y="136"/>
                  <a:pt x="48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9" y="136"/>
                  <a:pt x="176" y="129"/>
                  <a:pt x="176" y="120"/>
                </a:cubicBezTo>
                <a:cubicBezTo>
                  <a:pt x="176" y="32"/>
                  <a:pt x="176" y="32"/>
                  <a:pt x="176" y="32"/>
                </a:cubicBezTo>
                <a:lnTo>
                  <a:pt x="136" y="32"/>
                </a:lnTo>
                <a:close/>
                <a:moveTo>
                  <a:pt x="8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6"/>
                </a:lnTo>
                <a:close/>
                <a:moveTo>
                  <a:pt x="88" y="112"/>
                </a:moveTo>
                <a:cubicBezTo>
                  <a:pt x="88" y="56"/>
                  <a:pt x="88" y="56"/>
                  <a:pt x="88" y="56"/>
                </a:cubicBezTo>
                <a:cubicBezTo>
                  <a:pt x="132" y="80"/>
                  <a:pt x="132" y="80"/>
                  <a:pt x="132" y="80"/>
                </a:cubicBezTo>
                <a:lnTo>
                  <a:pt x="88" y="112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6" y="152"/>
                  <a:pt x="16" y="152"/>
                  <a:pt x="16" y="152"/>
                </a:cubicBezTo>
                <a:lnTo>
                  <a:pt x="16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445"/>
          <p:cNvSpPr>
            <a:spLocks noEditPoints="1"/>
          </p:cNvSpPr>
          <p:nvPr/>
        </p:nvSpPr>
        <p:spPr bwMode="auto">
          <a:xfrm>
            <a:off x="10922000" y="5603876"/>
            <a:ext cx="766763" cy="730250"/>
          </a:xfrm>
          <a:custGeom>
            <a:avLst/>
            <a:gdLst>
              <a:gd name="T0" fmla="*/ 112 w 160"/>
              <a:gd name="T1" fmla="*/ 32 h 152"/>
              <a:gd name="T2" fmla="*/ 112 w 160"/>
              <a:gd name="T3" fmla="*/ 16 h 152"/>
              <a:gd name="T4" fmla="*/ 96 w 160"/>
              <a:gd name="T5" fmla="*/ 0 h 152"/>
              <a:gd name="T6" fmla="*/ 64 w 160"/>
              <a:gd name="T7" fmla="*/ 0 h 152"/>
              <a:gd name="T8" fmla="*/ 48 w 160"/>
              <a:gd name="T9" fmla="*/ 16 h 152"/>
              <a:gd name="T10" fmla="*/ 48 w 160"/>
              <a:gd name="T11" fmla="*/ 32 h 152"/>
              <a:gd name="T12" fmla="*/ 0 w 160"/>
              <a:gd name="T13" fmla="*/ 32 h 152"/>
              <a:gd name="T14" fmla="*/ 0 w 160"/>
              <a:gd name="T15" fmla="*/ 136 h 152"/>
              <a:gd name="T16" fmla="*/ 16 w 160"/>
              <a:gd name="T17" fmla="*/ 152 h 152"/>
              <a:gd name="T18" fmla="*/ 144 w 160"/>
              <a:gd name="T19" fmla="*/ 152 h 152"/>
              <a:gd name="T20" fmla="*/ 160 w 160"/>
              <a:gd name="T21" fmla="*/ 136 h 152"/>
              <a:gd name="T22" fmla="*/ 160 w 160"/>
              <a:gd name="T23" fmla="*/ 32 h 152"/>
              <a:gd name="T24" fmla="*/ 112 w 160"/>
              <a:gd name="T25" fmla="*/ 32 h 152"/>
              <a:gd name="T26" fmla="*/ 64 w 160"/>
              <a:gd name="T27" fmla="*/ 16 h 152"/>
              <a:gd name="T28" fmla="*/ 96 w 160"/>
              <a:gd name="T29" fmla="*/ 16 h 152"/>
              <a:gd name="T30" fmla="*/ 96 w 160"/>
              <a:gd name="T31" fmla="*/ 32 h 152"/>
              <a:gd name="T32" fmla="*/ 64 w 160"/>
              <a:gd name="T33" fmla="*/ 32 h 152"/>
              <a:gd name="T34" fmla="*/ 64 w 160"/>
              <a:gd name="T35" fmla="*/ 16 h 152"/>
              <a:gd name="T36" fmla="*/ 56 w 160"/>
              <a:gd name="T37" fmla="*/ 128 h 152"/>
              <a:gd name="T38" fmla="*/ 56 w 160"/>
              <a:gd name="T39" fmla="*/ 56 h 152"/>
              <a:gd name="T40" fmla="*/ 116 w 160"/>
              <a:gd name="T41" fmla="*/ 88 h 152"/>
              <a:gd name="T42" fmla="*/ 56 w 160"/>
              <a:gd name="T43" fmla="*/ 12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52">
                <a:moveTo>
                  <a:pt x="112" y="32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lnTo>
                  <a:pt x="112" y="32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56" y="128"/>
                </a:moveTo>
                <a:cubicBezTo>
                  <a:pt x="56" y="56"/>
                  <a:pt x="56" y="56"/>
                  <a:pt x="56" y="56"/>
                </a:cubicBezTo>
                <a:cubicBezTo>
                  <a:pt x="116" y="88"/>
                  <a:pt x="116" y="88"/>
                  <a:pt x="116" y="88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448"/>
          <p:cNvSpPr>
            <a:spLocks noEditPoints="1"/>
          </p:cNvSpPr>
          <p:nvPr/>
        </p:nvSpPr>
        <p:spPr bwMode="auto">
          <a:xfrm>
            <a:off x="8577263" y="5589588"/>
            <a:ext cx="752475" cy="754063"/>
          </a:xfrm>
          <a:custGeom>
            <a:avLst/>
            <a:gdLst>
              <a:gd name="T0" fmla="*/ 48 w 160"/>
              <a:gd name="T1" fmla="*/ 128 h 160"/>
              <a:gd name="T2" fmla="*/ 32 w 160"/>
              <a:gd name="T3" fmla="*/ 144 h 160"/>
              <a:gd name="T4" fmla="*/ 48 w 160"/>
              <a:gd name="T5" fmla="*/ 160 h 160"/>
              <a:gd name="T6" fmla="*/ 64 w 160"/>
              <a:gd name="T7" fmla="*/ 144 h 160"/>
              <a:gd name="T8" fmla="*/ 48 w 160"/>
              <a:gd name="T9" fmla="*/ 128 h 160"/>
              <a:gd name="T10" fmla="*/ 0 w 160"/>
              <a:gd name="T11" fmla="*/ 0 h 160"/>
              <a:gd name="T12" fmla="*/ 0 w 160"/>
              <a:gd name="T13" fmla="*/ 16 h 160"/>
              <a:gd name="T14" fmla="*/ 16 w 160"/>
              <a:gd name="T15" fmla="*/ 16 h 160"/>
              <a:gd name="T16" fmla="*/ 45 w 160"/>
              <a:gd name="T17" fmla="*/ 77 h 160"/>
              <a:gd name="T18" fmla="*/ 34 w 160"/>
              <a:gd name="T19" fmla="*/ 96 h 160"/>
              <a:gd name="T20" fmla="*/ 32 w 160"/>
              <a:gd name="T21" fmla="*/ 104 h 160"/>
              <a:gd name="T22" fmla="*/ 48 w 160"/>
              <a:gd name="T23" fmla="*/ 120 h 160"/>
              <a:gd name="T24" fmla="*/ 144 w 160"/>
              <a:gd name="T25" fmla="*/ 120 h 160"/>
              <a:gd name="T26" fmla="*/ 144 w 160"/>
              <a:gd name="T27" fmla="*/ 104 h 160"/>
              <a:gd name="T28" fmla="*/ 51 w 160"/>
              <a:gd name="T29" fmla="*/ 104 h 160"/>
              <a:gd name="T30" fmla="*/ 49 w 160"/>
              <a:gd name="T31" fmla="*/ 102 h 160"/>
              <a:gd name="T32" fmla="*/ 50 w 160"/>
              <a:gd name="T33" fmla="*/ 101 h 160"/>
              <a:gd name="T34" fmla="*/ 57 w 160"/>
              <a:gd name="T35" fmla="*/ 88 h 160"/>
              <a:gd name="T36" fmla="*/ 116 w 160"/>
              <a:gd name="T37" fmla="*/ 88 h 160"/>
              <a:gd name="T38" fmla="*/ 130 w 160"/>
              <a:gd name="T39" fmla="*/ 80 h 160"/>
              <a:gd name="T40" fmla="*/ 159 w 160"/>
              <a:gd name="T41" fmla="*/ 28 h 160"/>
              <a:gd name="T42" fmla="*/ 160 w 160"/>
              <a:gd name="T43" fmla="*/ 24 h 160"/>
              <a:gd name="T44" fmla="*/ 152 w 160"/>
              <a:gd name="T45" fmla="*/ 16 h 160"/>
              <a:gd name="T46" fmla="*/ 34 w 160"/>
              <a:gd name="T47" fmla="*/ 16 h 160"/>
              <a:gd name="T48" fmla="*/ 26 w 160"/>
              <a:gd name="T49" fmla="*/ 0 h 160"/>
              <a:gd name="T50" fmla="*/ 0 w 160"/>
              <a:gd name="T51" fmla="*/ 0 h 160"/>
              <a:gd name="T52" fmla="*/ 128 w 160"/>
              <a:gd name="T53" fmla="*/ 128 h 160"/>
              <a:gd name="T54" fmla="*/ 112 w 160"/>
              <a:gd name="T55" fmla="*/ 144 h 160"/>
              <a:gd name="T56" fmla="*/ 128 w 160"/>
              <a:gd name="T57" fmla="*/ 160 h 160"/>
              <a:gd name="T58" fmla="*/ 144 w 160"/>
              <a:gd name="T59" fmla="*/ 144 h 160"/>
              <a:gd name="T60" fmla="*/ 128 w 160"/>
              <a:gd name="T6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48" y="128"/>
                </a:moveTo>
                <a:cubicBezTo>
                  <a:pt x="39" y="128"/>
                  <a:pt x="32" y="135"/>
                  <a:pt x="32" y="144"/>
                </a:cubicBezTo>
                <a:cubicBezTo>
                  <a:pt x="32" y="153"/>
                  <a:pt x="39" y="160"/>
                  <a:pt x="48" y="160"/>
                </a:cubicBezTo>
                <a:cubicBezTo>
                  <a:pt x="57" y="160"/>
                  <a:pt x="64" y="153"/>
                  <a:pt x="64" y="144"/>
                </a:cubicBezTo>
                <a:cubicBezTo>
                  <a:pt x="64" y="135"/>
                  <a:pt x="57" y="128"/>
                  <a:pt x="48" y="12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45" y="77"/>
                  <a:pt x="45" y="77"/>
                  <a:pt x="45" y="77"/>
                </a:cubicBezTo>
                <a:cubicBezTo>
                  <a:pt x="34" y="96"/>
                  <a:pt x="34" y="96"/>
                  <a:pt x="34" y="96"/>
                </a:cubicBezTo>
                <a:cubicBezTo>
                  <a:pt x="33" y="99"/>
                  <a:pt x="32" y="101"/>
                  <a:pt x="32" y="104"/>
                </a:cubicBezTo>
                <a:cubicBezTo>
                  <a:pt x="32" y="113"/>
                  <a:pt x="39" y="120"/>
                  <a:pt x="48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50" y="104"/>
                  <a:pt x="49" y="103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7" y="88"/>
                  <a:pt x="57" y="88"/>
                  <a:pt x="5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2" y="88"/>
                  <a:pt x="128" y="85"/>
                  <a:pt x="130" y="80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0" y="27"/>
                  <a:pt x="160" y="25"/>
                  <a:pt x="160" y="24"/>
                </a:cubicBezTo>
                <a:cubicBezTo>
                  <a:pt x="160" y="20"/>
                  <a:pt x="156" y="16"/>
                  <a:pt x="15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26" y="0"/>
                  <a:pt x="26" y="0"/>
                  <a:pt x="26" y="0"/>
                </a:cubicBezTo>
                <a:lnTo>
                  <a:pt x="0" y="0"/>
                </a:lnTo>
                <a:close/>
                <a:moveTo>
                  <a:pt x="128" y="128"/>
                </a:moveTo>
                <a:cubicBezTo>
                  <a:pt x="119" y="128"/>
                  <a:pt x="112" y="135"/>
                  <a:pt x="112" y="144"/>
                </a:cubicBezTo>
                <a:cubicBezTo>
                  <a:pt x="112" y="153"/>
                  <a:pt x="119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135"/>
                  <a:pt x="137" y="128"/>
                  <a:pt x="128" y="1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451"/>
          <p:cNvSpPr>
            <a:spLocks noEditPoints="1"/>
          </p:cNvSpPr>
          <p:nvPr/>
        </p:nvSpPr>
        <p:spPr bwMode="auto">
          <a:xfrm>
            <a:off x="6227763" y="5640388"/>
            <a:ext cx="757238" cy="657225"/>
          </a:xfrm>
          <a:custGeom>
            <a:avLst/>
            <a:gdLst>
              <a:gd name="T0" fmla="*/ 130 w 176"/>
              <a:gd name="T1" fmla="*/ 56 h 152"/>
              <a:gd name="T2" fmla="*/ 95 w 176"/>
              <a:gd name="T3" fmla="*/ 4 h 152"/>
              <a:gd name="T4" fmla="*/ 88 w 176"/>
              <a:gd name="T5" fmla="*/ 0 h 152"/>
              <a:gd name="T6" fmla="*/ 81 w 176"/>
              <a:gd name="T7" fmla="*/ 4 h 152"/>
              <a:gd name="T8" fmla="*/ 46 w 176"/>
              <a:gd name="T9" fmla="*/ 56 h 152"/>
              <a:gd name="T10" fmla="*/ 8 w 176"/>
              <a:gd name="T11" fmla="*/ 56 h 152"/>
              <a:gd name="T12" fmla="*/ 0 w 176"/>
              <a:gd name="T13" fmla="*/ 64 h 152"/>
              <a:gd name="T14" fmla="*/ 0 w 176"/>
              <a:gd name="T15" fmla="*/ 66 h 152"/>
              <a:gd name="T16" fmla="*/ 21 w 176"/>
              <a:gd name="T17" fmla="*/ 140 h 152"/>
              <a:gd name="T18" fmla="*/ 36 w 176"/>
              <a:gd name="T19" fmla="*/ 152 h 152"/>
              <a:gd name="T20" fmla="*/ 140 w 176"/>
              <a:gd name="T21" fmla="*/ 152 h 152"/>
              <a:gd name="T22" fmla="*/ 155 w 176"/>
              <a:gd name="T23" fmla="*/ 140 h 152"/>
              <a:gd name="T24" fmla="*/ 176 w 176"/>
              <a:gd name="T25" fmla="*/ 66 h 152"/>
              <a:gd name="T26" fmla="*/ 176 w 176"/>
              <a:gd name="T27" fmla="*/ 64 h 152"/>
              <a:gd name="T28" fmla="*/ 168 w 176"/>
              <a:gd name="T29" fmla="*/ 56 h 152"/>
              <a:gd name="T30" fmla="*/ 130 w 176"/>
              <a:gd name="T31" fmla="*/ 56 h 152"/>
              <a:gd name="T32" fmla="*/ 64 w 176"/>
              <a:gd name="T33" fmla="*/ 56 h 152"/>
              <a:gd name="T34" fmla="*/ 88 w 176"/>
              <a:gd name="T35" fmla="*/ 21 h 152"/>
              <a:gd name="T36" fmla="*/ 112 w 176"/>
              <a:gd name="T37" fmla="*/ 56 h 152"/>
              <a:gd name="T38" fmla="*/ 64 w 176"/>
              <a:gd name="T39" fmla="*/ 56 h 152"/>
              <a:gd name="T40" fmla="*/ 88 w 176"/>
              <a:gd name="T41" fmla="*/ 120 h 152"/>
              <a:gd name="T42" fmla="*/ 72 w 176"/>
              <a:gd name="T43" fmla="*/ 104 h 152"/>
              <a:gd name="T44" fmla="*/ 88 w 176"/>
              <a:gd name="T45" fmla="*/ 88 h 152"/>
              <a:gd name="T46" fmla="*/ 104 w 176"/>
              <a:gd name="T47" fmla="*/ 104 h 152"/>
              <a:gd name="T48" fmla="*/ 88 w 176"/>
              <a:gd name="T49" fmla="*/ 12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52">
                <a:moveTo>
                  <a:pt x="130" y="56"/>
                </a:moveTo>
                <a:cubicBezTo>
                  <a:pt x="95" y="4"/>
                  <a:pt x="95" y="4"/>
                  <a:pt x="95" y="4"/>
                </a:cubicBezTo>
                <a:cubicBezTo>
                  <a:pt x="93" y="1"/>
                  <a:pt x="91" y="0"/>
                  <a:pt x="88" y="0"/>
                </a:cubicBezTo>
                <a:cubicBezTo>
                  <a:pt x="85" y="0"/>
                  <a:pt x="83" y="1"/>
                  <a:pt x="81" y="4"/>
                </a:cubicBezTo>
                <a:cubicBezTo>
                  <a:pt x="46" y="56"/>
                  <a:pt x="46" y="56"/>
                  <a:pt x="4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65"/>
                  <a:pt x="0" y="65"/>
                  <a:pt x="0" y="66"/>
                </a:cubicBezTo>
                <a:cubicBezTo>
                  <a:pt x="21" y="140"/>
                  <a:pt x="21" y="140"/>
                  <a:pt x="21" y="140"/>
                </a:cubicBezTo>
                <a:cubicBezTo>
                  <a:pt x="22" y="147"/>
                  <a:pt x="29" y="152"/>
                  <a:pt x="36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47" y="152"/>
                  <a:pt x="154" y="147"/>
                  <a:pt x="155" y="140"/>
                </a:cubicBezTo>
                <a:cubicBezTo>
                  <a:pt x="176" y="66"/>
                  <a:pt x="176" y="66"/>
                  <a:pt x="176" y="66"/>
                </a:cubicBezTo>
                <a:cubicBezTo>
                  <a:pt x="176" y="65"/>
                  <a:pt x="176" y="65"/>
                  <a:pt x="176" y="64"/>
                </a:cubicBezTo>
                <a:cubicBezTo>
                  <a:pt x="176" y="60"/>
                  <a:pt x="172" y="56"/>
                  <a:pt x="168" y="56"/>
                </a:cubicBezTo>
                <a:lnTo>
                  <a:pt x="130" y="56"/>
                </a:lnTo>
                <a:close/>
                <a:moveTo>
                  <a:pt x="64" y="56"/>
                </a:moveTo>
                <a:cubicBezTo>
                  <a:pt x="88" y="21"/>
                  <a:pt x="88" y="21"/>
                  <a:pt x="88" y="21"/>
                </a:cubicBezTo>
                <a:cubicBezTo>
                  <a:pt x="112" y="56"/>
                  <a:pt x="112" y="56"/>
                  <a:pt x="112" y="56"/>
                </a:cubicBezTo>
                <a:lnTo>
                  <a:pt x="64" y="56"/>
                </a:lnTo>
                <a:close/>
                <a:moveTo>
                  <a:pt x="88" y="120"/>
                </a:moveTo>
                <a:cubicBezTo>
                  <a:pt x="79" y="120"/>
                  <a:pt x="72" y="113"/>
                  <a:pt x="72" y="104"/>
                </a:cubicBezTo>
                <a:cubicBezTo>
                  <a:pt x="72" y="95"/>
                  <a:pt x="79" y="88"/>
                  <a:pt x="88" y="88"/>
                </a:cubicBezTo>
                <a:cubicBezTo>
                  <a:pt x="97" y="88"/>
                  <a:pt x="104" y="95"/>
                  <a:pt x="104" y="104"/>
                </a:cubicBezTo>
                <a:cubicBezTo>
                  <a:pt x="104" y="113"/>
                  <a:pt x="97" y="120"/>
                  <a:pt x="88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454"/>
          <p:cNvSpPr>
            <a:spLocks noEditPoints="1"/>
          </p:cNvSpPr>
          <p:nvPr/>
        </p:nvSpPr>
        <p:spPr bwMode="auto">
          <a:xfrm>
            <a:off x="4021138" y="5588000"/>
            <a:ext cx="471488" cy="766763"/>
          </a:xfrm>
          <a:custGeom>
            <a:avLst/>
            <a:gdLst>
              <a:gd name="T0" fmla="*/ 16 w 112"/>
              <a:gd name="T1" fmla="*/ 184 h 184"/>
              <a:gd name="T2" fmla="*/ 32 w 112"/>
              <a:gd name="T3" fmla="*/ 184 h 184"/>
              <a:gd name="T4" fmla="*/ 32 w 112"/>
              <a:gd name="T5" fmla="*/ 168 h 184"/>
              <a:gd name="T6" fmla="*/ 16 w 112"/>
              <a:gd name="T7" fmla="*/ 168 h 184"/>
              <a:gd name="T8" fmla="*/ 16 w 112"/>
              <a:gd name="T9" fmla="*/ 184 h 184"/>
              <a:gd name="T10" fmla="*/ 56 w 112"/>
              <a:gd name="T11" fmla="*/ 96 h 184"/>
              <a:gd name="T12" fmla="*/ 80 w 112"/>
              <a:gd name="T13" fmla="*/ 72 h 184"/>
              <a:gd name="T14" fmla="*/ 80 w 112"/>
              <a:gd name="T15" fmla="*/ 24 h 184"/>
              <a:gd name="T16" fmla="*/ 56 w 112"/>
              <a:gd name="T17" fmla="*/ 0 h 184"/>
              <a:gd name="T18" fmla="*/ 32 w 112"/>
              <a:gd name="T19" fmla="*/ 24 h 184"/>
              <a:gd name="T20" fmla="*/ 32 w 112"/>
              <a:gd name="T21" fmla="*/ 72 h 184"/>
              <a:gd name="T22" fmla="*/ 56 w 112"/>
              <a:gd name="T23" fmla="*/ 96 h 184"/>
              <a:gd name="T24" fmla="*/ 48 w 112"/>
              <a:gd name="T25" fmla="*/ 184 h 184"/>
              <a:gd name="T26" fmla="*/ 64 w 112"/>
              <a:gd name="T27" fmla="*/ 184 h 184"/>
              <a:gd name="T28" fmla="*/ 64 w 112"/>
              <a:gd name="T29" fmla="*/ 168 h 184"/>
              <a:gd name="T30" fmla="*/ 48 w 112"/>
              <a:gd name="T31" fmla="*/ 168 h 184"/>
              <a:gd name="T32" fmla="*/ 48 w 112"/>
              <a:gd name="T33" fmla="*/ 184 h 184"/>
              <a:gd name="T34" fmla="*/ 80 w 112"/>
              <a:gd name="T35" fmla="*/ 184 h 184"/>
              <a:gd name="T36" fmla="*/ 96 w 112"/>
              <a:gd name="T37" fmla="*/ 184 h 184"/>
              <a:gd name="T38" fmla="*/ 96 w 112"/>
              <a:gd name="T39" fmla="*/ 168 h 184"/>
              <a:gd name="T40" fmla="*/ 80 w 112"/>
              <a:gd name="T41" fmla="*/ 168 h 184"/>
              <a:gd name="T42" fmla="*/ 80 w 112"/>
              <a:gd name="T43" fmla="*/ 184 h 184"/>
              <a:gd name="T44" fmla="*/ 112 w 112"/>
              <a:gd name="T45" fmla="*/ 72 h 184"/>
              <a:gd name="T46" fmla="*/ 98 w 112"/>
              <a:gd name="T47" fmla="*/ 72 h 184"/>
              <a:gd name="T48" fmla="*/ 56 w 112"/>
              <a:gd name="T49" fmla="*/ 113 h 184"/>
              <a:gd name="T50" fmla="*/ 14 w 112"/>
              <a:gd name="T51" fmla="*/ 72 h 184"/>
              <a:gd name="T52" fmla="*/ 0 w 112"/>
              <a:gd name="T53" fmla="*/ 72 h 184"/>
              <a:gd name="T54" fmla="*/ 48 w 112"/>
              <a:gd name="T55" fmla="*/ 126 h 184"/>
              <a:gd name="T56" fmla="*/ 48 w 112"/>
              <a:gd name="T57" fmla="*/ 152 h 184"/>
              <a:gd name="T58" fmla="*/ 64 w 112"/>
              <a:gd name="T59" fmla="*/ 152 h 184"/>
              <a:gd name="T60" fmla="*/ 64 w 112"/>
              <a:gd name="T61" fmla="*/ 126 h 184"/>
              <a:gd name="T62" fmla="*/ 112 w 112"/>
              <a:gd name="T63" fmla="*/ 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84">
                <a:moveTo>
                  <a:pt x="16" y="184"/>
                </a:moveTo>
                <a:cubicBezTo>
                  <a:pt x="32" y="184"/>
                  <a:pt x="32" y="184"/>
                  <a:pt x="32" y="184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84"/>
                </a:lnTo>
                <a:close/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48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8" y="168"/>
                  <a:pt x="48" y="168"/>
                  <a:pt x="48" y="168"/>
                </a:cubicBezTo>
                <a:lnTo>
                  <a:pt x="48" y="184"/>
                </a:lnTo>
                <a:close/>
                <a:moveTo>
                  <a:pt x="80" y="184"/>
                </a:moveTo>
                <a:cubicBezTo>
                  <a:pt x="96" y="184"/>
                  <a:pt x="96" y="184"/>
                  <a:pt x="96" y="184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80" y="168"/>
                  <a:pt x="80" y="168"/>
                  <a:pt x="80" y="168"/>
                </a:cubicBezTo>
                <a:lnTo>
                  <a:pt x="80" y="184"/>
                </a:lnTo>
                <a:close/>
                <a:moveTo>
                  <a:pt x="112" y="72"/>
                </a:moveTo>
                <a:cubicBezTo>
                  <a:pt x="98" y="72"/>
                  <a:pt x="98" y="72"/>
                  <a:pt x="98" y="72"/>
                </a:cubicBez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457"/>
          <p:cNvSpPr>
            <a:spLocks noEditPoints="1"/>
          </p:cNvSpPr>
          <p:nvPr/>
        </p:nvSpPr>
        <p:spPr bwMode="auto">
          <a:xfrm>
            <a:off x="1651000" y="5592763"/>
            <a:ext cx="512763" cy="754063"/>
          </a:xfrm>
          <a:custGeom>
            <a:avLst/>
            <a:gdLst>
              <a:gd name="T0" fmla="*/ 86 w 124"/>
              <a:gd name="T1" fmla="*/ 72 h 184"/>
              <a:gd name="T2" fmla="*/ 38 w 124"/>
              <a:gd name="T3" fmla="*/ 72 h 184"/>
              <a:gd name="T4" fmla="*/ 30 w 124"/>
              <a:gd name="T5" fmla="*/ 80 h 184"/>
              <a:gd name="T6" fmla="*/ 30 w 124"/>
              <a:gd name="T7" fmla="*/ 176 h 184"/>
              <a:gd name="T8" fmla="*/ 38 w 124"/>
              <a:gd name="T9" fmla="*/ 184 h 184"/>
              <a:gd name="T10" fmla="*/ 86 w 124"/>
              <a:gd name="T11" fmla="*/ 184 h 184"/>
              <a:gd name="T12" fmla="*/ 94 w 124"/>
              <a:gd name="T13" fmla="*/ 176 h 184"/>
              <a:gd name="T14" fmla="*/ 94 w 124"/>
              <a:gd name="T15" fmla="*/ 80 h 184"/>
              <a:gd name="T16" fmla="*/ 86 w 124"/>
              <a:gd name="T17" fmla="*/ 72 h 184"/>
              <a:gd name="T18" fmla="*/ 62 w 124"/>
              <a:gd name="T19" fmla="*/ 120 h 184"/>
              <a:gd name="T20" fmla="*/ 46 w 124"/>
              <a:gd name="T21" fmla="*/ 104 h 184"/>
              <a:gd name="T22" fmla="*/ 62 w 124"/>
              <a:gd name="T23" fmla="*/ 88 h 184"/>
              <a:gd name="T24" fmla="*/ 78 w 124"/>
              <a:gd name="T25" fmla="*/ 104 h 184"/>
              <a:gd name="T26" fmla="*/ 62 w 124"/>
              <a:gd name="T27" fmla="*/ 120 h 184"/>
              <a:gd name="T28" fmla="*/ 22 w 124"/>
              <a:gd name="T29" fmla="*/ 48 h 184"/>
              <a:gd name="T30" fmla="*/ 34 w 124"/>
              <a:gd name="T31" fmla="*/ 60 h 184"/>
              <a:gd name="T32" fmla="*/ 62 w 124"/>
              <a:gd name="T33" fmla="*/ 48 h 184"/>
              <a:gd name="T34" fmla="*/ 90 w 124"/>
              <a:gd name="T35" fmla="*/ 60 h 184"/>
              <a:gd name="T36" fmla="*/ 102 w 124"/>
              <a:gd name="T37" fmla="*/ 48 h 184"/>
              <a:gd name="T38" fmla="*/ 62 w 124"/>
              <a:gd name="T39" fmla="*/ 32 h 184"/>
              <a:gd name="T40" fmla="*/ 22 w 124"/>
              <a:gd name="T41" fmla="*/ 48 h 184"/>
              <a:gd name="T42" fmla="*/ 62 w 124"/>
              <a:gd name="T43" fmla="*/ 0 h 184"/>
              <a:gd name="T44" fmla="*/ 0 w 124"/>
              <a:gd name="T45" fmla="*/ 26 h 184"/>
              <a:gd name="T46" fmla="*/ 11 w 124"/>
              <a:gd name="T47" fmla="*/ 37 h 184"/>
              <a:gd name="T48" fmla="*/ 62 w 124"/>
              <a:gd name="T49" fmla="*/ 16 h 184"/>
              <a:gd name="T50" fmla="*/ 113 w 124"/>
              <a:gd name="T51" fmla="*/ 37 h 184"/>
              <a:gd name="T52" fmla="*/ 124 w 124"/>
              <a:gd name="T53" fmla="*/ 26 h 184"/>
              <a:gd name="T54" fmla="*/ 62 w 124"/>
              <a:gd name="T5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184">
                <a:moveTo>
                  <a:pt x="86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34" y="72"/>
                  <a:pt x="30" y="76"/>
                  <a:pt x="30" y="80"/>
                </a:cubicBezTo>
                <a:cubicBezTo>
                  <a:pt x="30" y="176"/>
                  <a:pt x="30" y="176"/>
                  <a:pt x="30" y="176"/>
                </a:cubicBezTo>
                <a:cubicBezTo>
                  <a:pt x="30" y="180"/>
                  <a:pt x="34" y="184"/>
                  <a:pt x="38" y="184"/>
                </a:cubicBezTo>
                <a:cubicBezTo>
                  <a:pt x="86" y="184"/>
                  <a:pt x="86" y="184"/>
                  <a:pt x="86" y="184"/>
                </a:cubicBezTo>
                <a:cubicBezTo>
                  <a:pt x="90" y="184"/>
                  <a:pt x="94" y="180"/>
                  <a:pt x="94" y="176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76"/>
                  <a:pt x="90" y="72"/>
                  <a:pt x="86" y="72"/>
                </a:cubicBezTo>
                <a:close/>
                <a:moveTo>
                  <a:pt x="62" y="120"/>
                </a:moveTo>
                <a:cubicBezTo>
                  <a:pt x="53" y="120"/>
                  <a:pt x="46" y="113"/>
                  <a:pt x="46" y="104"/>
                </a:cubicBezTo>
                <a:cubicBezTo>
                  <a:pt x="46" y="95"/>
                  <a:pt x="53" y="88"/>
                  <a:pt x="62" y="88"/>
                </a:cubicBezTo>
                <a:cubicBezTo>
                  <a:pt x="71" y="88"/>
                  <a:pt x="78" y="95"/>
                  <a:pt x="78" y="104"/>
                </a:cubicBezTo>
                <a:cubicBezTo>
                  <a:pt x="78" y="113"/>
                  <a:pt x="71" y="120"/>
                  <a:pt x="62" y="120"/>
                </a:cubicBezTo>
                <a:close/>
                <a:moveTo>
                  <a:pt x="22" y="48"/>
                </a:moveTo>
                <a:cubicBezTo>
                  <a:pt x="34" y="60"/>
                  <a:pt x="34" y="60"/>
                  <a:pt x="34" y="60"/>
                </a:cubicBezTo>
                <a:cubicBezTo>
                  <a:pt x="41" y="52"/>
                  <a:pt x="51" y="48"/>
                  <a:pt x="62" y="48"/>
                </a:cubicBezTo>
                <a:cubicBezTo>
                  <a:pt x="73" y="48"/>
                  <a:pt x="83" y="52"/>
                  <a:pt x="90" y="60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1" y="38"/>
                  <a:pt x="77" y="32"/>
                  <a:pt x="62" y="32"/>
                </a:cubicBezTo>
                <a:cubicBezTo>
                  <a:pt x="47" y="32"/>
                  <a:pt x="33" y="38"/>
                  <a:pt x="22" y="48"/>
                </a:cubicBezTo>
                <a:close/>
                <a:moveTo>
                  <a:pt x="62" y="0"/>
                </a:moveTo>
                <a:cubicBezTo>
                  <a:pt x="38" y="0"/>
                  <a:pt x="16" y="10"/>
                  <a:pt x="0" y="26"/>
                </a:cubicBezTo>
                <a:cubicBezTo>
                  <a:pt x="11" y="37"/>
                  <a:pt x="11" y="37"/>
                  <a:pt x="11" y="37"/>
                </a:cubicBezTo>
                <a:cubicBezTo>
                  <a:pt x="24" y="24"/>
                  <a:pt x="42" y="16"/>
                  <a:pt x="62" y="16"/>
                </a:cubicBezTo>
                <a:cubicBezTo>
                  <a:pt x="82" y="16"/>
                  <a:pt x="100" y="24"/>
                  <a:pt x="113" y="37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08" y="10"/>
                  <a:pt x="86" y="0"/>
                  <a:pt x="6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460"/>
          <p:cNvSpPr>
            <a:spLocks noEditPoints="1"/>
          </p:cNvSpPr>
          <p:nvPr/>
        </p:nvSpPr>
        <p:spPr bwMode="auto">
          <a:xfrm>
            <a:off x="15722601" y="3551238"/>
            <a:ext cx="563563" cy="771525"/>
          </a:xfrm>
          <a:custGeom>
            <a:avLst/>
            <a:gdLst>
              <a:gd name="T0" fmla="*/ 24 w 128"/>
              <a:gd name="T1" fmla="*/ 176 h 176"/>
              <a:gd name="T2" fmla="*/ 40 w 128"/>
              <a:gd name="T3" fmla="*/ 176 h 176"/>
              <a:gd name="T4" fmla="*/ 40 w 128"/>
              <a:gd name="T5" fmla="*/ 160 h 176"/>
              <a:gd name="T6" fmla="*/ 24 w 128"/>
              <a:gd name="T7" fmla="*/ 160 h 176"/>
              <a:gd name="T8" fmla="*/ 24 w 128"/>
              <a:gd name="T9" fmla="*/ 176 h 176"/>
              <a:gd name="T10" fmla="*/ 56 w 128"/>
              <a:gd name="T11" fmla="*/ 176 h 176"/>
              <a:gd name="T12" fmla="*/ 72 w 128"/>
              <a:gd name="T13" fmla="*/ 176 h 176"/>
              <a:gd name="T14" fmla="*/ 72 w 128"/>
              <a:gd name="T15" fmla="*/ 160 h 176"/>
              <a:gd name="T16" fmla="*/ 56 w 128"/>
              <a:gd name="T17" fmla="*/ 160 h 176"/>
              <a:gd name="T18" fmla="*/ 56 w 128"/>
              <a:gd name="T19" fmla="*/ 176 h 176"/>
              <a:gd name="T20" fmla="*/ 72 w 128"/>
              <a:gd name="T21" fmla="*/ 0 h 176"/>
              <a:gd name="T22" fmla="*/ 56 w 128"/>
              <a:gd name="T23" fmla="*/ 0 h 176"/>
              <a:gd name="T24" fmla="*/ 56 w 128"/>
              <a:gd name="T25" fmla="*/ 80 h 176"/>
              <a:gd name="T26" fmla="*/ 72 w 128"/>
              <a:gd name="T27" fmla="*/ 80 h 176"/>
              <a:gd name="T28" fmla="*/ 72 w 128"/>
              <a:gd name="T29" fmla="*/ 0 h 176"/>
              <a:gd name="T30" fmla="*/ 101 w 128"/>
              <a:gd name="T31" fmla="*/ 19 h 176"/>
              <a:gd name="T32" fmla="*/ 89 w 128"/>
              <a:gd name="T33" fmla="*/ 31 h 176"/>
              <a:gd name="T34" fmla="*/ 112 w 128"/>
              <a:gd name="T35" fmla="*/ 72 h 176"/>
              <a:gd name="T36" fmla="*/ 64 w 128"/>
              <a:gd name="T37" fmla="*/ 120 h 176"/>
              <a:gd name="T38" fmla="*/ 16 w 128"/>
              <a:gd name="T39" fmla="*/ 72 h 176"/>
              <a:gd name="T40" fmla="*/ 39 w 128"/>
              <a:gd name="T41" fmla="*/ 31 h 176"/>
              <a:gd name="T42" fmla="*/ 27 w 128"/>
              <a:gd name="T43" fmla="*/ 19 h 176"/>
              <a:gd name="T44" fmla="*/ 0 w 128"/>
              <a:gd name="T45" fmla="*/ 72 h 176"/>
              <a:gd name="T46" fmla="*/ 64 w 128"/>
              <a:gd name="T47" fmla="*/ 136 h 176"/>
              <a:gd name="T48" fmla="*/ 128 w 128"/>
              <a:gd name="T49" fmla="*/ 72 h 176"/>
              <a:gd name="T50" fmla="*/ 101 w 128"/>
              <a:gd name="T51" fmla="*/ 19 h 176"/>
              <a:gd name="T52" fmla="*/ 88 w 128"/>
              <a:gd name="T53" fmla="*/ 176 h 176"/>
              <a:gd name="T54" fmla="*/ 104 w 128"/>
              <a:gd name="T55" fmla="*/ 176 h 176"/>
              <a:gd name="T56" fmla="*/ 104 w 128"/>
              <a:gd name="T57" fmla="*/ 160 h 176"/>
              <a:gd name="T58" fmla="*/ 88 w 128"/>
              <a:gd name="T59" fmla="*/ 160 h 176"/>
              <a:gd name="T60" fmla="*/ 88 w 128"/>
              <a:gd name="T61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76">
                <a:moveTo>
                  <a:pt x="24" y="176"/>
                </a:moveTo>
                <a:cubicBezTo>
                  <a:pt x="40" y="176"/>
                  <a:pt x="40" y="176"/>
                  <a:pt x="40" y="176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76"/>
                </a:lnTo>
                <a:close/>
                <a:moveTo>
                  <a:pt x="56" y="176"/>
                </a:moveTo>
                <a:cubicBezTo>
                  <a:pt x="72" y="176"/>
                  <a:pt x="72" y="176"/>
                  <a:pt x="72" y="176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56" y="160"/>
                  <a:pt x="56" y="160"/>
                  <a:pt x="56" y="160"/>
                </a:cubicBezTo>
                <a:lnTo>
                  <a:pt x="56" y="176"/>
                </a:lnTo>
                <a:close/>
                <a:moveTo>
                  <a:pt x="72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80"/>
                  <a:pt x="56" y="80"/>
                  <a:pt x="56" y="80"/>
                </a:cubicBezTo>
                <a:cubicBezTo>
                  <a:pt x="72" y="80"/>
                  <a:pt x="72" y="80"/>
                  <a:pt x="72" y="80"/>
                </a:cubicBezTo>
                <a:lnTo>
                  <a:pt x="72" y="0"/>
                </a:lnTo>
                <a:close/>
                <a:moveTo>
                  <a:pt x="101" y="19"/>
                </a:moveTo>
                <a:cubicBezTo>
                  <a:pt x="89" y="31"/>
                  <a:pt x="89" y="31"/>
                  <a:pt x="89" y="31"/>
                </a:cubicBezTo>
                <a:cubicBezTo>
                  <a:pt x="103" y="39"/>
                  <a:pt x="112" y="55"/>
                  <a:pt x="112" y="72"/>
                </a:cubicBezTo>
                <a:cubicBezTo>
                  <a:pt x="112" y="99"/>
                  <a:pt x="91" y="120"/>
                  <a:pt x="64" y="120"/>
                </a:cubicBezTo>
                <a:cubicBezTo>
                  <a:pt x="37" y="120"/>
                  <a:pt x="16" y="99"/>
                  <a:pt x="16" y="72"/>
                </a:cubicBezTo>
                <a:cubicBezTo>
                  <a:pt x="16" y="55"/>
                  <a:pt x="25" y="39"/>
                  <a:pt x="39" y="31"/>
                </a:cubicBezTo>
                <a:cubicBezTo>
                  <a:pt x="27" y="19"/>
                  <a:pt x="27" y="19"/>
                  <a:pt x="27" y="19"/>
                </a:cubicBezTo>
                <a:cubicBezTo>
                  <a:pt x="11" y="31"/>
                  <a:pt x="0" y="50"/>
                  <a:pt x="0" y="72"/>
                </a:cubicBezTo>
                <a:cubicBezTo>
                  <a:pt x="0" y="107"/>
                  <a:pt x="29" y="136"/>
                  <a:pt x="64" y="136"/>
                </a:cubicBezTo>
                <a:cubicBezTo>
                  <a:pt x="99" y="136"/>
                  <a:pt x="128" y="107"/>
                  <a:pt x="128" y="72"/>
                </a:cubicBezTo>
                <a:cubicBezTo>
                  <a:pt x="128" y="50"/>
                  <a:pt x="117" y="31"/>
                  <a:pt x="101" y="19"/>
                </a:cubicBezTo>
                <a:close/>
                <a:moveTo>
                  <a:pt x="88" y="176"/>
                </a:moveTo>
                <a:cubicBezTo>
                  <a:pt x="104" y="176"/>
                  <a:pt x="104" y="176"/>
                  <a:pt x="104" y="176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88" y="160"/>
                  <a:pt x="88" y="160"/>
                  <a:pt x="88" y="160"/>
                </a:cubicBezTo>
                <a:lnTo>
                  <a:pt x="88" y="1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463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80 w 144"/>
              <a:gd name="T1" fmla="*/ 48 h 144"/>
              <a:gd name="T2" fmla="*/ 64 w 144"/>
              <a:gd name="T3" fmla="*/ 48 h 144"/>
              <a:gd name="T4" fmla="*/ 64 w 144"/>
              <a:gd name="T5" fmla="*/ 64 h 144"/>
              <a:gd name="T6" fmla="*/ 80 w 144"/>
              <a:gd name="T7" fmla="*/ 64 h 144"/>
              <a:gd name="T8" fmla="*/ 80 w 144"/>
              <a:gd name="T9" fmla="*/ 48 h 144"/>
              <a:gd name="T10" fmla="*/ 112 w 144"/>
              <a:gd name="T11" fmla="*/ 48 h 144"/>
              <a:gd name="T12" fmla="*/ 96 w 144"/>
              <a:gd name="T13" fmla="*/ 48 h 144"/>
              <a:gd name="T14" fmla="*/ 96 w 144"/>
              <a:gd name="T15" fmla="*/ 64 h 144"/>
              <a:gd name="T16" fmla="*/ 112 w 144"/>
              <a:gd name="T17" fmla="*/ 64 h 144"/>
              <a:gd name="T18" fmla="*/ 112 w 144"/>
              <a:gd name="T19" fmla="*/ 48 h 144"/>
              <a:gd name="T20" fmla="*/ 136 w 144"/>
              <a:gd name="T21" fmla="*/ 100 h 144"/>
              <a:gd name="T22" fmla="*/ 107 w 144"/>
              <a:gd name="T23" fmla="*/ 95 h 144"/>
              <a:gd name="T24" fmla="*/ 99 w 144"/>
              <a:gd name="T25" fmla="*/ 97 h 144"/>
              <a:gd name="T26" fmla="*/ 82 w 144"/>
              <a:gd name="T27" fmla="*/ 115 h 144"/>
              <a:gd name="T28" fmla="*/ 29 w 144"/>
              <a:gd name="T29" fmla="*/ 62 h 144"/>
              <a:gd name="T30" fmla="*/ 47 w 144"/>
              <a:gd name="T31" fmla="*/ 45 h 144"/>
              <a:gd name="T32" fmla="*/ 49 w 144"/>
              <a:gd name="T33" fmla="*/ 37 h 144"/>
              <a:gd name="T34" fmla="*/ 44 w 144"/>
              <a:gd name="T35" fmla="*/ 8 h 144"/>
              <a:gd name="T36" fmla="*/ 36 w 144"/>
              <a:gd name="T37" fmla="*/ 0 h 144"/>
              <a:gd name="T38" fmla="*/ 8 w 144"/>
              <a:gd name="T39" fmla="*/ 0 h 144"/>
              <a:gd name="T40" fmla="*/ 0 w 144"/>
              <a:gd name="T41" fmla="*/ 8 h 144"/>
              <a:gd name="T42" fmla="*/ 136 w 144"/>
              <a:gd name="T43" fmla="*/ 144 h 144"/>
              <a:gd name="T44" fmla="*/ 144 w 144"/>
              <a:gd name="T45" fmla="*/ 136 h 144"/>
              <a:gd name="T46" fmla="*/ 144 w 144"/>
              <a:gd name="T47" fmla="*/ 108 h 144"/>
              <a:gd name="T48" fmla="*/ 136 w 144"/>
              <a:gd name="T49" fmla="*/ 100 h 144"/>
              <a:gd name="T50" fmla="*/ 128 w 144"/>
              <a:gd name="T51" fmla="*/ 48 h 144"/>
              <a:gd name="T52" fmla="*/ 128 w 144"/>
              <a:gd name="T53" fmla="*/ 64 h 144"/>
              <a:gd name="T54" fmla="*/ 144 w 144"/>
              <a:gd name="T55" fmla="*/ 64 h 144"/>
              <a:gd name="T56" fmla="*/ 144 w 144"/>
              <a:gd name="T57" fmla="*/ 48 h 144"/>
              <a:gd name="T58" fmla="*/ 128 w 144"/>
              <a:gd name="T59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80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48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48"/>
                </a:moveTo>
                <a:cubicBezTo>
                  <a:pt x="128" y="64"/>
                  <a:pt x="128" y="64"/>
                  <a:pt x="128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466"/>
          <p:cNvSpPr>
            <a:spLocks noEditPoints="1"/>
          </p:cNvSpPr>
          <p:nvPr/>
        </p:nvSpPr>
        <p:spPr bwMode="auto">
          <a:xfrm>
            <a:off x="10926763" y="3630613"/>
            <a:ext cx="757238" cy="622300"/>
          </a:xfrm>
          <a:custGeom>
            <a:avLst/>
            <a:gdLst>
              <a:gd name="T0" fmla="*/ 88 w 176"/>
              <a:gd name="T1" fmla="*/ 20 h 144"/>
              <a:gd name="T2" fmla="*/ 72 w 176"/>
              <a:gd name="T3" fmla="*/ 40 h 144"/>
              <a:gd name="T4" fmla="*/ 104 w 176"/>
              <a:gd name="T5" fmla="*/ 40 h 144"/>
              <a:gd name="T6" fmla="*/ 88 w 176"/>
              <a:gd name="T7" fmla="*/ 20 h 144"/>
              <a:gd name="T8" fmla="*/ 136 w 176"/>
              <a:gd name="T9" fmla="*/ 56 h 144"/>
              <a:gd name="T10" fmla="*/ 136 w 176"/>
              <a:gd name="T11" fmla="*/ 88 h 144"/>
              <a:gd name="T12" fmla="*/ 156 w 176"/>
              <a:gd name="T13" fmla="*/ 72 h 144"/>
              <a:gd name="T14" fmla="*/ 136 w 176"/>
              <a:gd name="T15" fmla="*/ 56 h 144"/>
              <a:gd name="T16" fmla="*/ 40 w 176"/>
              <a:gd name="T17" fmla="*/ 56 h 144"/>
              <a:gd name="T18" fmla="*/ 20 w 176"/>
              <a:gd name="T19" fmla="*/ 72 h 144"/>
              <a:gd name="T20" fmla="*/ 40 w 176"/>
              <a:gd name="T21" fmla="*/ 88 h 144"/>
              <a:gd name="T22" fmla="*/ 40 w 176"/>
              <a:gd name="T23" fmla="*/ 56 h 144"/>
              <a:gd name="T24" fmla="*/ 104 w 176"/>
              <a:gd name="T25" fmla="*/ 104 h 144"/>
              <a:gd name="T26" fmla="*/ 72 w 176"/>
              <a:gd name="T27" fmla="*/ 104 h 144"/>
              <a:gd name="T28" fmla="*/ 88 w 176"/>
              <a:gd name="T29" fmla="*/ 124 h 144"/>
              <a:gd name="T30" fmla="*/ 104 w 176"/>
              <a:gd name="T31" fmla="*/ 104 h 144"/>
              <a:gd name="T32" fmla="*/ 160 w 176"/>
              <a:gd name="T33" fmla="*/ 0 h 144"/>
              <a:gd name="T34" fmla="*/ 16 w 176"/>
              <a:gd name="T35" fmla="*/ 0 h 144"/>
              <a:gd name="T36" fmla="*/ 0 w 176"/>
              <a:gd name="T37" fmla="*/ 16 h 144"/>
              <a:gd name="T38" fmla="*/ 0 w 176"/>
              <a:gd name="T39" fmla="*/ 128 h 144"/>
              <a:gd name="T40" fmla="*/ 16 w 176"/>
              <a:gd name="T41" fmla="*/ 144 h 144"/>
              <a:gd name="T42" fmla="*/ 160 w 176"/>
              <a:gd name="T43" fmla="*/ 144 h 144"/>
              <a:gd name="T44" fmla="*/ 176 w 176"/>
              <a:gd name="T45" fmla="*/ 128 h 144"/>
              <a:gd name="T46" fmla="*/ 176 w 176"/>
              <a:gd name="T47" fmla="*/ 16 h 144"/>
              <a:gd name="T48" fmla="*/ 160 w 176"/>
              <a:gd name="T49" fmla="*/ 0 h 144"/>
              <a:gd name="T50" fmla="*/ 160 w 176"/>
              <a:gd name="T51" fmla="*/ 128 h 144"/>
              <a:gd name="T52" fmla="*/ 16 w 176"/>
              <a:gd name="T53" fmla="*/ 128 h 144"/>
              <a:gd name="T54" fmla="*/ 16 w 176"/>
              <a:gd name="T55" fmla="*/ 16 h 144"/>
              <a:gd name="T56" fmla="*/ 160 w 176"/>
              <a:gd name="T57" fmla="*/ 16 h 144"/>
              <a:gd name="T58" fmla="*/ 160 w 176"/>
              <a:gd name="T5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44">
                <a:moveTo>
                  <a:pt x="88" y="20"/>
                </a:moveTo>
                <a:cubicBezTo>
                  <a:pt x="72" y="40"/>
                  <a:pt x="72" y="40"/>
                  <a:pt x="72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88" y="20"/>
                </a:lnTo>
                <a:close/>
                <a:moveTo>
                  <a:pt x="136" y="56"/>
                </a:moveTo>
                <a:cubicBezTo>
                  <a:pt x="136" y="88"/>
                  <a:pt x="136" y="88"/>
                  <a:pt x="136" y="88"/>
                </a:cubicBezTo>
                <a:cubicBezTo>
                  <a:pt x="156" y="72"/>
                  <a:pt x="156" y="72"/>
                  <a:pt x="156" y="72"/>
                </a:cubicBezTo>
                <a:lnTo>
                  <a:pt x="136" y="56"/>
                </a:lnTo>
                <a:close/>
                <a:moveTo>
                  <a:pt x="40" y="56"/>
                </a:moveTo>
                <a:cubicBezTo>
                  <a:pt x="20" y="72"/>
                  <a:pt x="20" y="72"/>
                  <a:pt x="20" y="72"/>
                </a:cubicBezTo>
                <a:cubicBezTo>
                  <a:pt x="40" y="88"/>
                  <a:pt x="40" y="88"/>
                  <a:pt x="40" y="88"/>
                </a:cubicBezTo>
                <a:lnTo>
                  <a:pt x="40" y="56"/>
                </a:lnTo>
                <a:close/>
                <a:moveTo>
                  <a:pt x="104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88" y="124"/>
                  <a:pt x="88" y="124"/>
                  <a:pt x="88" y="124"/>
                </a:cubicBezTo>
                <a:lnTo>
                  <a:pt x="104" y="10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469"/>
          <p:cNvSpPr>
            <a:spLocks noEditPoints="1"/>
          </p:cNvSpPr>
          <p:nvPr/>
        </p:nvSpPr>
        <p:spPr bwMode="auto">
          <a:xfrm>
            <a:off x="8577263" y="3556000"/>
            <a:ext cx="757238" cy="757238"/>
          </a:xfrm>
          <a:custGeom>
            <a:avLst/>
            <a:gdLst>
              <a:gd name="T0" fmla="*/ 56 w 176"/>
              <a:gd name="T1" fmla="*/ 84 h 176"/>
              <a:gd name="T2" fmla="*/ 44 w 176"/>
              <a:gd name="T3" fmla="*/ 72 h 176"/>
              <a:gd name="T4" fmla="*/ 32 w 176"/>
              <a:gd name="T5" fmla="*/ 84 h 176"/>
              <a:gd name="T6" fmla="*/ 44 w 176"/>
              <a:gd name="T7" fmla="*/ 96 h 176"/>
              <a:gd name="T8" fmla="*/ 56 w 176"/>
              <a:gd name="T9" fmla="*/ 84 h 176"/>
              <a:gd name="T10" fmla="*/ 112 w 176"/>
              <a:gd name="T11" fmla="*/ 44 h 176"/>
              <a:gd name="T12" fmla="*/ 100 w 176"/>
              <a:gd name="T13" fmla="*/ 32 h 176"/>
              <a:gd name="T14" fmla="*/ 76 w 176"/>
              <a:gd name="T15" fmla="*/ 32 h 176"/>
              <a:gd name="T16" fmla="*/ 64 w 176"/>
              <a:gd name="T17" fmla="*/ 44 h 176"/>
              <a:gd name="T18" fmla="*/ 76 w 176"/>
              <a:gd name="T19" fmla="*/ 56 h 176"/>
              <a:gd name="T20" fmla="*/ 100 w 176"/>
              <a:gd name="T21" fmla="*/ 56 h 176"/>
              <a:gd name="T22" fmla="*/ 112 w 176"/>
              <a:gd name="T23" fmla="*/ 44 h 176"/>
              <a:gd name="T24" fmla="*/ 60 w 176"/>
              <a:gd name="T25" fmla="*/ 112 h 176"/>
              <a:gd name="T26" fmla="*/ 48 w 176"/>
              <a:gd name="T27" fmla="*/ 124 h 176"/>
              <a:gd name="T28" fmla="*/ 60 w 176"/>
              <a:gd name="T29" fmla="*/ 136 h 176"/>
              <a:gd name="T30" fmla="*/ 72 w 176"/>
              <a:gd name="T31" fmla="*/ 124 h 176"/>
              <a:gd name="T32" fmla="*/ 60 w 176"/>
              <a:gd name="T33" fmla="*/ 112 h 176"/>
              <a:gd name="T34" fmla="*/ 88 w 176"/>
              <a:gd name="T35" fmla="*/ 0 h 176"/>
              <a:gd name="T36" fmla="*/ 0 w 176"/>
              <a:gd name="T37" fmla="*/ 88 h 176"/>
              <a:gd name="T38" fmla="*/ 88 w 176"/>
              <a:gd name="T39" fmla="*/ 176 h 176"/>
              <a:gd name="T40" fmla="*/ 176 w 176"/>
              <a:gd name="T41" fmla="*/ 88 h 176"/>
              <a:gd name="T42" fmla="*/ 88 w 176"/>
              <a:gd name="T43" fmla="*/ 0 h 176"/>
              <a:gd name="T44" fmla="*/ 88 w 176"/>
              <a:gd name="T45" fmla="*/ 160 h 176"/>
              <a:gd name="T46" fmla="*/ 16 w 176"/>
              <a:gd name="T47" fmla="*/ 88 h 176"/>
              <a:gd name="T48" fmla="*/ 88 w 176"/>
              <a:gd name="T49" fmla="*/ 16 h 176"/>
              <a:gd name="T50" fmla="*/ 160 w 176"/>
              <a:gd name="T51" fmla="*/ 88 h 176"/>
              <a:gd name="T52" fmla="*/ 88 w 176"/>
              <a:gd name="T53" fmla="*/ 160 h 176"/>
              <a:gd name="T54" fmla="*/ 132 w 176"/>
              <a:gd name="T55" fmla="*/ 72 h 176"/>
              <a:gd name="T56" fmla="*/ 120 w 176"/>
              <a:gd name="T57" fmla="*/ 84 h 176"/>
              <a:gd name="T58" fmla="*/ 132 w 176"/>
              <a:gd name="T59" fmla="*/ 96 h 176"/>
              <a:gd name="T60" fmla="*/ 144 w 176"/>
              <a:gd name="T61" fmla="*/ 84 h 176"/>
              <a:gd name="T62" fmla="*/ 132 w 176"/>
              <a:gd name="T63" fmla="*/ 72 h 176"/>
              <a:gd name="T64" fmla="*/ 116 w 176"/>
              <a:gd name="T65" fmla="*/ 112 h 176"/>
              <a:gd name="T66" fmla="*/ 104 w 176"/>
              <a:gd name="T67" fmla="*/ 124 h 176"/>
              <a:gd name="T68" fmla="*/ 116 w 176"/>
              <a:gd name="T69" fmla="*/ 136 h 176"/>
              <a:gd name="T70" fmla="*/ 128 w 176"/>
              <a:gd name="T71" fmla="*/ 124 h 176"/>
              <a:gd name="T72" fmla="*/ 116 w 176"/>
              <a:gd name="T7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56" y="84"/>
                </a:moveTo>
                <a:cubicBezTo>
                  <a:pt x="56" y="77"/>
                  <a:pt x="51" y="72"/>
                  <a:pt x="44" y="72"/>
                </a:cubicBezTo>
                <a:cubicBezTo>
                  <a:pt x="37" y="72"/>
                  <a:pt x="32" y="77"/>
                  <a:pt x="32" y="84"/>
                </a:cubicBezTo>
                <a:cubicBezTo>
                  <a:pt x="32" y="91"/>
                  <a:pt x="37" y="96"/>
                  <a:pt x="44" y="96"/>
                </a:cubicBezTo>
                <a:cubicBezTo>
                  <a:pt x="51" y="96"/>
                  <a:pt x="56" y="91"/>
                  <a:pt x="56" y="84"/>
                </a:cubicBezTo>
                <a:close/>
                <a:moveTo>
                  <a:pt x="112" y="44"/>
                </a:moveTo>
                <a:cubicBezTo>
                  <a:pt x="112" y="37"/>
                  <a:pt x="107" y="32"/>
                  <a:pt x="100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69" y="32"/>
                  <a:pt x="64" y="37"/>
                  <a:pt x="64" y="44"/>
                </a:cubicBezTo>
                <a:cubicBezTo>
                  <a:pt x="64" y="51"/>
                  <a:pt x="69" y="56"/>
                  <a:pt x="76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7" y="56"/>
                  <a:pt x="112" y="51"/>
                  <a:pt x="112" y="44"/>
                </a:cubicBezTo>
                <a:close/>
                <a:moveTo>
                  <a:pt x="60" y="112"/>
                </a:moveTo>
                <a:cubicBezTo>
                  <a:pt x="53" y="112"/>
                  <a:pt x="48" y="117"/>
                  <a:pt x="48" y="124"/>
                </a:cubicBezTo>
                <a:cubicBezTo>
                  <a:pt x="48" y="131"/>
                  <a:pt x="53" y="136"/>
                  <a:pt x="60" y="136"/>
                </a:cubicBezTo>
                <a:cubicBezTo>
                  <a:pt x="67" y="136"/>
                  <a:pt x="72" y="131"/>
                  <a:pt x="72" y="124"/>
                </a:cubicBezTo>
                <a:cubicBezTo>
                  <a:pt x="72" y="117"/>
                  <a:pt x="67" y="112"/>
                  <a:pt x="60" y="112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60"/>
                </a:moveTo>
                <a:cubicBezTo>
                  <a:pt x="48" y="160"/>
                  <a:pt x="16" y="12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60" y="128"/>
                  <a:pt x="128" y="160"/>
                  <a:pt x="88" y="160"/>
                </a:cubicBezTo>
                <a:close/>
                <a:moveTo>
                  <a:pt x="132" y="72"/>
                </a:moveTo>
                <a:cubicBezTo>
                  <a:pt x="125" y="72"/>
                  <a:pt x="120" y="77"/>
                  <a:pt x="120" y="84"/>
                </a:cubicBezTo>
                <a:cubicBezTo>
                  <a:pt x="120" y="91"/>
                  <a:pt x="125" y="96"/>
                  <a:pt x="132" y="96"/>
                </a:cubicBezTo>
                <a:cubicBezTo>
                  <a:pt x="139" y="96"/>
                  <a:pt x="144" y="91"/>
                  <a:pt x="144" y="84"/>
                </a:cubicBezTo>
                <a:cubicBezTo>
                  <a:pt x="144" y="77"/>
                  <a:pt x="139" y="72"/>
                  <a:pt x="132" y="72"/>
                </a:cubicBezTo>
                <a:close/>
                <a:moveTo>
                  <a:pt x="116" y="112"/>
                </a:moveTo>
                <a:cubicBezTo>
                  <a:pt x="109" y="112"/>
                  <a:pt x="104" y="117"/>
                  <a:pt x="104" y="124"/>
                </a:cubicBezTo>
                <a:cubicBezTo>
                  <a:pt x="104" y="131"/>
                  <a:pt x="109" y="136"/>
                  <a:pt x="116" y="136"/>
                </a:cubicBezTo>
                <a:cubicBezTo>
                  <a:pt x="123" y="136"/>
                  <a:pt x="128" y="131"/>
                  <a:pt x="128" y="124"/>
                </a:cubicBezTo>
                <a:cubicBezTo>
                  <a:pt x="128" y="117"/>
                  <a:pt x="123" y="112"/>
                  <a:pt x="116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472"/>
          <p:cNvSpPr>
            <a:spLocks noEditPoints="1"/>
          </p:cNvSpPr>
          <p:nvPr/>
        </p:nvSpPr>
        <p:spPr bwMode="auto">
          <a:xfrm>
            <a:off x="6335713" y="3551238"/>
            <a:ext cx="541338" cy="766763"/>
          </a:xfrm>
          <a:custGeom>
            <a:avLst/>
            <a:gdLst>
              <a:gd name="T0" fmla="*/ 104 w 112"/>
              <a:gd name="T1" fmla="*/ 40 h 160"/>
              <a:gd name="T2" fmla="*/ 104 w 112"/>
              <a:gd name="T3" fmla="*/ 16 h 160"/>
              <a:gd name="T4" fmla="*/ 88 w 112"/>
              <a:gd name="T5" fmla="*/ 0 h 160"/>
              <a:gd name="T6" fmla="*/ 24 w 112"/>
              <a:gd name="T7" fmla="*/ 0 h 160"/>
              <a:gd name="T8" fmla="*/ 8 w 112"/>
              <a:gd name="T9" fmla="*/ 16 h 160"/>
              <a:gd name="T10" fmla="*/ 8 w 112"/>
              <a:gd name="T11" fmla="*/ 40 h 160"/>
              <a:gd name="T12" fmla="*/ 0 w 112"/>
              <a:gd name="T13" fmla="*/ 40 h 160"/>
              <a:gd name="T14" fmla="*/ 0 w 112"/>
              <a:gd name="T15" fmla="*/ 88 h 160"/>
              <a:gd name="T16" fmla="*/ 24 w 112"/>
              <a:gd name="T17" fmla="*/ 136 h 160"/>
              <a:gd name="T18" fmla="*/ 24 w 112"/>
              <a:gd name="T19" fmla="*/ 160 h 160"/>
              <a:gd name="T20" fmla="*/ 88 w 112"/>
              <a:gd name="T21" fmla="*/ 160 h 160"/>
              <a:gd name="T22" fmla="*/ 88 w 112"/>
              <a:gd name="T23" fmla="*/ 136 h 160"/>
              <a:gd name="T24" fmla="*/ 112 w 112"/>
              <a:gd name="T25" fmla="*/ 88 h 160"/>
              <a:gd name="T26" fmla="*/ 112 w 112"/>
              <a:gd name="T27" fmla="*/ 40 h 160"/>
              <a:gd name="T28" fmla="*/ 104 w 112"/>
              <a:gd name="T29" fmla="*/ 40 h 160"/>
              <a:gd name="T30" fmla="*/ 24 w 112"/>
              <a:gd name="T31" fmla="*/ 16 h 160"/>
              <a:gd name="T32" fmla="*/ 88 w 112"/>
              <a:gd name="T33" fmla="*/ 16 h 160"/>
              <a:gd name="T34" fmla="*/ 88 w 112"/>
              <a:gd name="T35" fmla="*/ 40 h 160"/>
              <a:gd name="T36" fmla="*/ 72 w 112"/>
              <a:gd name="T37" fmla="*/ 40 h 160"/>
              <a:gd name="T38" fmla="*/ 72 w 112"/>
              <a:gd name="T39" fmla="*/ 24 h 160"/>
              <a:gd name="T40" fmla="*/ 64 w 112"/>
              <a:gd name="T41" fmla="*/ 24 h 160"/>
              <a:gd name="T42" fmla="*/ 64 w 112"/>
              <a:gd name="T43" fmla="*/ 40 h 160"/>
              <a:gd name="T44" fmla="*/ 48 w 112"/>
              <a:gd name="T45" fmla="*/ 40 h 160"/>
              <a:gd name="T46" fmla="*/ 48 w 112"/>
              <a:gd name="T47" fmla="*/ 24 h 160"/>
              <a:gd name="T48" fmla="*/ 40 w 112"/>
              <a:gd name="T49" fmla="*/ 24 h 160"/>
              <a:gd name="T50" fmla="*/ 40 w 112"/>
              <a:gd name="T51" fmla="*/ 40 h 160"/>
              <a:gd name="T52" fmla="*/ 24 w 112"/>
              <a:gd name="T53" fmla="*/ 40 h 160"/>
              <a:gd name="T54" fmla="*/ 24 w 112"/>
              <a:gd name="T5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60">
                <a:moveTo>
                  <a:pt x="104" y="40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40"/>
                  <a:pt x="8" y="40"/>
                  <a:pt x="8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lnTo>
                  <a:pt x="104" y="40"/>
                </a:lnTo>
                <a:close/>
                <a:moveTo>
                  <a:pt x="24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24"/>
                  <a:pt x="72" y="24"/>
                  <a:pt x="72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24"/>
                  <a:pt x="48" y="24"/>
                  <a:pt x="4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40"/>
                  <a:pt x="40" y="40"/>
                  <a:pt x="40" y="40"/>
                </a:cubicBezTo>
                <a:cubicBezTo>
                  <a:pt x="24" y="40"/>
                  <a:pt x="24" y="40"/>
                  <a:pt x="24" y="40"/>
                </a:cubicBezTo>
                <a:lnTo>
                  <a:pt x="24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475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32 w 176"/>
              <a:gd name="T1" fmla="*/ 8 h 176"/>
              <a:gd name="T2" fmla="*/ 24 w 176"/>
              <a:gd name="T3" fmla="*/ 0 h 176"/>
              <a:gd name="T4" fmla="*/ 16 w 176"/>
              <a:gd name="T5" fmla="*/ 8 h 176"/>
              <a:gd name="T6" fmla="*/ 16 w 176"/>
              <a:gd name="T7" fmla="*/ 40 h 176"/>
              <a:gd name="T8" fmla="*/ 0 w 176"/>
              <a:gd name="T9" fmla="*/ 40 h 176"/>
              <a:gd name="T10" fmla="*/ 0 w 176"/>
              <a:gd name="T11" fmla="*/ 88 h 176"/>
              <a:gd name="T12" fmla="*/ 48 w 176"/>
              <a:gd name="T13" fmla="*/ 88 h 176"/>
              <a:gd name="T14" fmla="*/ 48 w 176"/>
              <a:gd name="T15" fmla="*/ 40 h 176"/>
              <a:gd name="T16" fmla="*/ 32 w 176"/>
              <a:gd name="T17" fmla="*/ 40 h 176"/>
              <a:gd name="T18" fmla="*/ 32 w 176"/>
              <a:gd name="T19" fmla="*/ 8 h 176"/>
              <a:gd name="T20" fmla="*/ 64 w 176"/>
              <a:gd name="T21" fmla="*/ 120 h 176"/>
              <a:gd name="T22" fmla="*/ 80 w 176"/>
              <a:gd name="T23" fmla="*/ 143 h 176"/>
              <a:gd name="T24" fmla="*/ 80 w 176"/>
              <a:gd name="T25" fmla="*/ 176 h 176"/>
              <a:gd name="T26" fmla="*/ 96 w 176"/>
              <a:gd name="T27" fmla="*/ 176 h 176"/>
              <a:gd name="T28" fmla="*/ 96 w 176"/>
              <a:gd name="T29" fmla="*/ 143 h 176"/>
              <a:gd name="T30" fmla="*/ 112 w 176"/>
              <a:gd name="T31" fmla="*/ 120 h 176"/>
              <a:gd name="T32" fmla="*/ 112 w 176"/>
              <a:gd name="T33" fmla="*/ 104 h 176"/>
              <a:gd name="T34" fmla="*/ 64 w 176"/>
              <a:gd name="T35" fmla="*/ 104 h 176"/>
              <a:gd name="T36" fmla="*/ 64 w 176"/>
              <a:gd name="T37" fmla="*/ 120 h 176"/>
              <a:gd name="T38" fmla="*/ 0 w 176"/>
              <a:gd name="T39" fmla="*/ 120 h 176"/>
              <a:gd name="T40" fmla="*/ 16 w 176"/>
              <a:gd name="T41" fmla="*/ 143 h 176"/>
              <a:gd name="T42" fmla="*/ 16 w 176"/>
              <a:gd name="T43" fmla="*/ 176 h 176"/>
              <a:gd name="T44" fmla="*/ 32 w 176"/>
              <a:gd name="T45" fmla="*/ 176 h 176"/>
              <a:gd name="T46" fmla="*/ 32 w 176"/>
              <a:gd name="T47" fmla="*/ 143 h 176"/>
              <a:gd name="T48" fmla="*/ 48 w 176"/>
              <a:gd name="T49" fmla="*/ 120 h 176"/>
              <a:gd name="T50" fmla="*/ 48 w 176"/>
              <a:gd name="T51" fmla="*/ 104 h 176"/>
              <a:gd name="T52" fmla="*/ 0 w 176"/>
              <a:gd name="T53" fmla="*/ 104 h 176"/>
              <a:gd name="T54" fmla="*/ 0 w 176"/>
              <a:gd name="T55" fmla="*/ 120 h 176"/>
              <a:gd name="T56" fmla="*/ 160 w 176"/>
              <a:gd name="T57" fmla="*/ 40 h 176"/>
              <a:gd name="T58" fmla="*/ 160 w 176"/>
              <a:gd name="T59" fmla="*/ 8 h 176"/>
              <a:gd name="T60" fmla="*/ 152 w 176"/>
              <a:gd name="T61" fmla="*/ 0 h 176"/>
              <a:gd name="T62" fmla="*/ 144 w 176"/>
              <a:gd name="T63" fmla="*/ 8 h 176"/>
              <a:gd name="T64" fmla="*/ 144 w 176"/>
              <a:gd name="T65" fmla="*/ 40 h 176"/>
              <a:gd name="T66" fmla="*/ 128 w 176"/>
              <a:gd name="T67" fmla="*/ 40 h 176"/>
              <a:gd name="T68" fmla="*/ 128 w 176"/>
              <a:gd name="T69" fmla="*/ 88 h 176"/>
              <a:gd name="T70" fmla="*/ 176 w 176"/>
              <a:gd name="T71" fmla="*/ 88 h 176"/>
              <a:gd name="T72" fmla="*/ 176 w 176"/>
              <a:gd name="T73" fmla="*/ 40 h 176"/>
              <a:gd name="T74" fmla="*/ 160 w 176"/>
              <a:gd name="T75" fmla="*/ 40 h 176"/>
              <a:gd name="T76" fmla="*/ 96 w 176"/>
              <a:gd name="T77" fmla="*/ 8 h 176"/>
              <a:gd name="T78" fmla="*/ 88 w 176"/>
              <a:gd name="T79" fmla="*/ 0 h 176"/>
              <a:gd name="T80" fmla="*/ 80 w 176"/>
              <a:gd name="T81" fmla="*/ 8 h 176"/>
              <a:gd name="T82" fmla="*/ 80 w 176"/>
              <a:gd name="T83" fmla="*/ 40 h 176"/>
              <a:gd name="T84" fmla="*/ 64 w 176"/>
              <a:gd name="T85" fmla="*/ 40 h 176"/>
              <a:gd name="T86" fmla="*/ 64 w 176"/>
              <a:gd name="T87" fmla="*/ 88 h 176"/>
              <a:gd name="T88" fmla="*/ 112 w 176"/>
              <a:gd name="T89" fmla="*/ 88 h 176"/>
              <a:gd name="T90" fmla="*/ 112 w 176"/>
              <a:gd name="T91" fmla="*/ 40 h 176"/>
              <a:gd name="T92" fmla="*/ 96 w 176"/>
              <a:gd name="T93" fmla="*/ 40 h 176"/>
              <a:gd name="T94" fmla="*/ 96 w 176"/>
              <a:gd name="T95" fmla="*/ 8 h 176"/>
              <a:gd name="T96" fmla="*/ 128 w 176"/>
              <a:gd name="T97" fmla="*/ 120 h 176"/>
              <a:gd name="T98" fmla="*/ 144 w 176"/>
              <a:gd name="T99" fmla="*/ 143 h 176"/>
              <a:gd name="T100" fmla="*/ 144 w 176"/>
              <a:gd name="T101" fmla="*/ 176 h 176"/>
              <a:gd name="T102" fmla="*/ 160 w 176"/>
              <a:gd name="T103" fmla="*/ 176 h 176"/>
              <a:gd name="T104" fmla="*/ 160 w 176"/>
              <a:gd name="T105" fmla="*/ 143 h 176"/>
              <a:gd name="T106" fmla="*/ 176 w 176"/>
              <a:gd name="T107" fmla="*/ 120 h 176"/>
              <a:gd name="T108" fmla="*/ 176 w 176"/>
              <a:gd name="T109" fmla="*/ 104 h 176"/>
              <a:gd name="T110" fmla="*/ 128 w 176"/>
              <a:gd name="T111" fmla="*/ 104 h 176"/>
              <a:gd name="T112" fmla="*/ 12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2" y="8"/>
                </a:moveTo>
                <a:cubicBezTo>
                  <a:pt x="32" y="4"/>
                  <a:pt x="28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40"/>
                  <a:pt x="16" y="40"/>
                  <a:pt x="16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40"/>
                  <a:pt x="48" y="40"/>
                  <a:pt x="48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8"/>
                </a:lnTo>
                <a:close/>
                <a:moveTo>
                  <a:pt x="64" y="120"/>
                </a:moveTo>
                <a:cubicBezTo>
                  <a:pt x="64" y="130"/>
                  <a:pt x="71" y="139"/>
                  <a:pt x="80" y="143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105" y="139"/>
                  <a:pt x="112" y="13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0"/>
                </a:lnTo>
                <a:close/>
                <a:moveTo>
                  <a:pt x="0" y="120"/>
                </a:moveTo>
                <a:cubicBezTo>
                  <a:pt x="0" y="130"/>
                  <a:pt x="7" y="139"/>
                  <a:pt x="16" y="14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41" y="139"/>
                  <a:pt x="48" y="13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0" y="104"/>
                  <a:pt x="0" y="104"/>
                  <a:pt x="0" y="104"/>
                </a:cubicBezTo>
                <a:lnTo>
                  <a:pt x="0" y="120"/>
                </a:lnTo>
                <a:close/>
                <a:moveTo>
                  <a:pt x="160" y="40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0"/>
                  <a:pt x="176" y="40"/>
                  <a:pt x="176" y="40"/>
                </a:cubicBezTo>
                <a:lnTo>
                  <a:pt x="160" y="40"/>
                </a:lnTo>
                <a:close/>
                <a:moveTo>
                  <a:pt x="96" y="8"/>
                </a:move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40"/>
                  <a:pt x="80" y="40"/>
                  <a:pt x="80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88"/>
                  <a:pt x="64" y="88"/>
                  <a:pt x="64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8"/>
                </a:lnTo>
                <a:close/>
                <a:moveTo>
                  <a:pt x="128" y="120"/>
                </a:moveTo>
                <a:cubicBezTo>
                  <a:pt x="128" y="130"/>
                  <a:pt x="135" y="139"/>
                  <a:pt x="144" y="143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69" y="139"/>
                  <a:pt x="176" y="130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28" y="104"/>
                  <a:pt x="128" y="104"/>
                  <a:pt x="128" y="104"/>
                </a:cubicBezTo>
                <a:lnTo>
                  <a:pt x="128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478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32 w 176"/>
              <a:gd name="T1" fmla="*/ 8 h 176"/>
              <a:gd name="T2" fmla="*/ 24 w 176"/>
              <a:gd name="T3" fmla="*/ 0 h 176"/>
              <a:gd name="T4" fmla="*/ 16 w 176"/>
              <a:gd name="T5" fmla="*/ 8 h 176"/>
              <a:gd name="T6" fmla="*/ 16 w 176"/>
              <a:gd name="T7" fmla="*/ 40 h 176"/>
              <a:gd name="T8" fmla="*/ 0 w 176"/>
              <a:gd name="T9" fmla="*/ 40 h 176"/>
              <a:gd name="T10" fmla="*/ 0 w 176"/>
              <a:gd name="T11" fmla="*/ 88 h 176"/>
              <a:gd name="T12" fmla="*/ 48 w 176"/>
              <a:gd name="T13" fmla="*/ 88 h 176"/>
              <a:gd name="T14" fmla="*/ 48 w 176"/>
              <a:gd name="T15" fmla="*/ 40 h 176"/>
              <a:gd name="T16" fmla="*/ 32 w 176"/>
              <a:gd name="T17" fmla="*/ 40 h 176"/>
              <a:gd name="T18" fmla="*/ 32 w 176"/>
              <a:gd name="T19" fmla="*/ 8 h 176"/>
              <a:gd name="T20" fmla="*/ 64 w 176"/>
              <a:gd name="T21" fmla="*/ 120 h 176"/>
              <a:gd name="T22" fmla="*/ 80 w 176"/>
              <a:gd name="T23" fmla="*/ 143 h 176"/>
              <a:gd name="T24" fmla="*/ 80 w 176"/>
              <a:gd name="T25" fmla="*/ 176 h 176"/>
              <a:gd name="T26" fmla="*/ 96 w 176"/>
              <a:gd name="T27" fmla="*/ 176 h 176"/>
              <a:gd name="T28" fmla="*/ 96 w 176"/>
              <a:gd name="T29" fmla="*/ 143 h 176"/>
              <a:gd name="T30" fmla="*/ 112 w 176"/>
              <a:gd name="T31" fmla="*/ 120 h 176"/>
              <a:gd name="T32" fmla="*/ 112 w 176"/>
              <a:gd name="T33" fmla="*/ 104 h 176"/>
              <a:gd name="T34" fmla="*/ 64 w 176"/>
              <a:gd name="T35" fmla="*/ 104 h 176"/>
              <a:gd name="T36" fmla="*/ 64 w 176"/>
              <a:gd name="T37" fmla="*/ 120 h 176"/>
              <a:gd name="T38" fmla="*/ 0 w 176"/>
              <a:gd name="T39" fmla="*/ 120 h 176"/>
              <a:gd name="T40" fmla="*/ 16 w 176"/>
              <a:gd name="T41" fmla="*/ 143 h 176"/>
              <a:gd name="T42" fmla="*/ 16 w 176"/>
              <a:gd name="T43" fmla="*/ 176 h 176"/>
              <a:gd name="T44" fmla="*/ 32 w 176"/>
              <a:gd name="T45" fmla="*/ 176 h 176"/>
              <a:gd name="T46" fmla="*/ 32 w 176"/>
              <a:gd name="T47" fmla="*/ 143 h 176"/>
              <a:gd name="T48" fmla="*/ 48 w 176"/>
              <a:gd name="T49" fmla="*/ 120 h 176"/>
              <a:gd name="T50" fmla="*/ 48 w 176"/>
              <a:gd name="T51" fmla="*/ 104 h 176"/>
              <a:gd name="T52" fmla="*/ 0 w 176"/>
              <a:gd name="T53" fmla="*/ 104 h 176"/>
              <a:gd name="T54" fmla="*/ 0 w 176"/>
              <a:gd name="T55" fmla="*/ 120 h 176"/>
              <a:gd name="T56" fmla="*/ 160 w 176"/>
              <a:gd name="T57" fmla="*/ 40 h 176"/>
              <a:gd name="T58" fmla="*/ 160 w 176"/>
              <a:gd name="T59" fmla="*/ 8 h 176"/>
              <a:gd name="T60" fmla="*/ 152 w 176"/>
              <a:gd name="T61" fmla="*/ 0 h 176"/>
              <a:gd name="T62" fmla="*/ 144 w 176"/>
              <a:gd name="T63" fmla="*/ 8 h 176"/>
              <a:gd name="T64" fmla="*/ 144 w 176"/>
              <a:gd name="T65" fmla="*/ 40 h 176"/>
              <a:gd name="T66" fmla="*/ 128 w 176"/>
              <a:gd name="T67" fmla="*/ 40 h 176"/>
              <a:gd name="T68" fmla="*/ 128 w 176"/>
              <a:gd name="T69" fmla="*/ 88 h 176"/>
              <a:gd name="T70" fmla="*/ 176 w 176"/>
              <a:gd name="T71" fmla="*/ 88 h 176"/>
              <a:gd name="T72" fmla="*/ 176 w 176"/>
              <a:gd name="T73" fmla="*/ 40 h 176"/>
              <a:gd name="T74" fmla="*/ 160 w 176"/>
              <a:gd name="T75" fmla="*/ 40 h 176"/>
              <a:gd name="T76" fmla="*/ 96 w 176"/>
              <a:gd name="T77" fmla="*/ 8 h 176"/>
              <a:gd name="T78" fmla="*/ 88 w 176"/>
              <a:gd name="T79" fmla="*/ 0 h 176"/>
              <a:gd name="T80" fmla="*/ 80 w 176"/>
              <a:gd name="T81" fmla="*/ 8 h 176"/>
              <a:gd name="T82" fmla="*/ 80 w 176"/>
              <a:gd name="T83" fmla="*/ 40 h 176"/>
              <a:gd name="T84" fmla="*/ 64 w 176"/>
              <a:gd name="T85" fmla="*/ 40 h 176"/>
              <a:gd name="T86" fmla="*/ 64 w 176"/>
              <a:gd name="T87" fmla="*/ 88 h 176"/>
              <a:gd name="T88" fmla="*/ 112 w 176"/>
              <a:gd name="T89" fmla="*/ 88 h 176"/>
              <a:gd name="T90" fmla="*/ 112 w 176"/>
              <a:gd name="T91" fmla="*/ 40 h 176"/>
              <a:gd name="T92" fmla="*/ 96 w 176"/>
              <a:gd name="T93" fmla="*/ 40 h 176"/>
              <a:gd name="T94" fmla="*/ 96 w 176"/>
              <a:gd name="T95" fmla="*/ 8 h 176"/>
              <a:gd name="T96" fmla="*/ 128 w 176"/>
              <a:gd name="T97" fmla="*/ 120 h 176"/>
              <a:gd name="T98" fmla="*/ 144 w 176"/>
              <a:gd name="T99" fmla="*/ 143 h 176"/>
              <a:gd name="T100" fmla="*/ 144 w 176"/>
              <a:gd name="T101" fmla="*/ 176 h 176"/>
              <a:gd name="T102" fmla="*/ 160 w 176"/>
              <a:gd name="T103" fmla="*/ 176 h 176"/>
              <a:gd name="T104" fmla="*/ 160 w 176"/>
              <a:gd name="T105" fmla="*/ 143 h 176"/>
              <a:gd name="T106" fmla="*/ 176 w 176"/>
              <a:gd name="T107" fmla="*/ 120 h 176"/>
              <a:gd name="T108" fmla="*/ 176 w 176"/>
              <a:gd name="T109" fmla="*/ 104 h 176"/>
              <a:gd name="T110" fmla="*/ 128 w 176"/>
              <a:gd name="T111" fmla="*/ 104 h 176"/>
              <a:gd name="T112" fmla="*/ 12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2" y="8"/>
                </a:moveTo>
                <a:cubicBezTo>
                  <a:pt x="32" y="4"/>
                  <a:pt x="28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40"/>
                  <a:pt x="16" y="40"/>
                  <a:pt x="16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40"/>
                  <a:pt x="48" y="40"/>
                  <a:pt x="48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8"/>
                </a:lnTo>
                <a:close/>
                <a:moveTo>
                  <a:pt x="64" y="120"/>
                </a:moveTo>
                <a:cubicBezTo>
                  <a:pt x="64" y="130"/>
                  <a:pt x="71" y="139"/>
                  <a:pt x="80" y="143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105" y="139"/>
                  <a:pt x="112" y="13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0"/>
                </a:lnTo>
                <a:close/>
                <a:moveTo>
                  <a:pt x="0" y="120"/>
                </a:moveTo>
                <a:cubicBezTo>
                  <a:pt x="0" y="130"/>
                  <a:pt x="7" y="139"/>
                  <a:pt x="16" y="14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41" y="139"/>
                  <a:pt x="48" y="13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0" y="104"/>
                  <a:pt x="0" y="104"/>
                  <a:pt x="0" y="104"/>
                </a:cubicBezTo>
                <a:lnTo>
                  <a:pt x="0" y="120"/>
                </a:lnTo>
                <a:close/>
                <a:moveTo>
                  <a:pt x="160" y="40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0"/>
                  <a:pt x="176" y="40"/>
                  <a:pt x="176" y="40"/>
                </a:cubicBezTo>
                <a:lnTo>
                  <a:pt x="160" y="40"/>
                </a:lnTo>
                <a:close/>
                <a:moveTo>
                  <a:pt x="96" y="8"/>
                </a:move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40"/>
                  <a:pt x="80" y="40"/>
                  <a:pt x="80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88"/>
                  <a:pt x="64" y="88"/>
                  <a:pt x="64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8"/>
                </a:lnTo>
                <a:close/>
                <a:moveTo>
                  <a:pt x="128" y="120"/>
                </a:moveTo>
                <a:cubicBezTo>
                  <a:pt x="128" y="130"/>
                  <a:pt x="135" y="139"/>
                  <a:pt x="144" y="143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69" y="139"/>
                  <a:pt x="176" y="130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28" y="104"/>
                  <a:pt x="128" y="104"/>
                  <a:pt x="128" y="104"/>
                </a:cubicBezTo>
                <a:lnTo>
                  <a:pt x="128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481"/>
          <p:cNvSpPr>
            <a:spLocks noEditPoints="1"/>
          </p:cNvSpPr>
          <p:nvPr/>
        </p:nvSpPr>
        <p:spPr bwMode="auto">
          <a:xfrm>
            <a:off x="15625763" y="1536700"/>
            <a:ext cx="757238" cy="736600"/>
          </a:xfrm>
          <a:custGeom>
            <a:avLst/>
            <a:gdLst>
              <a:gd name="T0" fmla="*/ 88 w 176"/>
              <a:gd name="T1" fmla="*/ 32 h 171"/>
              <a:gd name="T2" fmla="*/ 32 w 176"/>
              <a:gd name="T3" fmla="*/ 88 h 171"/>
              <a:gd name="T4" fmla="*/ 48 w 176"/>
              <a:gd name="T5" fmla="*/ 88 h 171"/>
              <a:gd name="T6" fmla="*/ 88 w 176"/>
              <a:gd name="T7" fmla="*/ 48 h 171"/>
              <a:gd name="T8" fmla="*/ 128 w 176"/>
              <a:gd name="T9" fmla="*/ 88 h 171"/>
              <a:gd name="T10" fmla="*/ 144 w 176"/>
              <a:gd name="T11" fmla="*/ 88 h 171"/>
              <a:gd name="T12" fmla="*/ 88 w 176"/>
              <a:gd name="T13" fmla="*/ 32 h 171"/>
              <a:gd name="T14" fmla="*/ 96 w 176"/>
              <a:gd name="T15" fmla="*/ 106 h 171"/>
              <a:gd name="T16" fmla="*/ 108 w 176"/>
              <a:gd name="T17" fmla="*/ 88 h 171"/>
              <a:gd name="T18" fmla="*/ 88 w 176"/>
              <a:gd name="T19" fmla="*/ 68 h 171"/>
              <a:gd name="T20" fmla="*/ 68 w 176"/>
              <a:gd name="T21" fmla="*/ 88 h 171"/>
              <a:gd name="T22" fmla="*/ 80 w 176"/>
              <a:gd name="T23" fmla="*/ 106 h 171"/>
              <a:gd name="T24" fmla="*/ 80 w 176"/>
              <a:gd name="T25" fmla="*/ 133 h 171"/>
              <a:gd name="T26" fmla="*/ 53 w 176"/>
              <a:gd name="T27" fmla="*/ 160 h 171"/>
              <a:gd name="T28" fmla="*/ 64 w 176"/>
              <a:gd name="T29" fmla="*/ 171 h 171"/>
              <a:gd name="T30" fmla="*/ 88 w 176"/>
              <a:gd name="T31" fmla="*/ 147 h 171"/>
              <a:gd name="T32" fmla="*/ 112 w 176"/>
              <a:gd name="T33" fmla="*/ 171 h 171"/>
              <a:gd name="T34" fmla="*/ 123 w 176"/>
              <a:gd name="T35" fmla="*/ 160 h 171"/>
              <a:gd name="T36" fmla="*/ 96 w 176"/>
              <a:gd name="T37" fmla="*/ 133 h 171"/>
              <a:gd name="T38" fmla="*/ 96 w 176"/>
              <a:gd name="T39" fmla="*/ 106 h 171"/>
              <a:gd name="T40" fmla="*/ 88 w 176"/>
              <a:gd name="T41" fmla="*/ 0 h 171"/>
              <a:gd name="T42" fmla="*/ 0 w 176"/>
              <a:gd name="T43" fmla="*/ 88 h 171"/>
              <a:gd name="T44" fmla="*/ 16 w 176"/>
              <a:gd name="T45" fmla="*/ 88 h 171"/>
              <a:gd name="T46" fmla="*/ 88 w 176"/>
              <a:gd name="T47" fmla="*/ 16 h 171"/>
              <a:gd name="T48" fmla="*/ 160 w 176"/>
              <a:gd name="T49" fmla="*/ 88 h 171"/>
              <a:gd name="T50" fmla="*/ 176 w 176"/>
              <a:gd name="T51" fmla="*/ 88 h 171"/>
              <a:gd name="T52" fmla="*/ 88 w 176"/>
              <a:gd name="T5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1"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close/>
                <a:moveTo>
                  <a:pt x="96" y="106"/>
                </a:moveTo>
                <a:cubicBezTo>
                  <a:pt x="103" y="103"/>
                  <a:pt x="108" y="96"/>
                  <a:pt x="108" y="88"/>
                </a:cubicBezTo>
                <a:cubicBezTo>
                  <a:pt x="108" y="77"/>
                  <a:pt x="99" y="68"/>
                  <a:pt x="88" y="68"/>
                </a:cubicBezTo>
                <a:cubicBezTo>
                  <a:pt x="77" y="68"/>
                  <a:pt x="68" y="77"/>
                  <a:pt x="68" y="88"/>
                </a:cubicBezTo>
                <a:cubicBezTo>
                  <a:pt x="68" y="96"/>
                  <a:pt x="73" y="103"/>
                  <a:pt x="80" y="106"/>
                </a:cubicBezTo>
                <a:cubicBezTo>
                  <a:pt x="80" y="133"/>
                  <a:pt x="80" y="133"/>
                  <a:pt x="80" y="133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64" y="171"/>
                  <a:pt x="64" y="171"/>
                  <a:pt x="64" y="1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96" y="133"/>
                  <a:pt x="96" y="133"/>
                  <a:pt x="96" y="133"/>
                </a:cubicBezTo>
                <a:lnTo>
                  <a:pt x="96" y="106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484"/>
          <p:cNvSpPr>
            <a:spLocks noEditPoints="1"/>
          </p:cNvSpPr>
          <p:nvPr/>
        </p:nvSpPr>
        <p:spPr bwMode="auto">
          <a:xfrm>
            <a:off x="13271500" y="1676400"/>
            <a:ext cx="766763" cy="452438"/>
          </a:xfrm>
          <a:custGeom>
            <a:avLst/>
            <a:gdLst>
              <a:gd name="T0" fmla="*/ 149 w 483"/>
              <a:gd name="T1" fmla="*/ 28 h 285"/>
              <a:gd name="T2" fmla="*/ 117 w 483"/>
              <a:gd name="T3" fmla="*/ 0 h 285"/>
              <a:gd name="T4" fmla="*/ 0 w 483"/>
              <a:gd name="T5" fmla="*/ 143 h 285"/>
              <a:gd name="T6" fmla="*/ 117 w 483"/>
              <a:gd name="T7" fmla="*/ 285 h 285"/>
              <a:gd name="T8" fmla="*/ 149 w 483"/>
              <a:gd name="T9" fmla="*/ 258 h 285"/>
              <a:gd name="T10" fmla="*/ 54 w 483"/>
              <a:gd name="T11" fmla="*/ 143 h 285"/>
              <a:gd name="T12" fmla="*/ 149 w 483"/>
              <a:gd name="T13" fmla="*/ 28 h 285"/>
              <a:gd name="T14" fmla="*/ 133 w 483"/>
              <a:gd name="T15" fmla="*/ 165 h 285"/>
              <a:gd name="T16" fmla="*/ 176 w 483"/>
              <a:gd name="T17" fmla="*/ 165 h 285"/>
              <a:gd name="T18" fmla="*/ 176 w 483"/>
              <a:gd name="T19" fmla="*/ 121 h 285"/>
              <a:gd name="T20" fmla="*/ 133 w 483"/>
              <a:gd name="T21" fmla="*/ 121 h 285"/>
              <a:gd name="T22" fmla="*/ 133 w 483"/>
              <a:gd name="T23" fmla="*/ 165 h 285"/>
              <a:gd name="T24" fmla="*/ 350 w 483"/>
              <a:gd name="T25" fmla="*/ 121 h 285"/>
              <a:gd name="T26" fmla="*/ 306 w 483"/>
              <a:gd name="T27" fmla="*/ 121 h 285"/>
              <a:gd name="T28" fmla="*/ 306 w 483"/>
              <a:gd name="T29" fmla="*/ 165 h 285"/>
              <a:gd name="T30" fmla="*/ 350 w 483"/>
              <a:gd name="T31" fmla="*/ 165 h 285"/>
              <a:gd name="T32" fmla="*/ 350 w 483"/>
              <a:gd name="T33" fmla="*/ 121 h 285"/>
              <a:gd name="T34" fmla="*/ 220 w 483"/>
              <a:gd name="T35" fmla="*/ 165 h 285"/>
              <a:gd name="T36" fmla="*/ 263 w 483"/>
              <a:gd name="T37" fmla="*/ 165 h 285"/>
              <a:gd name="T38" fmla="*/ 263 w 483"/>
              <a:gd name="T39" fmla="*/ 121 h 285"/>
              <a:gd name="T40" fmla="*/ 220 w 483"/>
              <a:gd name="T41" fmla="*/ 121 h 285"/>
              <a:gd name="T42" fmla="*/ 220 w 483"/>
              <a:gd name="T43" fmla="*/ 165 h 285"/>
              <a:gd name="T44" fmla="*/ 366 w 483"/>
              <a:gd name="T45" fmla="*/ 0 h 285"/>
              <a:gd name="T46" fmla="*/ 333 w 483"/>
              <a:gd name="T47" fmla="*/ 28 h 285"/>
              <a:gd name="T48" fmla="*/ 428 w 483"/>
              <a:gd name="T49" fmla="*/ 143 h 285"/>
              <a:gd name="T50" fmla="*/ 333 w 483"/>
              <a:gd name="T51" fmla="*/ 258 h 285"/>
              <a:gd name="T52" fmla="*/ 366 w 483"/>
              <a:gd name="T53" fmla="*/ 285 h 285"/>
              <a:gd name="T54" fmla="*/ 483 w 483"/>
              <a:gd name="T55" fmla="*/ 143 h 285"/>
              <a:gd name="T56" fmla="*/ 366 w 483"/>
              <a:gd name="T5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3" h="285">
                <a:moveTo>
                  <a:pt x="149" y="28"/>
                </a:moveTo>
                <a:lnTo>
                  <a:pt x="117" y="0"/>
                </a:lnTo>
                <a:lnTo>
                  <a:pt x="0" y="143"/>
                </a:lnTo>
                <a:lnTo>
                  <a:pt x="117" y="285"/>
                </a:lnTo>
                <a:lnTo>
                  <a:pt x="149" y="258"/>
                </a:lnTo>
                <a:lnTo>
                  <a:pt x="54" y="143"/>
                </a:lnTo>
                <a:lnTo>
                  <a:pt x="149" y="28"/>
                </a:lnTo>
                <a:close/>
                <a:moveTo>
                  <a:pt x="133" y="165"/>
                </a:moveTo>
                <a:lnTo>
                  <a:pt x="176" y="165"/>
                </a:lnTo>
                <a:lnTo>
                  <a:pt x="176" y="121"/>
                </a:lnTo>
                <a:lnTo>
                  <a:pt x="133" y="121"/>
                </a:lnTo>
                <a:lnTo>
                  <a:pt x="133" y="165"/>
                </a:lnTo>
                <a:close/>
                <a:moveTo>
                  <a:pt x="350" y="121"/>
                </a:moveTo>
                <a:lnTo>
                  <a:pt x="306" y="121"/>
                </a:lnTo>
                <a:lnTo>
                  <a:pt x="306" y="165"/>
                </a:lnTo>
                <a:lnTo>
                  <a:pt x="350" y="165"/>
                </a:lnTo>
                <a:lnTo>
                  <a:pt x="350" y="121"/>
                </a:lnTo>
                <a:close/>
                <a:moveTo>
                  <a:pt x="220" y="165"/>
                </a:moveTo>
                <a:lnTo>
                  <a:pt x="263" y="165"/>
                </a:lnTo>
                <a:lnTo>
                  <a:pt x="263" y="121"/>
                </a:lnTo>
                <a:lnTo>
                  <a:pt x="220" y="121"/>
                </a:lnTo>
                <a:lnTo>
                  <a:pt x="220" y="165"/>
                </a:lnTo>
                <a:close/>
                <a:moveTo>
                  <a:pt x="366" y="0"/>
                </a:moveTo>
                <a:lnTo>
                  <a:pt x="333" y="28"/>
                </a:lnTo>
                <a:lnTo>
                  <a:pt x="428" y="143"/>
                </a:lnTo>
                <a:lnTo>
                  <a:pt x="333" y="258"/>
                </a:lnTo>
                <a:lnTo>
                  <a:pt x="366" y="285"/>
                </a:lnTo>
                <a:lnTo>
                  <a:pt x="483" y="143"/>
                </a:lnTo>
                <a:lnTo>
                  <a:pt x="36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487"/>
          <p:cNvSpPr>
            <a:spLocks noEditPoints="1"/>
          </p:cNvSpPr>
          <p:nvPr/>
        </p:nvSpPr>
        <p:spPr bwMode="auto">
          <a:xfrm>
            <a:off x="11106150" y="1527175"/>
            <a:ext cx="387350" cy="762000"/>
          </a:xfrm>
          <a:custGeom>
            <a:avLst/>
            <a:gdLst>
              <a:gd name="T0" fmla="*/ 8 w 96"/>
              <a:gd name="T1" fmla="*/ 192 h 192"/>
              <a:gd name="T2" fmla="*/ 24 w 96"/>
              <a:gd name="T3" fmla="*/ 192 h 192"/>
              <a:gd name="T4" fmla="*/ 24 w 96"/>
              <a:gd name="T5" fmla="*/ 176 h 192"/>
              <a:gd name="T6" fmla="*/ 8 w 96"/>
              <a:gd name="T7" fmla="*/ 176 h 192"/>
              <a:gd name="T8" fmla="*/ 8 w 96"/>
              <a:gd name="T9" fmla="*/ 192 h 192"/>
              <a:gd name="T10" fmla="*/ 40 w 96"/>
              <a:gd name="T11" fmla="*/ 192 h 192"/>
              <a:gd name="T12" fmla="*/ 56 w 96"/>
              <a:gd name="T13" fmla="*/ 192 h 192"/>
              <a:gd name="T14" fmla="*/ 56 w 96"/>
              <a:gd name="T15" fmla="*/ 176 h 192"/>
              <a:gd name="T16" fmla="*/ 40 w 96"/>
              <a:gd name="T17" fmla="*/ 176 h 192"/>
              <a:gd name="T18" fmla="*/ 40 w 96"/>
              <a:gd name="T19" fmla="*/ 192 h 192"/>
              <a:gd name="T20" fmla="*/ 72 w 96"/>
              <a:gd name="T21" fmla="*/ 192 h 192"/>
              <a:gd name="T22" fmla="*/ 88 w 96"/>
              <a:gd name="T23" fmla="*/ 192 h 192"/>
              <a:gd name="T24" fmla="*/ 88 w 96"/>
              <a:gd name="T25" fmla="*/ 176 h 192"/>
              <a:gd name="T26" fmla="*/ 72 w 96"/>
              <a:gd name="T27" fmla="*/ 176 h 192"/>
              <a:gd name="T28" fmla="*/ 72 w 96"/>
              <a:gd name="T29" fmla="*/ 192 h 192"/>
              <a:gd name="T30" fmla="*/ 80 w 96"/>
              <a:gd name="T31" fmla="*/ 0 h 192"/>
              <a:gd name="T32" fmla="*/ 16 w 96"/>
              <a:gd name="T33" fmla="*/ 0 h 192"/>
              <a:gd name="T34" fmla="*/ 0 w 96"/>
              <a:gd name="T35" fmla="*/ 16 h 192"/>
              <a:gd name="T36" fmla="*/ 0 w 96"/>
              <a:gd name="T37" fmla="*/ 144 h 192"/>
              <a:gd name="T38" fmla="*/ 16 w 96"/>
              <a:gd name="T39" fmla="*/ 160 h 192"/>
              <a:gd name="T40" fmla="*/ 80 w 96"/>
              <a:gd name="T41" fmla="*/ 160 h 192"/>
              <a:gd name="T42" fmla="*/ 96 w 96"/>
              <a:gd name="T43" fmla="*/ 144 h 192"/>
              <a:gd name="T44" fmla="*/ 96 w 96"/>
              <a:gd name="T45" fmla="*/ 16 h 192"/>
              <a:gd name="T46" fmla="*/ 80 w 96"/>
              <a:gd name="T47" fmla="*/ 0 h 192"/>
              <a:gd name="T48" fmla="*/ 80 w 96"/>
              <a:gd name="T49" fmla="*/ 128 h 192"/>
              <a:gd name="T50" fmla="*/ 16 w 96"/>
              <a:gd name="T51" fmla="*/ 128 h 192"/>
              <a:gd name="T52" fmla="*/ 16 w 96"/>
              <a:gd name="T53" fmla="*/ 32 h 192"/>
              <a:gd name="T54" fmla="*/ 80 w 96"/>
              <a:gd name="T55" fmla="*/ 32 h 192"/>
              <a:gd name="T56" fmla="*/ 80 w 96"/>
              <a:gd name="T57" fmla="*/ 1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92">
                <a:moveTo>
                  <a:pt x="8" y="192"/>
                </a:moveTo>
                <a:cubicBezTo>
                  <a:pt x="24" y="192"/>
                  <a:pt x="24" y="192"/>
                  <a:pt x="24" y="192"/>
                </a:cubicBezTo>
                <a:cubicBezTo>
                  <a:pt x="24" y="176"/>
                  <a:pt x="24" y="176"/>
                  <a:pt x="24" y="176"/>
                </a:cubicBezTo>
                <a:cubicBezTo>
                  <a:pt x="8" y="176"/>
                  <a:pt x="8" y="176"/>
                  <a:pt x="8" y="176"/>
                </a:cubicBezTo>
                <a:lnTo>
                  <a:pt x="8" y="192"/>
                </a:lnTo>
                <a:close/>
                <a:moveTo>
                  <a:pt x="40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40" y="176"/>
                  <a:pt x="40" y="176"/>
                  <a:pt x="40" y="176"/>
                </a:cubicBezTo>
                <a:lnTo>
                  <a:pt x="40" y="192"/>
                </a:lnTo>
                <a:close/>
                <a:moveTo>
                  <a:pt x="72" y="192"/>
                </a:move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2" y="176"/>
                  <a:pt x="72" y="176"/>
                  <a:pt x="72" y="176"/>
                </a:cubicBezTo>
                <a:lnTo>
                  <a:pt x="72" y="192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9" y="160"/>
                  <a:pt x="96" y="153"/>
                  <a:pt x="96" y="144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close/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490"/>
          <p:cNvSpPr>
            <a:spLocks noEditPoints="1"/>
          </p:cNvSpPr>
          <p:nvPr/>
        </p:nvSpPr>
        <p:spPr bwMode="auto">
          <a:xfrm>
            <a:off x="8577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56 w 176"/>
              <a:gd name="T29" fmla="*/ 104 h 144"/>
              <a:gd name="T30" fmla="*/ 76 w 176"/>
              <a:gd name="T31" fmla="*/ 104 h 144"/>
              <a:gd name="T32" fmla="*/ 88 w 176"/>
              <a:gd name="T33" fmla="*/ 116 h 144"/>
              <a:gd name="T34" fmla="*/ 100 w 176"/>
              <a:gd name="T35" fmla="*/ 104 h 144"/>
              <a:gd name="T36" fmla="*/ 120 w 176"/>
              <a:gd name="T37" fmla="*/ 104 h 144"/>
              <a:gd name="T38" fmla="*/ 120 w 176"/>
              <a:gd name="T39" fmla="*/ 84 h 144"/>
              <a:gd name="T40" fmla="*/ 132 w 176"/>
              <a:gd name="T41" fmla="*/ 72 h 144"/>
              <a:gd name="T42" fmla="*/ 120 w 176"/>
              <a:gd name="T43" fmla="*/ 60 h 144"/>
              <a:gd name="T44" fmla="*/ 120 w 176"/>
              <a:gd name="T45" fmla="*/ 40 h 144"/>
              <a:gd name="T46" fmla="*/ 100 w 176"/>
              <a:gd name="T47" fmla="*/ 40 h 144"/>
              <a:gd name="T48" fmla="*/ 88 w 176"/>
              <a:gd name="T49" fmla="*/ 28 h 144"/>
              <a:gd name="T50" fmla="*/ 76 w 176"/>
              <a:gd name="T51" fmla="*/ 40 h 144"/>
              <a:gd name="T52" fmla="*/ 56 w 176"/>
              <a:gd name="T53" fmla="*/ 40 h 144"/>
              <a:gd name="T54" fmla="*/ 56 w 176"/>
              <a:gd name="T55" fmla="*/ 60 h 144"/>
              <a:gd name="T56" fmla="*/ 44 w 176"/>
              <a:gd name="T57" fmla="*/ 72 h 144"/>
              <a:gd name="T58" fmla="*/ 56 w 176"/>
              <a:gd name="T59" fmla="*/ 84 h 144"/>
              <a:gd name="T60" fmla="*/ 56 w 176"/>
              <a:gd name="T61" fmla="*/ 104 h 144"/>
              <a:gd name="T62" fmla="*/ 88 w 176"/>
              <a:gd name="T63" fmla="*/ 48 h 144"/>
              <a:gd name="T64" fmla="*/ 112 w 176"/>
              <a:gd name="T65" fmla="*/ 72 h 144"/>
              <a:gd name="T66" fmla="*/ 88 w 176"/>
              <a:gd name="T67" fmla="*/ 96 h 144"/>
              <a:gd name="T68" fmla="*/ 88 w 176"/>
              <a:gd name="T69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56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88" y="28"/>
                  <a:pt x="88" y="28"/>
                  <a:pt x="88" y="28"/>
                </a:cubicBezTo>
                <a:cubicBezTo>
                  <a:pt x="76" y="40"/>
                  <a:pt x="76" y="40"/>
                  <a:pt x="7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44" y="72"/>
                  <a:pt x="44" y="72"/>
                  <a:pt x="44" y="72"/>
                </a:cubicBezTo>
                <a:cubicBezTo>
                  <a:pt x="56" y="84"/>
                  <a:pt x="56" y="84"/>
                  <a:pt x="56" y="84"/>
                </a:cubicBezTo>
                <a:lnTo>
                  <a:pt x="56" y="104"/>
                </a:lnTo>
                <a:close/>
                <a:moveTo>
                  <a:pt x="88" y="48"/>
                </a:moveTo>
                <a:cubicBezTo>
                  <a:pt x="101" y="48"/>
                  <a:pt x="112" y="59"/>
                  <a:pt x="112" y="72"/>
                </a:cubicBezTo>
                <a:cubicBezTo>
                  <a:pt x="112" y="85"/>
                  <a:pt x="101" y="96"/>
                  <a:pt x="88" y="96"/>
                </a:cubicBezTo>
                <a:lnTo>
                  <a:pt x="8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493"/>
          <p:cNvSpPr>
            <a:spLocks noEditPoints="1"/>
          </p:cNvSpPr>
          <p:nvPr/>
        </p:nvSpPr>
        <p:spPr bwMode="auto">
          <a:xfrm>
            <a:off x="6399213" y="1527175"/>
            <a:ext cx="409575" cy="762000"/>
          </a:xfrm>
          <a:custGeom>
            <a:avLst/>
            <a:gdLst>
              <a:gd name="T0" fmla="*/ 121 w 258"/>
              <a:gd name="T1" fmla="*/ 480 h 480"/>
              <a:gd name="T2" fmla="*/ 162 w 258"/>
              <a:gd name="T3" fmla="*/ 480 h 480"/>
              <a:gd name="T4" fmla="*/ 162 w 258"/>
              <a:gd name="T5" fmla="*/ 440 h 480"/>
              <a:gd name="T6" fmla="*/ 121 w 258"/>
              <a:gd name="T7" fmla="*/ 440 h 480"/>
              <a:gd name="T8" fmla="*/ 121 w 258"/>
              <a:gd name="T9" fmla="*/ 480 h 480"/>
              <a:gd name="T10" fmla="*/ 40 w 258"/>
              <a:gd name="T11" fmla="*/ 480 h 480"/>
              <a:gd name="T12" fmla="*/ 81 w 258"/>
              <a:gd name="T13" fmla="*/ 480 h 480"/>
              <a:gd name="T14" fmla="*/ 81 w 258"/>
              <a:gd name="T15" fmla="*/ 440 h 480"/>
              <a:gd name="T16" fmla="*/ 40 w 258"/>
              <a:gd name="T17" fmla="*/ 440 h 480"/>
              <a:gd name="T18" fmla="*/ 40 w 258"/>
              <a:gd name="T19" fmla="*/ 480 h 480"/>
              <a:gd name="T20" fmla="*/ 202 w 258"/>
              <a:gd name="T21" fmla="*/ 480 h 480"/>
              <a:gd name="T22" fmla="*/ 243 w 258"/>
              <a:gd name="T23" fmla="*/ 480 h 480"/>
              <a:gd name="T24" fmla="*/ 243 w 258"/>
              <a:gd name="T25" fmla="*/ 440 h 480"/>
              <a:gd name="T26" fmla="*/ 202 w 258"/>
              <a:gd name="T27" fmla="*/ 440 h 480"/>
              <a:gd name="T28" fmla="*/ 202 w 258"/>
              <a:gd name="T29" fmla="*/ 480 h 480"/>
              <a:gd name="T30" fmla="*/ 258 w 258"/>
              <a:gd name="T31" fmla="*/ 115 h 480"/>
              <a:gd name="T32" fmla="*/ 142 w 258"/>
              <a:gd name="T33" fmla="*/ 0 h 480"/>
              <a:gd name="T34" fmla="*/ 121 w 258"/>
              <a:gd name="T35" fmla="*/ 0 h 480"/>
              <a:gd name="T36" fmla="*/ 121 w 258"/>
              <a:gd name="T37" fmla="*/ 153 h 480"/>
              <a:gd name="T38" fmla="*/ 28 w 258"/>
              <a:gd name="T39" fmla="*/ 60 h 480"/>
              <a:gd name="T40" fmla="*/ 0 w 258"/>
              <a:gd name="T41" fmla="*/ 88 h 480"/>
              <a:gd name="T42" fmla="*/ 114 w 258"/>
              <a:gd name="T43" fmla="*/ 200 h 480"/>
              <a:gd name="T44" fmla="*/ 0 w 258"/>
              <a:gd name="T45" fmla="*/ 313 h 480"/>
              <a:gd name="T46" fmla="*/ 28 w 258"/>
              <a:gd name="T47" fmla="*/ 340 h 480"/>
              <a:gd name="T48" fmla="*/ 121 w 258"/>
              <a:gd name="T49" fmla="*/ 248 h 480"/>
              <a:gd name="T50" fmla="*/ 121 w 258"/>
              <a:gd name="T51" fmla="*/ 400 h 480"/>
              <a:gd name="T52" fmla="*/ 142 w 258"/>
              <a:gd name="T53" fmla="*/ 400 h 480"/>
              <a:gd name="T54" fmla="*/ 258 w 258"/>
              <a:gd name="T55" fmla="*/ 285 h 480"/>
              <a:gd name="T56" fmla="*/ 169 w 258"/>
              <a:gd name="T57" fmla="*/ 200 h 480"/>
              <a:gd name="T58" fmla="*/ 258 w 258"/>
              <a:gd name="T59" fmla="*/ 115 h 480"/>
              <a:gd name="T60" fmla="*/ 162 w 258"/>
              <a:gd name="T61" fmla="*/ 78 h 480"/>
              <a:gd name="T62" fmla="*/ 200 w 258"/>
              <a:gd name="T63" fmla="*/ 115 h 480"/>
              <a:gd name="T64" fmla="*/ 162 w 258"/>
              <a:gd name="T65" fmla="*/ 153 h 480"/>
              <a:gd name="T66" fmla="*/ 162 w 258"/>
              <a:gd name="T67" fmla="*/ 78 h 480"/>
              <a:gd name="T68" fmla="*/ 200 w 258"/>
              <a:gd name="T69" fmla="*/ 285 h 480"/>
              <a:gd name="T70" fmla="*/ 162 w 258"/>
              <a:gd name="T71" fmla="*/ 323 h 480"/>
              <a:gd name="T72" fmla="*/ 162 w 258"/>
              <a:gd name="T73" fmla="*/ 248 h 480"/>
              <a:gd name="T74" fmla="*/ 200 w 258"/>
              <a:gd name="T75" fmla="*/ 28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480">
                <a:moveTo>
                  <a:pt x="121" y="480"/>
                </a:moveTo>
                <a:lnTo>
                  <a:pt x="162" y="480"/>
                </a:lnTo>
                <a:lnTo>
                  <a:pt x="162" y="440"/>
                </a:lnTo>
                <a:lnTo>
                  <a:pt x="121" y="440"/>
                </a:lnTo>
                <a:lnTo>
                  <a:pt x="121" y="480"/>
                </a:lnTo>
                <a:close/>
                <a:moveTo>
                  <a:pt x="40" y="480"/>
                </a:moveTo>
                <a:lnTo>
                  <a:pt x="81" y="480"/>
                </a:lnTo>
                <a:lnTo>
                  <a:pt x="81" y="440"/>
                </a:lnTo>
                <a:lnTo>
                  <a:pt x="40" y="440"/>
                </a:lnTo>
                <a:lnTo>
                  <a:pt x="40" y="480"/>
                </a:lnTo>
                <a:close/>
                <a:moveTo>
                  <a:pt x="202" y="480"/>
                </a:moveTo>
                <a:lnTo>
                  <a:pt x="243" y="480"/>
                </a:lnTo>
                <a:lnTo>
                  <a:pt x="243" y="440"/>
                </a:lnTo>
                <a:lnTo>
                  <a:pt x="202" y="440"/>
                </a:lnTo>
                <a:lnTo>
                  <a:pt x="202" y="480"/>
                </a:lnTo>
                <a:close/>
                <a:moveTo>
                  <a:pt x="258" y="115"/>
                </a:moveTo>
                <a:lnTo>
                  <a:pt x="142" y="0"/>
                </a:lnTo>
                <a:lnTo>
                  <a:pt x="121" y="0"/>
                </a:lnTo>
                <a:lnTo>
                  <a:pt x="121" y="153"/>
                </a:lnTo>
                <a:lnTo>
                  <a:pt x="28" y="60"/>
                </a:lnTo>
                <a:lnTo>
                  <a:pt x="0" y="88"/>
                </a:lnTo>
                <a:lnTo>
                  <a:pt x="114" y="200"/>
                </a:lnTo>
                <a:lnTo>
                  <a:pt x="0" y="313"/>
                </a:lnTo>
                <a:lnTo>
                  <a:pt x="28" y="340"/>
                </a:lnTo>
                <a:lnTo>
                  <a:pt x="121" y="248"/>
                </a:lnTo>
                <a:lnTo>
                  <a:pt x="121" y="400"/>
                </a:lnTo>
                <a:lnTo>
                  <a:pt x="142" y="400"/>
                </a:lnTo>
                <a:lnTo>
                  <a:pt x="258" y="285"/>
                </a:lnTo>
                <a:lnTo>
                  <a:pt x="169" y="200"/>
                </a:lnTo>
                <a:lnTo>
                  <a:pt x="258" y="115"/>
                </a:lnTo>
                <a:close/>
                <a:moveTo>
                  <a:pt x="162" y="78"/>
                </a:moveTo>
                <a:lnTo>
                  <a:pt x="200" y="115"/>
                </a:lnTo>
                <a:lnTo>
                  <a:pt x="162" y="153"/>
                </a:lnTo>
                <a:lnTo>
                  <a:pt x="162" y="78"/>
                </a:lnTo>
                <a:close/>
                <a:moveTo>
                  <a:pt x="200" y="285"/>
                </a:moveTo>
                <a:lnTo>
                  <a:pt x="162" y="323"/>
                </a:lnTo>
                <a:lnTo>
                  <a:pt x="162" y="248"/>
                </a:lnTo>
                <a:lnTo>
                  <a:pt x="200" y="28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496"/>
          <p:cNvSpPr>
            <a:spLocks noEditPoints="1"/>
          </p:cNvSpPr>
          <p:nvPr/>
        </p:nvSpPr>
        <p:spPr bwMode="auto">
          <a:xfrm>
            <a:off x="3868738" y="1582738"/>
            <a:ext cx="762000" cy="654050"/>
          </a:xfrm>
          <a:custGeom>
            <a:avLst/>
            <a:gdLst>
              <a:gd name="T0" fmla="*/ 112 w 168"/>
              <a:gd name="T1" fmla="*/ 72 h 144"/>
              <a:gd name="T2" fmla="*/ 96 w 168"/>
              <a:gd name="T3" fmla="*/ 56 h 144"/>
              <a:gd name="T4" fmla="*/ 80 w 168"/>
              <a:gd name="T5" fmla="*/ 72 h 144"/>
              <a:gd name="T6" fmla="*/ 96 w 168"/>
              <a:gd name="T7" fmla="*/ 88 h 144"/>
              <a:gd name="T8" fmla="*/ 112 w 168"/>
              <a:gd name="T9" fmla="*/ 72 h 144"/>
              <a:gd name="T10" fmla="*/ 96 w 168"/>
              <a:gd name="T11" fmla="*/ 0 h 144"/>
              <a:gd name="T12" fmla="*/ 24 w 168"/>
              <a:gd name="T13" fmla="*/ 72 h 144"/>
              <a:gd name="T14" fmla="*/ 0 w 168"/>
              <a:gd name="T15" fmla="*/ 72 h 144"/>
              <a:gd name="T16" fmla="*/ 32 w 168"/>
              <a:gd name="T17" fmla="*/ 104 h 144"/>
              <a:gd name="T18" fmla="*/ 64 w 168"/>
              <a:gd name="T19" fmla="*/ 72 h 144"/>
              <a:gd name="T20" fmla="*/ 40 w 168"/>
              <a:gd name="T21" fmla="*/ 72 h 144"/>
              <a:gd name="T22" fmla="*/ 96 w 168"/>
              <a:gd name="T23" fmla="*/ 16 h 144"/>
              <a:gd name="T24" fmla="*/ 152 w 168"/>
              <a:gd name="T25" fmla="*/ 72 h 144"/>
              <a:gd name="T26" fmla="*/ 96 w 168"/>
              <a:gd name="T27" fmla="*/ 128 h 144"/>
              <a:gd name="T28" fmla="*/ 64 w 168"/>
              <a:gd name="T29" fmla="*/ 118 h 144"/>
              <a:gd name="T30" fmla="*/ 52 w 168"/>
              <a:gd name="T31" fmla="*/ 129 h 144"/>
              <a:gd name="T32" fmla="*/ 96 w 168"/>
              <a:gd name="T33" fmla="*/ 144 h 144"/>
              <a:gd name="T34" fmla="*/ 168 w 168"/>
              <a:gd name="T35" fmla="*/ 72 h 144"/>
              <a:gd name="T36" fmla="*/ 96 w 168"/>
              <a:gd name="T3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44">
                <a:moveTo>
                  <a:pt x="112" y="72"/>
                </a:moveTo>
                <a:cubicBezTo>
                  <a:pt x="112" y="63"/>
                  <a:pt x="105" y="56"/>
                  <a:pt x="96" y="56"/>
                </a:cubicBezTo>
                <a:cubicBezTo>
                  <a:pt x="87" y="56"/>
                  <a:pt x="80" y="63"/>
                  <a:pt x="80" y="72"/>
                </a:cubicBezTo>
                <a:cubicBezTo>
                  <a:pt x="80" y="81"/>
                  <a:pt x="87" y="88"/>
                  <a:pt x="96" y="88"/>
                </a:cubicBezTo>
                <a:cubicBezTo>
                  <a:pt x="105" y="88"/>
                  <a:pt x="112" y="81"/>
                  <a:pt x="112" y="72"/>
                </a:cubicBezTo>
                <a:close/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4" y="128"/>
                  <a:pt x="73" y="124"/>
                  <a:pt x="64" y="118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64" y="138"/>
                  <a:pt x="80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499"/>
          <p:cNvSpPr>
            <a:spLocks noEditPoints="1"/>
          </p:cNvSpPr>
          <p:nvPr/>
        </p:nvSpPr>
        <p:spPr bwMode="auto">
          <a:xfrm>
            <a:off x="1519238" y="1528763"/>
            <a:ext cx="762000" cy="762000"/>
          </a:xfrm>
          <a:custGeom>
            <a:avLst/>
            <a:gdLst>
              <a:gd name="T0" fmla="*/ 72 w 144"/>
              <a:gd name="T1" fmla="*/ 56 h 144"/>
              <a:gd name="T2" fmla="*/ 56 w 144"/>
              <a:gd name="T3" fmla="*/ 72 h 144"/>
              <a:gd name="T4" fmla="*/ 72 w 144"/>
              <a:gd name="T5" fmla="*/ 88 h 144"/>
              <a:gd name="T6" fmla="*/ 88 w 144"/>
              <a:gd name="T7" fmla="*/ 72 h 144"/>
              <a:gd name="T8" fmla="*/ 72 w 144"/>
              <a:gd name="T9" fmla="*/ 5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  <a:gd name="T28" fmla="*/ 114 w 144"/>
              <a:gd name="T29" fmla="*/ 72 h 144"/>
              <a:gd name="T30" fmla="*/ 114 w 144"/>
              <a:gd name="T31" fmla="*/ 77 h 144"/>
              <a:gd name="T32" fmla="*/ 125 w 144"/>
              <a:gd name="T33" fmla="*/ 87 h 144"/>
              <a:gd name="T34" fmla="*/ 126 w 144"/>
              <a:gd name="T35" fmla="*/ 90 h 144"/>
              <a:gd name="T36" fmla="*/ 115 w 144"/>
              <a:gd name="T37" fmla="*/ 110 h 144"/>
              <a:gd name="T38" fmla="*/ 111 w 144"/>
              <a:gd name="T39" fmla="*/ 111 h 144"/>
              <a:gd name="T40" fmla="*/ 97 w 144"/>
              <a:gd name="T41" fmla="*/ 105 h 144"/>
              <a:gd name="T42" fmla="*/ 88 w 144"/>
              <a:gd name="T43" fmla="*/ 111 h 144"/>
              <a:gd name="T44" fmla="*/ 86 w 144"/>
              <a:gd name="T45" fmla="*/ 126 h 144"/>
              <a:gd name="T46" fmla="*/ 83 w 144"/>
              <a:gd name="T47" fmla="*/ 128 h 144"/>
              <a:gd name="T48" fmla="*/ 61 w 144"/>
              <a:gd name="T49" fmla="*/ 128 h 144"/>
              <a:gd name="T50" fmla="*/ 58 w 144"/>
              <a:gd name="T51" fmla="*/ 126 h 144"/>
              <a:gd name="T52" fmla="*/ 56 w 144"/>
              <a:gd name="T53" fmla="*/ 111 h 144"/>
              <a:gd name="T54" fmla="*/ 46 w 144"/>
              <a:gd name="T55" fmla="*/ 105 h 144"/>
              <a:gd name="T56" fmla="*/ 33 w 144"/>
              <a:gd name="T57" fmla="*/ 111 h 144"/>
              <a:gd name="T58" fmla="*/ 29 w 144"/>
              <a:gd name="T59" fmla="*/ 110 h 144"/>
              <a:gd name="T60" fmla="*/ 18 w 144"/>
              <a:gd name="T61" fmla="*/ 90 h 144"/>
              <a:gd name="T62" fmla="*/ 19 w 144"/>
              <a:gd name="T63" fmla="*/ 87 h 144"/>
              <a:gd name="T64" fmla="*/ 30 w 144"/>
              <a:gd name="T65" fmla="*/ 77 h 144"/>
              <a:gd name="T66" fmla="*/ 30 w 144"/>
              <a:gd name="T67" fmla="*/ 72 h 144"/>
              <a:gd name="T68" fmla="*/ 30 w 144"/>
              <a:gd name="T69" fmla="*/ 67 h 144"/>
              <a:gd name="T70" fmla="*/ 19 w 144"/>
              <a:gd name="T71" fmla="*/ 57 h 144"/>
              <a:gd name="T72" fmla="*/ 18 w 144"/>
              <a:gd name="T73" fmla="*/ 54 h 144"/>
              <a:gd name="T74" fmla="*/ 29 w 144"/>
              <a:gd name="T75" fmla="*/ 34 h 144"/>
              <a:gd name="T76" fmla="*/ 33 w 144"/>
              <a:gd name="T77" fmla="*/ 33 h 144"/>
              <a:gd name="T78" fmla="*/ 46 w 144"/>
              <a:gd name="T79" fmla="*/ 39 h 144"/>
              <a:gd name="T80" fmla="*/ 56 w 144"/>
              <a:gd name="T81" fmla="*/ 33 h 144"/>
              <a:gd name="T82" fmla="*/ 58 w 144"/>
              <a:gd name="T83" fmla="*/ 18 h 144"/>
              <a:gd name="T84" fmla="*/ 61 w 144"/>
              <a:gd name="T85" fmla="*/ 16 h 144"/>
              <a:gd name="T86" fmla="*/ 83 w 144"/>
              <a:gd name="T87" fmla="*/ 16 h 144"/>
              <a:gd name="T88" fmla="*/ 86 w 144"/>
              <a:gd name="T89" fmla="*/ 18 h 144"/>
              <a:gd name="T90" fmla="*/ 88 w 144"/>
              <a:gd name="T91" fmla="*/ 33 h 144"/>
              <a:gd name="T92" fmla="*/ 98 w 144"/>
              <a:gd name="T93" fmla="*/ 39 h 144"/>
              <a:gd name="T94" fmla="*/ 111 w 144"/>
              <a:gd name="T95" fmla="*/ 33 h 144"/>
              <a:gd name="T96" fmla="*/ 115 w 144"/>
              <a:gd name="T97" fmla="*/ 34 h 144"/>
              <a:gd name="T98" fmla="*/ 126 w 144"/>
              <a:gd name="T99" fmla="*/ 54 h 144"/>
              <a:gd name="T100" fmla="*/ 125 w 144"/>
              <a:gd name="T101" fmla="*/ 57 h 144"/>
              <a:gd name="T102" fmla="*/ 114 w 144"/>
              <a:gd name="T103" fmla="*/ 67 h 144"/>
              <a:gd name="T104" fmla="*/ 114 w 144"/>
              <a:gd name="T105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144">
                <a:moveTo>
                  <a:pt x="72" y="56"/>
                </a:moveTo>
                <a:cubicBezTo>
                  <a:pt x="63" y="56"/>
                  <a:pt x="56" y="63"/>
                  <a:pt x="56" y="72"/>
                </a:cubicBezTo>
                <a:cubicBezTo>
                  <a:pt x="56" y="81"/>
                  <a:pt x="63" y="88"/>
                  <a:pt x="72" y="88"/>
                </a:cubicBezTo>
                <a:cubicBezTo>
                  <a:pt x="81" y="88"/>
                  <a:pt x="88" y="81"/>
                  <a:pt x="88" y="72"/>
                </a:cubicBezTo>
                <a:cubicBezTo>
                  <a:pt x="88" y="63"/>
                  <a:pt x="81" y="56"/>
                  <a:pt x="72" y="56"/>
                </a:cubicBez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14" y="72"/>
                </a:moveTo>
                <a:cubicBezTo>
                  <a:pt x="114" y="74"/>
                  <a:pt x="114" y="76"/>
                  <a:pt x="114" y="77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6" y="88"/>
                  <a:pt x="127" y="89"/>
                  <a:pt x="126" y="90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14" y="111"/>
                  <a:pt x="113" y="111"/>
                  <a:pt x="111" y="111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95" y="108"/>
                  <a:pt x="91" y="109"/>
                  <a:pt x="88" y="111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27"/>
                  <a:pt x="85" y="128"/>
                  <a:pt x="83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59" y="128"/>
                  <a:pt x="58" y="127"/>
                  <a:pt x="58" y="126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3" y="109"/>
                  <a:pt x="49" y="108"/>
                  <a:pt x="46" y="105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1" y="111"/>
                  <a:pt x="30" y="111"/>
                  <a:pt x="29" y="110"/>
                </a:cubicBezTo>
                <a:cubicBezTo>
                  <a:pt x="18" y="90"/>
                  <a:pt x="18" y="90"/>
                  <a:pt x="18" y="90"/>
                </a:cubicBezTo>
                <a:cubicBezTo>
                  <a:pt x="17" y="89"/>
                  <a:pt x="18" y="88"/>
                  <a:pt x="19" y="8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6"/>
                  <a:pt x="30" y="74"/>
                  <a:pt x="30" y="72"/>
                </a:cubicBezTo>
                <a:cubicBezTo>
                  <a:pt x="30" y="70"/>
                  <a:pt x="30" y="68"/>
                  <a:pt x="30" y="67"/>
                </a:cubicBezTo>
                <a:cubicBezTo>
                  <a:pt x="19" y="57"/>
                  <a:pt x="19" y="57"/>
                  <a:pt x="19" y="57"/>
                </a:cubicBezTo>
                <a:cubicBezTo>
                  <a:pt x="18" y="56"/>
                  <a:pt x="17" y="55"/>
                  <a:pt x="18" y="54"/>
                </a:cubicBezTo>
                <a:cubicBezTo>
                  <a:pt x="29" y="34"/>
                  <a:pt x="29" y="34"/>
                  <a:pt x="29" y="34"/>
                </a:cubicBezTo>
                <a:cubicBezTo>
                  <a:pt x="30" y="33"/>
                  <a:pt x="31" y="33"/>
                  <a:pt x="33" y="33"/>
                </a:cubicBezTo>
                <a:cubicBezTo>
                  <a:pt x="46" y="39"/>
                  <a:pt x="46" y="39"/>
                  <a:pt x="46" y="39"/>
                </a:cubicBezTo>
                <a:cubicBezTo>
                  <a:pt x="49" y="37"/>
                  <a:pt x="53" y="35"/>
                  <a:pt x="56" y="33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7"/>
                  <a:pt x="59" y="16"/>
                  <a:pt x="61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5" y="16"/>
                  <a:pt x="86" y="17"/>
                  <a:pt x="86" y="18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5"/>
                  <a:pt x="95" y="36"/>
                  <a:pt x="98" y="39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3" y="33"/>
                  <a:pt x="114" y="33"/>
                  <a:pt x="115" y="34"/>
                </a:cubicBezTo>
                <a:cubicBezTo>
                  <a:pt x="126" y="54"/>
                  <a:pt x="126" y="54"/>
                  <a:pt x="126" y="54"/>
                </a:cubicBezTo>
                <a:cubicBezTo>
                  <a:pt x="127" y="55"/>
                  <a:pt x="126" y="56"/>
                  <a:pt x="125" y="57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14" y="68"/>
                  <a:pt x="114" y="70"/>
                  <a:pt x="11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671950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colorize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color lens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control point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control point duplicate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16 9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3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5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7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din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free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original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rotate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square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dehaze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details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edit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neg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neg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plus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plus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29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zero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931"/>
          <p:cNvSpPr>
            <a:spLocks noEditPoints="1"/>
          </p:cNvSpPr>
          <p:nvPr/>
        </p:nvSpPr>
        <p:spPr bwMode="auto">
          <a:xfrm>
            <a:off x="15625763" y="7620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128 w 176"/>
              <a:gd name="T45" fmla="*/ 96 h 176"/>
              <a:gd name="T46" fmla="*/ 96 w 176"/>
              <a:gd name="T47" fmla="*/ 96 h 176"/>
              <a:gd name="T48" fmla="*/ 96 w 176"/>
              <a:gd name="T49" fmla="*/ 80 h 176"/>
              <a:gd name="T50" fmla="*/ 112 w 176"/>
              <a:gd name="T51" fmla="*/ 80 h 176"/>
              <a:gd name="T52" fmla="*/ 128 w 176"/>
              <a:gd name="T53" fmla="*/ 64 h 176"/>
              <a:gd name="T54" fmla="*/ 128 w 176"/>
              <a:gd name="T55" fmla="*/ 48 h 176"/>
              <a:gd name="T56" fmla="*/ 112 w 176"/>
              <a:gd name="T57" fmla="*/ 32 h 176"/>
              <a:gd name="T58" fmla="*/ 80 w 176"/>
              <a:gd name="T59" fmla="*/ 32 h 176"/>
              <a:gd name="T60" fmla="*/ 80 w 176"/>
              <a:gd name="T61" fmla="*/ 48 h 176"/>
              <a:gd name="T62" fmla="*/ 112 w 176"/>
              <a:gd name="T63" fmla="*/ 48 h 176"/>
              <a:gd name="T64" fmla="*/ 112 w 176"/>
              <a:gd name="T65" fmla="*/ 64 h 176"/>
              <a:gd name="T66" fmla="*/ 96 w 176"/>
              <a:gd name="T67" fmla="*/ 64 h 176"/>
              <a:gd name="T68" fmla="*/ 80 w 176"/>
              <a:gd name="T69" fmla="*/ 80 h 176"/>
              <a:gd name="T70" fmla="*/ 80 w 176"/>
              <a:gd name="T71" fmla="*/ 112 h 176"/>
              <a:gd name="T72" fmla="*/ 128 w 176"/>
              <a:gd name="T73" fmla="*/ 112 h 176"/>
              <a:gd name="T74" fmla="*/ 128 w 176"/>
              <a:gd name="T7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1" y="80"/>
                  <a:pt x="128" y="73"/>
                  <a:pt x="128" y="6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7" y="64"/>
                  <a:pt x="80" y="71"/>
                  <a:pt x="80" y="8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934"/>
          <p:cNvSpPr>
            <a:spLocks noEditPoints="1"/>
          </p:cNvSpPr>
          <p:nvPr/>
        </p:nvSpPr>
        <p:spPr bwMode="auto">
          <a:xfrm>
            <a:off x="13276263" y="7620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04 w 176"/>
              <a:gd name="T17" fmla="*/ 112 h 176"/>
              <a:gd name="T18" fmla="*/ 120 w 176"/>
              <a:gd name="T19" fmla="*/ 112 h 176"/>
              <a:gd name="T20" fmla="*/ 120 w 176"/>
              <a:gd name="T21" fmla="*/ 32 h 176"/>
              <a:gd name="T22" fmla="*/ 88 w 176"/>
              <a:gd name="T23" fmla="*/ 32 h 176"/>
              <a:gd name="T24" fmla="*/ 88 w 176"/>
              <a:gd name="T25" fmla="*/ 48 h 176"/>
              <a:gd name="T26" fmla="*/ 104 w 176"/>
              <a:gd name="T27" fmla="*/ 48 h 176"/>
              <a:gd name="T28" fmla="*/ 104 w 176"/>
              <a:gd name="T29" fmla="*/ 112 h 176"/>
              <a:gd name="T30" fmla="*/ 160 w 176"/>
              <a:gd name="T31" fmla="*/ 0 h 176"/>
              <a:gd name="T32" fmla="*/ 48 w 176"/>
              <a:gd name="T33" fmla="*/ 0 h 176"/>
              <a:gd name="T34" fmla="*/ 32 w 176"/>
              <a:gd name="T35" fmla="*/ 16 h 176"/>
              <a:gd name="T36" fmla="*/ 32 w 176"/>
              <a:gd name="T37" fmla="*/ 128 h 176"/>
              <a:gd name="T38" fmla="*/ 48 w 176"/>
              <a:gd name="T39" fmla="*/ 144 h 176"/>
              <a:gd name="T40" fmla="*/ 160 w 176"/>
              <a:gd name="T41" fmla="*/ 144 h 176"/>
              <a:gd name="T42" fmla="*/ 176 w 176"/>
              <a:gd name="T43" fmla="*/ 128 h 176"/>
              <a:gd name="T44" fmla="*/ 176 w 176"/>
              <a:gd name="T45" fmla="*/ 16 h 176"/>
              <a:gd name="T46" fmla="*/ 160 w 176"/>
              <a:gd name="T47" fmla="*/ 0 h 176"/>
              <a:gd name="T48" fmla="*/ 160 w 176"/>
              <a:gd name="T49" fmla="*/ 128 h 176"/>
              <a:gd name="T50" fmla="*/ 48 w 176"/>
              <a:gd name="T51" fmla="*/ 128 h 176"/>
              <a:gd name="T52" fmla="*/ 48 w 176"/>
              <a:gd name="T53" fmla="*/ 16 h 176"/>
              <a:gd name="T54" fmla="*/ 160 w 176"/>
              <a:gd name="T55" fmla="*/ 16 h 176"/>
              <a:gd name="T56" fmla="*/ 160 w 176"/>
              <a:gd name="T5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04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48"/>
                  <a:pt x="88" y="48"/>
                  <a:pt x="88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11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937"/>
          <p:cNvSpPr>
            <a:spLocks noEditPoints="1"/>
          </p:cNvSpPr>
          <p:nvPr/>
        </p:nvSpPr>
        <p:spPr bwMode="auto">
          <a:xfrm>
            <a:off x="11044238" y="7612063"/>
            <a:ext cx="501650" cy="777875"/>
          </a:xfrm>
          <a:custGeom>
            <a:avLst/>
            <a:gdLst>
              <a:gd name="T0" fmla="*/ 66 w 66"/>
              <a:gd name="T1" fmla="*/ 60 h 104"/>
              <a:gd name="T2" fmla="*/ 64 w 66"/>
              <a:gd name="T3" fmla="*/ 80 h 104"/>
              <a:gd name="T4" fmla="*/ 57 w 66"/>
              <a:gd name="T5" fmla="*/ 94 h 104"/>
              <a:gd name="T6" fmla="*/ 47 w 66"/>
              <a:gd name="T7" fmla="*/ 102 h 104"/>
              <a:gd name="T8" fmla="*/ 33 w 66"/>
              <a:gd name="T9" fmla="*/ 104 h 104"/>
              <a:gd name="T10" fmla="*/ 20 w 66"/>
              <a:gd name="T11" fmla="*/ 102 h 104"/>
              <a:gd name="T12" fmla="*/ 9 w 66"/>
              <a:gd name="T13" fmla="*/ 94 h 104"/>
              <a:gd name="T14" fmla="*/ 2 w 66"/>
              <a:gd name="T15" fmla="*/ 80 h 104"/>
              <a:gd name="T16" fmla="*/ 0 w 66"/>
              <a:gd name="T17" fmla="*/ 60 h 104"/>
              <a:gd name="T18" fmla="*/ 0 w 66"/>
              <a:gd name="T19" fmla="*/ 44 h 104"/>
              <a:gd name="T20" fmla="*/ 2 w 66"/>
              <a:gd name="T21" fmla="*/ 23 h 104"/>
              <a:gd name="T22" fmla="*/ 9 w 66"/>
              <a:gd name="T23" fmla="*/ 10 h 104"/>
              <a:gd name="T24" fmla="*/ 19 w 66"/>
              <a:gd name="T25" fmla="*/ 2 h 104"/>
              <a:gd name="T26" fmla="*/ 33 w 66"/>
              <a:gd name="T27" fmla="*/ 0 h 104"/>
              <a:gd name="T28" fmla="*/ 47 w 66"/>
              <a:gd name="T29" fmla="*/ 2 h 104"/>
              <a:gd name="T30" fmla="*/ 57 w 66"/>
              <a:gd name="T31" fmla="*/ 10 h 104"/>
              <a:gd name="T32" fmla="*/ 64 w 66"/>
              <a:gd name="T33" fmla="*/ 23 h 104"/>
              <a:gd name="T34" fmla="*/ 66 w 66"/>
              <a:gd name="T35" fmla="*/ 44 h 104"/>
              <a:gd name="T36" fmla="*/ 66 w 66"/>
              <a:gd name="T37" fmla="*/ 60 h 104"/>
              <a:gd name="T38" fmla="*/ 49 w 66"/>
              <a:gd name="T39" fmla="*/ 41 h 104"/>
              <a:gd name="T40" fmla="*/ 48 w 66"/>
              <a:gd name="T41" fmla="*/ 28 h 104"/>
              <a:gd name="T42" fmla="*/ 45 w 66"/>
              <a:gd name="T43" fmla="*/ 20 h 104"/>
              <a:gd name="T44" fmla="*/ 40 w 66"/>
              <a:gd name="T45" fmla="*/ 15 h 104"/>
              <a:gd name="T46" fmla="*/ 33 w 66"/>
              <a:gd name="T47" fmla="*/ 14 h 104"/>
              <a:gd name="T48" fmla="*/ 26 w 66"/>
              <a:gd name="T49" fmla="*/ 15 h 104"/>
              <a:gd name="T50" fmla="*/ 21 w 66"/>
              <a:gd name="T51" fmla="*/ 20 h 104"/>
              <a:gd name="T52" fmla="*/ 18 w 66"/>
              <a:gd name="T53" fmla="*/ 28 h 104"/>
              <a:gd name="T54" fmla="*/ 17 w 66"/>
              <a:gd name="T55" fmla="*/ 41 h 104"/>
              <a:gd name="T56" fmla="*/ 17 w 66"/>
              <a:gd name="T57" fmla="*/ 62 h 104"/>
              <a:gd name="T58" fmla="*/ 18 w 66"/>
              <a:gd name="T59" fmla="*/ 75 h 104"/>
              <a:gd name="T60" fmla="*/ 21 w 66"/>
              <a:gd name="T61" fmla="*/ 84 h 104"/>
              <a:gd name="T62" fmla="*/ 26 w 66"/>
              <a:gd name="T63" fmla="*/ 89 h 104"/>
              <a:gd name="T64" fmla="*/ 33 w 66"/>
              <a:gd name="T65" fmla="*/ 91 h 104"/>
              <a:gd name="T66" fmla="*/ 40 w 66"/>
              <a:gd name="T67" fmla="*/ 89 h 104"/>
              <a:gd name="T68" fmla="*/ 45 w 66"/>
              <a:gd name="T69" fmla="*/ 84 h 104"/>
              <a:gd name="T70" fmla="*/ 48 w 66"/>
              <a:gd name="T71" fmla="*/ 75 h 104"/>
              <a:gd name="T72" fmla="*/ 49 w 66"/>
              <a:gd name="T73" fmla="*/ 62 h 104"/>
              <a:gd name="T74" fmla="*/ 49 w 66"/>
              <a:gd name="T75" fmla="*/ 4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6" h="104">
                <a:moveTo>
                  <a:pt x="66" y="60"/>
                </a:moveTo>
                <a:cubicBezTo>
                  <a:pt x="66" y="68"/>
                  <a:pt x="65" y="75"/>
                  <a:pt x="64" y="80"/>
                </a:cubicBezTo>
                <a:cubicBezTo>
                  <a:pt x="62" y="86"/>
                  <a:pt x="60" y="91"/>
                  <a:pt x="57" y="94"/>
                </a:cubicBezTo>
                <a:cubicBezTo>
                  <a:pt x="54" y="98"/>
                  <a:pt x="51" y="100"/>
                  <a:pt x="47" y="102"/>
                </a:cubicBezTo>
                <a:cubicBezTo>
                  <a:pt x="43" y="103"/>
                  <a:pt x="38" y="104"/>
                  <a:pt x="33" y="104"/>
                </a:cubicBezTo>
                <a:cubicBezTo>
                  <a:pt x="28" y="104"/>
                  <a:pt x="24" y="103"/>
                  <a:pt x="20" y="102"/>
                </a:cubicBezTo>
                <a:cubicBezTo>
                  <a:pt x="15" y="100"/>
                  <a:pt x="12" y="98"/>
                  <a:pt x="9" y="94"/>
                </a:cubicBezTo>
                <a:cubicBezTo>
                  <a:pt x="6" y="91"/>
                  <a:pt x="4" y="86"/>
                  <a:pt x="2" y="80"/>
                </a:cubicBezTo>
                <a:cubicBezTo>
                  <a:pt x="1" y="75"/>
                  <a:pt x="0" y="68"/>
                  <a:pt x="0" y="6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6"/>
                  <a:pt x="1" y="29"/>
                  <a:pt x="2" y="23"/>
                </a:cubicBezTo>
                <a:cubicBezTo>
                  <a:pt x="4" y="18"/>
                  <a:pt x="6" y="13"/>
                  <a:pt x="9" y="10"/>
                </a:cubicBezTo>
                <a:cubicBezTo>
                  <a:pt x="12" y="6"/>
                  <a:pt x="15" y="4"/>
                  <a:pt x="19" y="2"/>
                </a:cubicBezTo>
                <a:cubicBezTo>
                  <a:pt x="24" y="1"/>
                  <a:pt x="28" y="0"/>
                  <a:pt x="33" y="0"/>
                </a:cubicBezTo>
                <a:cubicBezTo>
                  <a:pt x="38" y="0"/>
                  <a:pt x="43" y="1"/>
                  <a:pt x="47" y="2"/>
                </a:cubicBezTo>
                <a:cubicBezTo>
                  <a:pt x="51" y="4"/>
                  <a:pt x="54" y="6"/>
                  <a:pt x="57" y="10"/>
                </a:cubicBezTo>
                <a:cubicBezTo>
                  <a:pt x="60" y="13"/>
                  <a:pt x="62" y="18"/>
                  <a:pt x="64" y="23"/>
                </a:cubicBezTo>
                <a:cubicBezTo>
                  <a:pt x="65" y="29"/>
                  <a:pt x="66" y="36"/>
                  <a:pt x="66" y="44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49" y="41"/>
                </a:moveTo>
                <a:cubicBezTo>
                  <a:pt x="49" y="36"/>
                  <a:pt x="49" y="32"/>
                  <a:pt x="48" y="28"/>
                </a:cubicBezTo>
                <a:cubicBezTo>
                  <a:pt x="47" y="25"/>
                  <a:pt x="46" y="22"/>
                  <a:pt x="45" y="20"/>
                </a:cubicBezTo>
                <a:cubicBezTo>
                  <a:pt x="44" y="17"/>
                  <a:pt x="42" y="16"/>
                  <a:pt x="40" y="15"/>
                </a:cubicBezTo>
                <a:cubicBezTo>
                  <a:pt x="38" y="14"/>
                  <a:pt x="36" y="14"/>
                  <a:pt x="33" y="14"/>
                </a:cubicBezTo>
                <a:cubicBezTo>
                  <a:pt x="30" y="14"/>
                  <a:pt x="28" y="14"/>
                  <a:pt x="26" y="15"/>
                </a:cubicBezTo>
                <a:cubicBezTo>
                  <a:pt x="24" y="16"/>
                  <a:pt x="22" y="18"/>
                  <a:pt x="21" y="20"/>
                </a:cubicBezTo>
                <a:cubicBezTo>
                  <a:pt x="20" y="22"/>
                  <a:pt x="18" y="25"/>
                  <a:pt x="18" y="28"/>
                </a:cubicBezTo>
                <a:cubicBezTo>
                  <a:pt x="17" y="32"/>
                  <a:pt x="17" y="36"/>
                  <a:pt x="17" y="4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8"/>
                  <a:pt x="17" y="72"/>
                  <a:pt x="18" y="75"/>
                </a:cubicBezTo>
                <a:cubicBezTo>
                  <a:pt x="19" y="79"/>
                  <a:pt x="20" y="82"/>
                  <a:pt x="21" y="84"/>
                </a:cubicBezTo>
                <a:cubicBezTo>
                  <a:pt x="22" y="86"/>
                  <a:pt x="24" y="88"/>
                  <a:pt x="26" y="89"/>
                </a:cubicBezTo>
                <a:cubicBezTo>
                  <a:pt x="28" y="90"/>
                  <a:pt x="31" y="91"/>
                  <a:pt x="33" y="91"/>
                </a:cubicBezTo>
                <a:cubicBezTo>
                  <a:pt x="36" y="91"/>
                  <a:pt x="38" y="90"/>
                  <a:pt x="40" y="89"/>
                </a:cubicBezTo>
                <a:cubicBezTo>
                  <a:pt x="42" y="88"/>
                  <a:pt x="44" y="86"/>
                  <a:pt x="45" y="84"/>
                </a:cubicBezTo>
                <a:cubicBezTo>
                  <a:pt x="46" y="82"/>
                  <a:pt x="48" y="79"/>
                  <a:pt x="48" y="75"/>
                </a:cubicBezTo>
                <a:cubicBezTo>
                  <a:pt x="49" y="72"/>
                  <a:pt x="49" y="68"/>
                  <a:pt x="49" y="62"/>
                </a:cubicBezTo>
                <a:lnTo>
                  <a:pt x="49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940"/>
          <p:cNvSpPr>
            <a:spLocks noEditPoints="1"/>
          </p:cNvSpPr>
          <p:nvPr/>
        </p:nvSpPr>
        <p:spPr bwMode="auto">
          <a:xfrm>
            <a:off x="8572500" y="7748588"/>
            <a:ext cx="766763" cy="504825"/>
          </a:xfrm>
          <a:custGeom>
            <a:avLst/>
            <a:gdLst>
              <a:gd name="T0" fmla="*/ 112 w 160"/>
              <a:gd name="T1" fmla="*/ 90 h 104"/>
              <a:gd name="T2" fmla="*/ 135 w 160"/>
              <a:gd name="T3" fmla="*/ 66 h 104"/>
              <a:gd name="T4" fmla="*/ 144 w 160"/>
              <a:gd name="T5" fmla="*/ 56 h 104"/>
              <a:gd name="T6" fmla="*/ 150 w 160"/>
              <a:gd name="T7" fmla="*/ 47 h 104"/>
              <a:gd name="T8" fmla="*/ 154 w 160"/>
              <a:gd name="T9" fmla="*/ 38 h 104"/>
              <a:gd name="T10" fmla="*/ 156 w 160"/>
              <a:gd name="T11" fmla="*/ 28 h 104"/>
              <a:gd name="T12" fmla="*/ 154 w 160"/>
              <a:gd name="T13" fmla="*/ 17 h 104"/>
              <a:gd name="T14" fmla="*/ 148 w 160"/>
              <a:gd name="T15" fmla="*/ 8 h 104"/>
              <a:gd name="T16" fmla="*/ 137 w 160"/>
              <a:gd name="T17" fmla="*/ 2 h 104"/>
              <a:gd name="T18" fmla="*/ 124 w 160"/>
              <a:gd name="T19" fmla="*/ 0 h 104"/>
              <a:gd name="T20" fmla="*/ 109 w 160"/>
              <a:gd name="T21" fmla="*/ 3 h 104"/>
              <a:gd name="T22" fmla="*/ 98 w 160"/>
              <a:gd name="T23" fmla="*/ 10 h 104"/>
              <a:gd name="T24" fmla="*/ 91 w 160"/>
              <a:gd name="T25" fmla="*/ 20 h 104"/>
              <a:gd name="T26" fmla="*/ 89 w 160"/>
              <a:gd name="T27" fmla="*/ 32 h 104"/>
              <a:gd name="T28" fmla="*/ 106 w 160"/>
              <a:gd name="T29" fmla="*/ 32 h 104"/>
              <a:gd name="T30" fmla="*/ 107 w 160"/>
              <a:gd name="T31" fmla="*/ 25 h 104"/>
              <a:gd name="T32" fmla="*/ 110 w 160"/>
              <a:gd name="T33" fmla="*/ 19 h 104"/>
              <a:gd name="T34" fmla="*/ 116 w 160"/>
              <a:gd name="T35" fmla="*/ 15 h 104"/>
              <a:gd name="T36" fmla="*/ 124 w 160"/>
              <a:gd name="T37" fmla="*/ 14 h 104"/>
              <a:gd name="T38" fmla="*/ 130 w 160"/>
              <a:gd name="T39" fmla="*/ 15 h 104"/>
              <a:gd name="T40" fmla="*/ 135 w 160"/>
              <a:gd name="T41" fmla="*/ 18 h 104"/>
              <a:gd name="T42" fmla="*/ 138 w 160"/>
              <a:gd name="T43" fmla="*/ 24 h 104"/>
              <a:gd name="T44" fmla="*/ 139 w 160"/>
              <a:gd name="T45" fmla="*/ 30 h 104"/>
              <a:gd name="T46" fmla="*/ 138 w 160"/>
              <a:gd name="T47" fmla="*/ 35 h 104"/>
              <a:gd name="T48" fmla="*/ 136 w 160"/>
              <a:gd name="T49" fmla="*/ 41 h 104"/>
              <a:gd name="T50" fmla="*/ 131 w 160"/>
              <a:gd name="T51" fmla="*/ 47 h 104"/>
              <a:gd name="T52" fmla="*/ 124 w 160"/>
              <a:gd name="T53" fmla="*/ 56 h 104"/>
              <a:gd name="T54" fmla="*/ 91 w 160"/>
              <a:gd name="T55" fmla="*/ 92 h 104"/>
              <a:gd name="T56" fmla="*/ 91 w 160"/>
              <a:gd name="T57" fmla="*/ 104 h 104"/>
              <a:gd name="T58" fmla="*/ 160 w 160"/>
              <a:gd name="T59" fmla="*/ 104 h 104"/>
              <a:gd name="T60" fmla="*/ 160 w 160"/>
              <a:gd name="T61" fmla="*/ 90 h 104"/>
              <a:gd name="T62" fmla="*/ 112 w 160"/>
              <a:gd name="T63" fmla="*/ 90 h 104"/>
              <a:gd name="T64" fmla="*/ 48 w 160"/>
              <a:gd name="T65" fmla="*/ 16 h 104"/>
              <a:gd name="T66" fmla="*/ 32 w 160"/>
              <a:gd name="T67" fmla="*/ 16 h 104"/>
              <a:gd name="T68" fmla="*/ 32 w 160"/>
              <a:gd name="T69" fmla="*/ 48 h 104"/>
              <a:gd name="T70" fmla="*/ 0 w 160"/>
              <a:gd name="T71" fmla="*/ 48 h 104"/>
              <a:gd name="T72" fmla="*/ 0 w 160"/>
              <a:gd name="T73" fmla="*/ 64 h 104"/>
              <a:gd name="T74" fmla="*/ 32 w 160"/>
              <a:gd name="T75" fmla="*/ 64 h 104"/>
              <a:gd name="T76" fmla="*/ 32 w 160"/>
              <a:gd name="T77" fmla="*/ 96 h 104"/>
              <a:gd name="T78" fmla="*/ 48 w 160"/>
              <a:gd name="T79" fmla="*/ 96 h 104"/>
              <a:gd name="T80" fmla="*/ 48 w 160"/>
              <a:gd name="T81" fmla="*/ 64 h 104"/>
              <a:gd name="T82" fmla="*/ 80 w 160"/>
              <a:gd name="T83" fmla="*/ 64 h 104"/>
              <a:gd name="T84" fmla="*/ 80 w 160"/>
              <a:gd name="T85" fmla="*/ 48 h 104"/>
              <a:gd name="T86" fmla="*/ 48 w 160"/>
              <a:gd name="T87" fmla="*/ 48 h 104"/>
              <a:gd name="T88" fmla="*/ 48 w 160"/>
              <a:gd name="T89" fmla="*/ 1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04">
                <a:moveTo>
                  <a:pt x="112" y="90"/>
                </a:moveTo>
                <a:cubicBezTo>
                  <a:pt x="135" y="66"/>
                  <a:pt x="135" y="66"/>
                  <a:pt x="135" y="66"/>
                </a:cubicBezTo>
                <a:cubicBezTo>
                  <a:pt x="138" y="63"/>
                  <a:pt x="141" y="60"/>
                  <a:pt x="144" y="56"/>
                </a:cubicBezTo>
                <a:cubicBezTo>
                  <a:pt x="146" y="53"/>
                  <a:pt x="148" y="50"/>
                  <a:pt x="150" y="47"/>
                </a:cubicBezTo>
                <a:cubicBezTo>
                  <a:pt x="152" y="44"/>
                  <a:pt x="153" y="41"/>
                  <a:pt x="154" y="38"/>
                </a:cubicBezTo>
                <a:cubicBezTo>
                  <a:pt x="155" y="35"/>
                  <a:pt x="156" y="31"/>
                  <a:pt x="156" y="28"/>
                </a:cubicBezTo>
                <a:cubicBezTo>
                  <a:pt x="156" y="24"/>
                  <a:pt x="155" y="20"/>
                  <a:pt x="154" y="17"/>
                </a:cubicBezTo>
                <a:cubicBezTo>
                  <a:pt x="152" y="13"/>
                  <a:pt x="150" y="10"/>
                  <a:pt x="148" y="8"/>
                </a:cubicBezTo>
                <a:cubicBezTo>
                  <a:pt x="145" y="5"/>
                  <a:pt x="141" y="3"/>
                  <a:pt x="137" y="2"/>
                </a:cubicBezTo>
                <a:cubicBezTo>
                  <a:pt x="133" y="1"/>
                  <a:pt x="129" y="0"/>
                  <a:pt x="124" y="0"/>
                </a:cubicBezTo>
                <a:cubicBezTo>
                  <a:pt x="118" y="0"/>
                  <a:pt x="113" y="1"/>
                  <a:pt x="109" y="3"/>
                </a:cubicBezTo>
                <a:cubicBezTo>
                  <a:pt x="105" y="4"/>
                  <a:pt x="101" y="7"/>
                  <a:pt x="98" y="10"/>
                </a:cubicBezTo>
                <a:cubicBezTo>
                  <a:pt x="95" y="13"/>
                  <a:pt x="93" y="16"/>
                  <a:pt x="91" y="20"/>
                </a:cubicBezTo>
                <a:cubicBezTo>
                  <a:pt x="90" y="24"/>
                  <a:pt x="89" y="28"/>
                  <a:pt x="89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0"/>
                  <a:pt x="107" y="27"/>
                  <a:pt x="107" y="25"/>
                </a:cubicBezTo>
                <a:cubicBezTo>
                  <a:pt x="108" y="23"/>
                  <a:pt x="109" y="21"/>
                  <a:pt x="110" y="19"/>
                </a:cubicBezTo>
                <a:cubicBezTo>
                  <a:pt x="112" y="17"/>
                  <a:pt x="114" y="16"/>
                  <a:pt x="116" y="15"/>
                </a:cubicBezTo>
                <a:cubicBezTo>
                  <a:pt x="118" y="14"/>
                  <a:pt x="121" y="14"/>
                  <a:pt x="124" y="14"/>
                </a:cubicBezTo>
                <a:cubicBezTo>
                  <a:pt x="126" y="14"/>
                  <a:pt x="128" y="14"/>
                  <a:pt x="130" y="15"/>
                </a:cubicBezTo>
                <a:cubicBezTo>
                  <a:pt x="132" y="16"/>
                  <a:pt x="134" y="17"/>
                  <a:pt x="135" y="18"/>
                </a:cubicBezTo>
                <a:cubicBezTo>
                  <a:pt x="136" y="20"/>
                  <a:pt x="137" y="22"/>
                  <a:pt x="138" y="24"/>
                </a:cubicBezTo>
                <a:cubicBezTo>
                  <a:pt x="138" y="26"/>
                  <a:pt x="139" y="28"/>
                  <a:pt x="139" y="30"/>
                </a:cubicBezTo>
                <a:cubicBezTo>
                  <a:pt x="139" y="32"/>
                  <a:pt x="139" y="34"/>
                  <a:pt x="138" y="35"/>
                </a:cubicBezTo>
                <a:cubicBezTo>
                  <a:pt x="138" y="37"/>
                  <a:pt x="137" y="39"/>
                  <a:pt x="136" y="41"/>
                </a:cubicBezTo>
                <a:cubicBezTo>
                  <a:pt x="135" y="43"/>
                  <a:pt x="133" y="45"/>
                  <a:pt x="131" y="47"/>
                </a:cubicBezTo>
                <a:cubicBezTo>
                  <a:pt x="130" y="50"/>
                  <a:pt x="127" y="53"/>
                  <a:pt x="124" y="5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90"/>
                  <a:pt x="160" y="90"/>
                  <a:pt x="160" y="90"/>
                </a:cubicBezTo>
                <a:lnTo>
                  <a:pt x="112" y="90"/>
                </a:lnTo>
                <a:close/>
                <a:moveTo>
                  <a:pt x="4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2" y="48"/>
                  <a:pt x="32" y="48"/>
                  <a:pt x="32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96"/>
                  <a:pt x="32" y="96"/>
                  <a:pt x="32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64"/>
                  <a:pt x="48" y="64"/>
                  <a:pt x="48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943"/>
          <p:cNvSpPr>
            <a:spLocks noEditPoints="1"/>
          </p:cNvSpPr>
          <p:nvPr/>
        </p:nvSpPr>
        <p:spPr bwMode="auto">
          <a:xfrm>
            <a:off x="6229350" y="7691438"/>
            <a:ext cx="755650" cy="619125"/>
          </a:xfrm>
          <a:custGeom>
            <a:avLst/>
            <a:gdLst>
              <a:gd name="T0" fmla="*/ 178 w 476"/>
              <a:gd name="T1" fmla="*/ 60 h 390"/>
              <a:gd name="T2" fmla="*/ 119 w 476"/>
              <a:gd name="T3" fmla="*/ 60 h 390"/>
              <a:gd name="T4" fmla="*/ 119 w 476"/>
              <a:gd name="T5" fmla="*/ 180 h 390"/>
              <a:gd name="T6" fmla="*/ 0 w 476"/>
              <a:gd name="T7" fmla="*/ 180 h 390"/>
              <a:gd name="T8" fmla="*/ 0 w 476"/>
              <a:gd name="T9" fmla="*/ 240 h 390"/>
              <a:gd name="T10" fmla="*/ 119 w 476"/>
              <a:gd name="T11" fmla="*/ 240 h 390"/>
              <a:gd name="T12" fmla="*/ 119 w 476"/>
              <a:gd name="T13" fmla="*/ 360 h 390"/>
              <a:gd name="T14" fmla="*/ 178 w 476"/>
              <a:gd name="T15" fmla="*/ 360 h 390"/>
              <a:gd name="T16" fmla="*/ 178 w 476"/>
              <a:gd name="T17" fmla="*/ 240 h 390"/>
              <a:gd name="T18" fmla="*/ 297 w 476"/>
              <a:gd name="T19" fmla="*/ 240 h 390"/>
              <a:gd name="T20" fmla="*/ 297 w 476"/>
              <a:gd name="T21" fmla="*/ 180 h 390"/>
              <a:gd name="T22" fmla="*/ 178 w 476"/>
              <a:gd name="T23" fmla="*/ 180 h 390"/>
              <a:gd name="T24" fmla="*/ 178 w 476"/>
              <a:gd name="T25" fmla="*/ 60 h 390"/>
              <a:gd name="T26" fmla="*/ 476 w 476"/>
              <a:gd name="T27" fmla="*/ 390 h 390"/>
              <a:gd name="T28" fmla="*/ 416 w 476"/>
              <a:gd name="T29" fmla="*/ 390 h 390"/>
              <a:gd name="T30" fmla="*/ 416 w 476"/>
              <a:gd name="T31" fmla="*/ 72 h 390"/>
              <a:gd name="T32" fmla="*/ 327 w 476"/>
              <a:gd name="T33" fmla="*/ 101 h 390"/>
              <a:gd name="T34" fmla="*/ 327 w 476"/>
              <a:gd name="T35" fmla="*/ 53 h 390"/>
              <a:gd name="T36" fmla="*/ 468 w 476"/>
              <a:gd name="T37" fmla="*/ 0 h 390"/>
              <a:gd name="T38" fmla="*/ 476 w 476"/>
              <a:gd name="T39" fmla="*/ 0 h 390"/>
              <a:gd name="T40" fmla="*/ 476 w 476"/>
              <a:gd name="T41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6" h="390">
                <a:moveTo>
                  <a:pt x="178" y="60"/>
                </a:moveTo>
                <a:lnTo>
                  <a:pt x="119" y="60"/>
                </a:lnTo>
                <a:lnTo>
                  <a:pt x="119" y="180"/>
                </a:lnTo>
                <a:lnTo>
                  <a:pt x="0" y="180"/>
                </a:lnTo>
                <a:lnTo>
                  <a:pt x="0" y="240"/>
                </a:lnTo>
                <a:lnTo>
                  <a:pt x="119" y="240"/>
                </a:lnTo>
                <a:lnTo>
                  <a:pt x="119" y="360"/>
                </a:lnTo>
                <a:lnTo>
                  <a:pt x="178" y="360"/>
                </a:lnTo>
                <a:lnTo>
                  <a:pt x="178" y="240"/>
                </a:lnTo>
                <a:lnTo>
                  <a:pt x="297" y="240"/>
                </a:lnTo>
                <a:lnTo>
                  <a:pt x="297" y="180"/>
                </a:lnTo>
                <a:lnTo>
                  <a:pt x="178" y="180"/>
                </a:lnTo>
                <a:lnTo>
                  <a:pt x="178" y="60"/>
                </a:lnTo>
                <a:close/>
                <a:moveTo>
                  <a:pt x="476" y="390"/>
                </a:moveTo>
                <a:lnTo>
                  <a:pt x="416" y="390"/>
                </a:lnTo>
                <a:lnTo>
                  <a:pt x="416" y="72"/>
                </a:lnTo>
                <a:lnTo>
                  <a:pt x="327" y="101"/>
                </a:lnTo>
                <a:lnTo>
                  <a:pt x="327" y="53"/>
                </a:lnTo>
                <a:lnTo>
                  <a:pt x="468" y="0"/>
                </a:lnTo>
                <a:lnTo>
                  <a:pt x="476" y="0"/>
                </a:lnTo>
                <a:lnTo>
                  <a:pt x="476" y="3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946"/>
          <p:cNvSpPr>
            <a:spLocks noEditPoints="1"/>
          </p:cNvSpPr>
          <p:nvPr/>
        </p:nvSpPr>
        <p:spPr bwMode="auto">
          <a:xfrm>
            <a:off x="3873500" y="7739063"/>
            <a:ext cx="757238" cy="523875"/>
          </a:xfrm>
          <a:custGeom>
            <a:avLst/>
            <a:gdLst>
              <a:gd name="T0" fmla="*/ 104 w 152"/>
              <a:gd name="T1" fmla="*/ 90 h 104"/>
              <a:gd name="T2" fmla="*/ 127 w 152"/>
              <a:gd name="T3" fmla="*/ 66 h 104"/>
              <a:gd name="T4" fmla="*/ 136 w 152"/>
              <a:gd name="T5" fmla="*/ 56 h 104"/>
              <a:gd name="T6" fmla="*/ 142 w 152"/>
              <a:gd name="T7" fmla="*/ 47 h 104"/>
              <a:gd name="T8" fmla="*/ 146 w 152"/>
              <a:gd name="T9" fmla="*/ 38 h 104"/>
              <a:gd name="T10" fmla="*/ 148 w 152"/>
              <a:gd name="T11" fmla="*/ 28 h 104"/>
              <a:gd name="T12" fmla="*/ 146 w 152"/>
              <a:gd name="T13" fmla="*/ 17 h 104"/>
              <a:gd name="T14" fmla="*/ 140 w 152"/>
              <a:gd name="T15" fmla="*/ 8 h 104"/>
              <a:gd name="T16" fmla="*/ 129 w 152"/>
              <a:gd name="T17" fmla="*/ 2 h 104"/>
              <a:gd name="T18" fmla="*/ 116 w 152"/>
              <a:gd name="T19" fmla="*/ 0 h 104"/>
              <a:gd name="T20" fmla="*/ 101 w 152"/>
              <a:gd name="T21" fmla="*/ 3 h 104"/>
              <a:gd name="T22" fmla="*/ 90 w 152"/>
              <a:gd name="T23" fmla="*/ 10 h 104"/>
              <a:gd name="T24" fmla="*/ 83 w 152"/>
              <a:gd name="T25" fmla="*/ 20 h 104"/>
              <a:gd name="T26" fmla="*/ 81 w 152"/>
              <a:gd name="T27" fmla="*/ 32 h 104"/>
              <a:gd name="T28" fmla="*/ 98 w 152"/>
              <a:gd name="T29" fmla="*/ 32 h 104"/>
              <a:gd name="T30" fmla="*/ 99 w 152"/>
              <a:gd name="T31" fmla="*/ 25 h 104"/>
              <a:gd name="T32" fmla="*/ 102 w 152"/>
              <a:gd name="T33" fmla="*/ 19 h 104"/>
              <a:gd name="T34" fmla="*/ 108 w 152"/>
              <a:gd name="T35" fmla="*/ 15 h 104"/>
              <a:gd name="T36" fmla="*/ 116 w 152"/>
              <a:gd name="T37" fmla="*/ 14 h 104"/>
              <a:gd name="T38" fmla="*/ 122 w 152"/>
              <a:gd name="T39" fmla="*/ 15 h 104"/>
              <a:gd name="T40" fmla="*/ 127 w 152"/>
              <a:gd name="T41" fmla="*/ 18 h 104"/>
              <a:gd name="T42" fmla="*/ 130 w 152"/>
              <a:gd name="T43" fmla="*/ 24 h 104"/>
              <a:gd name="T44" fmla="*/ 131 w 152"/>
              <a:gd name="T45" fmla="*/ 30 h 104"/>
              <a:gd name="T46" fmla="*/ 130 w 152"/>
              <a:gd name="T47" fmla="*/ 35 h 104"/>
              <a:gd name="T48" fmla="*/ 128 w 152"/>
              <a:gd name="T49" fmla="*/ 41 h 104"/>
              <a:gd name="T50" fmla="*/ 123 w 152"/>
              <a:gd name="T51" fmla="*/ 47 h 104"/>
              <a:gd name="T52" fmla="*/ 116 w 152"/>
              <a:gd name="T53" fmla="*/ 56 h 104"/>
              <a:gd name="T54" fmla="*/ 83 w 152"/>
              <a:gd name="T55" fmla="*/ 92 h 104"/>
              <a:gd name="T56" fmla="*/ 83 w 152"/>
              <a:gd name="T57" fmla="*/ 104 h 104"/>
              <a:gd name="T58" fmla="*/ 152 w 152"/>
              <a:gd name="T59" fmla="*/ 104 h 104"/>
              <a:gd name="T60" fmla="*/ 152 w 152"/>
              <a:gd name="T61" fmla="*/ 90 h 104"/>
              <a:gd name="T62" fmla="*/ 104 w 152"/>
              <a:gd name="T63" fmla="*/ 90 h 104"/>
              <a:gd name="T64" fmla="*/ 0 w 152"/>
              <a:gd name="T65" fmla="*/ 48 h 104"/>
              <a:gd name="T66" fmla="*/ 0 w 152"/>
              <a:gd name="T67" fmla="*/ 64 h 104"/>
              <a:gd name="T68" fmla="*/ 64 w 152"/>
              <a:gd name="T69" fmla="*/ 64 h 104"/>
              <a:gd name="T70" fmla="*/ 64 w 152"/>
              <a:gd name="T71" fmla="*/ 48 h 104"/>
              <a:gd name="T72" fmla="*/ 0 w 152"/>
              <a:gd name="T73" fmla="*/ 4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2" h="104">
                <a:moveTo>
                  <a:pt x="104" y="90"/>
                </a:moveTo>
                <a:cubicBezTo>
                  <a:pt x="127" y="66"/>
                  <a:pt x="127" y="66"/>
                  <a:pt x="127" y="66"/>
                </a:cubicBezTo>
                <a:cubicBezTo>
                  <a:pt x="130" y="63"/>
                  <a:pt x="133" y="60"/>
                  <a:pt x="136" y="56"/>
                </a:cubicBezTo>
                <a:cubicBezTo>
                  <a:pt x="138" y="53"/>
                  <a:pt x="140" y="50"/>
                  <a:pt x="142" y="47"/>
                </a:cubicBezTo>
                <a:cubicBezTo>
                  <a:pt x="144" y="44"/>
                  <a:pt x="145" y="41"/>
                  <a:pt x="146" y="38"/>
                </a:cubicBezTo>
                <a:cubicBezTo>
                  <a:pt x="147" y="35"/>
                  <a:pt x="148" y="31"/>
                  <a:pt x="148" y="28"/>
                </a:cubicBezTo>
                <a:cubicBezTo>
                  <a:pt x="148" y="24"/>
                  <a:pt x="147" y="20"/>
                  <a:pt x="146" y="17"/>
                </a:cubicBezTo>
                <a:cubicBezTo>
                  <a:pt x="144" y="13"/>
                  <a:pt x="142" y="10"/>
                  <a:pt x="140" y="8"/>
                </a:cubicBezTo>
                <a:cubicBezTo>
                  <a:pt x="137" y="5"/>
                  <a:pt x="133" y="3"/>
                  <a:pt x="129" y="2"/>
                </a:cubicBezTo>
                <a:cubicBezTo>
                  <a:pt x="125" y="1"/>
                  <a:pt x="121" y="0"/>
                  <a:pt x="116" y="0"/>
                </a:cubicBezTo>
                <a:cubicBezTo>
                  <a:pt x="110" y="0"/>
                  <a:pt x="105" y="1"/>
                  <a:pt x="101" y="3"/>
                </a:cubicBezTo>
                <a:cubicBezTo>
                  <a:pt x="97" y="4"/>
                  <a:pt x="93" y="7"/>
                  <a:pt x="90" y="10"/>
                </a:cubicBezTo>
                <a:cubicBezTo>
                  <a:pt x="87" y="13"/>
                  <a:pt x="85" y="16"/>
                  <a:pt x="83" y="20"/>
                </a:cubicBezTo>
                <a:cubicBezTo>
                  <a:pt x="82" y="24"/>
                  <a:pt x="81" y="28"/>
                  <a:pt x="81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30"/>
                  <a:pt x="99" y="27"/>
                  <a:pt x="99" y="25"/>
                </a:cubicBezTo>
                <a:cubicBezTo>
                  <a:pt x="100" y="23"/>
                  <a:pt x="101" y="21"/>
                  <a:pt x="102" y="19"/>
                </a:cubicBezTo>
                <a:cubicBezTo>
                  <a:pt x="104" y="17"/>
                  <a:pt x="106" y="16"/>
                  <a:pt x="108" y="15"/>
                </a:cubicBezTo>
                <a:cubicBezTo>
                  <a:pt x="110" y="14"/>
                  <a:pt x="113" y="14"/>
                  <a:pt x="116" y="14"/>
                </a:cubicBezTo>
                <a:cubicBezTo>
                  <a:pt x="118" y="14"/>
                  <a:pt x="120" y="14"/>
                  <a:pt x="122" y="15"/>
                </a:cubicBezTo>
                <a:cubicBezTo>
                  <a:pt x="124" y="16"/>
                  <a:pt x="126" y="17"/>
                  <a:pt x="127" y="18"/>
                </a:cubicBezTo>
                <a:cubicBezTo>
                  <a:pt x="128" y="20"/>
                  <a:pt x="129" y="22"/>
                  <a:pt x="130" y="24"/>
                </a:cubicBezTo>
                <a:cubicBezTo>
                  <a:pt x="130" y="26"/>
                  <a:pt x="131" y="28"/>
                  <a:pt x="131" y="30"/>
                </a:cubicBezTo>
                <a:cubicBezTo>
                  <a:pt x="131" y="32"/>
                  <a:pt x="131" y="34"/>
                  <a:pt x="130" y="35"/>
                </a:cubicBezTo>
                <a:cubicBezTo>
                  <a:pt x="130" y="37"/>
                  <a:pt x="129" y="39"/>
                  <a:pt x="128" y="41"/>
                </a:cubicBezTo>
                <a:cubicBezTo>
                  <a:pt x="127" y="43"/>
                  <a:pt x="125" y="45"/>
                  <a:pt x="123" y="47"/>
                </a:cubicBezTo>
                <a:cubicBezTo>
                  <a:pt x="122" y="50"/>
                  <a:pt x="119" y="53"/>
                  <a:pt x="116" y="56"/>
                </a:cubicBezTo>
                <a:cubicBezTo>
                  <a:pt x="83" y="92"/>
                  <a:pt x="83" y="92"/>
                  <a:pt x="83" y="92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90"/>
                  <a:pt x="152" y="90"/>
                  <a:pt x="152" y="90"/>
                </a:cubicBezTo>
                <a:lnTo>
                  <a:pt x="104" y="90"/>
                </a:lnTo>
                <a:close/>
                <a:moveTo>
                  <a:pt x="0" y="48"/>
                </a:move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0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949"/>
          <p:cNvSpPr>
            <a:spLocks noEditPoints="1"/>
          </p:cNvSpPr>
          <p:nvPr/>
        </p:nvSpPr>
        <p:spPr bwMode="auto">
          <a:xfrm>
            <a:off x="1530350" y="7669213"/>
            <a:ext cx="762000" cy="663575"/>
          </a:xfrm>
          <a:custGeom>
            <a:avLst/>
            <a:gdLst>
              <a:gd name="T0" fmla="*/ 0 w 480"/>
              <a:gd name="T1" fmla="*/ 193 h 418"/>
              <a:gd name="T2" fmla="*/ 0 w 480"/>
              <a:gd name="T3" fmla="*/ 257 h 418"/>
              <a:gd name="T4" fmla="*/ 256 w 480"/>
              <a:gd name="T5" fmla="*/ 257 h 418"/>
              <a:gd name="T6" fmla="*/ 256 w 480"/>
              <a:gd name="T7" fmla="*/ 193 h 418"/>
              <a:gd name="T8" fmla="*/ 0 w 480"/>
              <a:gd name="T9" fmla="*/ 193 h 418"/>
              <a:gd name="T10" fmla="*/ 480 w 480"/>
              <a:gd name="T11" fmla="*/ 418 h 418"/>
              <a:gd name="T12" fmla="*/ 416 w 480"/>
              <a:gd name="T13" fmla="*/ 418 h 418"/>
              <a:gd name="T14" fmla="*/ 416 w 480"/>
              <a:gd name="T15" fmla="*/ 76 h 418"/>
              <a:gd name="T16" fmla="*/ 320 w 480"/>
              <a:gd name="T17" fmla="*/ 109 h 418"/>
              <a:gd name="T18" fmla="*/ 320 w 480"/>
              <a:gd name="T19" fmla="*/ 56 h 418"/>
              <a:gd name="T20" fmla="*/ 472 w 480"/>
              <a:gd name="T21" fmla="*/ 0 h 418"/>
              <a:gd name="T22" fmla="*/ 480 w 480"/>
              <a:gd name="T23" fmla="*/ 0 h 418"/>
              <a:gd name="T24" fmla="*/ 480 w 480"/>
              <a:gd name="T2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0" h="418">
                <a:moveTo>
                  <a:pt x="0" y="193"/>
                </a:moveTo>
                <a:lnTo>
                  <a:pt x="0" y="257"/>
                </a:lnTo>
                <a:lnTo>
                  <a:pt x="256" y="257"/>
                </a:lnTo>
                <a:lnTo>
                  <a:pt x="256" y="193"/>
                </a:lnTo>
                <a:lnTo>
                  <a:pt x="0" y="193"/>
                </a:lnTo>
                <a:close/>
                <a:moveTo>
                  <a:pt x="480" y="418"/>
                </a:moveTo>
                <a:lnTo>
                  <a:pt x="416" y="418"/>
                </a:lnTo>
                <a:lnTo>
                  <a:pt x="416" y="76"/>
                </a:lnTo>
                <a:lnTo>
                  <a:pt x="320" y="109"/>
                </a:lnTo>
                <a:lnTo>
                  <a:pt x="320" y="56"/>
                </a:lnTo>
                <a:lnTo>
                  <a:pt x="472" y="0"/>
                </a:lnTo>
                <a:lnTo>
                  <a:pt x="480" y="0"/>
                </a:lnTo>
                <a:lnTo>
                  <a:pt x="480" y="4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952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04 w 160"/>
              <a:gd name="T1" fmla="*/ 120 h 160"/>
              <a:gd name="T2" fmla="*/ 104 w 160"/>
              <a:gd name="T3" fmla="*/ 136 h 160"/>
              <a:gd name="T4" fmla="*/ 120 w 160"/>
              <a:gd name="T5" fmla="*/ 136 h 160"/>
              <a:gd name="T6" fmla="*/ 120 w 160"/>
              <a:gd name="T7" fmla="*/ 120 h 160"/>
              <a:gd name="T8" fmla="*/ 136 w 160"/>
              <a:gd name="T9" fmla="*/ 120 h 160"/>
              <a:gd name="T10" fmla="*/ 136 w 160"/>
              <a:gd name="T11" fmla="*/ 104 h 160"/>
              <a:gd name="T12" fmla="*/ 120 w 160"/>
              <a:gd name="T13" fmla="*/ 104 h 160"/>
              <a:gd name="T14" fmla="*/ 120 w 160"/>
              <a:gd name="T15" fmla="*/ 88 h 160"/>
              <a:gd name="T16" fmla="*/ 104 w 160"/>
              <a:gd name="T17" fmla="*/ 88 h 160"/>
              <a:gd name="T18" fmla="*/ 104 w 160"/>
              <a:gd name="T19" fmla="*/ 104 h 160"/>
              <a:gd name="T20" fmla="*/ 88 w 160"/>
              <a:gd name="T21" fmla="*/ 104 h 160"/>
              <a:gd name="T22" fmla="*/ 88 w 160"/>
              <a:gd name="T23" fmla="*/ 120 h 160"/>
              <a:gd name="T24" fmla="*/ 104 w 160"/>
              <a:gd name="T25" fmla="*/ 120 h 160"/>
              <a:gd name="T26" fmla="*/ 144 w 160"/>
              <a:gd name="T27" fmla="*/ 0 h 160"/>
              <a:gd name="T28" fmla="*/ 16 w 160"/>
              <a:gd name="T29" fmla="*/ 0 h 160"/>
              <a:gd name="T30" fmla="*/ 0 w 160"/>
              <a:gd name="T31" fmla="*/ 16 h 160"/>
              <a:gd name="T32" fmla="*/ 0 w 160"/>
              <a:gd name="T33" fmla="*/ 144 h 160"/>
              <a:gd name="T34" fmla="*/ 16 w 160"/>
              <a:gd name="T35" fmla="*/ 160 h 160"/>
              <a:gd name="T36" fmla="*/ 144 w 160"/>
              <a:gd name="T37" fmla="*/ 160 h 160"/>
              <a:gd name="T38" fmla="*/ 160 w 160"/>
              <a:gd name="T39" fmla="*/ 144 h 160"/>
              <a:gd name="T40" fmla="*/ 160 w 160"/>
              <a:gd name="T41" fmla="*/ 16 h 160"/>
              <a:gd name="T42" fmla="*/ 144 w 160"/>
              <a:gd name="T43" fmla="*/ 0 h 160"/>
              <a:gd name="T44" fmla="*/ 24 w 160"/>
              <a:gd name="T45" fmla="*/ 24 h 160"/>
              <a:gd name="T46" fmla="*/ 72 w 160"/>
              <a:gd name="T47" fmla="*/ 24 h 160"/>
              <a:gd name="T48" fmla="*/ 72 w 160"/>
              <a:gd name="T49" fmla="*/ 40 h 160"/>
              <a:gd name="T50" fmla="*/ 24 w 160"/>
              <a:gd name="T51" fmla="*/ 40 h 160"/>
              <a:gd name="T52" fmla="*/ 24 w 160"/>
              <a:gd name="T53" fmla="*/ 24 h 160"/>
              <a:gd name="T54" fmla="*/ 144 w 160"/>
              <a:gd name="T55" fmla="*/ 144 h 160"/>
              <a:gd name="T56" fmla="*/ 16 w 160"/>
              <a:gd name="T57" fmla="*/ 144 h 160"/>
              <a:gd name="T58" fmla="*/ 144 w 160"/>
              <a:gd name="T59" fmla="*/ 16 h 160"/>
              <a:gd name="T60" fmla="*/ 144 w 160"/>
              <a:gd name="T6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104" y="120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20"/>
                  <a:pt x="88" y="120"/>
                  <a:pt x="88" y="120"/>
                </a:cubicBezTo>
                <a:lnTo>
                  <a:pt x="104" y="120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24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24" y="40"/>
                  <a:pt x="24" y="40"/>
                  <a:pt x="24" y="40"/>
                </a:cubicBezTo>
                <a:lnTo>
                  <a:pt x="24" y="24"/>
                </a:lnTo>
                <a:close/>
                <a:moveTo>
                  <a:pt x="144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955"/>
          <p:cNvSpPr>
            <a:spLocks noEditPoints="1"/>
          </p:cNvSpPr>
          <p:nvPr/>
        </p:nvSpPr>
        <p:spPr bwMode="auto">
          <a:xfrm>
            <a:off x="13266738" y="5588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958"/>
          <p:cNvSpPr>
            <a:spLocks noEditPoints="1"/>
          </p:cNvSpPr>
          <p:nvPr/>
        </p:nvSpPr>
        <p:spPr bwMode="auto">
          <a:xfrm>
            <a:off x="10917238" y="5626100"/>
            <a:ext cx="762000" cy="681038"/>
          </a:xfrm>
          <a:custGeom>
            <a:avLst/>
            <a:gdLst>
              <a:gd name="T0" fmla="*/ 0 w 480"/>
              <a:gd name="T1" fmla="*/ 0 h 429"/>
              <a:gd name="T2" fmla="*/ 240 w 480"/>
              <a:gd name="T3" fmla="*/ 429 h 429"/>
              <a:gd name="T4" fmla="*/ 480 w 480"/>
              <a:gd name="T5" fmla="*/ 0 h 429"/>
              <a:gd name="T6" fmla="*/ 0 w 480"/>
              <a:gd name="T7" fmla="*/ 0 h 429"/>
              <a:gd name="T8" fmla="*/ 90 w 480"/>
              <a:gd name="T9" fmla="*/ 54 h 429"/>
              <a:gd name="T10" fmla="*/ 390 w 480"/>
              <a:gd name="T11" fmla="*/ 54 h 429"/>
              <a:gd name="T12" fmla="*/ 240 w 480"/>
              <a:gd name="T13" fmla="*/ 322 h 429"/>
              <a:gd name="T14" fmla="*/ 90 w 480"/>
              <a:gd name="T15" fmla="*/ 54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429">
                <a:moveTo>
                  <a:pt x="0" y="0"/>
                </a:moveTo>
                <a:lnTo>
                  <a:pt x="240" y="429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90" y="54"/>
                </a:moveTo>
                <a:lnTo>
                  <a:pt x="390" y="54"/>
                </a:lnTo>
                <a:lnTo>
                  <a:pt x="240" y="322"/>
                </a:lnTo>
                <a:lnTo>
                  <a:pt x="90" y="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961"/>
          <p:cNvSpPr>
            <a:spLocks noEditPoints="1"/>
          </p:cNvSpPr>
          <p:nvPr/>
        </p:nvSpPr>
        <p:spPr bwMode="auto">
          <a:xfrm>
            <a:off x="8572500" y="5735638"/>
            <a:ext cx="766763" cy="466725"/>
          </a:xfrm>
          <a:custGeom>
            <a:avLst/>
            <a:gdLst>
              <a:gd name="T0" fmla="*/ 0 w 483"/>
              <a:gd name="T1" fmla="*/ 245 h 294"/>
              <a:gd name="T2" fmla="*/ 0 w 483"/>
              <a:gd name="T3" fmla="*/ 294 h 294"/>
              <a:gd name="T4" fmla="*/ 483 w 483"/>
              <a:gd name="T5" fmla="*/ 294 h 294"/>
              <a:gd name="T6" fmla="*/ 483 w 483"/>
              <a:gd name="T7" fmla="*/ 245 h 294"/>
              <a:gd name="T8" fmla="*/ 0 w 483"/>
              <a:gd name="T9" fmla="*/ 245 h 294"/>
              <a:gd name="T10" fmla="*/ 0 w 483"/>
              <a:gd name="T11" fmla="*/ 123 h 294"/>
              <a:gd name="T12" fmla="*/ 0 w 483"/>
              <a:gd name="T13" fmla="*/ 172 h 294"/>
              <a:gd name="T14" fmla="*/ 483 w 483"/>
              <a:gd name="T15" fmla="*/ 172 h 294"/>
              <a:gd name="T16" fmla="*/ 483 w 483"/>
              <a:gd name="T17" fmla="*/ 123 h 294"/>
              <a:gd name="T18" fmla="*/ 0 w 483"/>
              <a:gd name="T19" fmla="*/ 123 h 294"/>
              <a:gd name="T20" fmla="*/ 0 w 483"/>
              <a:gd name="T21" fmla="*/ 0 h 294"/>
              <a:gd name="T22" fmla="*/ 0 w 483"/>
              <a:gd name="T23" fmla="*/ 49 h 294"/>
              <a:gd name="T24" fmla="*/ 483 w 483"/>
              <a:gd name="T25" fmla="*/ 49 h 294"/>
              <a:gd name="T26" fmla="*/ 483 w 483"/>
              <a:gd name="T27" fmla="*/ 0 h 294"/>
              <a:gd name="T28" fmla="*/ 0 w 483"/>
              <a:gd name="T2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294">
                <a:moveTo>
                  <a:pt x="0" y="245"/>
                </a:moveTo>
                <a:lnTo>
                  <a:pt x="0" y="294"/>
                </a:lnTo>
                <a:lnTo>
                  <a:pt x="483" y="294"/>
                </a:lnTo>
                <a:lnTo>
                  <a:pt x="483" y="245"/>
                </a:lnTo>
                <a:lnTo>
                  <a:pt x="0" y="245"/>
                </a:lnTo>
                <a:close/>
                <a:moveTo>
                  <a:pt x="0" y="123"/>
                </a:moveTo>
                <a:lnTo>
                  <a:pt x="0" y="172"/>
                </a:lnTo>
                <a:lnTo>
                  <a:pt x="483" y="172"/>
                </a:lnTo>
                <a:lnTo>
                  <a:pt x="483" y="123"/>
                </a:lnTo>
                <a:lnTo>
                  <a:pt x="0" y="123"/>
                </a:lnTo>
                <a:close/>
                <a:moveTo>
                  <a:pt x="0" y="0"/>
                </a:moveTo>
                <a:lnTo>
                  <a:pt x="0" y="49"/>
                </a:lnTo>
                <a:lnTo>
                  <a:pt x="483" y="49"/>
                </a:lnTo>
                <a:lnTo>
                  <a:pt x="48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964"/>
          <p:cNvSpPr>
            <a:spLocks noEditPoints="1"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112 w 128"/>
              <a:gd name="T1" fmla="*/ 0 h 128"/>
              <a:gd name="T2" fmla="*/ 16 w 128"/>
              <a:gd name="T3" fmla="*/ 0 h 128"/>
              <a:gd name="T4" fmla="*/ 0 w 128"/>
              <a:gd name="T5" fmla="*/ 16 h 128"/>
              <a:gd name="T6" fmla="*/ 0 w 128"/>
              <a:gd name="T7" fmla="*/ 112 h 128"/>
              <a:gd name="T8" fmla="*/ 16 w 128"/>
              <a:gd name="T9" fmla="*/ 128 h 128"/>
              <a:gd name="T10" fmla="*/ 112 w 128"/>
              <a:gd name="T11" fmla="*/ 128 h 128"/>
              <a:gd name="T12" fmla="*/ 128 w 128"/>
              <a:gd name="T13" fmla="*/ 112 h 128"/>
              <a:gd name="T14" fmla="*/ 128 w 128"/>
              <a:gd name="T15" fmla="*/ 16 h 128"/>
              <a:gd name="T16" fmla="*/ 112 w 128"/>
              <a:gd name="T17" fmla="*/ 0 h 128"/>
              <a:gd name="T18" fmla="*/ 112 w 128"/>
              <a:gd name="T19" fmla="*/ 112 h 128"/>
              <a:gd name="T20" fmla="*/ 16 w 128"/>
              <a:gd name="T21" fmla="*/ 112 h 128"/>
              <a:gd name="T22" fmla="*/ 16 w 128"/>
              <a:gd name="T23" fmla="*/ 16 h 128"/>
              <a:gd name="T24" fmla="*/ 112 w 128"/>
              <a:gd name="T25" fmla="*/ 16 h 128"/>
              <a:gd name="T26" fmla="*/ 112 w 128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12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967"/>
          <p:cNvSpPr>
            <a:spLocks noEditPoints="1"/>
          </p:cNvSpPr>
          <p:nvPr/>
        </p:nvSpPr>
        <p:spPr bwMode="auto">
          <a:xfrm>
            <a:off x="3870325" y="5591175"/>
            <a:ext cx="762000" cy="762000"/>
          </a:xfrm>
          <a:custGeom>
            <a:avLst/>
            <a:gdLst>
              <a:gd name="T0" fmla="*/ 60 w 192"/>
              <a:gd name="T1" fmla="*/ 172 h 192"/>
              <a:gd name="T2" fmla="*/ 12 w 192"/>
              <a:gd name="T3" fmla="*/ 104 h 192"/>
              <a:gd name="T4" fmla="*/ 0 w 192"/>
              <a:gd name="T5" fmla="*/ 104 h 192"/>
              <a:gd name="T6" fmla="*/ 96 w 192"/>
              <a:gd name="T7" fmla="*/ 192 h 192"/>
              <a:gd name="T8" fmla="*/ 101 w 192"/>
              <a:gd name="T9" fmla="*/ 192 h 192"/>
              <a:gd name="T10" fmla="*/ 70 w 192"/>
              <a:gd name="T11" fmla="*/ 161 h 192"/>
              <a:gd name="T12" fmla="*/ 60 w 192"/>
              <a:gd name="T13" fmla="*/ 172 h 192"/>
              <a:gd name="T14" fmla="*/ 96 w 192"/>
              <a:gd name="T15" fmla="*/ 0 h 192"/>
              <a:gd name="T16" fmla="*/ 91 w 192"/>
              <a:gd name="T17" fmla="*/ 0 h 192"/>
              <a:gd name="T18" fmla="*/ 122 w 192"/>
              <a:gd name="T19" fmla="*/ 31 h 192"/>
              <a:gd name="T20" fmla="*/ 132 w 192"/>
              <a:gd name="T21" fmla="*/ 20 h 192"/>
              <a:gd name="T22" fmla="*/ 180 w 192"/>
              <a:gd name="T23" fmla="*/ 88 h 192"/>
              <a:gd name="T24" fmla="*/ 192 w 192"/>
              <a:gd name="T25" fmla="*/ 88 h 192"/>
              <a:gd name="T26" fmla="*/ 96 w 192"/>
              <a:gd name="T27" fmla="*/ 0 h 192"/>
              <a:gd name="T28" fmla="*/ 128 w 192"/>
              <a:gd name="T29" fmla="*/ 112 h 192"/>
              <a:gd name="T30" fmla="*/ 144 w 192"/>
              <a:gd name="T31" fmla="*/ 112 h 192"/>
              <a:gd name="T32" fmla="*/ 144 w 192"/>
              <a:gd name="T33" fmla="*/ 64 h 192"/>
              <a:gd name="T34" fmla="*/ 128 w 192"/>
              <a:gd name="T35" fmla="*/ 48 h 192"/>
              <a:gd name="T36" fmla="*/ 80 w 192"/>
              <a:gd name="T37" fmla="*/ 48 h 192"/>
              <a:gd name="T38" fmla="*/ 80 w 192"/>
              <a:gd name="T39" fmla="*/ 64 h 192"/>
              <a:gd name="T40" fmla="*/ 128 w 192"/>
              <a:gd name="T41" fmla="*/ 64 h 192"/>
              <a:gd name="T42" fmla="*/ 128 w 192"/>
              <a:gd name="T43" fmla="*/ 112 h 192"/>
              <a:gd name="T44" fmla="*/ 64 w 192"/>
              <a:gd name="T45" fmla="*/ 128 h 192"/>
              <a:gd name="T46" fmla="*/ 64 w 192"/>
              <a:gd name="T47" fmla="*/ 32 h 192"/>
              <a:gd name="T48" fmla="*/ 48 w 192"/>
              <a:gd name="T49" fmla="*/ 32 h 192"/>
              <a:gd name="T50" fmla="*/ 48 w 192"/>
              <a:gd name="T51" fmla="*/ 48 h 192"/>
              <a:gd name="T52" fmla="*/ 32 w 192"/>
              <a:gd name="T53" fmla="*/ 48 h 192"/>
              <a:gd name="T54" fmla="*/ 32 w 192"/>
              <a:gd name="T55" fmla="*/ 64 h 192"/>
              <a:gd name="T56" fmla="*/ 48 w 192"/>
              <a:gd name="T57" fmla="*/ 64 h 192"/>
              <a:gd name="T58" fmla="*/ 48 w 192"/>
              <a:gd name="T59" fmla="*/ 128 h 192"/>
              <a:gd name="T60" fmla="*/ 64 w 192"/>
              <a:gd name="T61" fmla="*/ 144 h 192"/>
              <a:gd name="T62" fmla="*/ 128 w 192"/>
              <a:gd name="T63" fmla="*/ 144 h 192"/>
              <a:gd name="T64" fmla="*/ 128 w 192"/>
              <a:gd name="T65" fmla="*/ 160 h 192"/>
              <a:gd name="T66" fmla="*/ 144 w 192"/>
              <a:gd name="T67" fmla="*/ 160 h 192"/>
              <a:gd name="T68" fmla="*/ 144 w 192"/>
              <a:gd name="T69" fmla="*/ 144 h 192"/>
              <a:gd name="T70" fmla="*/ 160 w 192"/>
              <a:gd name="T71" fmla="*/ 144 h 192"/>
              <a:gd name="T72" fmla="*/ 160 w 192"/>
              <a:gd name="T73" fmla="*/ 128 h 192"/>
              <a:gd name="T74" fmla="*/ 64 w 192"/>
              <a:gd name="T75" fmla="*/ 1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2" h="192"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5" y="192"/>
                  <a:pt x="96" y="192"/>
                </a:cubicBezTo>
                <a:cubicBezTo>
                  <a:pt x="97" y="192"/>
                  <a:pt x="99" y="192"/>
                  <a:pt x="101" y="192"/>
                </a:cubicBezTo>
                <a:cubicBezTo>
                  <a:pt x="70" y="161"/>
                  <a:pt x="70" y="161"/>
                  <a:pt x="70" y="161"/>
                </a:cubicBezTo>
                <a:lnTo>
                  <a:pt x="60" y="172"/>
                </a:lnTo>
                <a:close/>
                <a:moveTo>
                  <a:pt x="96" y="0"/>
                </a:moveTo>
                <a:cubicBezTo>
                  <a:pt x="95" y="0"/>
                  <a:pt x="93" y="0"/>
                  <a:pt x="91" y="0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7" y="0"/>
                  <a:pt x="96" y="0"/>
                </a:cubicBez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55"/>
                  <a:pt x="137" y="48"/>
                  <a:pt x="128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112"/>
                </a:lnTo>
                <a:close/>
                <a:moveTo>
                  <a:pt x="64" y="128"/>
                </a:moveTo>
                <a:cubicBezTo>
                  <a:pt x="64" y="32"/>
                  <a:pt x="64" y="32"/>
                  <a:pt x="64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7"/>
                  <a:pt x="55" y="144"/>
                  <a:pt x="64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128"/>
                  <a:pt x="160" y="128"/>
                  <a:pt x="160" y="128"/>
                </a:cubicBezTo>
                <a:lnTo>
                  <a:pt x="6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970"/>
          <p:cNvSpPr>
            <a:spLocks noEditPoints="1"/>
          </p:cNvSpPr>
          <p:nvPr/>
        </p:nvSpPr>
        <p:spPr bwMode="auto">
          <a:xfrm>
            <a:off x="16097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28 h 144"/>
              <a:gd name="T8" fmla="*/ 16 w 112"/>
              <a:gd name="T9" fmla="*/ 144 h 144"/>
              <a:gd name="T10" fmla="*/ 96 w 112"/>
              <a:gd name="T11" fmla="*/ 144 h 144"/>
              <a:gd name="T12" fmla="*/ 112 w 112"/>
              <a:gd name="T13" fmla="*/ 128 h 144"/>
              <a:gd name="T14" fmla="*/ 112 w 112"/>
              <a:gd name="T15" fmla="*/ 16 h 144"/>
              <a:gd name="T16" fmla="*/ 96 w 112"/>
              <a:gd name="T17" fmla="*/ 0 h 144"/>
              <a:gd name="T18" fmla="*/ 96 w 112"/>
              <a:gd name="T19" fmla="*/ 128 h 144"/>
              <a:gd name="T20" fmla="*/ 16 w 112"/>
              <a:gd name="T21" fmla="*/ 128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973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16 w 144"/>
              <a:gd name="T21" fmla="*/ 128 h 144"/>
              <a:gd name="T22" fmla="*/ 16 w 144"/>
              <a:gd name="T23" fmla="*/ 16 h 144"/>
              <a:gd name="T24" fmla="*/ 128 w 144"/>
              <a:gd name="T25" fmla="*/ 16 h 144"/>
              <a:gd name="T26" fmla="*/ 128 w 144"/>
              <a:gd name="T27" fmla="*/ 128 h 144"/>
              <a:gd name="T28" fmla="*/ 88 w 144"/>
              <a:gd name="T29" fmla="*/ 74 h 144"/>
              <a:gd name="T30" fmla="*/ 66 w 144"/>
              <a:gd name="T31" fmla="*/ 103 h 144"/>
              <a:gd name="T32" fmla="*/ 50 w 144"/>
              <a:gd name="T33" fmla="*/ 84 h 144"/>
              <a:gd name="T34" fmla="*/ 28 w 144"/>
              <a:gd name="T35" fmla="*/ 112 h 144"/>
              <a:gd name="T36" fmla="*/ 116 w 144"/>
              <a:gd name="T37" fmla="*/ 112 h 144"/>
              <a:gd name="T38" fmla="*/ 88 w 144"/>
              <a:gd name="T39" fmla="*/ 7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88" y="74"/>
                </a:moveTo>
                <a:cubicBezTo>
                  <a:pt x="66" y="103"/>
                  <a:pt x="66" y="103"/>
                  <a:pt x="66" y="103"/>
                </a:cubicBezTo>
                <a:cubicBezTo>
                  <a:pt x="50" y="84"/>
                  <a:pt x="50" y="84"/>
                  <a:pt x="50" y="8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16" y="112"/>
                  <a:pt x="116" y="112"/>
                  <a:pt x="116" y="112"/>
                </a:cubicBezTo>
                <a:lnTo>
                  <a:pt x="88" y="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976"/>
          <p:cNvSpPr>
            <a:spLocks noEditPoints="1"/>
          </p:cNvSpPr>
          <p:nvPr/>
        </p:nvSpPr>
        <p:spPr bwMode="auto">
          <a:xfrm>
            <a:off x="13266738" y="3636963"/>
            <a:ext cx="762000" cy="595313"/>
          </a:xfrm>
          <a:custGeom>
            <a:avLst/>
            <a:gdLst>
              <a:gd name="T0" fmla="*/ 128 w 144"/>
              <a:gd name="T1" fmla="*/ 0 h 112"/>
              <a:gd name="T2" fmla="*/ 16 w 144"/>
              <a:gd name="T3" fmla="*/ 0 h 112"/>
              <a:gd name="T4" fmla="*/ 0 w 144"/>
              <a:gd name="T5" fmla="*/ 16 h 112"/>
              <a:gd name="T6" fmla="*/ 0 w 144"/>
              <a:gd name="T7" fmla="*/ 96 h 112"/>
              <a:gd name="T8" fmla="*/ 16 w 144"/>
              <a:gd name="T9" fmla="*/ 112 h 112"/>
              <a:gd name="T10" fmla="*/ 128 w 144"/>
              <a:gd name="T11" fmla="*/ 112 h 112"/>
              <a:gd name="T12" fmla="*/ 144 w 144"/>
              <a:gd name="T13" fmla="*/ 96 h 112"/>
              <a:gd name="T14" fmla="*/ 144 w 144"/>
              <a:gd name="T15" fmla="*/ 16 h 112"/>
              <a:gd name="T16" fmla="*/ 128 w 144"/>
              <a:gd name="T17" fmla="*/ 0 h 112"/>
              <a:gd name="T18" fmla="*/ 128 w 144"/>
              <a:gd name="T19" fmla="*/ 96 h 112"/>
              <a:gd name="T20" fmla="*/ 16 w 144"/>
              <a:gd name="T21" fmla="*/ 96 h 112"/>
              <a:gd name="T22" fmla="*/ 16 w 144"/>
              <a:gd name="T23" fmla="*/ 16 h 112"/>
              <a:gd name="T24" fmla="*/ 128 w 144"/>
              <a:gd name="T25" fmla="*/ 16 h 112"/>
              <a:gd name="T26" fmla="*/ 128 w 144"/>
              <a:gd name="T2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979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48 h 144"/>
              <a:gd name="T4" fmla="*/ 16 w 144"/>
              <a:gd name="T5" fmla="*/ 48 h 144"/>
              <a:gd name="T6" fmla="*/ 16 w 144"/>
              <a:gd name="T7" fmla="*/ 16 h 144"/>
              <a:gd name="T8" fmla="*/ 48 w 144"/>
              <a:gd name="T9" fmla="*/ 16 h 144"/>
              <a:gd name="T10" fmla="*/ 4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16 w 144"/>
              <a:gd name="T17" fmla="*/ 96 h 144"/>
              <a:gd name="T18" fmla="*/ 0 w 144"/>
              <a:gd name="T19" fmla="*/ 96 h 144"/>
              <a:gd name="T20" fmla="*/ 0 w 144"/>
              <a:gd name="T21" fmla="*/ 128 h 144"/>
              <a:gd name="T22" fmla="*/ 16 w 144"/>
              <a:gd name="T23" fmla="*/ 144 h 144"/>
              <a:gd name="T24" fmla="*/ 48 w 144"/>
              <a:gd name="T25" fmla="*/ 144 h 144"/>
              <a:gd name="T26" fmla="*/ 48 w 144"/>
              <a:gd name="T27" fmla="*/ 128 h 144"/>
              <a:gd name="T28" fmla="*/ 16 w 144"/>
              <a:gd name="T29" fmla="*/ 128 h 144"/>
              <a:gd name="T30" fmla="*/ 16 w 144"/>
              <a:gd name="T31" fmla="*/ 96 h 144"/>
              <a:gd name="T32" fmla="*/ 128 w 144"/>
              <a:gd name="T33" fmla="*/ 128 h 144"/>
              <a:gd name="T34" fmla="*/ 96 w 144"/>
              <a:gd name="T35" fmla="*/ 128 h 144"/>
              <a:gd name="T36" fmla="*/ 96 w 144"/>
              <a:gd name="T37" fmla="*/ 144 h 144"/>
              <a:gd name="T38" fmla="*/ 128 w 144"/>
              <a:gd name="T39" fmla="*/ 144 h 144"/>
              <a:gd name="T40" fmla="*/ 144 w 144"/>
              <a:gd name="T41" fmla="*/ 128 h 144"/>
              <a:gd name="T42" fmla="*/ 144 w 144"/>
              <a:gd name="T43" fmla="*/ 96 h 144"/>
              <a:gd name="T44" fmla="*/ 128 w 144"/>
              <a:gd name="T45" fmla="*/ 96 h 144"/>
              <a:gd name="T46" fmla="*/ 128 w 144"/>
              <a:gd name="T47" fmla="*/ 128 h 144"/>
              <a:gd name="T48" fmla="*/ 128 w 144"/>
              <a:gd name="T49" fmla="*/ 0 h 144"/>
              <a:gd name="T50" fmla="*/ 96 w 144"/>
              <a:gd name="T51" fmla="*/ 0 h 144"/>
              <a:gd name="T52" fmla="*/ 96 w 144"/>
              <a:gd name="T53" fmla="*/ 16 h 144"/>
              <a:gd name="T54" fmla="*/ 128 w 144"/>
              <a:gd name="T55" fmla="*/ 16 h 144"/>
              <a:gd name="T56" fmla="*/ 128 w 144"/>
              <a:gd name="T57" fmla="*/ 48 h 144"/>
              <a:gd name="T58" fmla="*/ 144 w 144"/>
              <a:gd name="T59" fmla="*/ 48 h 144"/>
              <a:gd name="T60" fmla="*/ 144 w 144"/>
              <a:gd name="T61" fmla="*/ 16 h 144"/>
              <a:gd name="T62" fmla="*/ 128 w 144"/>
              <a:gd name="T6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982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16 w 144"/>
              <a:gd name="T21" fmla="*/ 128 h 144"/>
              <a:gd name="T22" fmla="*/ 16 w 144"/>
              <a:gd name="T23" fmla="*/ 16 h 144"/>
              <a:gd name="T24" fmla="*/ 128 w 144"/>
              <a:gd name="T25" fmla="*/ 16 h 144"/>
              <a:gd name="T26" fmla="*/ 128 w 144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85"/>
          <p:cNvSpPr>
            <a:spLocks noEditPoints="1"/>
          </p:cNvSpPr>
          <p:nvPr/>
        </p:nvSpPr>
        <p:spPr bwMode="auto">
          <a:xfrm>
            <a:off x="6218238" y="3719513"/>
            <a:ext cx="762000" cy="430213"/>
          </a:xfrm>
          <a:custGeom>
            <a:avLst/>
            <a:gdLst>
              <a:gd name="T0" fmla="*/ 128 w 144"/>
              <a:gd name="T1" fmla="*/ 0 h 80"/>
              <a:gd name="T2" fmla="*/ 16 w 144"/>
              <a:gd name="T3" fmla="*/ 0 h 80"/>
              <a:gd name="T4" fmla="*/ 0 w 144"/>
              <a:gd name="T5" fmla="*/ 16 h 80"/>
              <a:gd name="T6" fmla="*/ 0 w 144"/>
              <a:gd name="T7" fmla="*/ 64 h 80"/>
              <a:gd name="T8" fmla="*/ 16 w 144"/>
              <a:gd name="T9" fmla="*/ 80 h 80"/>
              <a:gd name="T10" fmla="*/ 128 w 144"/>
              <a:gd name="T11" fmla="*/ 80 h 80"/>
              <a:gd name="T12" fmla="*/ 144 w 144"/>
              <a:gd name="T13" fmla="*/ 64 h 80"/>
              <a:gd name="T14" fmla="*/ 144 w 144"/>
              <a:gd name="T15" fmla="*/ 16 h 80"/>
              <a:gd name="T16" fmla="*/ 128 w 144"/>
              <a:gd name="T17" fmla="*/ 0 h 80"/>
              <a:gd name="T18" fmla="*/ 128 w 144"/>
              <a:gd name="T19" fmla="*/ 64 h 80"/>
              <a:gd name="T20" fmla="*/ 16 w 144"/>
              <a:gd name="T21" fmla="*/ 64 h 80"/>
              <a:gd name="T22" fmla="*/ 16 w 144"/>
              <a:gd name="T23" fmla="*/ 16 h 80"/>
              <a:gd name="T24" fmla="*/ 128 w 144"/>
              <a:gd name="T25" fmla="*/ 16 h 80"/>
              <a:gd name="T26" fmla="*/ 128 w 144"/>
              <a:gd name="T27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0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7" y="80"/>
                  <a:pt x="144" y="73"/>
                  <a:pt x="144" y="64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988"/>
          <p:cNvSpPr>
            <a:spLocks noEditPoints="1"/>
          </p:cNvSpPr>
          <p:nvPr/>
        </p:nvSpPr>
        <p:spPr bwMode="auto">
          <a:xfrm>
            <a:off x="3868738" y="3636963"/>
            <a:ext cx="762000" cy="595313"/>
          </a:xfrm>
          <a:custGeom>
            <a:avLst/>
            <a:gdLst>
              <a:gd name="T0" fmla="*/ 128 w 144"/>
              <a:gd name="T1" fmla="*/ 0 h 112"/>
              <a:gd name="T2" fmla="*/ 16 w 144"/>
              <a:gd name="T3" fmla="*/ 0 h 112"/>
              <a:gd name="T4" fmla="*/ 0 w 144"/>
              <a:gd name="T5" fmla="*/ 16 h 112"/>
              <a:gd name="T6" fmla="*/ 0 w 144"/>
              <a:gd name="T7" fmla="*/ 96 h 112"/>
              <a:gd name="T8" fmla="*/ 16 w 144"/>
              <a:gd name="T9" fmla="*/ 112 h 112"/>
              <a:gd name="T10" fmla="*/ 128 w 144"/>
              <a:gd name="T11" fmla="*/ 112 h 112"/>
              <a:gd name="T12" fmla="*/ 144 w 144"/>
              <a:gd name="T13" fmla="*/ 96 h 112"/>
              <a:gd name="T14" fmla="*/ 144 w 144"/>
              <a:gd name="T15" fmla="*/ 16 h 112"/>
              <a:gd name="T16" fmla="*/ 128 w 144"/>
              <a:gd name="T17" fmla="*/ 0 h 112"/>
              <a:gd name="T18" fmla="*/ 128 w 144"/>
              <a:gd name="T19" fmla="*/ 96 h 112"/>
              <a:gd name="T20" fmla="*/ 16 w 144"/>
              <a:gd name="T21" fmla="*/ 96 h 112"/>
              <a:gd name="T22" fmla="*/ 16 w 144"/>
              <a:gd name="T23" fmla="*/ 16 h 112"/>
              <a:gd name="T24" fmla="*/ 128 w 144"/>
              <a:gd name="T25" fmla="*/ 16 h 112"/>
              <a:gd name="T26" fmla="*/ 128 w 144"/>
              <a:gd name="T2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991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128 w 176"/>
              <a:gd name="T1" fmla="*/ 112 h 176"/>
              <a:gd name="T2" fmla="*/ 144 w 176"/>
              <a:gd name="T3" fmla="*/ 112 h 176"/>
              <a:gd name="T4" fmla="*/ 144 w 176"/>
              <a:gd name="T5" fmla="*/ 48 h 176"/>
              <a:gd name="T6" fmla="*/ 128 w 176"/>
              <a:gd name="T7" fmla="*/ 32 h 176"/>
              <a:gd name="T8" fmla="*/ 64 w 176"/>
              <a:gd name="T9" fmla="*/ 32 h 176"/>
              <a:gd name="T10" fmla="*/ 64 w 176"/>
              <a:gd name="T11" fmla="*/ 48 h 176"/>
              <a:gd name="T12" fmla="*/ 128 w 176"/>
              <a:gd name="T13" fmla="*/ 48 h 176"/>
              <a:gd name="T14" fmla="*/ 128 w 176"/>
              <a:gd name="T15" fmla="*/ 112 h 176"/>
              <a:gd name="T16" fmla="*/ 48 w 176"/>
              <a:gd name="T17" fmla="*/ 128 h 176"/>
              <a:gd name="T18" fmla="*/ 48 w 176"/>
              <a:gd name="T19" fmla="*/ 0 h 176"/>
              <a:gd name="T20" fmla="*/ 32 w 176"/>
              <a:gd name="T21" fmla="*/ 0 h 176"/>
              <a:gd name="T22" fmla="*/ 32 w 176"/>
              <a:gd name="T23" fmla="*/ 32 h 176"/>
              <a:gd name="T24" fmla="*/ 0 w 176"/>
              <a:gd name="T25" fmla="*/ 32 h 176"/>
              <a:gd name="T26" fmla="*/ 0 w 176"/>
              <a:gd name="T27" fmla="*/ 48 h 176"/>
              <a:gd name="T28" fmla="*/ 32 w 176"/>
              <a:gd name="T29" fmla="*/ 48 h 176"/>
              <a:gd name="T30" fmla="*/ 32 w 176"/>
              <a:gd name="T31" fmla="*/ 128 h 176"/>
              <a:gd name="T32" fmla="*/ 48 w 176"/>
              <a:gd name="T33" fmla="*/ 144 h 176"/>
              <a:gd name="T34" fmla="*/ 128 w 176"/>
              <a:gd name="T35" fmla="*/ 144 h 176"/>
              <a:gd name="T36" fmla="*/ 128 w 176"/>
              <a:gd name="T37" fmla="*/ 176 h 176"/>
              <a:gd name="T38" fmla="*/ 144 w 176"/>
              <a:gd name="T39" fmla="*/ 176 h 176"/>
              <a:gd name="T40" fmla="*/ 144 w 176"/>
              <a:gd name="T41" fmla="*/ 144 h 176"/>
              <a:gd name="T42" fmla="*/ 176 w 176"/>
              <a:gd name="T43" fmla="*/ 144 h 176"/>
              <a:gd name="T44" fmla="*/ 176 w 176"/>
              <a:gd name="T45" fmla="*/ 128 h 176"/>
              <a:gd name="T46" fmla="*/ 48 w 176"/>
              <a:gd name="T4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6"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8"/>
                  <a:pt x="64" y="48"/>
                  <a:pt x="64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112"/>
                </a:lnTo>
                <a:close/>
                <a:moveTo>
                  <a:pt x="48" y="128"/>
                </a:move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lnTo>
                  <a:pt x="4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994"/>
          <p:cNvSpPr>
            <a:spLocks noEditPoints="1"/>
          </p:cNvSpPr>
          <p:nvPr/>
        </p:nvSpPr>
        <p:spPr bwMode="auto">
          <a:xfrm>
            <a:off x="15616238" y="1562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128 w 144"/>
              <a:gd name="T19" fmla="*/ 112 h 128"/>
              <a:gd name="T20" fmla="*/ 16 w 144"/>
              <a:gd name="T21" fmla="*/ 112 h 128"/>
              <a:gd name="T22" fmla="*/ 16 w 144"/>
              <a:gd name="T23" fmla="*/ 16 h 128"/>
              <a:gd name="T24" fmla="*/ 128 w 144"/>
              <a:gd name="T25" fmla="*/ 16 h 128"/>
              <a:gd name="T26" fmla="*/ 128 w 144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997"/>
          <p:cNvSpPr>
            <a:spLocks noEditPoints="1"/>
          </p:cNvSpPr>
          <p:nvPr/>
        </p:nvSpPr>
        <p:spPr bwMode="auto">
          <a:xfrm>
            <a:off x="13266738" y="1652588"/>
            <a:ext cx="762000" cy="514350"/>
          </a:xfrm>
          <a:custGeom>
            <a:avLst/>
            <a:gdLst>
              <a:gd name="T0" fmla="*/ 128 w 144"/>
              <a:gd name="T1" fmla="*/ 0 h 96"/>
              <a:gd name="T2" fmla="*/ 16 w 144"/>
              <a:gd name="T3" fmla="*/ 0 h 96"/>
              <a:gd name="T4" fmla="*/ 0 w 144"/>
              <a:gd name="T5" fmla="*/ 16 h 96"/>
              <a:gd name="T6" fmla="*/ 0 w 144"/>
              <a:gd name="T7" fmla="*/ 80 h 96"/>
              <a:gd name="T8" fmla="*/ 16 w 144"/>
              <a:gd name="T9" fmla="*/ 96 h 96"/>
              <a:gd name="T10" fmla="*/ 128 w 144"/>
              <a:gd name="T11" fmla="*/ 96 h 96"/>
              <a:gd name="T12" fmla="*/ 144 w 144"/>
              <a:gd name="T13" fmla="*/ 80 h 96"/>
              <a:gd name="T14" fmla="*/ 144 w 144"/>
              <a:gd name="T15" fmla="*/ 16 h 96"/>
              <a:gd name="T16" fmla="*/ 128 w 144"/>
              <a:gd name="T17" fmla="*/ 0 h 96"/>
              <a:gd name="T18" fmla="*/ 128 w 144"/>
              <a:gd name="T19" fmla="*/ 80 h 96"/>
              <a:gd name="T20" fmla="*/ 16 w 144"/>
              <a:gd name="T21" fmla="*/ 80 h 96"/>
              <a:gd name="T22" fmla="*/ 16 w 144"/>
              <a:gd name="T23" fmla="*/ 16 h 96"/>
              <a:gd name="T24" fmla="*/ 128 w 144"/>
              <a:gd name="T25" fmla="*/ 16 h 96"/>
              <a:gd name="T26" fmla="*/ 128 w 144"/>
              <a:gd name="T2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37" y="96"/>
                  <a:pt x="144" y="89"/>
                  <a:pt x="144" y="8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000"/>
          <p:cNvSpPr>
            <a:spLocks noEditPoints="1"/>
          </p:cNvSpPr>
          <p:nvPr/>
        </p:nvSpPr>
        <p:spPr bwMode="auto">
          <a:xfrm>
            <a:off x="10918825" y="1622426"/>
            <a:ext cx="762000" cy="574675"/>
          </a:xfrm>
          <a:custGeom>
            <a:avLst/>
            <a:gdLst>
              <a:gd name="T0" fmla="*/ 128 w 192"/>
              <a:gd name="T1" fmla="*/ 40 h 144"/>
              <a:gd name="T2" fmla="*/ 112 w 192"/>
              <a:gd name="T3" fmla="*/ 40 h 144"/>
              <a:gd name="T4" fmla="*/ 112 w 192"/>
              <a:gd name="T5" fmla="*/ 64 h 144"/>
              <a:gd name="T6" fmla="*/ 88 w 192"/>
              <a:gd name="T7" fmla="*/ 64 h 144"/>
              <a:gd name="T8" fmla="*/ 88 w 192"/>
              <a:gd name="T9" fmla="*/ 80 h 144"/>
              <a:gd name="T10" fmla="*/ 112 w 192"/>
              <a:gd name="T11" fmla="*/ 80 h 144"/>
              <a:gd name="T12" fmla="*/ 112 w 192"/>
              <a:gd name="T13" fmla="*/ 104 h 144"/>
              <a:gd name="T14" fmla="*/ 128 w 192"/>
              <a:gd name="T15" fmla="*/ 104 h 144"/>
              <a:gd name="T16" fmla="*/ 128 w 192"/>
              <a:gd name="T17" fmla="*/ 80 h 144"/>
              <a:gd name="T18" fmla="*/ 152 w 192"/>
              <a:gd name="T19" fmla="*/ 80 h 144"/>
              <a:gd name="T20" fmla="*/ 152 w 192"/>
              <a:gd name="T21" fmla="*/ 64 h 144"/>
              <a:gd name="T22" fmla="*/ 128 w 192"/>
              <a:gd name="T23" fmla="*/ 64 h 144"/>
              <a:gd name="T24" fmla="*/ 128 w 192"/>
              <a:gd name="T25" fmla="*/ 40 h 144"/>
              <a:gd name="T26" fmla="*/ 16 w 192"/>
              <a:gd name="T27" fmla="*/ 72 h 144"/>
              <a:gd name="T28" fmla="*/ 48 w 192"/>
              <a:gd name="T29" fmla="*/ 21 h 144"/>
              <a:gd name="T30" fmla="*/ 48 w 192"/>
              <a:gd name="T31" fmla="*/ 4 h 144"/>
              <a:gd name="T32" fmla="*/ 0 w 192"/>
              <a:gd name="T33" fmla="*/ 72 h 144"/>
              <a:gd name="T34" fmla="*/ 48 w 192"/>
              <a:gd name="T35" fmla="*/ 140 h 144"/>
              <a:gd name="T36" fmla="*/ 48 w 192"/>
              <a:gd name="T37" fmla="*/ 123 h 144"/>
              <a:gd name="T38" fmla="*/ 16 w 192"/>
              <a:gd name="T39" fmla="*/ 72 h 144"/>
              <a:gd name="T40" fmla="*/ 120 w 192"/>
              <a:gd name="T41" fmla="*/ 0 h 144"/>
              <a:gd name="T42" fmla="*/ 48 w 192"/>
              <a:gd name="T43" fmla="*/ 72 h 144"/>
              <a:gd name="T44" fmla="*/ 120 w 192"/>
              <a:gd name="T45" fmla="*/ 144 h 144"/>
              <a:gd name="T46" fmla="*/ 192 w 192"/>
              <a:gd name="T47" fmla="*/ 72 h 144"/>
              <a:gd name="T48" fmla="*/ 120 w 192"/>
              <a:gd name="T49" fmla="*/ 0 h 144"/>
              <a:gd name="T50" fmla="*/ 120 w 192"/>
              <a:gd name="T51" fmla="*/ 128 h 144"/>
              <a:gd name="T52" fmla="*/ 64 w 192"/>
              <a:gd name="T53" fmla="*/ 72 h 144"/>
              <a:gd name="T54" fmla="*/ 120 w 192"/>
              <a:gd name="T55" fmla="*/ 16 h 144"/>
              <a:gd name="T56" fmla="*/ 176 w 192"/>
              <a:gd name="T57" fmla="*/ 72 h 144"/>
              <a:gd name="T58" fmla="*/ 120 w 192"/>
              <a:gd name="T5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2" h="144"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80"/>
                  <a:pt x="88" y="80"/>
                  <a:pt x="88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40"/>
                </a:lnTo>
                <a:close/>
                <a:moveTo>
                  <a:pt x="16" y="72"/>
                </a:moveTo>
                <a:cubicBezTo>
                  <a:pt x="16" y="50"/>
                  <a:pt x="29" y="30"/>
                  <a:pt x="48" y="21"/>
                </a:cubicBezTo>
                <a:cubicBezTo>
                  <a:pt x="48" y="4"/>
                  <a:pt x="48" y="4"/>
                  <a:pt x="48" y="4"/>
                </a:cubicBezTo>
                <a:cubicBezTo>
                  <a:pt x="20" y="14"/>
                  <a:pt x="0" y="41"/>
                  <a:pt x="0" y="72"/>
                </a:cubicBezTo>
                <a:cubicBezTo>
                  <a:pt x="0" y="103"/>
                  <a:pt x="20" y="130"/>
                  <a:pt x="48" y="140"/>
                </a:cubicBezTo>
                <a:cubicBezTo>
                  <a:pt x="48" y="123"/>
                  <a:pt x="48" y="123"/>
                  <a:pt x="48" y="123"/>
                </a:cubicBezTo>
                <a:cubicBezTo>
                  <a:pt x="29" y="114"/>
                  <a:pt x="16" y="94"/>
                  <a:pt x="16" y="72"/>
                </a:cubicBezTo>
                <a:close/>
                <a:moveTo>
                  <a:pt x="120" y="0"/>
                </a:moveTo>
                <a:cubicBezTo>
                  <a:pt x="80" y="0"/>
                  <a:pt x="48" y="32"/>
                  <a:pt x="48" y="72"/>
                </a:cubicBezTo>
                <a:cubicBezTo>
                  <a:pt x="48" y="112"/>
                  <a:pt x="80" y="144"/>
                  <a:pt x="120" y="144"/>
                </a:cubicBezTo>
                <a:cubicBezTo>
                  <a:pt x="160" y="144"/>
                  <a:pt x="192" y="112"/>
                  <a:pt x="192" y="72"/>
                </a:cubicBezTo>
                <a:cubicBezTo>
                  <a:pt x="192" y="32"/>
                  <a:pt x="160" y="0"/>
                  <a:pt x="120" y="0"/>
                </a:cubicBezTo>
                <a:close/>
                <a:moveTo>
                  <a:pt x="120" y="128"/>
                </a:moveTo>
                <a:cubicBezTo>
                  <a:pt x="89" y="128"/>
                  <a:pt x="64" y="103"/>
                  <a:pt x="64" y="72"/>
                </a:cubicBezTo>
                <a:cubicBezTo>
                  <a:pt x="64" y="41"/>
                  <a:pt x="89" y="16"/>
                  <a:pt x="120" y="16"/>
                </a:cubicBezTo>
                <a:cubicBezTo>
                  <a:pt x="151" y="16"/>
                  <a:pt x="176" y="41"/>
                  <a:pt x="176" y="72"/>
                </a:cubicBezTo>
                <a:cubicBezTo>
                  <a:pt x="176" y="103"/>
                  <a:pt x="151" y="128"/>
                  <a:pt x="120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003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006"/>
          <p:cNvSpPr>
            <a:spLocks noEditPoints="1"/>
          </p:cNvSpPr>
          <p:nvPr/>
        </p:nvSpPr>
        <p:spPr bwMode="auto">
          <a:xfrm>
            <a:off x="6288088" y="1524000"/>
            <a:ext cx="622300" cy="757238"/>
          </a:xfrm>
          <a:custGeom>
            <a:avLst/>
            <a:gdLst>
              <a:gd name="T0" fmla="*/ 56 w 144"/>
              <a:gd name="T1" fmla="*/ 16 h 176"/>
              <a:gd name="T2" fmla="*/ 16 w 144"/>
              <a:gd name="T3" fmla="*/ 16 h 176"/>
              <a:gd name="T4" fmla="*/ 0 w 144"/>
              <a:gd name="T5" fmla="*/ 32 h 176"/>
              <a:gd name="T6" fmla="*/ 0 w 144"/>
              <a:gd name="T7" fmla="*/ 144 h 176"/>
              <a:gd name="T8" fmla="*/ 16 w 144"/>
              <a:gd name="T9" fmla="*/ 160 h 176"/>
              <a:gd name="T10" fmla="*/ 56 w 144"/>
              <a:gd name="T11" fmla="*/ 160 h 176"/>
              <a:gd name="T12" fmla="*/ 56 w 144"/>
              <a:gd name="T13" fmla="*/ 176 h 176"/>
              <a:gd name="T14" fmla="*/ 72 w 144"/>
              <a:gd name="T15" fmla="*/ 176 h 176"/>
              <a:gd name="T16" fmla="*/ 72 w 144"/>
              <a:gd name="T17" fmla="*/ 0 h 176"/>
              <a:gd name="T18" fmla="*/ 56 w 144"/>
              <a:gd name="T19" fmla="*/ 0 h 176"/>
              <a:gd name="T20" fmla="*/ 56 w 144"/>
              <a:gd name="T21" fmla="*/ 16 h 176"/>
              <a:gd name="T22" fmla="*/ 56 w 144"/>
              <a:gd name="T23" fmla="*/ 136 h 176"/>
              <a:gd name="T24" fmla="*/ 16 w 144"/>
              <a:gd name="T25" fmla="*/ 136 h 176"/>
              <a:gd name="T26" fmla="*/ 56 w 144"/>
              <a:gd name="T27" fmla="*/ 88 h 176"/>
              <a:gd name="T28" fmla="*/ 56 w 144"/>
              <a:gd name="T29" fmla="*/ 136 h 176"/>
              <a:gd name="T30" fmla="*/ 128 w 144"/>
              <a:gd name="T31" fmla="*/ 16 h 176"/>
              <a:gd name="T32" fmla="*/ 88 w 144"/>
              <a:gd name="T33" fmla="*/ 16 h 176"/>
              <a:gd name="T34" fmla="*/ 88 w 144"/>
              <a:gd name="T35" fmla="*/ 32 h 176"/>
              <a:gd name="T36" fmla="*/ 128 w 144"/>
              <a:gd name="T37" fmla="*/ 32 h 176"/>
              <a:gd name="T38" fmla="*/ 128 w 144"/>
              <a:gd name="T39" fmla="*/ 136 h 176"/>
              <a:gd name="T40" fmla="*/ 88 w 144"/>
              <a:gd name="T41" fmla="*/ 88 h 176"/>
              <a:gd name="T42" fmla="*/ 88 w 144"/>
              <a:gd name="T43" fmla="*/ 160 h 176"/>
              <a:gd name="T44" fmla="*/ 128 w 144"/>
              <a:gd name="T45" fmla="*/ 160 h 176"/>
              <a:gd name="T46" fmla="*/ 144 w 144"/>
              <a:gd name="T47" fmla="*/ 144 h 176"/>
              <a:gd name="T48" fmla="*/ 144 w 144"/>
              <a:gd name="T49" fmla="*/ 32 h 176"/>
              <a:gd name="T50" fmla="*/ 128 w 144"/>
              <a:gd name="T5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76">
                <a:moveTo>
                  <a:pt x="56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72" y="0"/>
                  <a:pt x="72" y="0"/>
                  <a:pt x="72" y="0"/>
                </a:cubicBezTo>
                <a:cubicBezTo>
                  <a:pt x="56" y="0"/>
                  <a:pt x="56" y="0"/>
                  <a:pt x="56" y="0"/>
                </a:cubicBezTo>
                <a:lnTo>
                  <a:pt x="56" y="16"/>
                </a:lnTo>
                <a:close/>
                <a:moveTo>
                  <a:pt x="56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56" y="88"/>
                  <a:pt x="56" y="88"/>
                  <a:pt x="56" y="88"/>
                </a:cubicBezTo>
                <a:lnTo>
                  <a:pt x="56" y="136"/>
                </a:lnTo>
                <a:close/>
                <a:moveTo>
                  <a:pt x="128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32"/>
                  <a:pt x="88" y="32"/>
                  <a:pt x="88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009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84 w 144"/>
              <a:gd name="T7" fmla="*/ 132 h 144"/>
              <a:gd name="T8" fmla="*/ 81 w 144"/>
              <a:gd name="T9" fmla="*/ 124 h 144"/>
              <a:gd name="T10" fmla="*/ 78 w 144"/>
              <a:gd name="T11" fmla="*/ 116 h 144"/>
              <a:gd name="T12" fmla="*/ 90 w 144"/>
              <a:gd name="T13" fmla="*/ 104 h 144"/>
              <a:gd name="T14" fmla="*/ 104 w 144"/>
              <a:gd name="T15" fmla="*/ 104 h 144"/>
              <a:gd name="T16" fmla="*/ 144 w 144"/>
              <a:gd name="T17" fmla="*/ 64 h 144"/>
              <a:gd name="T18" fmla="*/ 72 w 144"/>
              <a:gd name="T19" fmla="*/ 0 h 144"/>
              <a:gd name="T20" fmla="*/ 28 w 144"/>
              <a:gd name="T21" fmla="*/ 72 h 144"/>
              <a:gd name="T22" fmla="*/ 16 w 144"/>
              <a:gd name="T23" fmla="*/ 60 h 144"/>
              <a:gd name="T24" fmla="*/ 28 w 144"/>
              <a:gd name="T25" fmla="*/ 48 h 144"/>
              <a:gd name="T26" fmla="*/ 40 w 144"/>
              <a:gd name="T27" fmla="*/ 60 h 144"/>
              <a:gd name="T28" fmla="*/ 28 w 144"/>
              <a:gd name="T29" fmla="*/ 72 h 144"/>
              <a:gd name="T30" fmla="*/ 52 w 144"/>
              <a:gd name="T31" fmla="*/ 40 h 144"/>
              <a:gd name="T32" fmla="*/ 40 w 144"/>
              <a:gd name="T33" fmla="*/ 28 h 144"/>
              <a:gd name="T34" fmla="*/ 52 w 144"/>
              <a:gd name="T35" fmla="*/ 16 h 144"/>
              <a:gd name="T36" fmla="*/ 64 w 144"/>
              <a:gd name="T37" fmla="*/ 28 h 144"/>
              <a:gd name="T38" fmla="*/ 52 w 144"/>
              <a:gd name="T39" fmla="*/ 40 h 144"/>
              <a:gd name="T40" fmla="*/ 92 w 144"/>
              <a:gd name="T41" fmla="*/ 40 h 144"/>
              <a:gd name="T42" fmla="*/ 80 w 144"/>
              <a:gd name="T43" fmla="*/ 28 h 144"/>
              <a:gd name="T44" fmla="*/ 92 w 144"/>
              <a:gd name="T45" fmla="*/ 16 h 144"/>
              <a:gd name="T46" fmla="*/ 104 w 144"/>
              <a:gd name="T47" fmla="*/ 28 h 144"/>
              <a:gd name="T48" fmla="*/ 92 w 144"/>
              <a:gd name="T49" fmla="*/ 40 h 144"/>
              <a:gd name="T50" fmla="*/ 116 w 144"/>
              <a:gd name="T51" fmla="*/ 72 h 144"/>
              <a:gd name="T52" fmla="*/ 104 w 144"/>
              <a:gd name="T53" fmla="*/ 60 h 144"/>
              <a:gd name="T54" fmla="*/ 116 w 144"/>
              <a:gd name="T55" fmla="*/ 48 h 144"/>
              <a:gd name="T56" fmla="*/ 128 w 144"/>
              <a:gd name="T57" fmla="*/ 60 h 144"/>
              <a:gd name="T58" fmla="*/ 116 w 144"/>
              <a:gd name="T5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79" y="144"/>
                  <a:pt x="84" y="139"/>
                  <a:pt x="84" y="132"/>
                </a:cubicBezTo>
                <a:cubicBezTo>
                  <a:pt x="84" y="129"/>
                  <a:pt x="83" y="126"/>
                  <a:pt x="81" y="124"/>
                </a:cubicBezTo>
                <a:cubicBezTo>
                  <a:pt x="79" y="122"/>
                  <a:pt x="78" y="119"/>
                  <a:pt x="78" y="116"/>
                </a:cubicBezTo>
                <a:cubicBezTo>
                  <a:pt x="78" y="109"/>
                  <a:pt x="83" y="104"/>
                  <a:pt x="90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6" y="104"/>
                  <a:pt x="144" y="86"/>
                  <a:pt x="144" y="64"/>
                </a:cubicBezTo>
                <a:cubicBezTo>
                  <a:pt x="144" y="29"/>
                  <a:pt x="112" y="0"/>
                  <a:pt x="72" y="0"/>
                </a:cubicBezTo>
                <a:close/>
                <a:moveTo>
                  <a:pt x="28" y="72"/>
                </a:moveTo>
                <a:cubicBezTo>
                  <a:pt x="21" y="72"/>
                  <a:pt x="16" y="67"/>
                  <a:pt x="16" y="60"/>
                </a:cubicBezTo>
                <a:cubicBezTo>
                  <a:pt x="16" y="53"/>
                  <a:pt x="21" y="48"/>
                  <a:pt x="28" y="48"/>
                </a:cubicBezTo>
                <a:cubicBezTo>
                  <a:pt x="35" y="48"/>
                  <a:pt x="40" y="53"/>
                  <a:pt x="40" y="60"/>
                </a:cubicBezTo>
                <a:cubicBezTo>
                  <a:pt x="40" y="67"/>
                  <a:pt x="35" y="72"/>
                  <a:pt x="28" y="72"/>
                </a:cubicBezTo>
                <a:close/>
                <a:moveTo>
                  <a:pt x="52" y="40"/>
                </a:moveTo>
                <a:cubicBezTo>
                  <a:pt x="45" y="40"/>
                  <a:pt x="40" y="35"/>
                  <a:pt x="40" y="28"/>
                </a:cubicBezTo>
                <a:cubicBezTo>
                  <a:pt x="40" y="21"/>
                  <a:pt x="45" y="16"/>
                  <a:pt x="52" y="16"/>
                </a:cubicBezTo>
                <a:cubicBezTo>
                  <a:pt x="59" y="16"/>
                  <a:pt x="64" y="21"/>
                  <a:pt x="64" y="28"/>
                </a:cubicBezTo>
                <a:cubicBezTo>
                  <a:pt x="64" y="35"/>
                  <a:pt x="59" y="40"/>
                  <a:pt x="52" y="40"/>
                </a:cubicBezTo>
                <a:close/>
                <a:moveTo>
                  <a:pt x="92" y="40"/>
                </a:moveTo>
                <a:cubicBezTo>
                  <a:pt x="85" y="40"/>
                  <a:pt x="80" y="35"/>
                  <a:pt x="80" y="28"/>
                </a:cubicBezTo>
                <a:cubicBezTo>
                  <a:pt x="80" y="21"/>
                  <a:pt x="85" y="16"/>
                  <a:pt x="92" y="16"/>
                </a:cubicBezTo>
                <a:cubicBezTo>
                  <a:pt x="99" y="16"/>
                  <a:pt x="104" y="21"/>
                  <a:pt x="104" y="28"/>
                </a:cubicBezTo>
                <a:cubicBezTo>
                  <a:pt x="104" y="35"/>
                  <a:pt x="99" y="40"/>
                  <a:pt x="92" y="40"/>
                </a:cubicBez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012"/>
          <p:cNvSpPr>
            <a:spLocks noEditPoints="1"/>
          </p:cNvSpPr>
          <p:nvPr/>
        </p:nvSpPr>
        <p:spPr bwMode="auto">
          <a:xfrm>
            <a:off x="1519238" y="1524000"/>
            <a:ext cx="766763" cy="766763"/>
          </a:xfrm>
          <a:custGeom>
            <a:avLst/>
            <a:gdLst>
              <a:gd name="T0" fmla="*/ 142 w 145"/>
              <a:gd name="T1" fmla="*/ 22 h 145"/>
              <a:gd name="T2" fmla="*/ 123 w 145"/>
              <a:gd name="T3" fmla="*/ 3 h 145"/>
              <a:gd name="T4" fmla="*/ 112 w 145"/>
              <a:gd name="T5" fmla="*/ 3 h 145"/>
              <a:gd name="T6" fmla="*/ 87 w 145"/>
              <a:gd name="T7" fmla="*/ 28 h 145"/>
              <a:gd name="T8" fmla="*/ 71 w 145"/>
              <a:gd name="T9" fmla="*/ 13 h 145"/>
              <a:gd name="T10" fmla="*/ 60 w 145"/>
              <a:gd name="T11" fmla="*/ 24 h 145"/>
              <a:gd name="T12" fmla="*/ 71 w 145"/>
              <a:gd name="T13" fmla="*/ 36 h 145"/>
              <a:gd name="T14" fmla="*/ 0 w 145"/>
              <a:gd name="T15" fmla="*/ 107 h 145"/>
              <a:gd name="T16" fmla="*/ 0 w 145"/>
              <a:gd name="T17" fmla="*/ 145 h 145"/>
              <a:gd name="T18" fmla="*/ 38 w 145"/>
              <a:gd name="T19" fmla="*/ 145 h 145"/>
              <a:gd name="T20" fmla="*/ 109 w 145"/>
              <a:gd name="T21" fmla="*/ 74 h 145"/>
              <a:gd name="T22" fmla="*/ 121 w 145"/>
              <a:gd name="T23" fmla="*/ 85 h 145"/>
              <a:gd name="T24" fmla="*/ 132 w 145"/>
              <a:gd name="T25" fmla="*/ 74 h 145"/>
              <a:gd name="T26" fmla="*/ 117 w 145"/>
              <a:gd name="T27" fmla="*/ 58 h 145"/>
              <a:gd name="T28" fmla="*/ 142 w 145"/>
              <a:gd name="T29" fmla="*/ 33 h 145"/>
              <a:gd name="T30" fmla="*/ 142 w 145"/>
              <a:gd name="T31" fmla="*/ 22 h 145"/>
              <a:gd name="T32" fmla="*/ 31 w 145"/>
              <a:gd name="T33" fmla="*/ 129 h 145"/>
              <a:gd name="T34" fmla="*/ 16 w 145"/>
              <a:gd name="T35" fmla="*/ 114 h 145"/>
              <a:gd name="T36" fmla="*/ 81 w 145"/>
              <a:gd name="T37" fmla="*/ 49 h 145"/>
              <a:gd name="T38" fmla="*/ 96 w 145"/>
              <a:gd name="T39" fmla="*/ 64 h 145"/>
              <a:gd name="T40" fmla="*/ 31 w 145"/>
              <a:gd name="T41" fmla="*/ 12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5" h="145">
                <a:moveTo>
                  <a:pt x="142" y="22"/>
                </a:move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87" y="28"/>
                  <a:pt x="87" y="28"/>
                  <a:pt x="87" y="28"/>
                </a:cubicBezTo>
                <a:cubicBezTo>
                  <a:pt x="71" y="13"/>
                  <a:pt x="71" y="13"/>
                  <a:pt x="71" y="13"/>
                </a:cubicBezTo>
                <a:cubicBezTo>
                  <a:pt x="60" y="24"/>
                  <a:pt x="60" y="24"/>
                  <a:pt x="60" y="24"/>
                </a:cubicBezTo>
                <a:cubicBezTo>
                  <a:pt x="71" y="36"/>
                  <a:pt x="71" y="36"/>
                  <a:pt x="71" y="36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45"/>
                  <a:pt x="0" y="145"/>
                  <a:pt x="0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5" y="30"/>
                  <a:pt x="145" y="25"/>
                  <a:pt x="142" y="22"/>
                </a:cubicBezTo>
                <a:close/>
                <a:moveTo>
                  <a:pt x="31" y="129"/>
                </a:moveTo>
                <a:cubicBezTo>
                  <a:pt x="16" y="114"/>
                  <a:pt x="16" y="114"/>
                  <a:pt x="16" y="114"/>
                </a:cubicBezTo>
                <a:cubicBezTo>
                  <a:pt x="81" y="49"/>
                  <a:pt x="81" y="49"/>
                  <a:pt x="81" y="49"/>
                </a:cubicBezTo>
                <a:cubicBezTo>
                  <a:pt x="96" y="64"/>
                  <a:pt x="96" y="64"/>
                  <a:pt x="96" y="64"/>
                </a:cubicBezTo>
                <a:lnTo>
                  <a:pt x="31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663474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7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8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9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9 plus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b and 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center focus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drama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frames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hdr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tilt shift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vintage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gradient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grid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grid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847"/>
          <p:cNvSpPr>
            <a:spLocks noEditPoints="1"/>
          </p:cNvSpPr>
          <p:nvPr/>
        </p:nvSpPr>
        <p:spPr bwMode="auto">
          <a:xfrm>
            <a:off x="15616238" y="7874001"/>
            <a:ext cx="762000" cy="263525"/>
          </a:xfrm>
          <a:custGeom>
            <a:avLst/>
            <a:gdLst>
              <a:gd name="T0" fmla="*/ 144 w 144"/>
              <a:gd name="T1" fmla="*/ 20 h 48"/>
              <a:gd name="T2" fmla="*/ 144 w 144"/>
              <a:gd name="T3" fmla="*/ 12 h 48"/>
              <a:gd name="T4" fmla="*/ 132 w 144"/>
              <a:gd name="T5" fmla="*/ 0 h 48"/>
              <a:gd name="T6" fmla="*/ 104 w 144"/>
              <a:gd name="T7" fmla="*/ 0 h 48"/>
              <a:gd name="T8" fmla="*/ 104 w 144"/>
              <a:gd name="T9" fmla="*/ 48 h 48"/>
              <a:gd name="T10" fmla="*/ 116 w 144"/>
              <a:gd name="T11" fmla="*/ 48 h 48"/>
              <a:gd name="T12" fmla="*/ 116 w 144"/>
              <a:gd name="T13" fmla="*/ 32 h 48"/>
              <a:gd name="T14" fmla="*/ 125 w 144"/>
              <a:gd name="T15" fmla="*/ 32 h 48"/>
              <a:gd name="T16" fmla="*/ 132 w 144"/>
              <a:gd name="T17" fmla="*/ 48 h 48"/>
              <a:gd name="T18" fmla="*/ 144 w 144"/>
              <a:gd name="T19" fmla="*/ 48 h 48"/>
              <a:gd name="T20" fmla="*/ 137 w 144"/>
              <a:gd name="T21" fmla="*/ 31 h 48"/>
              <a:gd name="T22" fmla="*/ 144 w 144"/>
              <a:gd name="T23" fmla="*/ 20 h 48"/>
              <a:gd name="T24" fmla="*/ 132 w 144"/>
              <a:gd name="T25" fmla="*/ 20 h 48"/>
              <a:gd name="T26" fmla="*/ 116 w 144"/>
              <a:gd name="T27" fmla="*/ 20 h 48"/>
              <a:gd name="T28" fmla="*/ 116 w 144"/>
              <a:gd name="T29" fmla="*/ 12 h 48"/>
              <a:gd name="T30" fmla="*/ 132 w 144"/>
              <a:gd name="T31" fmla="*/ 12 h 48"/>
              <a:gd name="T32" fmla="*/ 132 w 144"/>
              <a:gd name="T33" fmla="*/ 20 h 48"/>
              <a:gd name="T34" fmla="*/ 28 w 144"/>
              <a:gd name="T35" fmla="*/ 16 h 48"/>
              <a:gd name="T36" fmla="*/ 12 w 144"/>
              <a:gd name="T37" fmla="*/ 16 h 48"/>
              <a:gd name="T38" fmla="*/ 12 w 144"/>
              <a:gd name="T39" fmla="*/ 0 h 48"/>
              <a:gd name="T40" fmla="*/ 0 w 144"/>
              <a:gd name="T41" fmla="*/ 0 h 48"/>
              <a:gd name="T42" fmla="*/ 0 w 144"/>
              <a:gd name="T43" fmla="*/ 48 h 48"/>
              <a:gd name="T44" fmla="*/ 12 w 144"/>
              <a:gd name="T45" fmla="*/ 48 h 48"/>
              <a:gd name="T46" fmla="*/ 12 w 144"/>
              <a:gd name="T47" fmla="*/ 28 h 48"/>
              <a:gd name="T48" fmla="*/ 28 w 144"/>
              <a:gd name="T49" fmla="*/ 28 h 48"/>
              <a:gd name="T50" fmla="*/ 28 w 144"/>
              <a:gd name="T51" fmla="*/ 48 h 48"/>
              <a:gd name="T52" fmla="*/ 40 w 144"/>
              <a:gd name="T53" fmla="*/ 48 h 48"/>
              <a:gd name="T54" fmla="*/ 40 w 144"/>
              <a:gd name="T55" fmla="*/ 0 h 48"/>
              <a:gd name="T56" fmla="*/ 28 w 144"/>
              <a:gd name="T57" fmla="*/ 0 h 48"/>
              <a:gd name="T58" fmla="*/ 28 w 144"/>
              <a:gd name="T59" fmla="*/ 16 h 48"/>
              <a:gd name="T60" fmla="*/ 80 w 144"/>
              <a:gd name="T61" fmla="*/ 0 h 48"/>
              <a:gd name="T62" fmla="*/ 52 w 144"/>
              <a:gd name="T63" fmla="*/ 0 h 48"/>
              <a:gd name="T64" fmla="*/ 52 w 144"/>
              <a:gd name="T65" fmla="*/ 48 h 48"/>
              <a:gd name="T66" fmla="*/ 80 w 144"/>
              <a:gd name="T67" fmla="*/ 48 h 48"/>
              <a:gd name="T68" fmla="*/ 92 w 144"/>
              <a:gd name="T69" fmla="*/ 36 h 48"/>
              <a:gd name="T70" fmla="*/ 92 w 144"/>
              <a:gd name="T71" fmla="*/ 12 h 48"/>
              <a:gd name="T72" fmla="*/ 80 w 144"/>
              <a:gd name="T73" fmla="*/ 0 h 48"/>
              <a:gd name="T74" fmla="*/ 80 w 144"/>
              <a:gd name="T75" fmla="*/ 36 h 48"/>
              <a:gd name="T76" fmla="*/ 64 w 144"/>
              <a:gd name="T77" fmla="*/ 36 h 48"/>
              <a:gd name="T78" fmla="*/ 64 w 144"/>
              <a:gd name="T79" fmla="*/ 12 h 48"/>
              <a:gd name="T80" fmla="*/ 80 w 144"/>
              <a:gd name="T81" fmla="*/ 12 h 48"/>
              <a:gd name="T82" fmla="*/ 80 w 144"/>
              <a:gd name="T83" fmla="*/ 3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48">
                <a:moveTo>
                  <a:pt x="144" y="20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41" y="29"/>
                  <a:pt x="144" y="25"/>
                  <a:pt x="144" y="20"/>
                </a:cubicBezTo>
                <a:close/>
                <a:moveTo>
                  <a:pt x="132" y="20"/>
                </a:moveTo>
                <a:cubicBezTo>
                  <a:pt x="116" y="20"/>
                  <a:pt x="116" y="20"/>
                  <a:pt x="116" y="2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20"/>
                </a:lnTo>
                <a:close/>
                <a:moveTo>
                  <a:pt x="28" y="16"/>
                </a:moveTo>
                <a:cubicBezTo>
                  <a:pt x="12" y="16"/>
                  <a:pt x="12" y="16"/>
                  <a:pt x="12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28"/>
                  <a:pt x="12" y="28"/>
                  <a:pt x="12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48"/>
                  <a:pt x="28" y="48"/>
                  <a:pt x="2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6"/>
                </a:lnTo>
                <a:close/>
                <a:moveTo>
                  <a:pt x="8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48"/>
                  <a:pt x="52" y="48"/>
                  <a:pt x="52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7" y="48"/>
                  <a:pt x="92" y="43"/>
                  <a:pt x="92" y="36"/>
                </a:cubicBezTo>
                <a:cubicBezTo>
                  <a:pt x="92" y="12"/>
                  <a:pt x="92" y="12"/>
                  <a:pt x="92" y="12"/>
                </a:cubicBezTo>
                <a:cubicBezTo>
                  <a:pt x="92" y="5"/>
                  <a:pt x="87" y="0"/>
                  <a:pt x="80" y="0"/>
                </a:cubicBezTo>
                <a:close/>
                <a:moveTo>
                  <a:pt x="80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64" y="12"/>
                  <a:pt x="64" y="12"/>
                  <a:pt x="64" y="12"/>
                </a:cubicBezTo>
                <a:cubicBezTo>
                  <a:pt x="80" y="12"/>
                  <a:pt x="80" y="12"/>
                  <a:pt x="80" y="12"/>
                </a:cubicBezTo>
                <a:lnTo>
                  <a:pt x="80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850"/>
          <p:cNvSpPr>
            <a:spLocks noEditPoints="1"/>
          </p:cNvSpPr>
          <p:nvPr/>
        </p:nvSpPr>
        <p:spPr bwMode="auto">
          <a:xfrm>
            <a:off x="13276263" y="7620000"/>
            <a:ext cx="757238" cy="757238"/>
          </a:xfrm>
          <a:custGeom>
            <a:avLst/>
            <a:gdLst>
              <a:gd name="T0" fmla="*/ 129 w 161"/>
              <a:gd name="T1" fmla="*/ 100 h 161"/>
              <a:gd name="T2" fmla="*/ 129 w 161"/>
              <a:gd name="T3" fmla="*/ 84 h 161"/>
              <a:gd name="T4" fmla="*/ 138 w 161"/>
              <a:gd name="T5" fmla="*/ 84 h 161"/>
              <a:gd name="T6" fmla="*/ 145 w 161"/>
              <a:gd name="T7" fmla="*/ 100 h 161"/>
              <a:gd name="T8" fmla="*/ 157 w 161"/>
              <a:gd name="T9" fmla="*/ 100 h 161"/>
              <a:gd name="T10" fmla="*/ 150 w 161"/>
              <a:gd name="T11" fmla="*/ 83 h 161"/>
              <a:gd name="T12" fmla="*/ 157 w 161"/>
              <a:gd name="T13" fmla="*/ 72 h 161"/>
              <a:gd name="T14" fmla="*/ 157 w 161"/>
              <a:gd name="T15" fmla="*/ 64 h 161"/>
              <a:gd name="T16" fmla="*/ 145 w 161"/>
              <a:gd name="T17" fmla="*/ 52 h 161"/>
              <a:gd name="T18" fmla="*/ 117 w 161"/>
              <a:gd name="T19" fmla="*/ 52 h 161"/>
              <a:gd name="T20" fmla="*/ 117 w 161"/>
              <a:gd name="T21" fmla="*/ 91 h 161"/>
              <a:gd name="T22" fmla="*/ 126 w 161"/>
              <a:gd name="T23" fmla="*/ 100 h 161"/>
              <a:gd name="T24" fmla="*/ 129 w 161"/>
              <a:gd name="T25" fmla="*/ 100 h 161"/>
              <a:gd name="T26" fmla="*/ 129 w 161"/>
              <a:gd name="T27" fmla="*/ 64 h 161"/>
              <a:gd name="T28" fmla="*/ 145 w 161"/>
              <a:gd name="T29" fmla="*/ 64 h 161"/>
              <a:gd name="T30" fmla="*/ 145 w 161"/>
              <a:gd name="T31" fmla="*/ 72 h 161"/>
              <a:gd name="T32" fmla="*/ 129 w 161"/>
              <a:gd name="T33" fmla="*/ 72 h 161"/>
              <a:gd name="T34" fmla="*/ 129 w 161"/>
              <a:gd name="T35" fmla="*/ 64 h 161"/>
              <a:gd name="T36" fmla="*/ 93 w 161"/>
              <a:gd name="T37" fmla="*/ 64 h 161"/>
              <a:gd name="T38" fmla="*/ 93 w 161"/>
              <a:gd name="T39" fmla="*/ 67 h 161"/>
              <a:gd name="T40" fmla="*/ 105 w 161"/>
              <a:gd name="T41" fmla="*/ 79 h 161"/>
              <a:gd name="T42" fmla="*/ 105 w 161"/>
              <a:gd name="T43" fmla="*/ 64 h 161"/>
              <a:gd name="T44" fmla="*/ 93 w 161"/>
              <a:gd name="T45" fmla="*/ 52 h 161"/>
              <a:gd name="T46" fmla="*/ 78 w 161"/>
              <a:gd name="T47" fmla="*/ 52 h 161"/>
              <a:gd name="T48" fmla="*/ 90 w 161"/>
              <a:gd name="T49" fmla="*/ 64 h 161"/>
              <a:gd name="T50" fmla="*/ 93 w 161"/>
              <a:gd name="T51" fmla="*/ 64 h 161"/>
              <a:gd name="T52" fmla="*/ 65 w 161"/>
              <a:gd name="T53" fmla="*/ 56 h 161"/>
              <a:gd name="T54" fmla="*/ 9 w 161"/>
              <a:gd name="T55" fmla="*/ 0 h 161"/>
              <a:gd name="T56" fmla="*/ 0 w 161"/>
              <a:gd name="T57" fmla="*/ 8 h 161"/>
              <a:gd name="T58" fmla="*/ 44 w 161"/>
              <a:gd name="T59" fmla="*/ 52 h 161"/>
              <a:gd name="T60" fmla="*/ 41 w 161"/>
              <a:gd name="T61" fmla="*/ 52 h 161"/>
              <a:gd name="T62" fmla="*/ 41 w 161"/>
              <a:gd name="T63" fmla="*/ 68 h 161"/>
              <a:gd name="T64" fmla="*/ 25 w 161"/>
              <a:gd name="T65" fmla="*/ 68 h 161"/>
              <a:gd name="T66" fmla="*/ 25 w 161"/>
              <a:gd name="T67" fmla="*/ 52 h 161"/>
              <a:gd name="T68" fmla="*/ 13 w 161"/>
              <a:gd name="T69" fmla="*/ 52 h 161"/>
              <a:gd name="T70" fmla="*/ 13 w 161"/>
              <a:gd name="T71" fmla="*/ 100 h 161"/>
              <a:gd name="T72" fmla="*/ 25 w 161"/>
              <a:gd name="T73" fmla="*/ 100 h 161"/>
              <a:gd name="T74" fmla="*/ 25 w 161"/>
              <a:gd name="T75" fmla="*/ 80 h 161"/>
              <a:gd name="T76" fmla="*/ 41 w 161"/>
              <a:gd name="T77" fmla="*/ 80 h 161"/>
              <a:gd name="T78" fmla="*/ 41 w 161"/>
              <a:gd name="T79" fmla="*/ 100 h 161"/>
              <a:gd name="T80" fmla="*/ 53 w 161"/>
              <a:gd name="T81" fmla="*/ 100 h 161"/>
              <a:gd name="T82" fmla="*/ 53 w 161"/>
              <a:gd name="T83" fmla="*/ 61 h 161"/>
              <a:gd name="T84" fmla="*/ 65 w 161"/>
              <a:gd name="T85" fmla="*/ 73 h 161"/>
              <a:gd name="T86" fmla="*/ 65 w 161"/>
              <a:gd name="T87" fmla="*/ 100 h 161"/>
              <a:gd name="T88" fmla="*/ 92 w 161"/>
              <a:gd name="T89" fmla="*/ 100 h 161"/>
              <a:gd name="T90" fmla="*/ 153 w 161"/>
              <a:gd name="T91" fmla="*/ 161 h 161"/>
              <a:gd name="T92" fmla="*/ 161 w 161"/>
              <a:gd name="T93" fmla="*/ 152 h 161"/>
              <a:gd name="T94" fmla="*/ 65 w 161"/>
              <a:gd name="T95" fmla="*/ 5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1" h="161">
                <a:moveTo>
                  <a:pt x="129" y="100"/>
                </a:moveTo>
                <a:cubicBezTo>
                  <a:pt x="129" y="84"/>
                  <a:pt x="129" y="84"/>
                  <a:pt x="129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4" y="81"/>
                  <a:pt x="157" y="77"/>
                  <a:pt x="157" y="72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7" y="57"/>
                  <a:pt x="152" y="52"/>
                  <a:pt x="145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7" y="91"/>
                  <a:pt x="117" y="91"/>
                  <a:pt x="117" y="91"/>
                </a:cubicBezTo>
                <a:cubicBezTo>
                  <a:pt x="126" y="100"/>
                  <a:pt x="126" y="100"/>
                  <a:pt x="126" y="100"/>
                </a:cubicBezTo>
                <a:lnTo>
                  <a:pt x="129" y="100"/>
                </a:lnTo>
                <a:close/>
                <a:moveTo>
                  <a:pt x="129" y="64"/>
                </a:moveTo>
                <a:cubicBezTo>
                  <a:pt x="145" y="64"/>
                  <a:pt x="145" y="64"/>
                  <a:pt x="145" y="64"/>
                </a:cubicBezTo>
                <a:cubicBezTo>
                  <a:pt x="145" y="72"/>
                  <a:pt x="145" y="72"/>
                  <a:pt x="145" y="72"/>
                </a:cubicBezTo>
                <a:cubicBezTo>
                  <a:pt x="129" y="72"/>
                  <a:pt x="129" y="72"/>
                  <a:pt x="129" y="72"/>
                </a:cubicBezTo>
                <a:lnTo>
                  <a:pt x="129" y="64"/>
                </a:lnTo>
                <a:close/>
                <a:moveTo>
                  <a:pt x="93" y="64"/>
                </a:moveTo>
                <a:cubicBezTo>
                  <a:pt x="93" y="67"/>
                  <a:pt x="93" y="67"/>
                  <a:pt x="93" y="67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5" y="57"/>
                  <a:pt x="100" y="52"/>
                  <a:pt x="93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90" y="64"/>
                  <a:pt x="90" y="64"/>
                  <a:pt x="90" y="64"/>
                </a:cubicBezTo>
                <a:lnTo>
                  <a:pt x="93" y="64"/>
                </a:lnTo>
                <a:close/>
                <a:moveTo>
                  <a:pt x="65" y="56"/>
                </a:moveTo>
                <a:cubicBezTo>
                  <a:pt x="9" y="0"/>
                  <a:pt x="9" y="0"/>
                  <a:pt x="9" y="0"/>
                </a:cubicBezTo>
                <a:cubicBezTo>
                  <a:pt x="0" y="8"/>
                  <a:pt x="0" y="8"/>
                  <a:pt x="0" y="8"/>
                </a:cubicBezTo>
                <a:cubicBezTo>
                  <a:pt x="44" y="52"/>
                  <a:pt x="44" y="52"/>
                  <a:pt x="44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68"/>
                  <a:pt x="41" y="68"/>
                  <a:pt x="41" y="68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52"/>
                  <a:pt x="25" y="52"/>
                  <a:pt x="25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80"/>
                  <a:pt x="25" y="80"/>
                  <a:pt x="25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61"/>
                  <a:pt x="53" y="61"/>
                  <a:pt x="53" y="61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61" y="152"/>
                  <a:pt x="161" y="152"/>
                  <a:pt x="161" y="152"/>
                </a:cubicBezTo>
                <a:lnTo>
                  <a:pt x="65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853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44 h 160"/>
              <a:gd name="T8" fmla="*/ 16 w 160"/>
              <a:gd name="T9" fmla="*/ 160 h 160"/>
              <a:gd name="T10" fmla="*/ 144 w 160"/>
              <a:gd name="T11" fmla="*/ 160 h 160"/>
              <a:gd name="T12" fmla="*/ 160 w 160"/>
              <a:gd name="T13" fmla="*/ 144 h 160"/>
              <a:gd name="T14" fmla="*/ 160 w 160"/>
              <a:gd name="T15" fmla="*/ 16 h 160"/>
              <a:gd name="T16" fmla="*/ 144 w 160"/>
              <a:gd name="T17" fmla="*/ 0 h 160"/>
              <a:gd name="T18" fmla="*/ 48 w 160"/>
              <a:gd name="T19" fmla="*/ 144 h 160"/>
              <a:gd name="T20" fmla="*/ 16 w 160"/>
              <a:gd name="T21" fmla="*/ 144 h 160"/>
              <a:gd name="T22" fmla="*/ 16 w 160"/>
              <a:gd name="T23" fmla="*/ 112 h 160"/>
              <a:gd name="T24" fmla="*/ 48 w 160"/>
              <a:gd name="T25" fmla="*/ 112 h 160"/>
              <a:gd name="T26" fmla="*/ 48 w 160"/>
              <a:gd name="T27" fmla="*/ 144 h 160"/>
              <a:gd name="T28" fmla="*/ 48 w 160"/>
              <a:gd name="T29" fmla="*/ 96 h 160"/>
              <a:gd name="T30" fmla="*/ 16 w 160"/>
              <a:gd name="T31" fmla="*/ 96 h 160"/>
              <a:gd name="T32" fmla="*/ 16 w 160"/>
              <a:gd name="T33" fmla="*/ 64 h 160"/>
              <a:gd name="T34" fmla="*/ 48 w 160"/>
              <a:gd name="T35" fmla="*/ 64 h 160"/>
              <a:gd name="T36" fmla="*/ 48 w 160"/>
              <a:gd name="T37" fmla="*/ 96 h 160"/>
              <a:gd name="T38" fmla="*/ 48 w 160"/>
              <a:gd name="T39" fmla="*/ 48 h 160"/>
              <a:gd name="T40" fmla="*/ 16 w 160"/>
              <a:gd name="T41" fmla="*/ 48 h 160"/>
              <a:gd name="T42" fmla="*/ 16 w 160"/>
              <a:gd name="T43" fmla="*/ 16 h 160"/>
              <a:gd name="T44" fmla="*/ 48 w 160"/>
              <a:gd name="T45" fmla="*/ 16 h 160"/>
              <a:gd name="T46" fmla="*/ 48 w 160"/>
              <a:gd name="T47" fmla="*/ 48 h 160"/>
              <a:gd name="T48" fmla="*/ 96 w 160"/>
              <a:gd name="T49" fmla="*/ 144 h 160"/>
              <a:gd name="T50" fmla="*/ 64 w 160"/>
              <a:gd name="T51" fmla="*/ 144 h 160"/>
              <a:gd name="T52" fmla="*/ 64 w 160"/>
              <a:gd name="T53" fmla="*/ 112 h 160"/>
              <a:gd name="T54" fmla="*/ 96 w 160"/>
              <a:gd name="T55" fmla="*/ 112 h 160"/>
              <a:gd name="T56" fmla="*/ 96 w 160"/>
              <a:gd name="T57" fmla="*/ 144 h 160"/>
              <a:gd name="T58" fmla="*/ 96 w 160"/>
              <a:gd name="T59" fmla="*/ 96 h 160"/>
              <a:gd name="T60" fmla="*/ 64 w 160"/>
              <a:gd name="T61" fmla="*/ 96 h 160"/>
              <a:gd name="T62" fmla="*/ 64 w 160"/>
              <a:gd name="T63" fmla="*/ 64 h 160"/>
              <a:gd name="T64" fmla="*/ 96 w 160"/>
              <a:gd name="T65" fmla="*/ 64 h 160"/>
              <a:gd name="T66" fmla="*/ 96 w 160"/>
              <a:gd name="T67" fmla="*/ 96 h 160"/>
              <a:gd name="T68" fmla="*/ 96 w 160"/>
              <a:gd name="T69" fmla="*/ 48 h 160"/>
              <a:gd name="T70" fmla="*/ 64 w 160"/>
              <a:gd name="T71" fmla="*/ 48 h 160"/>
              <a:gd name="T72" fmla="*/ 64 w 160"/>
              <a:gd name="T73" fmla="*/ 16 h 160"/>
              <a:gd name="T74" fmla="*/ 96 w 160"/>
              <a:gd name="T75" fmla="*/ 16 h 160"/>
              <a:gd name="T76" fmla="*/ 96 w 160"/>
              <a:gd name="T77" fmla="*/ 48 h 160"/>
              <a:gd name="T78" fmla="*/ 144 w 160"/>
              <a:gd name="T79" fmla="*/ 144 h 160"/>
              <a:gd name="T80" fmla="*/ 112 w 160"/>
              <a:gd name="T81" fmla="*/ 144 h 160"/>
              <a:gd name="T82" fmla="*/ 112 w 160"/>
              <a:gd name="T83" fmla="*/ 112 h 160"/>
              <a:gd name="T84" fmla="*/ 144 w 160"/>
              <a:gd name="T85" fmla="*/ 112 h 160"/>
              <a:gd name="T86" fmla="*/ 144 w 160"/>
              <a:gd name="T87" fmla="*/ 144 h 160"/>
              <a:gd name="T88" fmla="*/ 144 w 160"/>
              <a:gd name="T89" fmla="*/ 96 h 160"/>
              <a:gd name="T90" fmla="*/ 112 w 160"/>
              <a:gd name="T91" fmla="*/ 96 h 160"/>
              <a:gd name="T92" fmla="*/ 112 w 160"/>
              <a:gd name="T93" fmla="*/ 64 h 160"/>
              <a:gd name="T94" fmla="*/ 144 w 160"/>
              <a:gd name="T95" fmla="*/ 64 h 160"/>
              <a:gd name="T96" fmla="*/ 144 w 160"/>
              <a:gd name="T97" fmla="*/ 96 h 160"/>
              <a:gd name="T98" fmla="*/ 144 w 160"/>
              <a:gd name="T99" fmla="*/ 48 h 160"/>
              <a:gd name="T100" fmla="*/ 112 w 160"/>
              <a:gd name="T101" fmla="*/ 48 h 160"/>
              <a:gd name="T102" fmla="*/ 112 w 160"/>
              <a:gd name="T103" fmla="*/ 16 h 160"/>
              <a:gd name="T104" fmla="*/ 144 w 160"/>
              <a:gd name="T105" fmla="*/ 16 h 160"/>
              <a:gd name="T106" fmla="*/ 144 w 160"/>
              <a:gd name="T10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44"/>
                </a:lnTo>
                <a:close/>
                <a:moveTo>
                  <a:pt x="4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96"/>
                </a:lnTo>
                <a:close/>
                <a:moveTo>
                  <a:pt x="48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48"/>
                </a:lnTo>
                <a:close/>
                <a:moveTo>
                  <a:pt x="96" y="144"/>
                </a:moveTo>
                <a:cubicBezTo>
                  <a:pt x="64" y="144"/>
                  <a:pt x="64" y="144"/>
                  <a:pt x="64" y="144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144"/>
                </a:lnTo>
                <a:close/>
                <a:moveTo>
                  <a:pt x="9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64"/>
                  <a:pt x="64" y="64"/>
                  <a:pt x="64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96"/>
                </a:ln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  <a:moveTo>
                  <a:pt x="144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4"/>
                </a:lnTo>
                <a:close/>
                <a:moveTo>
                  <a:pt x="14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96"/>
                </a:lnTo>
                <a:close/>
                <a:moveTo>
                  <a:pt x="144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856"/>
          <p:cNvSpPr>
            <a:spLocks noEditPoints="1"/>
          </p:cNvSpPr>
          <p:nvPr/>
        </p:nvSpPr>
        <p:spPr bwMode="auto">
          <a:xfrm>
            <a:off x="8567738" y="7615238"/>
            <a:ext cx="771525" cy="771525"/>
          </a:xfrm>
          <a:custGeom>
            <a:avLst/>
            <a:gdLst>
              <a:gd name="T0" fmla="*/ 64 w 182"/>
              <a:gd name="T1" fmla="*/ 34 h 182"/>
              <a:gd name="T2" fmla="*/ 80 w 182"/>
              <a:gd name="T3" fmla="*/ 22 h 182"/>
              <a:gd name="T4" fmla="*/ 112 w 182"/>
              <a:gd name="T5" fmla="*/ 54 h 182"/>
              <a:gd name="T6" fmla="*/ 100 w 182"/>
              <a:gd name="T7" fmla="*/ 70 h 182"/>
              <a:gd name="T8" fmla="*/ 112 w 182"/>
              <a:gd name="T9" fmla="*/ 82 h 182"/>
              <a:gd name="T10" fmla="*/ 128 w 182"/>
              <a:gd name="T11" fmla="*/ 70 h 182"/>
              <a:gd name="T12" fmla="*/ 160 w 182"/>
              <a:gd name="T13" fmla="*/ 102 h 182"/>
              <a:gd name="T14" fmla="*/ 148 w 182"/>
              <a:gd name="T15" fmla="*/ 118 h 182"/>
              <a:gd name="T16" fmla="*/ 160 w 182"/>
              <a:gd name="T17" fmla="*/ 130 h 182"/>
              <a:gd name="T18" fmla="*/ 176 w 182"/>
              <a:gd name="T19" fmla="*/ 22 h 182"/>
              <a:gd name="T20" fmla="*/ 36 w 182"/>
              <a:gd name="T21" fmla="*/ 6 h 182"/>
              <a:gd name="T22" fmla="*/ 64 w 182"/>
              <a:gd name="T23" fmla="*/ 22 h 182"/>
              <a:gd name="T24" fmla="*/ 160 w 182"/>
              <a:gd name="T25" fmla="*/ 22 h 182"/>
              <a:gd name="T26" fmla="*/ 128 w 182"/>
              <a:gd name="T27" fmla="*/ 54 h 182"/>
              <a:gd name="T28" fmla="*/ 10 w 182"/>
              <a:gd name="T29" fmla="*/ 0 h 182"/>
              <a:gd name="T30" fmla="*/ 16 w 182"/>
              <a:gd name="T31" fmla="*/ 26 h 182"/>
              <a:gd name="T32" fmla="*/ 32 w 182"/>
              <a:gd name="T33" fmla="*/ 166 h 182"/>
              <a:gd name="T34" fmla="*/ 172 w 182"/>
              <a:gd name="T35" fmla="*/ 182 h 182"/>
              <a:gd name="T36" fmla="*/ 10 w 182"/>
              <a:gd name="T37" fmla="*/ 0 h 182"/>
              <a:gd name="T38" fmla="*/ 92 w 182"/>
              <a:gd name="T39" fmla="*/ 102 h 182"/>
              <a:gd name="T40" fmla="*/ 80 w 182"/>
              <a:gd name="T41" fmla="*/ 90 h 182"/>
              <a:gd name="T42" fmla="*/ 44 w 182"/>
              <a:gd name="T43" fmla="*/ 54 h 182"/>
              <a:gd name="T44" fmla="*/ 32 w 182"/>
              <a:gd name="T45" fmla="*/ 42 h 182"/>
              <a:gd name="T46" fmla="*/ 32 w 182"/>
              <a:gd name="T47" fmla="*/ 150 h 182"/>
              <a:gd name="T48" fmla="*/ 64 w 182"/>
              <a:gd name="T49" fmla="*/ 118 h 182"/>
              <a:gd name="T50" fmla="*/ 64 w 182"/>
              <a:gd name="T51" fmla="*/ 102 h 182"/>
              <a:gd name="T52" fmla="*/ 32 w 182"/>
              <a:gd name="T53" fmla="*/ 70 h 182"/>
              <a:gd name="T54" fmla="*/ 64 w 182"/>
              <a:gd name="T55" fmla="*/ 74 h 182"/>
              <a:gd name="T56" fmla="*/ 112 w 182"/>
              <a:gd name="T57" fmla="*/ 150 h 182"/>
              <a:gd name="T58" fmla="*/ 80 w 182"/>
              <a:gd name="T59" fmla="*/ 118 h 182"/>
              <a:gd name="T60" fmla="*/ 112 w 182"/>
              <a:gd name="T61" fmla="*/ 122 h 182"/>
              <a:gd name="T62" fmla="*/ 128 w 182"/>
              <a:gd name="T63" fmla="*/ 150 h 182"/>
              <a:gd name="T64" fmla="*/ 140 w 182"/>
              <a:gd name="T65" fmla="*/ 15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2" h="182">
                <a:moveTo>
                  <a:pt x="64" y="22"/>
                </a:moveTo>
                <a:cubicBezTo>
                  <a:pt x="64" y="34"/>
                  <a:pt x="64" y="34"/>
                  <a:pt x="64" y="34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22"/>
                  <a:pt x="80" y="22"/>
                  <a:pt x="80" y="2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60" y="118"/>
                  <a:pt x="160" y="118"/>
                  <a:pt x="160" y="118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6" y="13"/>
                  <a:pt x="169" y="6"/>
                  <a:pt x="16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52" y="22"/>
                  <a:pt x="52" y="22"/>
                  <a:pt x="52" y="22"/>
                </a:cubicBezTo>
                <a:lnTo>
                  <a:pt x="64" y="22"/>
                </a:lnTo>
                <a:close/>
                <a:moveTo>
                  <a:pt x="128" y="22"/>
                </a:moveTo>
                <a:cubicBezTo>
                  <a:pt x="160" y="22"/>
                  <a:pt x="160" y="22"/>
                  <a:pt x="160" y="22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28" y="54"/>
                  <a:pt x="128" y="54"/>
                  <a:pt x="128" y="54"/>
                </a:cubicBezTo>
                <a:lnTo>
                  <a:pt x="128" y="22"/>
                </a:ln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16" y="159"/>
                  <a:pt x="23" y="166"/>
                  <a:pt x="32" y="166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72" y="182"/>
                  <a:pt x="172" y="182"/>
                  <a:pt x="172" y="182"/>
                </a:cubicBezTo>
                <a:cubicBezTo>
                  <a:pt x="182" y="172"/>
                  <a:pt x="182" y="172"/>
                  <a:pt x="182" y="172"/>
                </a:cubicBezTo>
                <a:lnTo>
                  <a:pt x="10" y="0"/>
                </a:lnTo>
                <a:close/>
                <a:moveTo>
                  <a:pt x="80" y="90"/>
                </a:moveTo>
                <a:cubicBezTo>
                  <a:pt x="92" y="102"/>
                  <a:pt x="92" y="102"/>
                  <a:pt x="92" y="102"/>
                </a:cubicBezTo>
                <a:cubicBezTo>
                  <a:pt x="80" y="102"/>
                  <a:pt x="80" y="102"/>
                  <a:pt x="80" y="102"/>
                </a:cubicBezTo>
                <a:lnTo>
                  <a:pt x="80" y="90"/>
                </a:lnTo>
                <a:close/>
                <a:moveTo>
                  <a:pt x="32" y="42"/>
                </a:moveTo>
                <a:cubicBezTo>
                  <a:pt x="44" y="54"/>
                  <a:pt x="44" y="54"/>
                  <a:pt x="44" y="54"/>
                </a:cubicBezTo>
                <a:cubicBezTo>
                  <a:pt x="32" y="54"/>
                  <a:pt x="32" y="54"/>
                  <a:pt x="32" y="54"/>
                </a:cubicBezTo>
                <a:lnTo>
                  <a:pt x="32" y="42"/>
                </a:lnTo>
                <a:close/>
                <a:moveTo>
                  <a:pt x="64" y="150"/>
                </a:moveTo>
                <a:cubicBezTo>
                  <a:pt x="32" y="150"/>
                  <a:pt x="32" y="150"/>
                  <a:pt x="32" y="150"/>
                </a:cubicBezTo>
                <a:cubicBezTo>
                  <a:pt x="32" y="118"/>
                  <a:pt x="32" y="118"/>
                  <a:pt x="32" y="118"/>
                </a:cubicBezTo>
                <a:cubicBezTo>
                  <a:pt x="64" y="118"/>
                  <a:pt x="64" y="118"/>
                  <a:pt x="64" y="118"/>
                </a:cubicBezTo>
                <a:lnTo>
                  <a:pt x="64" y="150"/>
                </a:lnTo>
                <a:close/>
                <a:moveTo>
                  <a:pt x="64" y="102"/>
                </a:moveTo>
                <a:cubicBezTo>
                  <a:pt x="32" y="102"/>
                  <a:pt x="32" y="102"/>
                  <a:pt x="32" y="102"/>
                </a:cubicBezTo>
                <a:cubicBezTo>
                  <a:pt x="32" y="70"/>
                  <a:pt x="32" y="70"/>
                  <a:pt x="32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4" y="74"/>
                  <a:pt x="64" y="74"/>
                  <a:pt x="64" y="74"/>
                </a:cubicBezTo>
                <a:lnTo>
                  <a:pt x="64" y="102"/>
                </a:lnTo>
                <a:close/>
                <a:moveTo>
                  <a:pt x="112" y="150"/>
                </a:moveTo>
                <a:cubicBezTo>
                  <a:pt x="80" y="150"/>
                  <a:pt x="80" y="150"/>
                  <a:pt x="80" y="150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108" y="118"/>
                  <a:pt x="108" y="118"/>
                  <a:pt x="108" y="118"/>
                </a:cubicBezTo>
                <a:cubicBezTo>
                  <a:pt x="112" y="122"/>
                  <a:pt x="112" y="122"/>
                  <a:pt x="112" y="122"/>
                </a:cubicBezTo>
                <a:lnTo>
                  <a:pt x="112" y="150"/>
                </a:lnTo>
                <a:close/>
                <a:moveTo>
                  <a:pt x="128" y="150"/>
                </a:moveTo>
                <a:cubicBezTo>
                  <a:pt x="128" y="138"/>
                  <a:pt x="128" y="138"/>
                  <a:pt x="128" y="138"/>
                </a:cubicBezTo>
                <a:cubicBezTo>
                  <a:pt x="140" y="150"/>
                  <a:pt x="140" y="150"/>
                  <a:pt x="140" y="150"/>
                </a:cubicBezTo>
                <a:lnTo>
                  <a:pt x="128" y="1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859"/>
          <p:cNvSpPr>
            <a:spLocks noEditPoints="1"/>
          </p:cNvSpPr>
          <p:nvPr/>
        </p:nvSpPr>
        <p:spPr bwMode="auto">
          <a:xfrm>
            <a:off x="6229350" y="7620000"/>
            <a:ext cx="755650" cy="755650"/>
          </a:xfrm>
          <a:custGeom>
            <a:avLst/>
            <a:gdLst>
              <a:gd name="T0" fmla="*/ 48 w 128"/>
              <a:gd name="T1" fmla="*/ 64 h 128"/>
              <a:gd name="T2" fmla="*/ 32 w 128"/>
              <a:gd name="T3" fmla="*/ 80 h 128"/>
              <a:gd name="T4" fmla="*/ 48 w 128"/>
              <a:gd name="T5" fmla="*/ 96 h 128"/>
              <a:gd name="T6" fmla="*/ 64 w 128"/>
              <a:gd name="T7" fmla="*/ 80 h 128"/>
              <a:gd name="T8" fmla="*/ 48 w 128"/>
              <a:gd name="T9" fmla="*/ 64 h 128"/>
              <a:gd name="T10" fmla="*/ 16 w 128"/>
              <a:gd name="T11" fmla="*/ 32 h 128"/>
              <a:gd name="T12" fmla="*/ 0 w 128"/>
              <a:gd name="T13" fmla="*/ 48 h 128"/>
              <a:gd name="T14" fmla="*/ 16 w 128"/>
              <a:gd name="T15" fmla="*/ 64 h 128"/>
              <a:gd name="T16" fmla="*/ 32 w 128"/>
              <a:gd name="T17" fmla="*/ 48 h 128"/>
              <a:gd name="T18" fmla="*/ 16 w 128"/>
              <a:gd name="T19" fmla="*/ 32 h 128"/>
              <a:gd name="T20" fmla="*/ 16 w 128"/>
              <a:gd name="T21" fmla="*/ 96 h 128"/>
              <a:gd name="T22" fmla="*/ 0 w 128"/>
              <a:gd name="T23" fmla="*/ 112 h 128"/>
              <a:gd name="T24" fmla="*/ 16 w 128"/>
              <a:gd name="T25" fmla="*/ 128 h 128"/>
              <a:gd name="T26" fmla="*/ 32 w 128"/>
              <a:gd name="T27" fmla="*/ 112 h 128"/>
              <a:gd name="T28" fmla="*/ 16 w 128"/>
              <a:gd name="T29" fmla="*/ 96 h 128"/>
              <a:gd name="T30" fmla="*/ 112 w 128"/>
              <a:gd name="T31" fmla="*/ 32 h 128"/>
              <a:gd name="T32" fmla="*/ 128 w 128"/>
              <a:gd name="T33" fmla="*/ 16 h 128"/>
              <a:gd name="T34" fmla="*/ 112 w 128"/>
              <a:gd name="T35" fmla="*/ 0 h 128"/>
              <a:gd name="T36" fmla="*/ 96 w 128"/>
              <a:gd name="T37" fmla="*/ 16 h 128"/>
              <a:gd name="T38" fmla="*/ 112 w 128"/>
              <a:gd name="T39" fmla="*/ 32 h 128"/>
              <a:gd name="T40" fmla="*/ 80 w 128"/>
              <a:gd name="T41" fmla="*/ 96 h 128"/>
              <a:gd name="T42" fmla="*/ 64 w 128"/>
              <a:gd name="T43" fmla="*/ 112 h 128"/>
              <a:gd name="T44" fmla="*/ 80 w 128"/>
              <a:gd name="T45" fmla="*/ 128 h 128"/>
              <a:gd name="T46" fmla="*/ 96 w 128"/>
              <a:gd name="T47" fmla="*/ 112 h 128"/>
              <a:gd name="T48" fmla="*/ 80 w 128"/>
              <a:gd name="T49" fmla="*/ 96 h 128"/>
              <a:gd name="T50" fmla="*/ 112 w 128"/>
              <a:gd name="T51" fmla="*/ 64 h 128"/>
              <a:gd name="T52" fmla="*/ 96 w 128"/>
              <a:gd name="T53" fmla="*/ 80 h 128"/>
              <a:gd name="T54" fmla="*/ 112 w 128"/>
              <a:gd name="T55" fmla="*/ 96 h 128"/>
              <a:gd name="T56" fmla="*/ 128 w 128"/>
              <a:gd name="T57" fmla="*/ 80 h 128"/>
              <a:gd name="T58" fmla="*/ 112 w 128"/>
              <a:gd name="T59" fmla="*/ 64 h 128"/>
              <a:gd name="T60" fmla="*/ 80 w 128"/>
              <a:gd name="T61" fmla="*/ 32 h 128"/>
              <a:gd name="T62" fmla="*/ 64 w 128"/>
              <a:gd name="T63" fmla="*/ 48 h 128"/>
              <a:gd name="T64" fmla="*/ 80 w 128"/>
              <a:gd name="T65" fmla="*/ 64 h 128"/>
              <a:gd name="T66" fmla="*/ 96 w 128"/>
              <a:gd name="T67" fmla="*/ 48 h 128"/>
              <a:gd name="T68" fmla="*/ 80 w 128"/>
              <a:gd name="T69" fmla="*/ 32 h 128"/>
              <a:gd name="T70" fmla="*/ 48 w 128"/>
              <a:gd name="T71" fmla="*/ 0 h 128"/>
              <a:gd name="T72" fmla="*/ 32 w 128"/>
              <a:gd name="T73" fmla="*/ 16 h 128"/>
              <a:gd name="T74" fmla="*/ 48 w 128"/>
              <a:gd name="T75" fmla="*/ 32 h 128"/>
              <a:gd name="T76" fmla="*/ 64 w 128"/>
              <a:gd name="T77" fmla="*/ 16 h 128"/>
              <a:gd name="T78" fmla="*/ 48 w 128"/>
              <a:gd name="T7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48" y="64"/>
                </a:moveTo>
                <a:cubicBezTo>
                  <a:pt x="39" y="64"/>
                  <a:pt x="32" y="71"/>
                  <a:pt x="32" y="80"/>
                </a:cubicBezTo>
                <a:cubicBezTo>
                  <a:pt x="32" y="89"/>
                  <a:pt x="39" y="96"/>
                  <a:pt x="48" y="96"/>
                </a:cubicBezTo>
                <a:cubicBezTo>
                  <a:pt x="57" y="96"/>
                  <a:pt x="64" y="89"/>
                  <a:pt x="64" y="80"/>
                </a:cubicBezTo>
                <a:cubicBezTo>
                  <a:pt x="64" y="71"/>
                  <a:pt x="57" y="64"/>
                  <a:pt x="48" y="64"/>
                </a:cubicBezTo>
                <a:close/>
                <a:moveTo>
                  <a:pt x="16" y="32"/>
                </a:moveTo>
                <a:cubicBezTo>
                  <a:pt x="7" y="32"/>
                  <a:pt x="0" y="39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39"/>
                  <a:pt x="25" y="32"/>
                  <a:pt x="16" y="32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  <a:moveTo>
                  <a:pt x="112" y="32"/>
                </a:move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lose/>
                <a:moveTo>
                  <a:pt x="80" y="96"/>
                </a:moveTo>
                <a:cubicBezTo>
                  <a:pt x="71" y="96"/>
                  <a:pt x="64" y="103"/>
                  <a:pt x="64" y="112"/>
                </a:cubicBezTo>
                <a:cubicBezTo>
                  <a:pt x="64" y="121"/>
                  <a:pt x="71" y="128"/>
                  <a:pt x="80" y="128"/>
                </a:cubicBezTo>
                <a:cubicBezTo>
                  <a:pt x="89" y="128"/>
                  <a:pt x="96" y="121"/>
                  <a:pt x="96" y="112"/>
                </a:cubicBezTo>
                <a:cubicBezTo>
                  <a:pt x="96" y="103"/>
                  <a:pt x="89" y="96"/>
                  <a:pt x="80" y="96"/>
                </a:cubicBezTo>
                <a:close/>
                <a:moveTo>
                  <a:pt x="112" y="64"/>
                </a:moveTo>
                <a:cubicBezTo>
                  <a:pt x="103" y="64"/>
                  <a:pt x="96" y="71"/>
                  <a:pt x="96" y="80"/>
                </a:cubicBezTo>
                <a:cubicBezTo>
                  <a:pt x="96" y="89"/>
                  <a:pt x="103" y="96"/>
                  <a:pt x="112" y="96"/>
                </a:cubicBezTo>
                <a:cubicBezTo>
                  <a:pt x="121" y="96"/>
                  <a:pt x="128" y="89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lose/>
                <a:moveTo>
                  <a:pt x="80" y="32"/>
                </a:moveTo>
                <a:cubicBezTo>
                  <a:pt x="71" y="32"/>
                  <a:pt x="64" y="39"/>
                  <a:pt x="64" y="48"/>
                </a:cubicBezTo>
                <a:cubicBezTo>
                  <a:pt x="64" y="57"/>
                  <a:pt x="71" y="64"/>
                  <a:pt x="80" y="64"/>
                </a:cubicBezTo>
                <a:cubicBezTo>
                  <a:pt x="89" y="64"/>
                  <a:pt x="96" y="57"/>
                  <a:pt x="96" y="48"/>
                </a:cubicBezTo>
                <a:cubicBezTo>
                  <a:pt x="96" y="39"/>
                  <a:pt x="89" y="32"/>
                  <a:pt x="80" y="32"/>
                </a:cubicBezTo>
                <a:close/>
                <a:moveTo>
                  <a:pt x="48" y="0"/>
                </a:moveTo>
                <a:cubicBezTo>
                  <a:pt x="39" y="0"/>
                  <a:pt x="32" y="7"/>
                  <a:pt x="32" y="16"/>
                </a:cubicBezTo>
                <a:cubicBezTo>
                  <a:pt x="32" y="25"/>
                  <a:pt x="39" y="32"/>
                  <a:pt x="48" y="32"/>
                </a:cubicBezTo>
                <a:cubicBezTo>
                  <a:pt x="57" y="32"/>
                  <a:pt x="64" y="25"/>
                  <a:pt x="64" y="16"/>
                </a:cubicBezTo>
                <a:cubicBezTo>
                  <a:pt x="64" y="7"/>
                  <a:pt x="57" y="0"/>
                  <a:pt x="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862"/>
          <p:cNvSpPr>
            <a:spLocks noEditPoints="1"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80 w 144"/>
              <a:gd name="T1" fmla="*/ 48 h 144"/>
              <a:gd name="T2" fmla="*/ 64 w 144"/>
              <a:gd name="T3" fmla="*/ 64 h 144"/>
              <a:gd name="T4" fmla="*/ 48 w 144"/>
              <a:gd name="T5" fmla="*/ 64 h 144"/>
              <a:gd name="T6" fmla="*/ 64 w 144"/>
              <a:gd name="T7" fmla="*/ 80 h 144"/>
              <a:gd name="T8" fmla="*/ 48 w 144"/>
              <a:gd name="T9" fmla="*/ 64 h 144"/>
              <a:gd name="T10" fmla="*/ 96 w 144"/>
              <a:gd name="T11" fmla="*/ 64 h 144"/>
              <a:gd name="T12" fmla="*/ 80 w 144"/>
              <a:gd name="T13" fmla="*/ 80 h 144"/>
              <a:gd name="T14" fmla="*/ 96 w 144"/>
              <a:gd name="T15" fmla="*/ 48 h 144"/>
              <a:gd name="T16" fmla="*/ 112 w 144"/>
              <a:gd name="T17" fmla="*/ 64 h 144"/>
              <a:gd name="T18" fmla="*/ 96 w 144"/>
              <a:gd name="T19" fmla="*/ 48 h 144"/>
              <a:gd name="T20" fmla="*/ 48 w 144"/>
              <a:gd name="T21" fmla="*/ 48 h 144"/>
              <a:gd name="T22" fmla="*/ 32 w 144"/>
              <a:gd name="T23" fmla="*/ 64 h 144"/>
              <a:gd name="T24" fmla="*/ 128 w 144"/>
              <a:gd name="T25" fmla="*/ 0 h 144"/>
              <a:gd name="T26" fmla="*/ 0 w 144"/>
              <a:gd name="T27" fmla="*/ 16 h 144"/>
              <a:gd name="T28" fmla="*/ 16 w 144"/>
              <a:gd name="T29" fmla="*/ 144 h 144"/>
              <a:gd name="T30" fmla="*/ 144 w 144"/>
              <a:gd name="T31" fmla="*/ 128 h 144"/>
              <a:gd name="T32" fmla="*/ 128 w 144"/>
              <a:gd name="T33" fmla="*/ 0 h 144"/>
              <a:gd name="T34" fmla="*/ 32 w 144"/>
              <a:gd name="T35" fmla="*/ 120 h 144"/>
              <a:gd name="T36" fmla="*/ 48 w 144"/>
              <a:gd name="T37" fmla="*/ 104 h 144"/>
              <a:gd name="T38" fmla="*/ 80 w 144"/>
              <a:gd name="T39" fmla="*/ 120 h 144"/>
              <a:gd name="T40" fmla="*/ 64 w 144"/>
              <a:gd name="T41" fmla="*/ 104 h 144"/>
              <a:gd name="T42" fmla="*/ 80 w 144"/>
              <a:gd name="T43" fmla="*/ 120 h 144"/>
              <a:gd name="T44" fmla="*/ 96 w 144"/>
              <a:gd name="T45" fmla="*/ 120 h 144"/>
              <a:gd name="T46" fmla="*/ 112 w 144"/>
              <a:gd name="T47" fmla="*/ 104 h 144"/>
              <a:gd name="T48" fmla="*/ 128 w 144"/>
              <a:gd name="T49" fmla="*/ 64 h 144"/>
              <a:gd name="T50" fmla="*/ 112 w 144"/>
              <a:gd name="T51" fmla="*/ 80 h 144"/>
              <a:gd name="T52" fmla="*/ 128 w 144"/>
              <a:gd name="T53" fmla="*/ 96 h 144"/>
              <a:gd name="T54" fmla="*/ 112 w 144"/>
              <a:gd name="T55" fmla="*/ 80 h 144"/>
              <a:gd name="T56" fmla="*/ 96 w 144"/>
              <a:gd name="T57" fmla="*/ 96 h 144"/>
              <a:gd name="T58" fmla="*/ 80 w 144"/>
              <a:gd name="T59" fmla="*/ 80 h 144"/>
              <a:gd name="T60" fmla="*/ 64 w 144"/>
              <a:gd name="T61" fmla="*/ 96 h 144"/>
              <a:gd name="T62" fmla="*/ 48 w 144"/>
              <a:gd name="T63" fmla="*/ 80 h 144"/>
              <a:gd name="T64" fmla="*/ 32 w 144"/>
              <a:gd name="T65" fmla="*/ 96 h 144"/>
              <a:gd name="T66" fmla="*/ 16 w 144"/>
              <a:gd name="T67" fmla="*/ 80 h 144"/>
              <a:gd name="T68" fmla="*/ 32 w 144"/>
              <a:gd name="T69" fmla="*/ 64 h 144"/>
              <a:gd name="T70" fmla="*/ 16 w 144"/>
              <a:gd name="T71" fmla="*/ 16 h 144"/>
              <a:gd name="T72" fmla="*/ 128 w 144"/>
              <a:gd name="T73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64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48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0"/>
                  <a:pt x="64" y="80"/>
                  <a:pt x="64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80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64"/>
                </a:lnTo>
                <a:close/>
                <a:moveTo>
                  <a:pt x="96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48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48" y="104"/>
                  <a:pt x="48" y="104"/>
                  <a:pt x="48" y="104"/>
                </a:cubicBezTo>
                <a:lnTo>
                  <a:pt x="48" y="120"/>
                </a:lnTo>
                <a:close/>
                <a:moveTo>
                  <a:pt x="80" y="120"/>
                </a:moveTo>
                <a:cubicBezTo>
                  <a:pt x="64" y="120"/>
                  <a:pt x="64" y="120"/>
                  <a:pt x="64" y="120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120"/>
                </a:lnTo>
                <a:close/>
                <a:moveTo>
                  <a:pt x="11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120"/>
                </a:lnTo>
                <a:close/>
                <a:moveTo>
                  <a:pt x="128" y="64"/>
                </a:moveTo>
                <a:cubicBezTo>
                  <a:pt x="112" y="64"/>
                  <a:pt x="112" y="64"/>
                  <a:pt x="112" y="64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96"/>
                  <a:pt x="32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865"/>
          <p:cNvSpPr>
            <a:spLocks noEditPoints="1"/>
          </p:cNvSpPr>
          <p:nvPr/>
        </p:nvSpPr>
        <p:spPr bwMode="auto">
          <a:xfrm>
            <a:off x="1589088" y="7620000"/>
            <a:ext cx="622300" cy="757238"/>
          </a:xfrm>
          <a:custGeom>
            <a:avLst/>
            <a:gdLst>
              <a:gd name="T0" fmla="*/ 96 w 144"/>
              <a:gd name="T1" fmla="*/ 160 h 176"/>
              <a:gd name="T2" fmla="*/ 112 w 144"/>
              <a:gd name="T3" fmla="*/ 160 h 176"/>
              <a:gd name="T4" fmla="*/ 112 w 144"/>
              <a:gd name="T5" fmla="*/ 144 h 176"/>
              <a:gd name="T6" fmla="*/ 96 w 144"/>
              <a:gd name="T7" fmla="*/ 144 h 176"/>
              <a:gd name="T8" fmla="*/ 96 w 144"/>
              <a:gd name="T9" fmla="*/ 160 h 176"/>
              <a:gd name="T10" fmla="*/ 128 w 144"/>
              <a:gd name="T11" fmla="*/ 64 h 176"/>
              <a:gd name="T12" fmla="*/ 144 w 144"/>
              <a:gd name="T13" fmla="*/ 64 h 176"/>
              <a:gd name="T14" fmla="*/ 144 w 144"/>
              <a:gd name="T15" fmla="*/ 48 h 176"/>
              <a:gd name="T16" fmla="*/ 128 w 144"/>
              <a:gd name="T17" fmla="*/ 48 h 176"/>
              <a:gd name="T18" fmla="*/ 128 w 144"/>
              <a:gd name="T19" fmla="*/ 64 h 176"/>
              <a:gd name="T20" fmla="*/ 0 w 144"/>
              <a:gd name="T21" fmla="*/ 32 h 176"/>
              <a:gd name="T22" fmla="*/ 0 w 144"/>
              <a:gd name="T23" fmla="*/ 144 h 176"/>
              <a:gd name="T24" fmla="*/ 16 w 144"/>
              <a:gd name="T25" fmla="*/ 160 h 176"/>
              <a:gd name="T26" fmla="*/ 48 w 144"/>
              <a:gd name="T27" fmla="*/ 160 h 176"/>
              <a:gd name="T28" fmla="*/ 48 w 144"/>
              <a:gd name="T29" fmla="*/ 144 h 176"/>
              <a:gd name="T30" fmla="*/ 16 w 144"/>
              <a:gd name="T31" fmla="*/ 144 h 176"/>
              <a:gd name="T32" fmla="*/ 16 w 144"/>
              <a:gd name="T33" fmla="*/ 32 h 176"/>
              <a:gd name="T34" fmla="*/ 48 w 144"/>
              <a:gd name="T35" fmla="*/ 32 h 176"/>
              <a:gd name="T36" fmla="*/ 48 w 144"/>
              <a:gd name="T37" fmla="*/ 16 h 176"/>
              <a:gd name="T38" fmla="*/ 16 w 144"/>
              <a:gd name="T39" fmla="*/ 16 h 176"/>
              <a:gd name="T40" fmla="*/ 0 w 144"/>
              <a:gd name="T41" fmla="*/ 32 h 176"/>
              <a:gd name="T42" fmla="*/ 128 w 144"/>
              <a:gd name="T43" fmla="*/ 16 h 176"/>
              <a:gd name="T44" fmla="*/ 128 w 144"/>
              <a:gd name="T45" fmla="*/ 32 h 176"/>
              <a:gd name="T46" fmla="*/ 144 w 144"/>
              <a:gd name="T47" fmla="*/ 32 h 176"/>
              <a:gd name="T48" fmla="*/ 128 w 144"/>
              <a:gd name="T49" fmla="*/ 16 h 176"/>
              <a:gd name="T50" fmla="*/ 64 w 144"/>
              <a:gd name="T51" fmla="*/ 176 h 176"/>
              <a:gd name="T52" fmla="*/ 80 w 144"/>
              <a:gd name="T53" fmla="*/ 176 h 176"/>
              <a:gd name="T54" fmla="*/ 80 w 144"/>
              <a:gd name="T55" fmla="*/ 0 h 176"/>
              <a:gd name="T56" fmla="*/ 64 w 144"/>
              <a:gd name="T57" fmla="*/ 0 h 176"/>
              <a:gd name="T58" fmla="*/ 64 w 144"/>
              <a:gd name="T59" fmla="*/ 176 h 176"/>
              <a:gd name="T60" fmla="*/ 128 w 144"/>
              <a:gd name="T61" fmla="*/ 128 h 176"/>
              <a:gd name="T62" fmla="*/ 144 w 144"/>
              <a:gd name="T63" fmla="*/ 128 h 176"/>
              <a:gd name="T64" fmla="*/ 144 w 144"/>
              <a:gd name="T65" fmla="*/ 112 h 176"/>
              <a:gd name="T66" fmla="*/ 128 w 144"/>
              <a:gd name="T67" fmla="*/ 112 h 176"/>
              <a:gd name="T68" fmla="*/ 128 w 144"/>
              <a:gd name="T69" fmla="*/ 128 h 176"/>
              <a:gd name="T70" fmla="*/ 96 w 144"/>
              <a:gd name="T71" fmla="*/ 32 h 176"/>
              <a:gd name="T72" fmla="*/ 112 w 144"/>
              <a:gd name="T73" fmla="*/ 32 h 176"/>
              <a:gd name="T74" fmla="*/ 112 w 144"/>
              <a:gd name="T75" fmla="*/ 16 h 176"/>
              <a:gd name="T76" fmla="*/ 96 w 144"/>
              <a:gd name="T77" fmla="*/ 16 h 176"/>
              <a:gd name="T78" fmla="*/ 96 w 144"/>
              <a:gd name="T79" fmla="*/ 32 h 176"/>
              <a:gd name="T80" fmla="*/ 128 w 144"/>
              <a:gd name="T81" fmla="*/ 96 h 176"/>
              <a:gd name="T82" fmla="*/ 144 w 144"/>
              <a:gd name="T83" fmla="*/ 96 h 176"/>
              <a:gd name="T84" fmla="*/ 144 w 144"/>
              <a:gd name="T85" fmla="*/ 80 h 176"/>
              <a:gd name="T86" fmla="*/ 128 w 144"/>
              <a:gd name="T87" fmla="*/ 80 h 176"/>
              <a:gd name="T88" fmla="*/ 128 w 144"/>
              <a:gd name="T89" fmla="*/ 96 h 176"/>
              <a:gd name="T90" fmla="*/ 128 w 144"/>
              <a:gd name="T91" fmla="*/ 160 h 176"/>
              <a:gd name="T92" fmla="*/ 144 w 144"/>
              <a:gd name="T93" fmla="*/ 144 h 176"/>
              <a:gd name="T94" fmla="*/ 128 w 144"/>
              <a:gd name="T95" fmla="*/ 144 h 176"/>
              <a:gd name="T96" fmla="*/ 128 w 144"/>
              <a:gd name="T9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4" h="176">
                <a:moveTo>
                  <a:pt x="96" y="160"/>
                </a:moveTo>
                <a:cubicBezTo>
                  <a:pt x="112" y="160"/>
                  <a:pt x="112" y="160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96" y="144"/>
                  <a:pt x="96" y="144"/>
                  <a:pt x="96" y="144"/>
                </a:cubicBezTo>
                <a:lnTo>
                  <a:pt x="96" y="160"/>
                </a:lnTo>
                <a:close/>
                <a:moveTo>
                  <a:pt x="128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64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16"/>
                  <a:pt x="48" y="16"/>
                  <a:pt x="4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lose/>
                <a:moveTo>
                  <a:pt x="128" y="16"/>
                </a:moveTo>
                <a:cubicBezTo>
                  <a:pt x="128" y="32"/>
                  <a:pt x="128" y="32"/>
                  <a:pt x="128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76"/>
                </a:lnTo>
                <a:close/>
                <a:moveTo>
                  <a:pt x="12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128"/>
                </a:lnTo>
                <a:close/>
                <a:moveTo>
                  <a:pt x="96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  <a:moveTo>
                  <a:pt x="128" y="96"/>
                </a:move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160"/>
                </a:moveTo>
                <a:cubicBezTo>
                  <a:pt x="137" y="160"/>
                  <a:pt x="144" y="153"/>
                  <a:pt x="144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868"/>
          <p:cNvSpPr>
            <a:spLocks/>
          </p:cNvSpPr>
          <p:nvPr/>
        </p:nvSpPr>
        <p:spPr bwMode="auto">
          <a:xfrm>
            <a:off x="15809913" y="5583238"/>
            <a:ext cx="388938" cy="766763"/>
          </a:xfrm>
          <a:custGeom>
            <a:avLst/>
            <a:gdLst>
              <a:gd name="T0" fmla="*/ 0 w 245"/>
              <a:gd name="T1" fmla="*/ 0 h 483"/>
              <a:gd name="T2" fmla="*/ 0 w 245"/>
              <a:gd name="T3" fmla="*/ 266 h 483"/>
              <a:gd name="T4" fmla="*/ 73 w 245"/>
              <a:gd name="T5" fmla="*/ 266 h 483"/>
              <a:gd name="T6" fmla="*/ 73 w 245"/>
              <a:gd name="T7" fmla="*/ 483 h 483"/>
              <a:gd name="T8" fmla="*/ 245 w 245"/>
              <a:gd name="T9" fmla="*/ 193 h 483"/>
              <a:gd name="T10" fmla="*/ 147 w 245"/>
              <a:gd name="T11" fmla="*/ 193 h 483"/>
              <a:gd name="T12" fmla="*/ 245 w 245"/>
              <a:gd name="T13" fmla="*/ 0 h 483"/>
              <a:gd name="T14" fmla="*/ 0 w 245"/>
              <a:gd name="T15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5" h="483">
                <a:moveTo>
                  <a:pt x="0" y="0"/>
                </a:moveTo>
                <a:lnTo>
                  <a:pt x="0" y="266"/>
                </a:lnTo>
                <a:lnTo>
                  <a:pt x="73" y="266"/>
                </a:lnTo>
                <a:lnTo>
                  <a:pt x="73" y="483"/>
                </a:lnTo>
                <a:lnTo>
                  <a:pt x="245" y="193"/>
                </a:lnTo>
                <a:lnTo>
                  <a:pt x="147" y="193"/>
                </a:lnTo>
                <a:lnTo>
                  <a:pt x="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871"/>
          <p:cNvSpPr>
            <a:spLocks noEditPoints="1"/>
          </p:cNvSpPr>
          <p:nvPr/>
        </p:nvSpPr>
        <p:spPr bwMode="auto">
          <a:xfrm>
            <a:off x="13328650" y="5583238"/>
            <a:ext cx="652463" cy="766763"/>
          </a:xfrm>
          <a:custGeom>
            <a:avLst/>
            <a:gdLst>
              <a:gd name="T0" fmla="*/ 30 w 411"/>
              <a:gd name="T1" fmla="*/ 24 h 483"/>
              <a:gd name="T2" fmla="*/ 0 w 411"/>
              <a:gd name="T3" fmla="*/ 54 h 483"/>
              <a:gd name="T4" fmla="*/ 121 w 411"/>
              <a:gd name="T5" fmla="*/ 175 h 483"/>
              <a:gd name="T6" fmla="*/ 121 w 411"/>
              <a:gd name="T7" fmla="*/ 266 h 483"/>
              <a:gd name="T8" fmla="*/ 193 w 411"/>
              <a:gd name="T9" fmla="*/ 266 h 483"/>
              <a:gd name="T10" fmla="*/ 193 w 411"/>
              <a:gd name="T11" fmla="*/ 483 h 483"/>
              <a:gd name="T12" fmla="*/ 281 w 411"/>
              <a:gd name="T13" fmla="*/ 335 h 483"/>
              <a:gd name="T14" fmla="*/ 381 w 411"/>
              <a:gd name="T15" fmla="*/ 435 h 483"/>
              <a:gd name="T16" fmla="*/ 411 w 411"/>
              <a:gd name="T17" fmla="*/ 405 h 483"/>
              <a:gd name="T18" fmla="*/ 30 w 411"/>
              <a:gd name="T19" fmla="*/ 24 h 483"/>
              <a:gd name="T20" fmla="*/ 363 w 411"/>
              <a:gd name="T21" fmla="*/ 193 h 483"/>
              <a:gd name="T22" fmla="*/ 266 w 411"/>
              <a:gd name="T23" fmla="*/ 193 h 483"/>
              <a:gd name="T24" fmla="*/ 363 w 411"/>
              <a:gd name="T25" fmla="*/ 0 h 483"/>
              <a:gd name="T26" fmla="*/ 121 w 411"/>
              <a:gd name="T27" fmla="*/ 0 h 483"/>
              <a:gd name="T28" fmla="*/ 121 w 411"/>
              <a:gd name="T29" fmla="*/ 51 h 483"/>
              <a:gd name="T30" fmla="*/ 326 w 411"/>
              <a:gd name="T31" fmla="*/ 257 h 483"/>
              <a:gd name="T32" fmla="*/ 363 w 411"/>
              <a:gd name="T33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1" h="483">
                <a:moveTo>
                  <a:pt x="30" y="24"/>
                </a:moveTo>
                <a:lnTo>
                  <a:pt x="0" y="54"/>
                </a:lnTo>
                <a:lnTo>
                  <a:pt x="121" y="175"/>
                </a:lnTo>
                <a:lnTo>
                  <a:pt x="121" y="266"/>
                </a:lnTo>
                <a:lnTo>
                  <a:pt x="193" y="266"/>
                </a:lnTo>
                <a:lnTo>
                  <a:pt x="193" y="483"/>
                </a:lnTo>
                <a:lnTo>
                  <a:pt x="281" y="335"/>
                </a:lnTo>
                <a:lnTo>
                  <a:pt x="381" y="435"/>
                </a:lnTo>
                <a:lnTo>
                  <a:pt x="411" y="405"/>
                </a:lnTo>
                <a:lnTo>
                  <a:pt x="30" y="24"/>
                </a:lnTo>
                <a:close/>
                <a:moveTo>
                  <a:pt x="363" y="193"/>
                </a:moveTo>
                <a:lnTo>
                  <a:pt x="266" y="193"/>
                </a:lnTo>
                <a:lnTo>
                  <a:pt x="363" y="0"/>
                </a:lnTo>
                <a:lnTo>
                  <a:pt x="121" y="0"/>
                </a:lnTo>
                <a:lnTo>
                  <a:pt x="121" y="51"/>
                </a:lnTo>
                <a:lnTo>
                  <a:pt x="326" y="257"/>
                </a:lnTo>
                <a:lnTo>
                  <a:pt x="363" y="1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874"/>
          <p:cNvSpPr>
            <a:spLocks noEditPoints="1"/>
          </p:cNvSpPr>
          <p:nvPr/>
        </p:nvSpPr>
        <p:spPr bwMode="auto">
          <a:xfrm>
            <a:off x="10950576" y="5583238"/>
            <a:ext cx="700088" cy="762000"/>
          </a:xfrm>
          <a:custGeom>
            <a:avLst/>
            <a:gdLst>
              <a:gd name="T0" fmla="*/ 0 w 441"/>
              <a:gd name="T1" fmla="*/ 0 h 480"/>
              <a:gd name="T2" fmla="*/ 0 w 441"/>
              <a:gd name="T3" fmla="*/ 275 h 480"/>
              <a:gd name="T4" fmla="*/ 69 w 441"/>
              <a:gd name="T5" fmla="*/ 275 h 480"/>
              <a:gd name="T6" fmla="*/ 69 w 441"/>
              <a:gd name="T7" fmla="*/ 480 h 480"/>
              <a:gd name="T8" fmla="*/ 229 w 441"/>
              <a:gd name="T9" fmla="*/ 206 h 480"/>
              <a:gd name="T10" fmla="*/ 138 w 441"/>
              <a:gd name="T11" fmla="*/ 206 h 480"/>
              <a:gd name="T12" fmla="*/ 229 w 441"/>
              <a:gd name="T13" fmla="*/ 0 h 480"/>
              <a:gd name="T14" fmla="*/ 0 w 441"/>
              <a:gd name="T15" fmla="*/ 0 h 480"/>
              <a:gd name="T16" fmla="*/ 367 w 441"/>
              <a:gd name="T17" fmla="*/ 0 h 480"/>
              <a:gd name="T18" fmla="*/ 321 w 441"/>
              <a:gd name="T19" fmla="*/ 0 h 480"/>
              <a:gd name="T20" fmla="*/ 246 w 441"/>
              <a:gd name="T21" fmla="*/ 206 h 480"/>
              <a:gd name="T22" fmla="*/ 292 w 441"/>
              <a:gd name="T23" fmla="*/ 206 h 480"/>
              <a:gd name="T24" fmla="*/ 307 w 441"/>
              <a:gd name="T25" fmla="*/ 160 h 480"/>
              <a:gd name="T26" fmla="*/ 381 w 441"/>
              <a:gd name="T27" fmla="*/ 160 h 480"/>
              <a:gd name="T28" fmla="*/ 395 w 441"/>
              <a:gd name="T29" fmla="*/ 206 h 480"/>
              <a:gd name="T30" fmla="*/ 441 w 441"/>
              <a:gd name="T31" fmla="*/ 206 h 480"/>
              <a:gd name="T32" fmla="*/ 367 w 441"/>
              <a:gd name="T33" fmla="*/ 0 h 480"/>
              <a:gd name="T34" fmla="*/ 318 w 441"/>
              <a:gd name="T35" fmla="*/ 129 h 480"/>
              <a:gd name="T36" fmla="*/ 344 w 441"/>
              <a:gd name="T37" fmla="*/ 46 h 480"/>
              <a:gd name="T38" fmla="*/ 369 w 441"/>
              <a:gd name="T39" fmla="*/ 129 h 480"/>
              <a:gd name="T40" fmla="*/ 318 w 441"/>
              <a:gd name="T41" fmla="*/ 12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1" h="480">
                <a:moveTo>
                  <a:pt x="0" y="0"/>
                </a:moveTo>
                <a:lnTo>
                  <a:pt x="0" y="275"/>
                </a:lnTo>
                <a:lnTo>
                  <a:pt x="69" y="275"/>
                </a:lnTo>
                <a:lnTo>
                  <a:pt x="69" y="480"/>
                </a:lnTo>
                <a:lnTo>
                  <a:pt x="229" y="206"/>
                </a:lnTo>
                <a:lnTo>
                  <a:pt x="138" y="206"/>
                </a:lnTo>
                <a:lnTo>
                  <a:pt x="229" y="0"/>
                </a:lnTo>
                <a:lnTo>
                  <a:pt x="0" y="0"/>
                </a:lnTo>
                <a:close/>
                <a:moveTo>
                  <a:pt x="367" y="0"/>
                </a:moveTo>
                <a:lnTo>
                  <a:pt x="321" y="0"/>
                </a:lnTo>
                <a:lnTo>
                  <a:pt x="246" y="206"/>
                </a:lnTo>
                <a:lnTo>
                  <a:pt x="292" y="206"/>
                </a:lnTo>
                <a:lnTo>
                  <a:pt x="307" y="160"/>
                </a:lnTo>
                <a:lnTo>
                  <a:pt x="381" y="160"/>
                </a:lnTo>
                <a:lnTo>
                  <a:pt x="395" y="206"/>
                </a:lnTo>
                <a:lnTo>
                  <a:pt x="441" y="206"/>
                </a:lnTo>
                <a:lnTo>
                  <a:pt x="367" y="0"/>
                </a:lnTo>
                <a:close/>
                <a:moveTo>
                  <a:pt x="318" y="129"/>
                </a:moveTo>
                <a:lnTo>
                  <a:pt x="344" y="46"/>
                </a:lnTo>
                <a:lnTo>
                  <a:pt x="369" y="129"/>
                </a:lnTo>
                <a:lnTo>
                  <a:pt x="318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877"/>
          <p:cNvSpPr>
            <a:spLocks noEditPoints="1"/>
          </p:cNvSpPr>
          <p:nvPr/>
        </p:nvSpPr>
        <p:spPr bwMode="auto">
          <a:xfrm>
            <a:off x="8577263" y="5588000"/>
            <a:ext cx="757238" cy="757238"/>
          </a:xfrm>
          <a:custGeom>
            <a:avLst/>
            <a:gdLst>
              <a:gd name="T0" fmla="*/ 48 w 176"/>
              <a:gd name="T1" fmla="*/ 80 h 176"/>
              <a:gd name="T2" fmla="*/ 0 w 176"/>
              <a:gd name="T3" fmla="*/ 80 h 176"/>
              <a:gd name="T4" fmla="*/ 0 w 176"/>
              <a:gd name="T5" fmla="*/ 96 h 176"/>
              <a:gd name="T6" fmla="*/ 48 w 176"/>
              <a:gd name="T7" fmla="*/ 96 h 176"/>
              <a:gd name="T8" fmla="*/ 48 w 176"/>
              <a:gd name="T9" fmla="*/ 80 h 176"/>
              <a:gd name="T10" fmla="*/ 65 w 176"/>
              <a:gd name="T11" fmla="*/ 54 h 176"/>
              <a:gd name="T12" fmla="*/ 48 w 176"/>
              <a:gd name="T13" fmla="*/ 37 h 176"/>
              <a:gd name="T14" fmla="*/ 37 w 176"/>
              <a:gd name="T15" fmla="*/ 48 h 176"/>
              <a:gd name="T16" fmla="*/ 54 w 176"/>
              <a:gd name="T17" fmla="*/ 65 h 176"/>
              <a:gd name="T18" fmla="*/ 65 w 176"/>
              <a:gd name="T19" fmla="*/ 54 h 176"/>
              <a:gd name="T20" fmla="*/ 96 w 176"/>
              <a:gd name="T21" fmla="*/ 0 h 176"/>
              <a:gd name="T22" fmla="*/ 80 w 176"/>
              <a:gd name="T23" fmla="*/ 0 h 176"/>
              <a:gd name="T24" fmla="*/ 80 w 176"/>
              <a:gd name="T25" fmla="*/ 48 h 176"/>
              <a:gd name="T26" fmla="*/ 96 w 176"/>
              <a:gd name="T27" fmla="*/ 48 h 176"/>
              <a:gd name="T28" fmla="*/ 96 w 176"/>
              <a:gd name="T29" fmla="*/ 0 h 176"/>
              <a:gd name="T30" fmla="*/ 139 w 176"/>
              <a:gd name="T31" fmla="*/ 48 h 176"/>
              <a:gd name="T32" fmla="*/ 128 w 176"/>
              <a:gd name="T33" fmla="*/ 37 h 176"/>
              <a:gd name="T34" fmla="*/ 111 w 176"/>
              <a:gd name="T35" fmla="*/ 54 h 176"/>
              <a:gd name="T36" fmla="*/ 122 w 176"/>
              <a:gd name="T37" fmla="*/ 65 h 176"/>
              <a:gd name="T38" fmla="*/ 139 w 176"/>
              <a:gd name="T39" fmla="*/ 48 h 176"/>
              <a:gd name="T40" fmla="*/ 128 w 176"/>
              <a:gd name="T41" fmla="*/ 80 h 176"/>
              <a:gd name="T42" fmla="*/ 128 w 176"/>
              <a:gd name="T43" fmla="*/ 96 h 176"/>
              <a:gd name="T44" fmla="*/ 176 w 176"/>
              <a:gd name="T45" fmla="*/ 96 h 176"/>
              <a:gd name="T46" fmla="*/ 176 w 176"/>
              <a:gd name="T47" fmla="*/ 80 h 176"/>
              <a:gd name="T48" fmla="*/ 128 w 176"/>
              <a:gd name="T49" fmla="*/ 80 h 176"/>
              <a:gd name="T50" fmla="*/ 88 w 176"/>
              <a:gd name="T51" fmla="*/ 64 h 176"/>
              <a:gd name="T52" fmla="*/ 64 w 176"/>
              <a:gd name="T53" fmla="*/ 88 h 176"/>
              <a:gd name="T54" fmla="*/ 88 w 176"/>
              <a:gd name="T55" fmla="*/ 112 h 176"/>
              <a:gd name="T56" fmla="*/ 112 w 176"/>
              <a:gd name="T57" fmla="*/ 88 h 176"/>
              <a:gd name="T58" fmla="*/ 88 w 176"/>
              <a:gd name="T59" fmla="*/ 64 h 176"/>
              <a:gd name="T60" fmla="*/ 111 w 176"/>
              <a:gd name="T61" fmla="*/ 122 h 176"/>
              <a:gd name="T62" fmla="*/ 128 w 176"/>
              <a:gd name="T63" fmla="*/ 139 h 176"/>
              <a:gd name="T64" fmla="*/ 139 w 176"/>
              <a:gd name="T65" fmla="*/ 128 h 176"/>
              <a:gd name="T66" fmla="*/ 122 w 176"/>
              <a:gd name="T67" fmla="*/ 111 h 176"/>
              <a:gd name="T68" fmla="*/ 111 w 176"/>
              <a:gd name="T69" fmla="*/ 122 h 176"/>
              <a:gd name="T70" fmla="*/ 37 w 176"/>
              <a:gd name="T71" fmla="*/ 128 h 176"/>
              <a:gd name="T72" fmla="*/ 48 w 176"/>
              <a:gd name="T73" fmla="*/ 139 h 176"/>
              <a:gd name="T74" fmla="*/ 65 w 176"/>
              <a:gd name="T75" fmla="*/ 122 h 176"/>
              <a:gd name="T76" fmla="*/ 54 w 176"/>
              <a:gd name="T77" fmla="*/ 111 h 176"/>
              <a:gd name="T78" fmla="*/ 37 w 176"/>
              <a:gd name="T79" fmla="*/ 128 h 176"/>
              <a:gd name="T80" fmla="*/ 80 w 176"/>
              <a:gd name="T81" fmla="*/ 176 h 176"/>
              <a:gd name="T82" fmla="*/ 96 w 176"/>
              <a:gd name="T83" fmla="*/ 176 h 176"/>
              <a:gd name="T84" fmla="*/ 96 w 176"/>
              <a:gd name="T85" fmla="*/ 128 h 176"/>
              <a:gd name="T86" fmla="*/ 80 w 176"/>
              <a:gd name="T87" fmla="*/ 128 h 176"/>
              <a:gd name="T88" fmla="*/ 80 w 176"/>
              <a:gd name="T8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48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80"/>
                </a:lnTo>
                <a:close/>
                <a:moveTo>
                  <a:pt x="65" y="54"/>
                </a:moveTo>
                <a:cubicBezTo>
                  <a:pt x="48" y="37"/>
                  <a:pt x="48" y="37"/>
                  <a:pt x="48" y="37"/>
                </a:cubicBezTo>
                <a:cubicBezTo>
                  <a:pt x="37" y="48"/>
                  <a:pt x="37" y="48"/>
                  <a:pt x="37" y="48"/>
                </a:cubicBezTo>
                <a:cubicBezTo>
                  <a:pt x="54" y="65"/>
                  <a:pt x="54" y="65"/>
                  <a:pt x="54" y="65"/>
                </a:cubicBezTo>
                <a:lnTo>
                  <a:pt x="65" y="54"/>
                </a:lnTo>
                <a:close/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lnTo>
                  <a:pt x="96" y="0"/>
                </a:lnTo>
                <a:close/>
                <a:moveTo>
                  <a:pt x="139" y="48"/>
                </a:moveTo>
                <a:cubicBezTo>
                  <a:pt x="128" y="37"/>
                  <a:pt x="128" y="37"/>
                  <a:pt x="128" y="37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22" y="65"/>
                  <a:pt x="122" y="65"/>
                  <a:pt x="122" y="65"/>
                </a:cubicBezTo>
                <a:lnTo>
                  <a:pt x="139" y="48"/>
                </a:lnTo>
                <a:close/>
                <a:moveTo>
                  <a:pt x="128" y="80"/>
                </a:moveTo>
                <a:cubicBezTo>
                  <a:pt x="128" y="96"/>
                  <a:pt x="128" y="96"/>
                  <a:pt x="128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28" y="80"/>
                </a:lnTo>
                <a:close/>
                <a:moveTo>
                  <a:pt x="88" y="64"/>
                </a:moveTo>
                <a:cubicBezTo>
                  <a:pt x="75" y="64"/>
                  <a:pt x="64" y="75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75"/>
                  <a:pt x="101" y="64"/>
                  <a:pt x="88" y="64"/>
                </a:cubicBezTo>
                <a:close/>
                <a:moveTo>
                  <a:pt x="111" y="122"/>
                </a:moveTo>
                <a:cubicBezTo>
                  <a:pt x="128" y="139"/>
                  <a:pt x="128" y="139"/>
                  <a:pt x="128" y="139"/>
                </a:cubicBezTo>
                <a:cubicBezTo>
                  <a:pt x="139" y="128"/>
                  <a:pt x="139" y="128"/>
                  <a:pt x="139" y="128"/>
                </a:cubicBezTo>
                <a:cubicBezTo>
                  <a:pt x="122" y="111"/>
                  <a:pt x="122" y="111"/>
                  <a:pt x="122" y="111"/>
                </a:cubicBezTo>
                <a:lnTo>
                  <a:pt x="111" y="122"/>
                </a:lnTo>
                <a:close/>
                <a:moveTo>
                  <a:pt x="37" y="128"/>
                </a:moveTo>
                <a:cubicBezTo>
                  <a:pt x="48" y="139"/>
                  <a:pt x="48" y="139"/>
                  <a:pt x="48" y="139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54" y="111"/>
                  <a:pt x="54" y="111"/>
                  <a:pt x="54" y="111"/>
                </a:cubicBezTo>
                <a:lnTo>
                  <a:pt x="37" y="128"/>
                </a:lnTo>
                <a:close/>
                <a:moveTo>
                  <a:pt x="80" y="176"/>
                </a:moveTo>
                <a:cubicBezTo>
                  <a:pt x="96" y="176"/>
                  <a:pt x="96" y="176"/>
                  <a:pt x="96" y="17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lnTo>
                  <a:pt x="80" y="1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880"/>
          <p:cNvSpPr>
            <a:spLocks noEditPoints="1"/>
          </p:cNvSpPr>
          <p:nvPr/>
        </p:nvSpPr>
        <p:spPr bwMode="auto">
          <a:xfrm>
            <a:off x="6267451" y="5592763"/>
            <a:ext cx="663575" cy="762000"/>
          </a:xfrm>
          <a:custGeom>
            <a:avLst/>
            <a:gdLst>
              <a:gd name="T0" fmla="*/ 132 w 156"/>
              <a:gd name="T1" fmla="*/ 93 h 180"/>
              <a:gd name="T2" fmla="*/ 125 w 156"/>
              <a:gd name="T3" fmla="*/ 90 h 180"/>
              <a:gd name="T4" fmla="*/ 132 w 156"/>
              <a:gd name="T5" fmla="*/ 87 h 180"/>
              <a:gd name="T6" fmla="*/ 156 w 156"/>
              <a:gd name="T7" fmla="*/ 45 h 180"/>
              <a:gd name="T8" fmla="*/ 108 w 156"/>
              <a:gd name="T9" fmla="*/ 45 h 180"/>
              <a:gd name="T10" fmla="*/ 101 w 156"/>
              <a:gd name="T11" fmla="*/ 50 h 180"/>
              <a:gd name="T12" fmla="*/ 102 w 156"/>
              <a:gd name="T13" fmla="*/ 42 h 180"/>
              <a:gd name="T14" fmla="*/ 78 w 156"/>
              <a:gd name="T15" fmla="*/ 0 h 180"/>
              <a:gd name="T16" fmla="*/ 54 w 156"/>
              <a:gd name="T17" fmla="*/ 42 h 180"/>
              <a:gd name="T18" fmla="*/ 55 w 156"/>
              <a:gd name="T19" fmla="*/ 50 h 180"/>
              <a:gd name="T20" fmla="*/ 48 w 156"/>
              <a:gd name="T21" fmla="*/ 45 h 180"/>
              <a:gd name="T22" fmla="*/ 0 w 156"/>
              <a:gd name="T23" fmla="*/ 45 h 180"/>
              <a:gd name="T24" fmla="*/ 24 w 156"/>
              <a:gd name="T25" fmla="*/ 87 h 180"/>
              <a:gd name="T26" fmla="*/ 31 w 156"/>
              <a:gd name="T27" fmla="*/ 90 h 180"/>
              <a:gd name="T28" fmla="*/ 24 w 156"/>
              <a:gd name="T29" fmla="*/ 93 h 180"/>
              <a:gd name="T30" fmla="*/ 0 w 156"/>
              <a:gd name="T31" fmla="*/ 135 h 180"/>
              <a:gd name="T32" fmla="*/ 48 w 156"/>
              <a:gd name="T33" fmla="*/ 135 h 180"/>
              <a:gd name="T34" fmla="*/ 55 w 156"/>
              <a:gd name="T35" fmla="*/ 130 h 180"/>
              <a:gd name="T36" fmla="*/ 54 w 156"/>
              <a:gd name="T37" fmla="*/ 138 h 180"/>
              <a:gd name="T38" fmla="*/ 78 w 156"/>
              <a:gd name="T39" fmla="*/ 180 h 180"/>
              <a:gd name="T40" fmla="*/ 102 w 156"/>
              <a:gd name="T41" fmla="*/ 138 h 180"/>
              <a:gd name="T42" fmla="*/ 101 w 156"/>
              <a:gd name="T43" fmla="*/ 130 h 180"/>
              <a:gd name="T44" fmla="*/ 108 w 156"/>
              <a:gd name="T45" fmla="*/ 135 h 180"/>
              <a:gd name="T46" fmla="*/ 156 w 156"/>
              <a:gd name="T47" fmla="*/ 135 h 180"/>
              <a:gd name="T48" fmla="*/ 132 w 156"/>
              <a:gd name="T49" fmla="*/ 93 h 180"/>
              <a:gd name="T50" fmla="*/ 78 w 156"/>
              <a:gd name="T51" fmla="*/ 122 h 180"/>
              <a:gd name="T52" fmla="*/ 46 w 156"/>
              <a:gd name="T53" fmla="*/ 90 h 180"/>
              <a:gd name="T54" fmla="*/ 78 w 156"/>
              <a:gd name="T55" fmla="*/ 58 h 180"/>
              <a:gd name="T56" fmla="*/ 110 w 156"/>
              <a:gd name="T57" fmla="*/ 90 h 180"/>
              <a:gd name="T58" fmla="*/ 78 w 156"/>
              <a:gd name="T59" fmla="*/ 12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6" h="180">
                <a:moveTo>
                  <a:pt x="132" y="93"/>
                </a:moveTo>
                <a:cubicBezTo>
                  <a:pt x="129" y="92"/>
                  <a:pt x="127" y="91"/>
                  <a:pt x="125" y="90"/>
                </a:cubicBezTo>
                <a:cubicBezTo>
                  <a:pt x="127" y="89"/>
                  <a:pt x="129" y="88"/>
                  <a:pt x="132" y="87"/>
                </a:cubicBezTo>
                <a:cubicBezTo>
                  <a:pt x="147" y="78"/>
                  <a:pt x="155" y="62"/>
                  <a:pt x="156" y="45"/>
                </a:cubicBezTo>
                <a:cubicBezTo>
                  <a:pt x="141" y="37"/>
                  <a:pt x="123" y="36"/>
                  <a:pt x="108" y="45"/>
                </a:cubicBezTo>
                <a:cubicBezTo>
                  <a:pt x="105" y="47"/>
                  <a:pt x="103" y="48"/>
                  <a:pt x="101" y="50"/>
                </a:cubicBezTo>
                <a:cubicBezTo>
                  <a:pt x="102" y="47"/>
                  <a:pt x="102" y="45"/>
                  <a:pt x="102" y="42"/>
                </a:cubicBezTo>
                <a:cubicBezTo>
                  <a:pt x="102" y="24"/>
                  <a:pt x="92" y="9"/>
                  <a:pt x="78" y="0"/>
                </a:cubicBezTo>
                <a:cubicBezTo>
                  <a:pt x="64" y="9"/>
                  <a:pt x="54" y="24"/>
                  <a:pt x="54" y="42"/>
                </a:cubicBezTo>
                <a:cubicBezTo>
                  <a:pt x="54" y="45"/>
                  <a:pt x="54" y="47"/>
                  <a:pt x="55" y="50"/>
                </a:cubicBezTo>
                <a:cubicBezTo>
                  <a:pt x="53" y="48"/>
                  <a:pt x="51" y="47"/>
                  <a:pt x="48" y="45"/>
                </a:cubicBezTo>
                <a:cubicBezTo>
                  <a:pt x="33" y="36"/>
                  <a:pt x="15" y="37"/>
                  <a:pt x="0" y="45"/>
                </a:cubicBezTo>
                <a:cubicBezTo>
                  <a:pt x="0" y="62"/>
                  <a:pt x="9" y="78"/>
                  <a:pt x="24" y="87"/>
                </a:cubicBezTo>
                <a:cubicBezTo>
                  <a:pt x="27" y="88"/>
                  <a:pt x="29" y="89"/>
                  <a:pt x="31" y="90"/>
                </a:cubicBezTo>
                <a:cubicBezTo>
                  <a:pt x="29" y="91"/>
                  <a:pt x="27" y="92"/>
                  <a:pt x="24" y="93"/>
                </a:cubicBezTo>
                <a:cubicBezTo>
                  <a:pt x="9" y="102"/>
                  <a:pt x="0" y="118"/>
                  <a:pt x="0" y="135"/>
                </a:cubicBezTo>
                <a:cubicBezTo>
                  <a:pt x="15" y="143"/>
                  <a:pt x="33" y="144"/>
                  <a:pt x="48" y="135"/>
                </a:cubicBezTo>
                <a:cubicBezTo>
                  <a:pt x="51" y="133"/>
                  <a:pt x="53" y="132"/>
                  <a:pt x="55" y="130"/>
                </a:cubicBezTo>
                <a:cubicBezTo>
                  <a:pt x="54" y="133"/>
                  <a:pt x="54" y="135"/>
                  <a:pt x="54" y="138"/>
                </a:cubicBezTo>
                <a:cubicBezTo>
                  <a:pt x="54" y="156"/>
                  <a:pt x="64" y="171"/>
                  <a:pt x="78" y="180"/>
                </a:cubicBezTo>
                <a:cubicBezTo>
                  <a:pt x="92" y="171"/>
                  <a:pt x="102" y="156"/>
                  <a:pt x="102" y="138"/>
                </a:cubicBezTo>
                <a:cubicBezTo>
                  <a:pt x="102" y="135"/>
                  <a:pt x="102" y="133"/>
                  <a:pt x="101" y="130"/>
                </a:cubicBezTo>
                <a:cubicBezTo>
                  <a:pt x="103" y="132"/>
                  <a:pt x="105" y="133"/>
                  <a:pt x="108" y="135"/>
                </a:cubicBezTo>
                <a:cubicBezTo>
                  <a:pt x="123" y="144"/>
                  <a:pt x="141" y="143"/>
                  <a:pt x="156" y="135"/>
                </a:cubicBezTo>
                <a:cubicBezTo>
                  <a:pt x="156" y="118"/>
                  <a:pt x="147" y="102"/>
                  <a:pt x="132" y="93"/>
                </a:cubicBezTo>
                <a:close/>
                <a:moveTo>
                  <a:pt x="78" y="122"/>
                </a:moveTo>
                <a:cubicBezTo>
                  <a:pt x="60" y="122"/>
                  <a:pt x="46" y="108"/>
                  <a:pt x="46" y="90"/>
                </a:cubicBezTo>
                <a:cubicBezTo>
                  <a:pt x="46" y="72"/>
                  <a:pt x="60" y="58"/>
                  <a:pt x="78" y="58"/>
                </a:cubicBezTo>
                <a:cubicBezTo>
                  <a:pt x="96" y="58"/>
                  <a:pt x="110" y="72"/>
                  <a:pt x="110" y="90"/>
                </a:cubicBezTo>
                <a:cubicBezTo>
                  <a:pt x="110" y="108"/>
                  <a:pt x="96" y="122"/>
                  <a:pt x="78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883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72 w 160"/>
              <a:gd name="T1" fmla="*/ 17 h 160"/>
              <a:gd name="T2" fmla="*/ 72 w 160"/>
              <a:gd name="T3" fmla="*/ 0 h 160"/>
              <a:gd name="T4" fmla="*/ 29 w 160"/>
              <a:gd name="T5" fmla="*/ 18 h 160"/>
              <a:gd name="T6" fmla="*/ 41 w 160"/>
              <a:gd name="T7" fmla="*/ 29 h 160"/>
              <a:gd name="T8" fmla="*/ 72 w 160"/>
              <a:gd name="T9" fmla="*/ 17 h 160"/>
              <a:gd name="T10" fmla="*/ 131 w 160"/>
              <a:gd name="T11" fmla="*/ 18 h 160"/>
              <a:gd name="T12" fmla="*/ 88 w 160"/>
              <a:gd name="T13" fmla="*/ 0 h 160"/>
              <a:gd name="T14" fmla="*/ 88 w 160"/>
              <a:gd name="T15" fmla="*/ 17 h 160"/>
              <a:gd name="T16" fmla="*/ 119 w 160"/>
              <a:gd name="T17" fmla="*/ 30 h 160"/>
              <a:gd name="T18" fmla="*/ 131 w 160"/>
              <a:gd name="T19" fmla="*/ 18 h 160"/>
              <a:gd name="T20" fmla="*/ 143 w 160"/>
              <a:gd name="T21" fmla="*/ 72 h 160"/>
              <a:gd name="T22" fmla="*/ 160 w 160"/>
              <a:gd name="T23" fmla="*/ 72 h 160"/>
              <a:gd name="T24" fmla="*/ 142 w 160"/>
              <a:gd name="T25" fmla="*/ 29 h 160"/>
              <a:gd name="T26" fmla="*/ 131 w 160"/>
              <a:gd name="T27" fmla="*/ 41 h 160"/>
              <a:gd name="T28" fmla="*/ 143 w 160"/>
              <a:gd name="T29" fmla="*/ 72 h 160"/>
              <a:gd name="T30" fmla="*/ 30 w 160"/>
              <a:gd name="T31" fmla="*/ 41 h 160"/>
              <a:gd name="T32" fmla="*/ 18 w 160"/>
              <a:gd name="T33" fmla="*/ 29 h 160"/>
              <a:gd name="T34" fmla="*/ 0 w 160"/>
              <a:gd name="T35" fmla="*/ 72 h 160"/>
              <a:gd name="T36" fmla="*/ 17 w 160"/>
              <a:gd name="T37" fmla="*/ 72 h 160"/>
              <a:gd name="T38" fmla="*/ 30 w 160"/>
              <a:gd name="T39" fmla="*/ 41 h 160"/>
              <a:gd name="T40" fmla="*/ 17 w 160"/>
              <a:gd name="T41" fmla="*/ 88 h 160"/>
              <a:gd name="T42" fmla="*/ 0 w 160"/>
              <a:gd name="T43" fmla="*/ 88 h 160"/>
              <a:gd name="T44" fmla="*/ 18 w 160"/>
              <a:gd name="T45" fmla="*/ 131 h 160"/>
              <a:gd name="T46" fmla="*/ 29 w 160"/>
              <a:gd name="T47" fmla="*/ 119 h 160"/>
              <a:gd name="T48" fmla="*/ 17 w 160"/>
              <a:gd name="T49" fmla="*/ 88 h 160"/>
              <a:gd name="T50" fmla="*/ 104 w 160"/>
              <a:gd name="T51" fmla="*/ 80 h 160"/>
              <a:gd name="T52" fmla="*/ 80 w 160"/>
              <a:gd name="T53" fmla="*/ 56 h 160"/>
              <a:gd name="T54" fmla="*/ 56 w 160"/>
              <a:gd name="T55" fmla="*/ 80 h 160"/>
              <a:gd name="T56" fmla="*/ 80 w 160"/>
              <a:gd name="T57" fmla="*/ 104 h 160"/>
              <a:gd name="T58" fmla="*/ 104 w 160"/>
              <a:gd name="T59" fmla="*/ 80 h 160"/>
              <a:gd name="T60" fmla="*/ 130 w 160"/>
              <a:gd name="T61" fmla="*/ 119 h 160"/>
              <a:gd name="T62" fmla="*/ 142 w 160"/>
              <a:gd name="T63" fmla="*/ 131 h 160"/>
              <a:gd name="T64" fmla="*/ 160 w 160"/>
              <a:gd name="T65" fmla="*/ 88 h 160"/>
              <a:gd name="T66" fmla="*/ 143 w 160"/>
              <a:gd name="T67" fmla="*/ 88 h 160"/>
              <a:gd name="T68" fmla="*/ 130 w 160"/>
              <a:gd name="T69" fmla="*/ 119 h 160"/>
              <a:gd name="T70" fmla="*/ 88 w 160"/>
              <a:gd name="T71" fmla="*/ 143 h 160"/>
              <a:gd name="T72" fmla="*/ 88 w 160"/>
              <a:gd name="T73" fmla="*/ 160 h 160"/>
              <a:gd name="T74" fmla="*/ 131 w 160"/>
              <a:gd name="T75" fmla="*/ 142 h 160"/>
              <a:gd name="T76" fmla="*/ 119 w 160"/>
              <a:gd name="T77" fmla="*/ 131 h 160"/>
              <a:gd name="T78" fmla="*/ 88 w 160"/>
              <a:gd name="T79" fmla="*/ 143 h 160"/>
              <a:gd name="T80" fmla="*/ 29 w 160"/>
              <a:gd name="T81" fmla="*/ 142 h 160"/>
              <a:gd name="T82" fmla="*/ 72 w 160"/>
              <a:gd name="T83" fmla="*/ 160 h 160"/>
              <a:gd name="T84" fmla="*/ 72 w 160"/>
              <a:gd name="T85" fmla="*/ 143 h 160"/>
              <a:gd name="T86" fmla="*/ 41 w 160"/>
              <a:gd name="T87" fmla="*/ 130 h 160"/>
              <a:gd name="T88" fmla="*/ 29 w 160"/>
              <a:gd name="T8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72" y="17"/>
                </a:moveTo>
                <a:cubicBezTo>
                  <a:pt x="72" y="0"/>
                  <a:pt x="72" y="0"/>
                  <a:pt x="72" y="0"/>
                </a:cubicBezTo>
                <a:cubicBezTo>
                  <a:pt x="56" y="2"/>
                  <a:pt x="41" y="8"/>
                  <a:pt x="29" y="18"/>
                </a:cubicBezTo>
                <a:cubicBezTo>
                  <a:pt x="41" y="29"/>
                  <a:pt x="41" y="29"/>
                  <a:pt x="41" y="29"/>
                </a:cubicBezTo>
                <a:cubicBezTo>
                  <a:pt x="50" y="23"/>
                  <a:pt x="60" y="18"/>
                  <a:pt x="72" y="17"/>
                </a:cubicBezTo>
                <a:close/>
                <a:moveTo>
                  <a:pt x="131" y="18"/>
                </a:moveTo>
                <a:cubicBezTo>
                  <a:pt x="119" y="8"/>
                  <a:pt x="104" y="2"/>
                  <a:pt x="88" y="0"/>
                </a:cubicBezTo>
                <a:cubicBezTo>
                  <a:pt x="88" y="17"/>
                  <a:pt x="88" y="17"/>
                  <a:pt x="88" y="17"/>
                </a:cubicBezTo>
                <a:cubicBezTo>
                  <a:pt x="100" y="18"/>
                  <a:pt x="110" y="23"/>
                  <a:pt x="119" y="30"/>
                </a:cubicBezTo>
                <a:lnTo>
                  <a:pt x="131" y="18"/>
                </a:lnTo>
                <a:close/>
                <a:moveTo>
                  <a:pt x="143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8" y="56"/>
                  <a:pt x="152" y="41"/>
                  <a:pt x="142" y="29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7" y="50"/>
                  <a:pt x="142" y="60"/>
                  <a:pt x="143" y="72"/>
                </a:cubicBezTo>
                <a:close/>
                <a:moveTo>
                  <a:pt x="30" y="41"/>
                </a:moveTo>
                <a:cubicBezTo>
                  <a:pt x="18" y="29"/>
                  <a:pt x="18" y="29"/>
                  <a:pt x="18" y="29"/>
                </a:cubicBezTo>
                <a:cubicBezTo>
                  <a:pt x="8" y="41"/>
                  <a:pt x="2" y="56"/>
                  <a:pt x="0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60"/>
                  <a:pt x="23" y="50"/>
                  <a:pt x="30" y="41"/>
                </a:cubicBezTo>
                <a:close/>
                <a:moveTo>
                  <a:pt x="17" y="88"/>
                </a:moveTo>
                <a:cubicBezTo>
                  <a:pt x="0" y="88"/>
                  <a:pt x="0" y="88"/>
                  <a:pt x="0" y="88"/>
                </a:cubicBezTo>
                <a:cubicBezTo>
                  <a:pt x="2" y="104"/>
                  <a:pt x="8" y="119"/>
                  <a:pt x="18" y="131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3" y="110"/>
                  <a:pt x="18" y="100"/>
                  <a:pt x="17" y="88"/>
                </a:cubicBezTo>
                <a:close/>
                <a:moveTo>
                  <a:pt x="104" y="80"/>
                </a:moveTo>
                <a:cubicBezTo>
                  <a:pt x="104" y="67"/>
                  <a:pt x="93" y="56"/>
                  <a:pt x="80" y="56"/>
                </a:cubicBezTo>
                <a:cubicBezTo>
                  <a:pt x="67" y="56"/>
                  <a:pt x="56" y="67"/>
                  <a:pt x="56" y="80"/>
                </a:cubicBezTo>
                <a:cubicBezTo>
                  <a:pt x="56" y="93"/>
                  <a:pt x="67" y="104"/>
                  <a:pt x="80" y="104"/>
                </a:cubicBezTo>
                <a:cubicBezTo>
                  <a:pt x="93" y="104"/>
                  <a:pt x="104" y="93"/>
                  <a:pt x="104" y="80"/>
                </a:cubicBezTo>
                <a:close/>
                <a:moveTo>
                  <a:pt x="130" y="119"/>
                </a:moveTo>
                <a:cubicBezTo>
                  <a:pt x="142" y="131"/>
                  <a:pt x="142" y="131"/>
                  <a:pt x="142" y="131"/>
                </a:cubicBezTo>
                <a:cubicBezTo>
                  <a:pt x="152" y="119"/>
                  <a:pt x="158" y="104"/>
                  <a:pt x="160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2" y="100"/>
                  <a:pt x="137" y="110"/>
                  <a:pt x="130" y="119"/>
                </a:cubicBezTo>
                <a:close/>
                <a:moveTo>
                  <a:pt x="88" y="143"/>
                </a:moveTo>
                <a:cubicBezTo>
                  <a:pt x="88" y="160"/>
                  <a:pt x="88" y="160"/>
                  <a:pt x="88" y="160"/>
                </a:cubicBezTo>
                <a:cubicBezTo>
                  <a:pt x="104" y="158"/>
                  <a:pt x="119" y="152"/>
                  <a:pt x="131" y="142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0" y="137"/>
                  <a:pt x="100" y="142"/>
                  <a:pt x="88" y="143"/>
                </a:cubicBezTo>
                <a:close/>
                <a:moveTo>
                  <a:pt x="29" y="142"/>
                </a:moveTo>
                <a:cubicBezTo>
                  <a:pt x="41" y="152"/>
                  <a:pt x="56" y="158"/>
                  <a:pt x="72" y="160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60" y="142"/>
                  <a:pt x="50" y="137"/>
                  <a:pt x="41" y="130"/>
                </a:cubicBezTo>
                <a:lnTo>
                  <a:pt x="29" y="1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86"/>
          <p:cNvSpPr>
            <a:spLocks noEditPoints="1"/>
          </p:cNvSpPr>
          <p:nvPr/>
        </p:nvSpPr>
        <p:spPr bwMode="auto">
          <a:xfrm>
            <a:off x="1528763" y="5588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89"/>
          <p:cNvSpPr>
            <a:spLocks/>
          </p:cNvSpPr>
          <p:nvPr/>
        </p:nvSpPr>
        <p:spPr bwMode="auto">
          <a:xfrm>
            <a:off x="15625763" y="3732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892"/>
          <p:cNvSpPr>
            <a:spLocks noEditPoints="1"/>
          </p:cNvSpPr>
          <p:nvPr/>
        </p:nvSpPr>
        <p:spPr bwMode="auto">
          <a:xfrm>
            <a:off x="13309600" y="3560763"/>
            <a:ext cx="690563" cy="757238"/>
          </a:xfrm>
          <a:custGeom>
            <a:avLst/>
            <a:gdLst>
              <a:gd name="T0" fmla="*/ 144 w 160"/>
              <a:gd name="T1" fmla="*/ 32 h 176"/>
              <a:gd name="T2" fmla="*/ 112 w 160"/>
              <a:gd name="T3" fmla="*/ 32 h 176"/>
              <a:gd name="T4" fmla="*/ 80 w 160"/>
              <a:gd name="T5" fmla="*/ 0 h 176"/>
              <a:gd name="T6" fmla="*/ 48 w 160"/>
              <a:gd name="T7" fmla="*/ 32 h 176"/>
              <a:gd name="T8" fmla="*/ 16 w 160"/>
              <a:gd name="T9" fmla="*/ 32 h 176"/>
              <a:gd name="T10" fmla="*/ 0 w 160"/>
              <a:gd name="T11" fmla="*/ 48 h 176"/>
              <a:gd name="T12" fmla="*/ 0 w 160"/>
              <a:gd name="T13" fmla="*/ 160 h 176"/>
              <a:gd name="T14" fmla="*/ 16 w 160"/>
              <a:gd name="T15" fmla="*/ 176 h 176"/>
              <a:gd name="T16" fmla="*/ 144 w 160"/>
              <a:gd name="T17" fmla="*/ 176 h 176"/>
              <a:gd name="T18" fmla="*/ 160 w 160"/>
              <a:gd name="T19" fmla="*/ 160 h 176"/>
              <a:gd name="T20" fmla="*/ 160 w 160"/>
              <a:gd name="T21" fmla="*/ 48 h 176"/>
              <a:gd name="T22" fmla="*/ 144 w 160"/>
              <a:gd name="T23" fmla="*/ 32 h 176"/>
              <a:gd name="T24" fmla="*/ 144 w 160"/>
              <a:gd name="T25" fmla="*/ 160 h 176"/>
              <a:gd name="T26" fmla="*/ 16 w 160"/>
              <a:gd name="T27" fmla="*/ 160 h 176"/>
              <a:gd name="T28" fmla="*/ 16 w 160"/>
              <a:gd name="T29" fmla="*/ 48 h 176"/>
              <a:gd name="T30" fmla="*/ 52 w 160"/>
              <a:gd name="T31" fmla="*/ 48 h 176"/>
              <a:gd name="T32" fmla="*/ 80 w 160"/>
              <a:gd name="T33" fmla="*/ 20 h 176"/>
              <a:gd name="T34" fmla="*/ 108 w 160"/>
              <a:gd name="T35" fmla="*/ 48 h 176"/>
              <a:gd name="T36" fmla="*/ 144 w 160"/>
              <a:gd name="T37" fmla="*/ 48 h 176"/>
              <a:gd name="T38" fmla="*/ 144 w 160"/>
              <a:gd name="T39" fmla="*/ 160 h 176"/>
              <a:gd name="T40" fmla="*/ 128 w 160"/>
              <a:gd name="T41" fmla="*/ 64 h 176"/>
              <a:gd name="T42" fmla="*/ 32 w 160"/>
              <a:gd name="T43" fmla="*/ 64 h 176"/>
              <a:gd name="T44" fmla="*/ 32 w 160"/>
              <a:gd name="T45" fmla="*/ 144 h 176"/>
              <a:gd name="T46" fmla="*/ 128 w 160"/>
              <a:gd name="T4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76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80" y="0"/>
                  <a:pt x="80" y="0"/>
                  <a:pt x="80" y="0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44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48"/>
                  <a:pt x="16" y="48"/>
                  <a:pt x="16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80" y="20"/>
                  <a:pt x="80" y="20"/>
                  <a:pt x="80" y="2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160"/>
                </a:lnTo>
                <a:close/>
                <a:moveTo>
                  <a:pt x="12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895"/>
          <p:cNvSpPr>
            <a:spLocks noEditPoints="1"/>
          </p:cNvSpPr>
          <p:nvPr/>
        </p:nvSpPr>
        <p:spPr bwMode="auto">
          <a:xfrm>
            <a:off x="10918825" y="3679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52 w 192"/>
              <a:gd name="T17" fmla="*/ 112 h 128"/>
              <a:gd name="T18" fmla="*/ 48 w 192"/>
              <a:gd name="T19" fmla="*/ 112 h 128"/>
              <a:gd name="T20" fmla="*/ 16 w 192"/>
              <a:gd name="T21" fmla="*/ 80 h 128"/>
              <a:gd name="T22" fmla="*/ 48 w 192"/>
              <a:gd name="T23" fmla="*/ 48 h 128"/>
              <a:gd name="T24" fmla="*/ 80 w 192"/>
              <a:gd name="T25" fmla="*/ 80 h 128"/>
              <a:gd name="T26" fmla="*/ 96 w 192"/>
              <a:gd name="T27" fmla="*/ 80 h 128"/>
              <a:gd name="T28" fmla="*/ 61 w 192"/>
              <a:gd name="T29" fmla="*/ 34 h 128"/>
              <a:gd name="T30" fmla="*/ 96 w 192"/>
              <a:gd name="T31" fmla="*/ 16 h 128"/>
              <a:gd name="T32" fmla="*/ 140 w 192"/>
              <a:gd name="T33" fmla="*/ 60 h 128"/>
              <a:gd name="T34" fmla="*/ 140 w 192"/>
              <a:gd name="T35" fmla="*/ 64 h 128"/>
              <a:gd name="T36" fmla="*/ 152 w 192"/>
              <a:gd name="T37" fmla="*/ 64 h 128"/>
              <a:gd name="T38" fmla="*/ 176 w 192"/>
              <a:gd name="T39" fmla="*/ 88 h 128"/>
              <a:gd name="T40" fmla="*/ 152 w 192"/>
              <a:gd name="T4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5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cubicBezTo>
                  <a:pt x="66" y="48"/>
                  <a:pt x="80" y="62"/>
                  <a:pt x="80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58"/>
                  <a:pt x="81" y="39"/>
                  <a:pt x="61" y="34"/>
                </a:cubicBezTo>
                <a:cubicBezTo>
                  <a:pt x="69" y="23"/>
                  <a:pt x="82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101"/>
                  <a:pt x="165" y="112"/>
                  <a:pt x="152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898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6 w 144"/>
              <a:gd name="T1" fmla="*/ 96 h 144"/>
              <a:gd name="T2" fmla="*/ 0 w 144"/>
              <a:gd name="T3" fmla="*/ 96 h 144"/>
              <a:gd name="T4" fmla="*/ 0 w 144"/>
              <a:gd name="T5" fmla="*/ 128 h 144"/>
              <a:gd name="T6" fmla="*/ 16 w 144"/>
              <a:gd name="T7" fmla="*/ 144 h 144"/>
              <a:gd name="T8" fmla="*/ 48 w 144"/>
              <a:gd name="T9" fmla="*/ 144 h 144"/>
              <a:gd name="T10" fmla="*/ 48 w 144"/>
              <a:gd name="T11" fmla="*/ 128 h 144"/>
              <a:gd name="T12" fmla="*/ 16 w 144"/>
              <a:gd name="T13" fmla="*/ 128 h 144"/>
              <a:gd name="T14" fmla="*/ 16 w 144"/>
              <a:gd name="T15" fmla="*/ 96 h 144"/>
              <a:gd name="T16" fmla="*/ 16 w 144"/>
              <a:gd name="T17" fmla="*/ 16 h 144"/>
              <a:gd name="T18" fmla="*/ 48 w 144"/>
              <a:gd name="T19" fmla="*/ 16 h 144"/>
              <a:gd name="T20" fmla="*/ 4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0 h 144"/>
              <a:gd name="T34" fmla="*/ 96 w 144"/>
              <a:gd name="T35" fmla="*/ 0 h 144"/>
              <a:gd name="T36" fmla="*/ 96 w 144"/>
              <a:gd name="T37" fmla="*/ 16 h 144"/>
              <a:gd name="T38" fmla="*/ 128 w 144"/>
              <a:gd name="T39" fmla="*/ 16 h 144"/>
              <a:gd name="T40" fmla="*/ 128 w 144"/>
              <a:gd name="T41" fmla="*/ 48 h 144"/>
              <a:gd name="T42" fmla="*/ 144 w 144"/>
              <a:gd name="T43" fmla="*/ 48 h 144"/>
              <a:gd name="T44" fmla="*/ 144 w 144"/>
              <a:gd name="T45" fmla="*/ 16 h 144"/>
              <a:gd name="T46" fmla="*/ 128 w 144"/>
              <a:gd name="T47" fmla="*/ 0 h 144"/>
              <a:gd name="T48" fmla="*/ 128 w 144"/>
              <a:gd name="T49" fmla="*/ 128 h 144"/>
              <a:gd name="T50" fmla="*/ 96 w 144"/>
              <a:gd name="T51" fmla="*/ 128 h 144"/>
              <a:gd name="T52" fmla="*/ 96 w 144"/>
              <a:gd name="T53" fmla="*/ 144 h 144"/>
              <a:gd name="T54" fmla="*/ 128 w 144"/>
              <a:gd name="T55" fmla="*/ 144 h 144"/>
              <a:gd name="T56" fmla="*/ 144 w 144"/>
              <a:gd name="T57" fmla="*/ 128 h 144"/>
              <a:gd name="T58" fmla="*/ 144 w 144"/>
              <a:gd name="T59" fmla="*/ 96 h 144"/>
              <a:gd name="T60" fmla="*/ 128 w 144"/>
              <a:gd name="T61" fmla="*/ 96 h 144"/>
              <a:gd name="T62" fmla="*/ 128 w 144"/>
              <a:gd name="T63" fmla="*/ 128 h 144"/>
              <a:gd name="T64" fmla="*/ 72 w 144"/>
              <a:gd name="T65" fmla="*/ 48 h 144"/>
              <a:gd name="T66" fmla="*/ 48 w 144"/>
              <a:gd name="T67" fmla="*/ 72 h 144"/>
              <a:gd name="T68" fmla="*/ 72 w 144"/>
              <a:gd name="T69" fmla="*/ 96 h 144"/>
              <a:gd name="T70" fmla="*/ 96 w 144"/>
              <a:gd name="T71" fmla="*/ 72 h 144"/>
              <a:gd name="T72" fmla="*/ 72 w 144"/>
              <a:gd name="T7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01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72 w 144"/>
              <a:gd name="T21" fmla="*/ 64 h 144"/>
              <a:gd name="T22" fmla="*/ 72 w 144"/>
              <a:gd name="T23" fmla="*/ 128 h 144"/>
              <a:gd name="T24" fmla="*/ 16 w 144"/>
              <a:gd name="T25" fmla="*/ 128 h 144"/>
              <a:gd name="T26" fmla="*/ 72 w 144"/>
              <a:gd name="T27" fmla="*/ 64 h 144"/>
              <a:gd name="T28" fmla="*/ 72 w 144"/>
              <a:gd name="T29" fmla="*/ 16 h 144"/>
              <a:gd name="T30" fmla="*/ 128 w 144"/>
              <a:gd name="T31" fmla="*/ 16 h 144"/>
              <a:gd name="T32" fmla="*/ 128 w 144"/>
              <a:gd name="T33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16"/>
                  <a:pt x="72" y="16"/>
                  <a:pt x="7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904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04 w 176"/>
              <a:gd name="T17" fmla="*/ 88 h 176"/>
              <a:gd name="T18" fmla="*/ 104 w 176"/>
              <a:gd name="T19" fmla="*/ 56 h 176"/>
              <a:gd name="T20" fmla="*/ 88 w 176"/>
              <a:gd name="T21" fmla="*/ 40 h 176"/>
              <a:gd name="T22" fmla="*/ 80 w 176"/>
              <a:gd name="T23" fmla="*/ 40 h 176"/>
              <a:gd name="T24" fmla="*/ 64 w 176"/>
              <a:gd name="T25" fmla="*/ 56 h 176"/>
              <a:gd name="T26" fmla="*/ 64 w 176"/>
              <a:gd name="T27" fmla="*/ 64 h 176"/>
              <a:gd name="T28" fmla="*/ 80 w 176"/>
              <a:gd name="T29" fmla="*/ 80 h 176"/>
              <a:gd name="T30" fmla="*/ 88 w 176"/>
              <a:gd name="T31" fmla="*/ 80 h 176"/>
              <a:gd name="T32" fmla="*/ 88 w 176"/>
              <a:gd name="T33" fmla="*/ 88 h 176"/>
              <a:gd name="T34" fmla="*/ 64 w 176"/>
              <a:gd name="T35" fmla="*/ 88 h 176"/>
              <a:gd name="T36" fmla="*/ 64 w 176"/>
              <a:gd name="T37" fmla="*/ 104 h 176"/>
              <a:gd name="T38" fmla="*/ 88 w 176"/>
              <a:gd name="T39" fmla="*/ 104 h 176"/>
              <a:gd name="T40" fmla="*/ 104 w 176"/>
              <a:gd name="T41" fmla="*/ 88 h 176"/>
              <a:gd name="T42" fmla="*/ 80 w 176"/>
              <a:gd name="T43" fmla="*/ 64 h 176"/>
              <a:gd name="T44" fmla="*/ 80 w 176"/>
              <a:gd name="T45" fmla="*/ 56 h 176"/>
              <a:gd name="T46" fmla="*/ 88 w 176"/>
              <a:gd name="T47" fmla="*/ 56 h 176"/>
              <a:gd name="T48" fmla="*/ 88 w 176"/>
              <a:gd name="T49" fmla="*/ 64 h 176"/>
              <a:gd name="T50" fmla="*/ 80 w 176"/>
              <a:gd name="T51" fmla="*/ 64 h 176"/>
              <a:gd name="T52" fmla="*/ 160 w 176"/>
              <a:gd name="T53" fmla="*/ 0 h 176"/>
              <a:gd name="T54" fmla="*/ 48 w 176"/>
              <a:gd name="T55" fmla="*/ 0 h 176"/>
              <a:gd name="T56" fmla="*/ 32 w 176"/>
              <a:gd name="T57" fmla="*/ 16 h 176"/>
              <a:gd name="T58" fmla="*/ 32 w 176"/>
              <a:gd name="T59" fmla="*/ 128 h 176"/>
              <a:gd name="T60" fmla="*/ 48 w 176"/>
              <a:gd name="T61" fmla="*/ 144 h 176"/>
              <a:gd name="T62" fmla="*/ 160 w 176"/>
              <a:gd name="T63" fmla="*/ 144 h 176"/>
              <a:gd name="T64" fmla="*/ 176 w 176"/>
              <a:gd name="T65" fmla="*/ 128 h 176"/>
              <a:gd name="T66" fmla="*/ 176 w 176"/>
              <a:gd name="T67" fmla="*/ 16 h 176"/>
              <a:gd name="T68" fmla="*/ 160 w 176"/>
              <a:gd name="T69" fmla="*/ 0 h 176"/>
              <a:gd name="T70" fmla="*/ 160 w 176"/>
              <a:gd name="T71" fmla="*/ 64 h 176"/>
              <a:gd name="T72" fmla="*/ 144 w 176"/>
              <a:gd name="T73" fmla="*/ 64 h 176"/>
              <a:gd name="T74" fmla="*/ 144 w 176"/>
              <a:gd name="T75" fmla="*/ 48 h 176"/>
              <a:gd name="T76" fmla="*/ 128 w 176"/>
              <a:gd name="T77" fmla="*/ 48 h 176"/>
              <a:gd name="T78" fmla="*/ 128 w 176"/>
              <a:gd name="T79" fmla="*/ 64 h 176"/>
              <a:gd name="T80" fmla="*/ 112 w 176"/>
              <a:gd name="T81" fmla="*/ 64 h 176"/>
              <a:gd name="T82" fmla="*/ 112 w 176"/>
              <a:gd name="T83" fmla="*/ 80 h 176"/>
              <a:gd name="T84" fmla="*/ 128 w 176"/>
              <a:gd name="T85" fmla="*/ 80 h 176"/>
              <a:gd name="T86" fmla="*/ 128 w 176"/>
              <a:gd name="T87" fmla="*/ 96 h 176"/>
              <a:gd name="T88" fmla="*/ 144 w 176"/>
              <a:gd name="T89" fmla="*/ 96 h 176"/>
              <a:gd name="T90" fmla="*/ 144 w 176"/>
              <a:gd name="T91" fmla="*/ 80 h 176"/>
              <a:gd name="T92" fmla="*/ 160 w 176"/>
              <a:gd name="T93" fmla="*/ 80 h 176"/>
              <a:gd name="T94" fmla="*/ 160 w 176"/>
              <a:gd name="T95" fmla="*/ 128 h 176"/>
              <a:gd name="T96" fmla="*/ 48 w 176"/>
              <a:gd name="T97" fmla="*/ 128 h 176"/>
              <a:gd name="T98" fmla="*/ 48 w 176"/>
              <a:gd name="T99" fmla="*/ 16 h 176"/>
              <a:gd name="T100" fmla="*/ 160 w 176"/>
              <a:gd name="T101" fmla="*/ 16 h 176"/>
              <a:gd name="T102" fmla="*/ 160 w 176"/>
              <a:gd name="T10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04" y="88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7"/>
                  <a:pt x="97" y="40"/>
                  <a:pt x="8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64" y="47"/>
                  <a:pt x="64" y="56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73"/>
                  <a:pt x="71" y="80"/>
                  <a:pt x="8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8"/>
                  <a:pt x="88" y="88"/>
                  <a:pt x="88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97" y="104"/>
                  <a:pt x="104" y="97"/>
                  <a:pt x="104" y="88"/>
                </a:cubicBezTo>
                <a:close/>
                <a:moveTo>
                  <a:pt x="80" y="64"/>
                </a:moveTo>
                <a:cubicBezTo>
                  <a:pt x="80" y="56"/>
                  <a:pt x="80" y="56"/>
                  <a:pt x="80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64"/>
                  <a:pt x="88" y="64"/>
                  <a:pt x="88" y="64"/>
                </a:cubicBezTo>
                <a:lnTo>
                  <a:pt x="80" y="64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907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112 w 176"/>
              <a:gd name="T45" fmla="*/ 32 h 176"/>
              <a:gd name="T46" fmla="*/ 96 w 176"/>
              <a:gd name="T47" fmla="*/ 32 h 176"/>
              <a:gd name="T48" fmla="*/ 80 w 176"/>
              <a:gd name="T49" fmla="*/ 48 h 176"/>
              <a:gd name="T50" fmla="*/ 80 w 176"/>
              <a:gd name="T51" fmla="*/ 64 h 176"/>
              <a:gd name="T52" fmla="*/ 96 w 176"/>
              <a:gd name="T53" fmla="*/ 80 h 176"/>
              <a:gd name="T54" fmla="*/ 112 w 176"/>
              <a:gd name="T55" fmla="*/ 80 h 176"/>
              <a:gd name="T56" fmla="*/ 112 w 176"/>
              <a:gd name="T57" fmla="*/ 96 h 176"/>
              <a:gd name="T58" fmla="*/ 80 w 176"/>
              <a:gd name="T59" fmla="*/ 96 h 176"/>
              <a:gd name="T60" fmla="*/ 80 w 176"/>
              <a:gd name="T61" fmla="*/ 112 h 176"/>
              <a:gd name="T62" fmla="*/ 112 w 176"/>
              <a:gd name="T63" fmla="*/ 112 h 176"/>
              <a:gd name="T64" fmla="*/ 128 w 176"/>
              <a:gd name="T65" fmla="*/ 96 h 176"/>
              <a:gd name="T66" fmla="*/ 128 w 176"/>
              <a:gd name="T67" fmla="*/ 48 h 176"/>
              <a:gd name="T68" fmla="*/ 112 w 176"/>
              <a:gd name="T69" fmla="*/ 32 h 176"/>
              <a:gd name="T70" fmla="*/ 112 w 176"/>
              <a:gd name="T71" fmla="*/ 64 h 176"/>
              <a:gd name="T72" fmla="*/ 96 w 176"/>
              <a:gd name="T73" fmla="*/ 64 h 176"/>
              <a:gd name="T74" fmla="*/ 96 w 176"/>
              <a:gd name="T75" fmla="*/ 48 h 176"/>
              <a:gd name="T76" fmla="*/ 112 w 176"/>
              <a:gd name="T77" fmla="*/ 48 h 176"/>
              <a:gd name="T78" fmla="*/ 112 w 176"/>
              <a:gd name="T7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12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87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910"/>
          <p:cNvSpPr>
            <a:spLocks noEditPoints="1"/>
          </p:cNvSpPr>
          <p:nvPr/>
        </p:nvSpPr>
        <p:spPr bwMode="auto">
          <a:xfrm>
            <a:off x="15625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12 w 176"/>
              <a:gd name="T47" fmla="*/ 112 h 176"/>
              <a:gd name="T48" fmla="*/ 128 w 176"/>
              <a:gd name="T49" fmla="*/ 96 h 176"/>
              <a:gd name="T50" fmla="*/ 128 w 176"/>
              <a:gd name="T51" fmla="*/ 84 h 176"/>
              <a:gd name="T52" fmla="*/ 116 w 176"/>
              <a:gd name="T53" fmla="*/ 72 h 176"/>
              <a:gd name="T54" fmla="*/ 128 w 176"/>
              <a:gd name="T55" fmla="*/ 60 h 176"/>
              <a:gd name="T56" fmla="*/ 128 w 176"/>
              <a:gd name="T57" fmla="*/ 48 h 176"/>
              <a:gd name="T58" fmla="*/ 112 w 176"/>
              <a:gd name="T59" fmla="*/ 32 h 176"/>
              <a:gd name="T60" fmla="*/ 96 w 176"/>
              <a:gd name="T61" fmla="*/ 32 h 176"/>
              <a:gd name="T62" fmla="*/ 80 w 176"/>
              <a:gd name="T63" fmla="*/ 48 h 176"/>
              <a:gd name="T64" fmla="*/ 80 w 176"/>
              <a:gd name="T65" fmla="*/ 60 h 176"/>
              <a:gd name="T66" fmla="*/ 92 w 176"/>
              <a:gd name="T67" fmla="*/ 72 h 176"/>
              <a:gd name="T68" fmla="*/ 80 w 176"/>
              <a:gd name="T69" fmla="*/ 84 h 176"/>
              <a:gd name="T70" fmla="*/ 80 w 176"/>
              <a:gd name="T71" fmla="*/ 96 h 176"/>
              <a:gd name="T72" fmla="*/ 96 w 176"/>
              <a:gd name="T73" fmla="*/ 112 h 176"/>
              <a:gd name="T74" fmla="*/ 96 w 176"/>
              <a:gd name="T75" fmla="*/ 48 h 176"/>
              <a:gd name="T76" fmla="*/ 112 w 176"/>
              <a:gd name="T77" fmla="*/ 48 h 176"/>
              <a:gd name="T78" fmla="*/ 112 w 176"/>
              <a:gd name="T79" fmla="*/ 64 h 176"/>
              <a:gd name="T80" fmla="*/ 96 w 176"/>
              <a:gd name="T81" fmla="*/ 64 h 176"/>
              <a:gd name="T82" fmla="*/ 96 w 176"/>
              <a:gd name="T83" fmla="*/ 48 h 176"/>
              <a:gd name="T84" fmla="*/ 96 w 176"/>
              <a:gd name="T85" fmla="*/ 80 h 176"/>
              <a:gd name="T86" fmla="*/ 112 w 176"/>
              <a:gd name="T87" fmla="*/ 80 h 176"/>
              <a:gd name="T88" fmla="*/ 112 w 176"/>
              <a:gd name="T89" fmla="*/ 96 h 176"/>
              <a:gd name="T90" fmla="*/ 96 w 176"/>
              <a:gd name="T91" fmla="*/ 96 h 176"/>
              <a:gd name="T92" fmla="*/ 96 w 176"/>
              <a:gd name="T93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77"/>
                  <a:pt x="123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7"/>
                  <a:pt x="85" y="72"/>
                  <a:pt x="92" y="72"/>
                </a:cubicBezTo>
                <a:cubicBezTo>
                  <a:pt x="85" y="72"/>
                  <a:pt x="80" y="77"/>
                  <a:pt x="80" y="84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05"/>
                  <a:pt x="87" y="112"/>
                  <a:pt x="96" y="112"/>
                </a:cubicBezTo>
                <a:close/>
                <a:moveTo>
                  <a:pt x="96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913"/>
          <p:cNvSpPr>
            <a:spLocks noEditPoints="1"/>
          </p:cNvSpPr>
          <p:nvPr/>
        </p:nvSpPr>
        <p:spPr bwMode="auto">
          <a:xfrm>
            <a:off x="132762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28 w 176"/>
              <a:gd name="T47" fmla="*/ 48 h 176"/>
              <a:gd name="T48" fmla="*/ 128 w 176"/>
              <a:gd name="T49" fmla="*/ 32 h 176"/>
              <a:gd name="T50" fmla="*/ 80 w 176"/>
              <a:gd name="T51" fmla="*/ 32 h 176"/>
              <a:gd name="T52" fmla="*/ 80 w 176"/>
              <a:gd name="T53" fmla="*/ 48 h 176"/>
              <a:gd name="T54" fmla="*/ 112 w 176"/>
              <a:gd name="T55" fmla="*/ 48 h 176"/>
              <a:gd name="T56" fmla="*/ 80 w 176"/>
              <a:gd name="T57" fmla="*/ 112 h 176"/>
              <a:gd name="T58" fmla="*/ 96 w 176"/>
              <a:gd name="T5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80" y="112"/>
                  <a:pt x="80" y="112"/>
                  <a:pt x="80" y="112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916"/>
          <p:cNvSpPr>
            <a:spLocks noEditPoints="1"/>
          </p:cNvSpPr>
          <p:nvPr/>
        </p:nvSpPr>
        <p:spPr bwMode="auto">
          <a:xfrm>
            <a:off x="10926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12 w 176"/>
              <a:gd name="T47" fmla="*/ 112 h 176"/>
              <a:gd name="T48" fmla="*/ 128 w 176"/>
              <a:gd name="T49" fmla="*/ 96 h 176"/>
              <a:gd name="T50" fmla="*/ 128 w 176"/>
              <a:gd name="T51" fmla="*/ 80 h 176"/>
              <a:gd name="T52" fmla="*/ 112 w 176"/>
              <a:gd name="T53" fmla="*/ 64 h 176"/>
              <a:gd name="T54" fmla="*/ 96 w 176"/>
              <a:gd name="T55" fmla="*/ 64 h 176"/>
              <a:gd name="T56" fmla="*/ 96 w 176"/>
              <a:gd name="T57" fmla="*/ 48 h 176"/>
              <a:gd name="T58" fmla="*/ 128 w 176"/>
              <a:gd name="T59" fmla="*/ 48 h 176"/>
              <a:gd name="T60" fmla="*/ 128 w 176"/>
              <a:gd name="T61" fmla="*/ 32 h 176"/>
              <a:gd name="T62" fmla="*/ 96 w 176"/>
              <a:gd name="T63" fmla="*/ 32 h 176"/>
              <a:gd name="T64" fmla="*/ 80 w 176"/>
              <a:gd name="T65" fmla="*/ 48 h 176"/>
              <a:gd name="T66" fmla="*/ 80 w 176"/>
              <a:gd name="T67" fmla="*/ 96 h 176"/>
              <a:gd name="T68" fmla="*/ 96 w 176"/>
              <a:gd name="T69" fmla="*/ 112 h 176"/>
              <a:gd name="T70" fmla="*/ 96 w 176"/>
              <a:gd name="T71" fmla="*/ 80 h 176"/>
              <a:gd name="T72" fmla="*/ 112 w 176"/>
              <a:gd name="T73" fmla="*/ 80 h 176"/>
              <a:gd name="T74" fmla="*/ 112 w 176"/>
              <a:gd name="T75" fmla="*/ 96 h 176"/>
              <a:gd name="T76" fmla="*/ 96 w 176"/>
              <a:gd name="T77" fmla="*/ 96 h 176"/>
              <a:gd name="T78" fmla="*/ 96 w 176"/>
              <a:gd name="T79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05"/>
                  <a:pt x="87" y="112"/>
                  <a:pt x="96" y="112"/>
                </a:cubicBez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919"/>
          <p:cNvSpPr>
            <a:spLocks noEditPoints="1"/>
          </p:cNvSpPr>
          <p:nvPr/>
        </p:nvSpPr>
        <p:spPr bwMode="auto">
          <a:xfrm>
            <a:off x="8577263" y="1524000"/>
            <a:ext cx="757238" cy="757238"/>
          </a:xfrm>
          <a:custGeom>
            <a:avLst/>
            <a:gdLst>
              <a:gd name="T0" fmla="*/ 160 w 176"/>
              <a:gd name="T1" fmla="*/ 0 h 176"/>
              <a:gd name="T2" fmla="*/ 48 w 176"/>
              <a:gd name="T3" fmla="*/ 0 h 176"/>
              <a:gd name="T4" fmla="*/ 32 w 176"/>
              <a:gd name="T5" fmla="*/ 16 h 176"/>
              <a:gd name="T6" fmla="*/ 32 w 176"/>
              <a:gd name="T7" fmla="*/ 128 h 176"/>
              <a:gd name="T8" fmla="*/ 48 w 176"/>
              <a:gd name="T9" fmla="*/ 144 h 176"/>
              <a:gd name="T10" fmla="*/ 160 w 176"/>
              <a:gd name="T11" fmla="*/ 144 h 176"/>
              <a:gd name="T12" fmla="*/ 176 w 176"/>
              <a:gd name="T13" fmla="*/ 128 h 176"/>
              <a:gd name="T14" fmla="*/ 176 w 176"/>
              <a:gd name="T15" fmla="*/ 16 h 176"/>
              <a:gd name="T16" fmla="*/ 160 w 176"/>
              <a:gd name="T17" fmla="*/ 0 h 176"/>
              <a:gd name="T18" fmla="*/ 160 w 176"/>
              <a:gd name="T19" fmla="*/ 128 h 176"/>
              <a:gd name="T20" fmla="*/ 48 w 176"/>
              <a:gd name="T21" fmla="*/ 128 h 176"/>
              <a:gd name="T22" fmla="*/ 48 w 176"/>
              <a:gd name="T23" fmla="*/ 16 h 176"/>
              <a:gd name="T24" fmla="*/ 160 w 176"/>
              <a:gd name="T25" fmla="*/ 16 h 176"/>
              <a:gd name="T26" fmla="*/ 160 w 176"/>
              <a:gd name="T27" fmla="*/ 128 h 176"/>
              <a:gd name="T28" fmla="*/ 16 w 176"/>
              <a:gd name="T29" fmla="*/ 32 h 176"/>
              <a:gd name="T30" fmla="*/ 0 w 176"/>
              <a:gd name="T31" fmla="*/ 32 h 176"/>
              <a:gd name="T32" fmla="*/ 0 w 176"/>
              <a:gd name="T33" fmla="*/ 160 h 176"/>
              <a:gd name="T34" fmla="*/ 16 w 176"/>
              <a:gd name="T35" fmla="*/ 176 h 176"/>
              <a:gd name="T36" fmla="*/ 144 w 176"/>
              <a:gd name="T37" fmla="*/ 176 h 176"/>
              <a:gd name="T38" fmla="*/ 144 w 176"/>
              <a:gd name="T39" fmla="*/ 160 h 176"/>
              <a:gd name="T40" fmla="*/ 16 w 176"/>
              <a:gd name="T41" fmla="*/ 160 h 176"/>
              <a:gd name="T42" fmla="*/ 16 w 176"/>
              <a:gd name="T43" fmla="*/ 32 h 176"/>
              <a:gd name="T44" fmla="*/ 128 w 176"/>
              <a:gd name="T45" fmla="*/ 96 h 176"/>
              <a:gd name="T46" fmla="*/ 128 w 176"/>
              <a:gd name="T47" fmla="*/ 80 h 176"/>
              <a:gd name="T48" fmla="*/ 112 w 176"/>
              <a:gd name="T49" fmla="*/ 64 h 176"/>
              <a:gd name="T50" fmla="*/ 96 w 176"/>
              <a:gd name="T51" fmla="*/ 64 h 176"/>
              <a:gd name="T52" fmla="*/ 96 w 176"/>
              <a:gd name="T53" fmla="*/ 48 h 176"/>
              <a:gd name="T54" fmla="*/ 128 w 176"/>
              <a:gd name="T55" fmla="*/ 48 h 176"/>
              <a:gd name="T56" fmla="*/ 128 w 176"/>
              <a:gd name="T57" fmla="*/ 32 h 176"/>
              <a:gd name="T58" fmla="*/ 80 w 176"/>
              <a:gd name="T59" fmla="*/ 32 h 176"/>
              <a:gd name="T60" fmla="*/ 80 w 176"/>
              <a:gd name="T61" fmla="*/ 80 h 176"/>
              <a:gd name="T62" fmla="*/ 112 w 176"/>
              <a:gd name="T63" fmla="*/ 80 h 176"/>
              <a:gd name="T64" fmla="*/ 112 w 176"/>
              <a:gd name="T65" fmla="*/ 96 h 176"/>
              <a:gd name="T66" fmla="*/ 80 w 176"/>
              <a:gd name="T67" fmla="*/ 96 h 176"/>
              <a:gd name="T68" fmla="*/ 80 w 176"/>
              <a:gd name="T69" fmla="*/ 112 h 176"/>
              <a:gd name="T70" fmla="*/ 112 w 176"/>
              <a:gd name="T71" fmla="*/ 112 h 176"/>
              <a:gd name="T72" fmla="*/ 128 w 176"/>
              <a:gd name="T7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28" y="96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922"/>
          <p:cNvSpPr>
            <a:spLocks noEditPoints="1"/>
          </p:cNvSpPr>
          <p:nvPr/>
        </p:nvSpPr>
        <p:spPr bwMode="auto">
          <a:xfrm>
            <a:off x="6227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12 w 176"/>
              <a:gd name="T17" fmla="*/ 112 h 176"/>
              <a:gd name="T18" fmla="*/ 128 w 176"/>
              <a:gd name="T19" fmla="*/ 112 h 176"/>
              <a:gd name="T20" fmla="*/ 128 w 176"/>
              <a:gd name="T21" fmla="*/ 32 h 176"/>
              <a:gd name="T22" fmla="*/ 112 w 176"/>
              <a:gd name="T23" fmla="*/ 32 h 176"/>
              <a:gd name="T24" fmla="*/ 112 w 176"/>
              <a:gd name="T25" fmla="*/ 64 h 176"/>
              <a:gd name="T26" fmla="*/ 96 w 176"/>
              <a:gd name="T27" fmla="*/ 64 h 176"/>
              <a:gd name="T28" fmla="*/ 96 w 176"/>
              <a:gd name="T29" fmla="*/ 32 h 176"/>
              <a:gd name="T30" fmla="*/ 80 w 176"/>
              <a:gd name="T31" fmla="*/ 32 h 176"/>
              <a:gd name="T32" fmla="*/ 80 w 176"/>
              <a:gd name="T33" fmla="*/ 80 h 176"/>
              <a:gd name="T34" fmla="*/ 112 w 176"/>
              <a:gd name="T35" fmla="*/ 80 h 176"/>
              <a:gd name="T36" fmla="*/ 112 w 176"/>
              <a:gd name="T37" fmla="*/ 112 h 176"/>
              <a:gd name="T38" fmla="*/ 160 w 176"/>
              <a:gd name="T39" fmla="*/ 0 h 176"/>
              <a:gd name="T40" fmla="*/ 48 w 176"/>
              <a:gd name="T41" fmla="*/ 0 h 176"/>
              <a:gd name="T42" fmla="*/ 32 w 176"/>
              <a:gd name="T43" fmla="*/ 16 h 176"/>
              <a:gd name="T44" fmla="*/ 32 w 176"/>
              <a:gd name="T45" fmla="*/ 128 h 176"/>
              <a:gd name="T46" fmla="*/ 48 w 176"/>
              <a:gd name="T47" fmla="*/ 144 h 176"/>
              <a:gd name="T48" fmla="*/ 160 w 176"/>
              <a:gd name="T49" fmla="*/ 144 h 176"/>
              <a:gd name="T50" fmla="*/ 176 w 176"/>
              <a:gd name="T51" fmla="*/ 128 h 176"/>
              <a:gd name="T52" fmla="*/ 176 w 176"/>
              <a:gd name="T53" fmla="*/ 16 h 176"/>
              <a:gd name="T54" fmla="*/ 160 w 176"/>
              <a:gd name="T55" fmla="*/ 0 h 176"/>
              <a:gd name="T56" fmla="*/ 160 w 176"/>
              <a:gd name="T57" fmla="*/ 128 h 176"/>
              <a:gd name="T58" fmla="*/ 48 w 176"/>
              <a:gd name="T59" fmla="*/ 128 h 176"/>
              <a:gd name="T60" fmla="*/ 48 w 176"/>
              <a:gd name="T61" fmla="*/ 16 h 176"/>
              <a:gd name="T62" fmla="*/ 160 w 176"/>
              <a:gd name="T63" fmla="*/ 16 h 176"/>
              <a:gd name="T64" fmla="*/ 160 w 176"/>
              <a:gd name="T6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12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32"/>
                  <a:pt x="96" y="32"/>
                  <a:pt x="9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925"/>
          <p:cNvSpPr>
            <a:spLocks noEditPoints="1"/>
          </p:cNvSpPr>
          <p:nvPr/>
        </p:nvSpPr>
        <p:spPr bwMode="auto">
          <a:xfrm>
            <a:off x="3878263" y="1524000"/>
            <a:ext cx="757238" cy="757238"/>
          </a:xfrm>
          <a:custGeom>
            <a:avLst/>
            <a:gdLst>
              <a:gd name="T0" fmla="*/ 120 w 176"/>
              <a:gd name="T1" fmla="*/ 74 h 176"/>
              <a:gd name="T2" fmla="*/ 98 w 176"/>
              <a:gd name="T3" fmla="*/ 103 h 176"/>
              <a:gd name="T4" fmla="*/ 82 w 176"/>
              <a:gd name="T5" fmla="*/ 84 h 176"/>
              <a:gd name="T6" fmla="*/ 60 w 176"/>
              <a:gd name="T7" fmla="*/ 112 h 176"/>
              <a:gd name="T8" fmla="*/ 148 w 176"/>
              <a:gd name="T9" fmla="*/ 112 h 176"/>
              <a:gd name="T10" fmla="*/ 120 w 176"/>
              <a:gd name="T11" fmla="*/ 74 h 176"/>
              <a:gd name="T12" fmla="*/ 16 w 176"/>
              <a:gd name="T13" fmla="*/ 32 h 176"/>
              <a:gd name="T14" fmla="*/ 0 w 176"/>
              <a:gd name="T15" fmla="*/ 32 h 176"/>
              <a:gd name="T16" fmla="*/ 0 w 176"/>
              <a:gd name="T17" fmla="*/ 160 h 176"/>
              <a:gd name="T18" fmla="*/ 16 w 176"/>
              <a:gd name="T19" fmla="*/ 176 h 176"/>
              <a:gd name="T20" fmla="*/ 144 w 176"/>
              <a:gd name="T21" fmla="*/ 176 h 176"/>
              <a:gd name="T22" fmla="*/ 144 w 176"/>
              <a:gd name="T23" fmla="*/ 160 h 176"/>
              <a:gd name="T24" fmla="*/ 16 w 176"/>
              <a:gd name="T25" fmla="*/ 160 h 176"/>
              <a:gd name="T26" fmla="*/ 16 w 176"/>
              <a:gd name="T27" fmla="*/ 32 h 176"/>
              <a:gd name="T28" fmla="*/ 160 w 176"/>
              <a:gd name="T29" fmla="*/ 0 h 176"/>
              <a:gd name="T30" fmla="*/ 48 w 176"/>
              <a:gd name="T31" fmla="*/ 0 h 176"/>
              <a:gd name="T32" fmla="*/ 32 w 176"/>
              <a:gd name="T33" fmla="*/ 16 h 176"/>
              <a:gd name="T34" fmla="*/ 32 w 176"/>
              <a:gd name="T35" fmla="*/ 128 h 176"/>
              <a:gd name="T36" fmla="*/ 48 w 176"/>
              <a:gd name="T37" fmla="*/ 144 h 176"/>
              <a:gd name="T38" fmla="*/ 160 w 176"/>
              <a:gd name="T39" fmla="*/ 144 h 176"/>
              <a:gd name="T40" fmla="*/ 176 w 176"/>
              <a:gd name="T41" fmla="*/ 128 h 176"/>
              <a:gd name="T42" fmla="*/ 176 w 176"/>
              <a:gd name="T43" fmla="*/ 16 h 176"/>
              <a:gd name="T44" fmla="*/ 160 w 176"/>
              <a:gd name="T45" fmla="*/ 0 h 176"/>
              <a:gd name="T46" fmla="*/ 160 w 176"/>
              <a:gd name="T47" fmla="*/ 128 h 176"/>
              <a:gd name="T48" fmla="*/ 48 w 176"/>
              <a:gd name="T49" fmla="*/ 128 h 176"/>
              <a:gd name="T50" fmla="*/ 48 w 176"/>
              <a:gd name="T51" fmla="*/ 16 h 176"/>
              <a:gd name="T52" fmla="*/ 160 w 176"/>
              <a:gd name="T53" fmla="*/ 16 h 176"/>
              <a:gd name="T54" fmla="*/ 160 w 176"/>
              <a:gd name="T5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76">
                <a:moveTo>
                  <a:pt x="120" y="74"/>
                </a:moveTo>
                <a:cubicBezTo>
                  <a:pt x="98" y="103"/>
                  <a:pt x="98" y="103"/>
                  <a:pt x="98" y="103"/>
                </a:cubicBezTo>
                <a:cubicBezTo>
                  <a:pt x="82" y="84"/>
                  <a:pt x="82" y="84"/>
                  <a:pt x="82" y="84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148" y="112"/>
                  <a:pt x="148" y="112"/>
                  <a:pt x="148" y="112"/>
                </a:cubicBezTo>
                <a:lnTo>
                  <a:pt x="120" y="74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928"/>
          <p:cNvSpPr>
            <a:spLocks noEditPoints="1"/>
          </p:cNvSpPr>
          <p:nvPr/>
        </p:nvSpPr>
        <p:spPr bwMode="auto">
          <a:xfrm>
            <a:off x="1528763" y="1524000"/>
            <a:ext cx="757238" cy="757238"/>
          </a:xfrm>
          <a:custGeom>
            <a:avLst/>
            <a:gdLst>
              <a:gd name="T0" fmla="*/ 160 w 176"/>
              <a:gd name="T1" fmla="*/ 0 h 176"/>
              <a:gd name="T2" fmla="*/ 48 w 176"/>
              <a:gd name="T3" fmla="*/ 0 h 176"/>
              <a:gd name="T4" fmla="*/ 32 w 176"/>
              <a:gd name="T5" fmla="*/ 16 h 176"/>
              <a:gd name="T6" fmla="*/ 32 w 176"/>
              <a:gd name="T7" fmla="*/ 128 h 176"/>
              <a:gd name="T8" fmla="*/ 48 w 176"/>
              <a:gd name="T9" fmla="*/ 144 h 176"/>
              <a:gd name="T10" fmla="*/ 160 w 176"/>
              <a:gd name="T11" fmla="*/ 144 h 176"/>
              <a:gd name="T12" fmla="*/ 176 w 176"/>
              <a:gd name="T13" fmla="*/ 128 h 176"/>
              <a:gd name="T14" fmla="*/ 176 w 176"/>
              <a:gd name="T15" fmla="*/ 16 h 176"/>
              <a:gd name="T16" fmla="*/ 160 w 176"/>
              <a:gd name="T17" fmla="*/ 0 h 176"/>
              <a:gd name="T18" fmla="*/ 160 w 176"/>
              <a:gd name="T19" fmla="*/ 128 h 176"/>
              <a:gd name="T20" fmla="*/ 48 w 176"/>
              <a:gd name="T21" fmla="*/ 128 h 176"/>
              <a:gd name="T22" fmla="*/ 48 w 176"/>
              <a:gd name="T23" fmla="*/ 16 h 176"/>
              <a:gd name="T24" fmla="*/ 160 w 176"/>
              <a:gd name="T25" fmla="*/ 16 h 176"/>
              <a:gd name="T26" fmla="*/ 160 w 176"/>
              <a:gd name="T27" fmla="*/ 128 h 176"/>
              <a:gd name="T28" fmla="*/ 16 w 176"/>
              <a:gd name="T29" fmla="*/ 32 h 176"/>
              <a:gd name="T30" fmla="*/ 0 w 176"/>
              <a:gd name="T31" fmla="*/ 32 h 176"/>
              <a:gd name="T32" fmla="*/ 0 w 176"/>
              <a:gd name="T33" fmla="*/ 160 h 176"/>
              <a:gd name="T34" fmla="*/ 16 w 176"/>
              <a:gd name="T35" fmla="*/ 176 h 176"/>
              <a:gd name="T36" fmla="*/ 144 w 176"/>
              <a:gd name="T37" fmla="*/ 176 h 176"/>
              <a:gd name="T38" fmla="*/ 144 w 176"/>
              <a:gd name="T39" fmla="*/ 160 h 176"/>
              <a:gd name="T40" fmla="*/ 16 w 176"/>
              <a:gd name="T41" fmla="*/ 160 h 176"/>
              <a:gd name="T42" fmla="*/ 16 w 176"/>
              <a:gd name="T43" fmla="*/ 32 h 176"/>
              <a:gd name="T44" fmla="*/ 128 w 176"/>
              <a:gd name="T45" fmla="*/ 96 h 176"/>
              <a:gd name="T46" fmla="*/ 128 w 176"/>
              <a:gd name="T47" fmla="*/ 84 h 176"/>
              <a:gd name="T48" fmla="*/ 116 w 176"/>
              <a:gd name="T49" fmla="*/ 72 h 176"/>
              <a:gd name="T50" fmla="*/ 128 w 176"/>
              <a:gd name="T51" fmla="*/ 60 h 176"/>
              <a:gd name="T52" fmla="*/ 128 w 176"/>
              <a:gd name="T53" fmla="*/ 48 h 176"/>
              <a:gd name="T54" fmla="*/ 112 w 176"/>
              <a:gd name="T55" fmla="*/ 32 h 176"/>
              <a:gd name="T56" fmla="*/ 80 w 176"/>
              <a:gd name="T57" fmla="*/ 32 h 176"/>
              <a:gd name="T58" fmla="*/ 80 w 176"/>
              <a:gd name="T59" fmla="*/ 48 h 176"/>
              <a:gd name="T60" fmla="*/ 112 w 176"/>
              <a:gd name="T61" fmla="*/ 48 h 176"/>
              <a:gd name="T62" fmla="*/ 112 w 176"/>
              <a:gd name="T63" fmla="*/ 64 h 176"/>
              <a:gd name="T64" fmla="*/ 96 w 176"/>
              <a:gd name="T65" fmla="*/ 64 h 176"/>
              <a:gd name="T66" fmla="*/ 96 w 176"/>
              <a:gd name="T67" fmla="*/ 80 h 176"/>
              <a:gd name="T68" fmla="*/ 112 w 176"/>
              <a:gd name="T69" fmla="*/ 80 h 176"/>
              <a:gd name="T70" fmla="*/ 112 w 176"/>
              <a:gd name="T71" fmla="*/ 96 h 176"/>
              <a:gd name="T72" fmla="*/ 80 w 176"/>
              <a:gd name="T73" fmla="*/ 96 h 176"/>
              <a:gd name="T74" fmla="*/ 80 w 176"/>
              <a:gd name="T75" fmla="*/ 112 h 176"/>
              <a:gd name="T76" fmla="*/ 112 w 176"/>
              <a:gd name="T77" fmla="*/ 112 h 176"/>
              <a:gd name="T78" fmla="*/ 128 w 176"/>
              <a:gd name="T79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28" y="96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77"/>
                  <a:pt x="123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261885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strong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weak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healing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image aspect ratio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iso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leak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leak remove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linked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two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loupe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monochrome photos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 creation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 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music 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nature people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navigate before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navigate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palette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761"/>
          <p:cNvSpPr>
            <a:spLocks noEditPoints="1"/>
          </p:cNvSpPr>
          <p:nvPr/>
        </p:nvSpPr>
        <p:spPr bwMode="auto">
          <a:xfrm>
            <a:off x="15616238" y="7624763"/>
            <a:ext cx="762000" cy="762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84 w 144"/>
              <a:gd name="T7" fmla="*/ 132 h 144"/>
              <a:gd name="T8" fmla="*/ 81 w 144"/>
              <a:gd name="T9" fmla="*/ 124 h 144"/>
              <a:gd name="T10" fmla="*/ 78 w 144"/>
              <a:gd name="T11" fmla="*/ 116 h 144"/>
              <a:gd name="T12" fmla="*/ 90 w 144"/>
              <a:gd name="T13" fmla="*/ 104 h 144"/>
              <a:gd name="T14" fmla="*/ 104 w 144"/>
              <a:gd name="T15" fmla="*/ 104 h 144"/>
              <a:gd name="T16" fmla="*/ 144 w 144"/>
              <a:gd name="T17" fmla="*/ 64 h 144"/>
              <a:gd name="T18" fmla="*/ 72 w 144"/>
              <a:gd name="T19" fmla="*/ 0 h 144"/>
              <a:gd name="T20" fmla="*/ 28 w 144"/>
              <a:gd name="T21" fmla="*/ 72 h 144"/>
              <a:gd name="T22" fmla="*/ 16 w 144"/>
              <a:gd name="T23" fmla="*/ 60 h 144"/>
              <a:gd name="T24" fmla="*/ 28 w 144"/>
              <a:gd name="T25" fmla="*/ 48 h 144"/>
              <a:gd name="T26" fmla="*/ 40 w 144"/>
              <a:gd name="T27" fmla="*/ 60 h 144"/>
              <a:gd name="T28" fmla="*/ 28 w 144"/>
              <a:gd name="T29" fmla="*/ 72 h 144"/>
              <a:gd name="T30" fmla="*/ 52 w 144"/>
              <a:gd name="T31" fmla="*/ 40 h 144"/>
              <a:gd name="T32" fmla="*/ 40 w 144"/>
              <a:gd name="T33" fmla="*/ 28 h 144"/>
              <a:gd name="T34" fmla="*/ 52 w 144"/>
              <a:gd name="T35" fmla="*/ 16 h 144"/>
              <a:gd name="T36" fmla="*/ 64 w 144"/>
              <a:gd name="T37" fmla="*/ 28 h 144"/>
              <a:gd name="T38" fmla="*/ 52 w 144"/>
              <a:gd name="T39" fmla="*/ 40 h 144"/>
              <a:gd name="T40" fmla="*/ 92 w 144"/>
              <a:gd name="T41" fmla="*/ 40 h 144"/>
              <a:gd name="T42" fmla="*/ 80 w 144"/>
              <a:gd name="T43" fmla="*/ 28 h 144"/>
              <a:gd name="T44" fmla="*/ 92 w 144"/>
              <a:gd name="T45" fmla="*/ 16 h 144"/>
              <a:gd name="T46" fmla="*/ 104 w 144"/>
              <a:gd name="T47" fmla="*/ 28 h 144"/>
              <a:gd name="T48" fmla="*/ 92 w 144"/>
              <a:gd name="T49" fmla="*/ 40 h 144"/>
              <a:gd name="T50" fmla="*/ 116 w 144"/>
              <a:gd name="T51" fmla="*/ 72 h 144"/>
              <a:gd name="T52" fmla="*/ 104 w 144"/>
              <a:gd name="T53" fmla="*/ 60 h 144"/>
              <a:gd name="T54" fmla="*/ 116 w 144"/>
              <a:gd name="T55" fmla="*/ 48 h 144"/>
              <a:gd name="T56" fmla="*/ 128 w 144"/>
              <a:gd name="T57" fmla="*/ 60 h 144"/>
              <a:gd name="T58" fmla="*/ 116 w 144"/>
              <a:gd name="T5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79" y="144"/>
                  <a:pt x="84" y="139"/>
                  <a:pt x="84" y="132"/>
                </a:cubicBezTo>
                <a:cubicBezTo>
                  <a:pt x="84" y="129"/>
                  <a:pt x="83" y="126"/>
                  <a:pt x="81" y="124"/>
                </a:cubicBezTo>
                <a:cubicBezTo>
                  <a:pt x="79" y="122"/>
                  <a:pt x="78" y="119"/>
                  <a:pt x="78" y="116"/>
                </a:cubicBezTo>
                <a:cubicBezTo>
                  <a:pt x="78" y="109"/>
                  <a:pt x="83" y="104"/>
                  <a:pt x="90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6" y="104"/>
                  <a:pt x="144" y="86"/>
                  <a:pt x="144" y="64"/>
                </a:cubicBezTo>
                <a:cubicBezTo>
                  <a:pt x="144" y="29"/>
                  <a:pt x="112" y="0"/>
                  <a:pt x="72" y="0"/>
                </a:cubicBezTo>
                <a:close/>
                <a:moveTo>
                  <a:pt x="28" y="72"/>
                </a:moveTo>
                <a:cubicBezTo>
                  <a:pt x="21" y="72"/>
                  <a:pt x="16" y="67"/>
                  <a:pt x="16" y="60"/>
                </a:cubicBezTo>
                <a:cubicBezTo>
                  <a:pt x="16" y="53"/>
                  <a:pt x="21" y="48"/>
                  <a:pt x="28" y="48"/>
                </a:cubicBezTo>
                <a:cubicBezTo>
                  <a:pt x="35" y="48"/>
                  <a:pt x="40" y="53"/>
                  <a:pt x="40" y="60"/>
                </a:cubicBezTo>
                <a:cubicBezTo>
                  <a:pt x="40" y="67"/>
                  <a:pt x="35" y="72"/>
                  <a:pt x="28" y="72"/>
                </a:cubicBezTo>
                <a:close/>
                <a:moveTo>
                  <a:pt x="52" y="40"/>
                </a:moveTo>
                <a:cubicBezTo>
                  <a:pt x="45" y="40"/>
                  <a:pt x="40" y="35"/>
                  <a:pt x="40" y="28"/>
                </a:cubicBezTo>
                <a:cubicBezTo>
                  <a:pt x="40" y="21"/>
                  <a:pt x="45" y="16"/>
                  <a:pt x="52" y="16"/>
                </a:cubicBezTo>
                <a:cubicBezTo>
                  <a:pt x="59" y="16"/>
                  <a:pt x="64" y="21"/>
                  <a:pt x="64" y="28"/>
                </a:cubicBezTo>
                <a:cubicBezTo>
                  <a:pt x="64" y="35"/>
                  <a:pt x="59" y="40"/>
                  <a:pt x="52" y="40"/>
                </a:cubicBezTo>
                <a:close/>
                <a:moveTo>
                  <a:pt x="92" y="40"/>
                </a:moveTo>
                <a:cubicBezTo>
                  <a:pt x="85" y="40"/>
                  <a:pt x="80" y="35"/>
                  <a:pt x="80" y="28"/>
                </a:cubicBezTo>
                <a:cubicBezTo>
                  <a:pt x="80" y="21"/>
                  <a:pt x="85" y="16"/>
                  <a:pt x="92" y="16"/>
                </a:cubicBezTo>
                <a:cubicBezTo>
                  <a:pt x="99" y="16"/>
                  <a:pt x="104" y="21"/>
                  <a:pt x="104" y="28"/>
                </a:cubicBezTo>
                <a:cubicBezTo>
                  <a:pt x="104" y="35"/>
                  <a:pt x="99" y="40"/>
                  <a:pt x="92" y="40"/>
                </a:cubicBez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764"/>
          <p:cNvSpPr>
            <a:spLocks/>
          </p:cNvSpPr>
          <p:nvPr/>
        </p:nvSpPr>
        <p:spPr bwMode="auto">
          <a:xfrm>
            <a:off x="13414376" y="7627938"/>
            <a:ext cx="476250" cy="762000"/>
          </a:xfrm>
          <a:custGeom>
            <a:avLst/>
            <a:gdLst>
              <a:gd name="T0" fmla="*/ 56 w 300"/>
              <a:gd name="T1" fmla="*/ 0 h 480"/>
              <a:gd name="T2" fmla="*/ 0 w 300"/>
              <a:gd name="T3" fmla="*/ 55 h 480"/>
              <a:gd name="T4" fmla="*/ 183 w 300"/>
              <a:gd name="T5" fmla="*/ 240 h 480"/>
              <a:gd name="T6" fmla="*/ 0 w 300"/>
              <a:gd name="T7" fmla="*/ 425 h 480"/>
              <a:gd name="T8" fmla="*/ 56 w 300"/>
              <a:gd name="T9" fmla="*/ 480 h 480"/>
              <a:gd name="T10" fmla="*/ 300 w 300"/>
              <a:gd name="T11" fmla="*/ 240 h 480"/>
              <a:gd name="T12" fmla="*/ 56 w 30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56" y="0"/>
                </a:moveTo>
                <a:lnTo>
                  <a:pt x="0" y="55"/>
                </a:lnTo>
                <a:lnTo>
                  <a:pt x="183" y="240"/>
                </a:lnTo>
                <a:lnTo>
                  <a:pt x="0" y="425"/>
                </a:lnTo>
                <a:lnTo>
                  <a:pt x="56" y="480"/>
                </a:lnTo>
                <a:lnTo>
                  <a:pt x="300" y="240"/>
                </a:lnTo>
                <a:lnTo>
                  <a:pt x="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767"/>
          <p:cNvSpPr>
            <a:spLocks/>
          </p:cNvSpPr>
          <p:nvPr/>
        </p:nvSpPr>
        <p:spPr bwMode="auto">
          <a:xfrm>
            <a:off x="11060113" y="7627938"/>
            <a:ext cx="477838" cy="762000"/>
          </a:xfrm>
          <a:custGeom>
            <a:avLst/>
            <a:gdLst>
              <a:gd name="T0" fmla="*/ 301 w 301"/>
              <a:gd name="T1" fmla="*/ 55 h 480"/>
              <a:gd name="T2" fmla="*/ 245 w 301"/>
              <a:gd name="T3" fmla="*/ 0 h 480"/>
              <a:gd name="T4" fmla="*/ 0 w 301"/>
              <a:gd name="T5" fmla="*/ 240 h 480"/>
              <a:gd name="T6" fmla="*/ 245 w 301"/>
              <a:gd name="T7" fmla="*/ 480 h 480"/>
              <a:gd name="T8" fmla="*/ 301 w 301"/>
              <a:gd name="T9" fmla="*/ 425 h 480"/>
              <a:gd name="T10" fmla="*/ 117 w 301"/>
              <a:gd name="T11" fmla="*/ 240 h 480"/>
              <a:gd name="T12" fmla="*/ 301 w 301"/>
              <a:gd name="T13" fmla="*/ 5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55"/>
                </a:move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lnTo>
                  <a:pt x="117" y="240"/>
                </a:lnTo>
                <a:lnTo>
                  <a:pt x="301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770"/>
          <p:cNvSpPr>
            <a:spLocks noEditPoints="1"/>
          </p:cNvSpPr>
          <p:nvPr/>
        </p:nvSpPr>
        <p:spPr bwMode="auto">
          <a:xfrm>
            <a:off x="8572500" y="7626350"/>
            <a:ext cx="757238" cy="749300"/>
          </a:xfrm>
          <a:custGeom>
            <a:avLst/>
            <a:gdLst>
              <a:gd name="T0" fmla="*/ 161 w 161"/>
              <a:gd name="T1" fmla="*/ 56 h 159"/>
              <a:gd name="T2" fmla="*/ 105 w 161"/>
              <a:gd name="T3" fmla="*/ 0 h 159"/>
              <a:gd name="T4" fmla="*/ 49 w 161"/>
              <a:gd name="T5" fmla="*/ 56 h 159"/>
              <a:gd name="T6" fmla="*/ 96 w 161"/>
              <a:gd name="T7" fmla="*/ 112 h 159"/>
              <a:gd name="T8" fmla="*/ 96 w 161"/>
              <a:gd name="T9" fmla="*/ 143 h 159"/>
              <a:gd name="T10" fmla="*/ 32 w 161"/>
              <a:gd name="T11" fmla="*/ 143 h 159"/>
              <a:gd name="T12" fmla="*/ 32 w 161"/>
              <a:gd name="T13" fmla="*/ 119 h 159"/>
              <a:gd name="T14" fmla="*/ 40 w 161"/>
              <a:gd name="T15" fmla="*/ 119 h 159"/>
              <a:gd name="T16" fmla="*/ 40 w 161"/>
              <a:gd name="T17" fmla="*/ 87 h 159"/>
              <a:gd name="T18" fmla="*/ 32 w 161"/>
              <a:gd name="T19" fmla="*/ 79 h 159"/>
              <a:gd name="T20" fmla="*/ 8 w 161"/>
              <a:gd name="T21" fmla="*/ 79 h 159"/>
              <a:gd name="T22" fmla="*/ 0 w 161"/>
              <a:gd name="T23" fmla="*/ 87 h 159"/>
              <a:gd name="T24" fmla="*/ 0 w 161"/>
              <a:gd name="T25" fmla="*/ 119 h 159"/>
              <a:gd name="T26" fmla="*/ 8 w 161"/>
              <a:gd name="T27" fmla="*/ 119 h 159"/>
              <a:gd name="T28" fmla="*/ 8 w 161"/>
              <a:gd name="T29" fmla="*/ 159 h 159"/>
              <a:gd name="T30" fmla="*/ 136 w 161"/>
              <a:gd name="T31" fmla="*/ 159 h 159"/>
              <a:gd name="T32" fmla="*/ 136 w 161"/>
              <a:gd name="T33" fmla="*/ 143 h 159"/>
              <a:gd name="T34" fmla="*/ 112 w 161"/>
              <a:gd name="T35" fmla="*/ 143 h 159"/>
              <a:gd name="T36" fmla="*/ 112 w 161"/>
              <a:gd name="T37" fmla="*/ 112 h 159"/>
              <a:gd name="T38" fmla="*/ 161 w 161"/>
              <a:gd name="T39" fmla="*/ 56 h 159"/>
              <a:gd name="T40" fmla="*/ 20 w 161"/>
              <a:gd name="T41" fmla="*/ 71 h 159"/>
              <a:gd name="T42" fmla="*/ 32 w 161"/>
              <a:gd name="T43" fmla="*/ 59 h 159"/>
              <a:gd name="T44" fmla="*/ 20 w 161"/>
              <a:gd name="T45" fmla="*/ 47 h 159"/>
              <a:gd name="T46" fmla="*/ 8 w 161"/>
              <a:gd name="T47" fmla="*/ 59 h 159"/>
              <a:gd name="T48" fmla="*/ 20 w 161"/>
              <a:gd name="T49" fmla="*/ 7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1" h="159">
                <a:moveTo>
                  <a:pt x="161" y="56"/>
                </a:moveTo>
                <a:cubicBezTo>
                  <a:pt x="161" y="25"/>
                  <a:pt x="136" y="0"/>
                  <a:pt x="105" y="0"/>
                </a:cubicBezTo>
                <a:cubicBezTo>
                  <a:pt x="74" y="0"/>
                  <a:pt x="49" y="25"/>
                  <a:pt x="49" y="56"/>
                </a:cubicBezTo>
                <a:cubicBezTo>
                  <a:pt x="49" y="84"/>
                  <a:pt x="70" y="107"/>
                  <a:pt x="96" y="112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40" y="119"/>
                  <a:pt x="40" y="119"/>
                  <a:pt x="40" y="119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83"/>
                  <a:pt x="36" y="79"/>
                  <a:pt x="32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4" y="79"/>
                  <a:pt x="0" y="83"/>
                  <a:pt x="0" y="87"/>
                </a:cubicBezTo>
                <a:cubicBezTo>
                  <a:pt x="0" y="119"/>
                  <a:pt x="0" y="119"/>
                  <a:pt x="0" y="119"/>
                </a:cubicBezTo>
                <a:cubicBezTo>
                  <a:pt x="8" y="119"/>
                  <a:pt x="8" y="119"/>
                  <a:pt x="8" y="119"/>
                </a:cubicBezTo>
                <a:cubicBezTo>
                  <a:pt x="8" y="159"/>
                  <a:pt x="8" y="159"/>
                  <a:pt x="8" y="159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12" y="143"/>
                  <a:pt x="112" y="143"/>
                  <a:pt x="112" y="143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40" y="109"/>
                  <a:pt x="161" y="85"/>
                  <a:pt x="161" y="56"/>
                </a:cubicBezTo>
                <a:close/>
                <a:moveTo>
                  <a:pt x="20" y="71"/>
                </a:moveTo>
                <a:cubicBezTo>
                  <a:pt x="27" y="71"/>
                  <a:pt x="32" y="66"/>
                  <a:pt x="32" y="59"/>
                </a:cubicBezTo>
                <a:cubicBezTo>
                  <a:pt x="32" y="52"/>
                  <a:pt x="27" y="47"/>
                  <a:pt x="20" y="47"/>
                </a:cubicBezTo>
                <a:cubicBezTo>
                  <a:pt x="13" y="47"/>
                  <a:pt x="8" y="52"/>
                  <a:pt x="8" y="59"/>
                </a:cubicBezTo>
                <a:cubicBezTo>
                  <a:pt x="8" y="66"/>
                  <a:pt x="13" y="71"/>
                  <a:pt x="20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773"/>
          <p:cNvSpPr>
            <a:spLocks/>
          </p:cNvSpPr>
          <p:nvPr/>
        </p:nvSpPr>
        <p:spPr bwMode="auto">
          <a:xfrm>
            <a:off x="6329363" y="7620000"/>
            <a:ext cx="544513" cy="762000"/>
          </a:xfrm>
          <a:custGeom>
            <a:avLst/>
            <a:gdLst>
              <a:gd name="T0" fmla="*/ 64 w 113"/>
              <a:gd name="T1" fmla="*/ 112 h 159"/>
              <a:gd name="T2" fmla="*/ 113 w 113"/>
              <a:gd name="T3" fmla="*/ 56 h 159"/>
              <a:gd name="T4" fmla="*/ 57 w 113"/>
              <a:gd name="T5" fmla="*/ 0 h 159"/>
              <a:gd name="T6" fmla="*/ 1 w 113"/>
              <a:gd name="T7" fmla="*/ 56 h 159"/>
              <a:gd name="T8" fmla="*/ 48 w 113"/>
              <a:gd name="T9" fmla="*/ 112 h 159"/>
              <a:gd name="T10" fmla="*/ 48 w 113"/>
              <a:gd name="T11" fmla="*/ 143 h 159"/>
              <a:gd name="T12" fmla="*/ 0 w 113"/>
              <a:gd name="T13" fmla="*/ 143 h 159"/>
              <a:gd name="T14" fmla="*/ 0 w 113"/>
              <a:gd name="T15" fmla="*/ 159 h 159"/>
              <a:gd name="T16" fmla="*/ 112 w 113"/>
              <a:gd name="T17" fmla="*/ 159 h 159"/>
              <a:gd name="T18" fmla="*/ 112 w 113"/>
              <a:gd name="T19" fmla="*/ 143 h 159"/>
              <a:gd name="T20" fmla="*/ 64 w 113"/>
              <a:gd name="T21" fmla="*/ 143 h 159"/>
              <a:gd name="T22" fmla="*/ 64 w 113"/>
              <a:gd name="T23" fmla="*/ 11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" h="159">
                <a:moveTo>
                  <a:pt x="64" y="112"/>
                </a:moveTo>
                <a:cubicBezTo>
                  <a:pt x="92" y="109"/>
                  <a:pt x="113" y="85"/>
                  <a:pt x="113" y="56"/>
                </a:cubicBezTo>
                <a:cubicBezTo>
                  <a:pt x="113" y="25"/>
                  <a:pt x="88" y="0"/>
                  <a:pt x="57" y="0"/>
                </a:cubicBezTo>
                <a:cubicBezTo>
                  <a:pt x="26" y="0"/>
                  <a:pt x="1" y="25"/>
                  <a:pt x="1" y="56"/>
                </a:cubicBezTo>
                <a:cubicBezTo>
                  <a:pt x="1" y="84"/>
                  <a:pt x="22" y="107"/>
                  <a:pt x="48" y="112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9"/>
                  <a:pt x="0" y="159"/>
                  <a:pt x="0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2" y="143"/>
                  <a:pt x="112" y="143"/>
                  <a:pt x="112" y="143"/>
                </a:cubicBezTo>
                <a:cubicBezTo>
                  <a:pt x="64" y="143"/>
                  <a:pt x="64" y="143"/>
                  <a:pt x="64" y="143"/>
                </a:cubicBezTo>
                <a:lnTo>
                  <a:pt x="6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776"/>
          <p:cNvSpPr>
            <a:spLocks/>
          </p:cNvSpPr>
          <p:nvPr/>
        </p:nvSpPr>
        <p:spPr bwMode="auto">
          <a:xfrm>
            <a:off x="3992563" y="7624763"/>
            <a:ext cx="514350" cy="762000"/>
          </a:xfrm>
          <a:custGeom>
            <a:avLst/>
            <a:gdLst>
              <a:gd name="T0" fmla="*/ 48 w 96"/>
              <a:gd name="T1" fmla="*/ 0 h 144"/>
              <a:gd name="T2" fmla="*/ 48 w 96"/>
              <a:gd name="T3" fmla="*/ 84 h 144"/>
              <a:gd name="T4" fmla="*/ 32 w 96"/>
              <a:gd name="T5" fmla="*/ 80 h 144"/>
              <a:gd name="T6" fmla="*/ 0 w 96"/>
              <a:gd name="T7" fmla="*/ 112 h 144"/>
              <a:gd name="T8" fmla="*/ 32 w 96"/>
              <a:gd name="T9" fmla="*/ 144 h 144"/>
              <a:gd name="T10" fmla="*/ 64 w 96"/>
              <a:gd name="T11" fmla="*/ 112 h 144"/>
              <a:gd name="T12" fmla="*/ 64 w 96"/>
              <a:gd name="T13" fmla="*/ 32 h 144"/>
              <a:gd name="T14" fmla="*/ 96 w 96"/>
              <a:gd name="T15" fmla="*/ 32 h 144"/>
              <a:gd name="T16" fmla="*/ 96 w 96"/>
              <a:gd name="T17" fmla="*/ 0 h 144"/>
              <a:gd name="T18" fmla="*/ 48 w 96"/>
              <a:gd name="T1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44">
                <a:moveTo>
                  <a:pt x="48" y="0"/>
                </a:moveTo>
                <a:cubicBezTo>
                  <a:pt x="48" y="84"/>
                  <a:pt x="48" y="84"/>
                  <a:pt x="48" y="84"/>
                </a:cubicBezTo>
                <a:cubicBezTo>
                  <a:pt x="43" y="82"/>
                  <a:pt x="38" y="80"/>
                  <a:pt x="32" y="80"/>
                </a:cubicBezTo>
                <a:cubicBezTo>
                  <a:pt x="14" y="80"/>
                  <a:pt x="0" y="94"/>
                  <a:pt x="0" y="112"/>
                </a:cubicBezTo>
                <a:cubicBezTo>
                  <a:pt x="0" y="130"/>
                  <a:pt x="14" y="144"/>
                  <a:pt x="32" y="144"/>
                </a:cubicBezTo>
                <a:cubicBezTo>
                  <a:pt x="50" y="144"/>
                  <a:pt x="64" y="130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0"/>
                  <a:pt x="96" y="0"/>
                  <a:pt x="96" y="0"/>
                </a:cubicBezTo>
                <a:lnTo>
                  <a:pt x="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779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24 h 128"/>
              <a:gd name="T4" fmla="*/ 120 w 160"/>
              <a:gd name="T5" fmla="*/ 24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24 h 128"/>
              <a:gd name="T12" fmla="*/ 80 w 160"/>
              <a:gd name="T13" fmla="*/ 24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24 h 128"/>
              <a:gd name="T20" fmla="*/ 40 w 160"/>
              <a:gd name="T21" fmla="*/ 24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  <a:gd name="T40" fmla="*/ 74 w 160"/>
              <a:gd name="T41" fmla="*/ 90 h 128"/>
              <a:gd name="T42" fmla="*/ 64 w 160"/>
              <a:gd name="T43" fmla="*/ 112 h 128"/>
              <a:gd name="T44" fmla="*/ 54 w 160"/>
              <a:gd name="T45" fmla="*/ 90 h 128"/>
              <a:gd name="T46" fmla="*/ 32 w 160"/>
              <a:gd name="T47" fmla="*/ 80 h 128"/>
              <a:gd name="T48" fmla="*/ 54 w 160"/>
              <a:gd name="T49" fmla="*/ 70 h 128"/>
              <a:gd name="T50" fmla="*/ 64 w 160"/>
              <a:gd name="T51" fmla="*/ 48 h 128"/>
              <a:gd name="T52" fmla="*/ 74 w 160"/>
              <a:gd name="T53" fmla="*/ 70 h 128"/>
              <a:gd name="T54" fmla="*/ 96 w 160"/>
              <a:gd name="T55" fmla="*/ 80 h 128"/>
              <a:gd name="T56" fmla="*/ 74 w 160"/>
              <a:gd name="T57" fmla="*/ 90 h 128"/>
              <a:gd name="T58" fmla="*/ 120 w 160"/>
              <a:gd name="T59" fmla="*/ 64 h 128"/>
              <a:gd name="T60" fmla="*/ 112 w 160"/>
              <a:gd name="T61" fmla="*/ 80 h 128"/>
              <a:gd name="T62" fmla="*/ 104 w 160"/>
              <a:gd name="T63" fmla="*/ 64 h 128"/>
              <a:gd name="T64" fmla="*/ 88 w 160"/>
              <a:gd name="T65" fmla="*/ 56 h 128"/>
              <a:gd name="T66" fmla="*/ 104 w 160"/>
              <a:gd name="T67" fmla="*/ 48 h 128"/>
              <a:gd name="T68" fmla="*/ 112 w 160"/>
              <a:gd name="T69" fmla="*/ 32 h 128"/>
              <a:gd name="T70" fmla="*/ 120 w 160"/>
              <a:gd name="T71" fmla="*/ 48 h 128"/>
              <a:gd name="T72" fmla="*/ 136 w 160"/>
              <a:gd name="T73" fmla="*/ 56 h 128"/>
              <a:gd name="T74" fmla="*/ 120 w 160"/>
              <a:gd name="T7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24"/>
                  <a:pt x="144" y="24"/>
                  <a:pt x="144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24"/>
                  <a:pt x="64" y="24"/>
                  <a:pt x="64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  <a:moveTo>
                  <a:pt x="74" y="90"/>
                </a:moveTo>
                <a:cubicBezTo>
                  <a:pt x="64" y="112"/>
                  <a:pt x="64" y="112"/>
                  <a:pt x="64" y="112"/>
                </a:cubicBezTo>
                <a:cubicBezTo>
                  <a:pt x="54" y="90"/>
                  <a:pt x="54" y="90"/>
                  <a:pt x="54" y="90"/>
                </a:cubicBezTo>
                <a:cubicBezTo>
                  <a:pt x="32" y="80"/>
                  <a:pt x="32" y="80"/>
                  <a:pt x="32" y="80"/>
                </a:cubicBezTo>
                <a:cubicBezTo>
                  <a:pt x="54" y="70"/>
                  <a:pt x="54" y="70"/>
                  <a:pt x="54" y="70"/>
                </a:cubicBezTo>
                <a:cubicBezTo>
                  <a:pt x="64" y="48"/>
                  <a:pt x="64" y="48"/>
                  <a:pt x="64" y="48"/>
                </a:cubicBezTo>
                <a:cubicBezTo>
                  <a:pt x="74" y="70"/>
                  <a:pt x="74" y="70"/>
                  <a:pt x="74" y="70"/>
                </a:cubicBezTo>
                <a:cubicBezTo>
                  <a:pt x="96" y="80"/>
                  <a:pt x="96" y="80"/>
                  <a:pt x="96" y="80"/>
                </a:cubicBezTo>
                <a:lnTo>
                  <a:pt x="74" y="90"/>
                </a:lnTo>
                <a:close/>
                <a:moveTo>
                  <a:pt x="120" y="64"/>
                </a:moveTo>
                <a:cubicBezTo>
                  <a:pt x="112" y="80"/>
                  <a:pt x="112" y="80"/>
                  <a:pt x="112" y="80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56"/>
                  <a:pt x="136" y="56"/>
                  <a:pt x="136" y="56"/>
                </a:cubicBezTo>
                <a:lnTo>
                  <a:pt x="12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782"/>
          <p:cNvSpPr>
            <a:spLocks/>
          </p:cNvSpPr>
          <p:nvPr/>
        </p:nvSpPr>
        <p:spPr bwMode="auto">
          <a:xfrm>
            <a:off x="15621000" y="5657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32 h 128"/>
              <a:gd name="T4" fmla="*/ 120 w 160"/>
              <a:gd name="T5" fmla="*/ 32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32 h 128"/>
              <a:gd name="T12" fmla="*/ 80 w 160"/>
              <a:gd name="T13" fmla="*/ 32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32 h 128"/>
              <a:gd name="T20" fmla="*/ 40 w 160"/>
              <a:gd name="T21" fmla="*/ 32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32"/>
                  <a:pt x="144" y="32"/>
                  <a:pt x="14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785"/>
          <p:cNvSpPr>
            <a:spLocks noEditPoints="1"/>
          </p:cNvSpPr>
          <p:nvPr/>
        </p:nvSpPr>
        <p:spPr bwMode="auto">
          <a:xfrm>
            <a:off x="13271500" y="5627688"/>
            <a:ext cx="766763" cy="692150"/>
          </a:xfrm>
          <a:custGeom>
            <a:avLst/>
            <a:gdLst>
              <a:gd name="T0" fmla="*/ 80 w 160"/>
              <a:gd name="T1" fmla="*/ 40 h 144"/>
              <a:gd name="T2" fmla="*/ 80 w 160"/>
              <a:gd name="T3" fmla="*/ 54 h 144"/>
              <a:gd name="T4" fmla="*/ 106 w 160"/>
              <a:gd name="T5" fmla="*/ 80 h 144"/>
              <a:gd name="T6" fmla="*/ 80 w 160"/>
              <a:gd name="T7" fmla="*/ 106 h 144"/>
              <a:gd name="T8" fmla="*/ 80 w 160"/>
              <a:gd name="T9" fmla="*/ 120 h 144"/>
              <a:gd name="T10" fmla="*/ 120 w 160"/>
              <a:gd name="T11" fmla="*/ 80 h 144"/>
              <a:gd name="T12" fmla="*/ 80 w 160"/>
              <a:gd name="T13" fmla="*/ 40 h 144"/>
              <a:gd name="T14" fmla="*/ 54 w 160"/>
              <a:gd name="T15" fmla="*/ 80 h 144"/>
              <a:gd name="T16" fmla="*/ 80 w 160"/>
              <a:gd name="T17" fmla="*/ 106 h 144"/>
              <a:gd name="T18" fmla="*/ 80 w 160"/>
              <a:gd name="T19" fmla="*/ 54 h 144"/>
              <a:gd name="T20" fmla="*/ 54 w 160"/>
              <a:gd name="T21" fmla="*/ 80 h 144"/>
              <a:gd name="T22" fmla="*/ 80 w 160"/>
              <a:gd name="T23" fmla="*/ 40 h 144"/>
              <a:gd name="T24" fmla="*/ 80 w 160"/>
              <a:gd name="T25" fmla="*/ 54 h 144"/>
              <a:gd name="T26" fmla="*/ 106 w 160"/>
              <a:gd name="T27" fmla="*/ 80 h 144"/>
              <a:gd name="T28" fmla="*/ 80 w 160"/>
              <a:gd name="T29" fmla="*/ 106 h 144"/>
              <a:gd name="T30" fmla="*/ 80 w 160"/>
              <a:gd name="T31" fmla="*/ 120 h 144"/>
              <a:gd name="T32" fmla="*/ 120 w 160"/>
              <a:gd name="T33" fmla="*/ 80 h 144"/>
              <a:gd name="T34" fmla="*/ 80 w 160"/>
              <a:gd name="T35" fmla="*/ 40 h 144"/>
              <a:gd name="T36" fmla="*/ 54 w 160"/>
              <a:gd name="T37" fmla="*/ 80 h 144"/>
              <a:gd name="T38" fmla="*/ 80 w 160"/>
              <a:gd name="T39" fmla="*/ 106 h 144"/>
              <a:gd name="T40" fmla="*/ 80 w 160"/>
              <a:gd name="T41" fmla="*/ 54 h 144"/>
              <a:gd name="T42" fmla="*/ 54 w 160"/>
              <a:gd name="T43" fmla="*/ 80 h 144"/>
              <a:gd name="T44" fmla="*/ 144 w 160"/>
              <a:gd name="T45" fmla="*/ 16 h 144"/>
              <a:gd name="T46" fmla="*/ 119 w 160"/>
              <a:gd name="T47" fmla="*/ 16 h 144"/>
              <a:gd name="T48" fmla="*/ 104 w 160"/>
              <a:gd name="T49" fmla="*/ 0 h 144"/>
              <a:gd name="T50" fmla="*/ 56 w 160"/>
              <a:gd name="T51" fmla="*/ 0 h 144"/>
              <a:gd name="T52" fmla="*/ 41 w 160"/>
              <a:gd name="T53" fmla="*/ 16 h 144"/>
              <a:gd name="T54" fmla="*/ 16 w 160"/>
              <a:gd name="T55" fmla="*/ 16 h 144"/>
              <a:gd name="T56" fmla="*/ 0 w 160"/>
              <a:gd name="T57" fmla="*/ 32 h 144"/>
              <a:gd name="T58" fmla="*/ 0 w 160"/>
              <a:gd name="T59" fmla="*/ 128 h 144"/>
              <a:gd name="T60" fmla="*/ 16 w 160"/>
              <a:gd name="T61" fmla="*/ 144 h 144"/>
              <a:gd name="T62" fmla="*/ 144 w 160"/>
              <a:gd name="T63" fmla="*/ 144 h 144"/>
              <a:gd name="T64" fmla="*/ 160 w 160"/>
              <a:gd name="T65" fmla="*/ 128 h 144"/>
              <a:gd name="T66" fmla="*/ 160 w 160"/>
              <a:gd name="T67" fmla="*/ 32 h 144"/>
              <a:gd name="T68" fmla="*/ 144 w 160"/>
              <a:gd name="T69" fmla="*/ 16 h 144"/>
              <a:gd name="T70" fmla="*/ 144 w 160"/>
              <a:gd name="T71" fmla="*/ 128 h 144"/>
              <a:gd name="T72" fmla="*/ 80 w 160"/>
              <a:gd name="T73" fmla="*/ 128 h 144"/>
              <a:gd name="T74" fmla="*/ 80 w 160"/>
              <a:gd name="T75" fmla="*/ 120 h 144"/>
              <a:gd name="T76" fmla="*/ 40 w 160"/>
              <a:gd name="T77" fmla="*/ 80 h 144"/>
              <a:gd name="T78" fmla="*/ 80 w 160"/>
              <a:gd name="T79" fmla="*/ 40 h 144"/>
              <a:gd name="T80" fmla="*/ 80 w 160"/>
              <a:gd name="T81" fmla="*/ 32 h 144"/>
              <a:gd name="T82" fmla="*/ 144 w 160"/>
              <a:gd name="T83" fmla="*/ 32 h 144"/>
              <a:gd name="T84" fmla="*/ 144 w 160"/>
              <a:gd name="T85" fmla="*/ 128 h 144"/>
              <a:gd name="T86" fmla="*/ 120 w 160"/>
              <a:gd name="T87" fmla="*/ 80 h 144"/>
              <a:gd name="T88" fmla="*/ 80 w 160"/>
              <a:gd name="T89" fmla="*/ 40 h 144"/>
              <a:gd name="T90" fmla="*/ 80 w 160"/>
              <a:gd name="T91" fmla="*/ 54 h 144"/>
              <a:gd name="T92" fmla="*/ 106 w 160"/>
              <a:gd name="T93" fmla="*/ 80 h 144"/>
              <a:gd name="T94" fmla="*/ 80 w 160"/>
              <a:gd name="T95" fmla="*/ 106 h 144"/>
              <a:gd name="T96" fmla="*/ 80 w 160"/>
              <a:gd name="T97" fmla="*/ 120 h 144"/>
              <a:gd name="T98" fmla="*/ 120 w 160"/>
              <a:gd name="T99" fmla="*/ 80 h 144"/>
              <a:gd name="T100" fmla="*/ 54 w 160"/>
              <a:gd name="T101" fmla="*/ 80 h 144"/>
              <a:gd name="T102" fmla="*/ 80 w 160"/>
              <a:gd name="T103" fmla="*/ 106 h 144"/>
              <a:gd name="T104" fmla="*/ 80 w 160"/>
              <a:gd name="T105" fmla="*/ 54 h 144"/>
              <a:gd name="T106" fmla="*/ 54 w 160"/>
              <a:gd name="T107" fmla="*/ 80 h 144"/>
              <a:gd name="T108" fmla="*/ 54 w 160"/>
              <a:gd name="T109" fmla="*/ 80 h 144"/>
              <a:gd name="T110" fmla="*/ 80 w 160"/>
              <a:gd name="T111" fmla="*/ 106 h 144"/>
              <a:gd name="T112" fmla="*/ 80 w 160"/>
              <a:gd name="T113" fmla="*/ 54 h 144"/>
              <a:gd name="T114" fmla="*/ 54 w 160"/>
              <a:gd name="T115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4">
                <a:moveTo>
                  <a:pt x="80" y="40"/>
                </a:move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80" y="40"/>
                </a:move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44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28"/>
                </a:lnTo>
                <a:close/>
                <a:moveTo>
                  <a:pt x="120" y="80"/>
                </a:moveTo>
                <a:cubicBezTo>
                  <a:pt x="120" y="58"/>
                  <a:pt x="102" y="40"/>
                  <a:pt x="80" y="40"/>
                </a:cubicBez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88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44 w 160"/>
              <a:gd name="T33" fmla="*/ 160 h 160"/>
              <a:gd name="T34" fmla="*/ 160 w 160"/>
              <a:gd name="T35" fmla="*/ 144 h 160"/>
              <a:gd name="T36" fmla="*/ 160 w 160"/>
              <a:gd name="T37" fmla="*/ 80 h 160"/>
              <a:gd name="T38" fmla="*/ 80 w 160"/>
              <a:gd name="T39" fmla="*/ 0 h 160"/>
              <a:gd name="T40" fmla="*/ 80 w 160"/>
              <a:gd name="T41" fmla="*/ 144 h 160"/>
              <a:gd name="T42" fmla="*/ 16 w 160"/>
              <a:gd name="T43" fmla="*/ 80 h 160"/>
              <a:gd name="T44" fmla="*/ 80 w 160"/>
              <a:gd name="T45" fmla="*/ 16 h 160"/>
              <a:gd name="T46" fmla="*/ 144 w 160"/>
              <a:gd name="T47" fmla="*/ 80 h 160"/>
              <a:gd name="T48" fmla="*/ 80 w 160"/>
              <a:gd name="T4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91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64 h 144"/>
              <a:gd name="T20" fmla="*/ 80 w 144"/>
              <a:gd name="T21" fmla="*/ 80 h 144"/>
              <a:gd name="T22" fmla="*/ 64 w 144"/>
              <a:gd name="T23" fmla="*/ 80 h 144"/>
              <a:gd name="T24" fmla="*/ 64 w 144"/>
              <a:gd name="T25" fmla="*/ 96 h 144"/>
              <a:gd name="T26" fmla="*/ 96 w 144"/>
              <a:gd name="T27" fmla="*/ 96 h 144"/>
              <a:gd name="T28" fmla="*/ 96 w 144"/>
              <a:gd name="T29" fmla="*/ 112 h 144"/>
              <a:gd name="T30" fmla="*/ 48 w 144"/>
              <a:gd name="T31" fmla="*/ 112 h 144"/>
              <a:gd name="T32" fmla="*/ 48 w 144"/>
              <a:gd name="T33" fmla="*/ 80 h 144"/>
              <a:gd name="T34" fmla="*/ 64 w 144"/>
              <a:gd name="T35" fmla="*/ 64 h 144"/>
              <a:gd name="T36" fmla="*/ 80 w 144"/>
              <a:gd name="T37" fmla="*/ 64 h 144"/>
              <a:gd name="T38" fmla="*/ 80 w 144"/>
              <a:gd name="T39" fmla="*/ 48 h 144"/>
              <a:gd name="T40" fmla="*/ 48 w 144"/>
              <a:gd name="T41" fmla="*/ 48 h 144"/>
              <a:gd name="T42" fmla="*/ 48 w 144"/>
              <a:gd name="T43" fmla="*/ 32 h 144"/>
              <a:gd name="T44" fmla="*/ 80 w 144"/>
              <a:gd name="T45" fmla="*/ 32 h 144"/>
              <a:gd name="T46" fmla="*/ 96 w 144"/>
              <a:gd name="T47" fmla="*/ 48 h 144"/>
              <a:gd name="T48" fmla="*/ 96 w 144"/>
              <a:gd name="T49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64"/>
                </a:moveTo>
                <a:cubicBezTo>
                  <a:pt x="96" y="73"/>
                  <a:pt x="89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71"/>
                  <a:pt x="55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94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88 w 144"/>
              <a:gd name="T19" fmla="*/ 112 h 144"/>
              <a:gd name="T20" fmla="*/ 72 w 144"/>
              <a:gd name="T21" fmla="*/ 112 h 144"/>
              <a:gd name="T22" fmla="*/ 72 w 144"/>
              <a:gd name="T23" fmla="*/ 48 h 144"/>
              <a:gd name="T24" fmla="*/ 56 w 144"/>
              <a:gd name="T25" fmla="*/ 48 h 144"/>
              <a:gd name="T26" fmla="*/ 56 w 144"/>
              <a:gd name="T27" fmla="*/ 32 h 144"/>
              <a:gd name="T28" fmla="*/ 88 w 144"/>
              <a:gd name="T29" fmla="*/ 32 h 144"/>
              <a:gd name="T30" fmla="*/ 88 w 144"/>
              <a:gd name="T3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8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8"/>
                  <a:pt x="72" y="48"/>
                  <a:pt x="72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32"/>
                  <a:pt x="56" y="32"/>
                  <a:pt x="56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797"/>
          <p:cNvSpPr>
            <a:spLocks noEditPoints="1"/>
          </p:cNvSpPr>
          <p:nvPr/>
        </p:nvSpPr>
        <p:spPr bwMode="auto">
          <a:xfrm>
            <a:off x="3868738" y="5592763"/>
            <a:ext cx="762000" cy="762000"/>
          </a:xfrm>
          <a:custGeom>
            <a:avLst/>
            <a:gdLst>
              <a:gd name="T0" fmla="*/ 64 w 144"/>
              <a:gd name="T1" fmla="*/ 96 h 144"/>
              <a:gd name="T2" fmla="*/ 80 w 144"/>
              <a:gd name="T3" fmla="*/ 96 h 144"/>
              <a:gd name="T4" fmla="*/ 80 w 144"/>
              <a:gd name="T5" fmla="*/ 80 h 144"/>
              <a:gd name="T6" fmla="*/ 64 w 144"/>
              <a:gd name="T7" fmla="*/ 80 h 144"/>
              <a:gd name="T8" fmla="*/ 64 w 144"/>
              <a:gd name="T9" fmla="*/ 9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  <a:gd name="T28" fmla="*/ 96 w 144"/>
              <a:gd name="T29" fmla="*/ 48 h 144"/>
              <a:gd name="T30" fmla="*/ 64 w 144"/>
              <a:gd name="T31" fmla="*/ 48 h 144"/>
              <a:gd name="T32" fmla="*/ 64 w 144"/>
              <a:gd name="T33" fmla="*/ 64 h 144"/>
              <a:gd name="T34" fmla="*/ 80 w 144"/>
              <a:gd name="T35" fmla="*/ 64 h 144"/>
              <a:gd name="T36" fmla="*/ 96 w 144"/>
              <a:gd name="T37" fmla="*/ 80 h 144"/>
              <a:gd name="T38" fmla="*/ 96 w 144"/>
              <a:gd name="T39" fmla="*/ 96 h 144"/>
              <a:gd name="T40" fmla="*/ 80 w 144"/>
              <a:gd name="T41" fmla="*/ 112 h 144"/>
              <a:gd name="T42" fmla="*/ 64 w 144"/>
              <a:gd name="T43" fmla="*/ 112 h 144"/>
              <a:gd name="T44" fmla="*/ 48 w 144"/>
              <a:gd name="T45" fmla="*/ 96 h 144"/>
              <a:gd name="T46" fmla="*/ 48 w 144"/>
              <a:gd name="T47" fmla="*/ 48 h 144"/>
              <a:gd name="T48" fmla="*/ 64 w 144"/>
              <a:gd name="T49" fmla="*/ 32 h 144"/>
              <a:gd name="T50" fmla="*/ 96 w 144"/>
              <a:gd name="T51" fmla="*/ 32 h 144"/>
              <a:gd name="T52" fmla="*/ 96 w 144"/>
              <a:gd name="T5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64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9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9" y="64"/>
                  <a:pt x="96" y="71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55" y="112"/>
                  <a:pt x="48" y="105"/>
                  <a:pt x="48" y="96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9"/>
                  <a:pt x="55" y="32"/>
                  <a:pt x="64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00"/>
          <p:cNvSpPr>
            <a:spLocks noEditPoints="1"/>
          </p:cNvSpPr>
          <p:nvPr/>
        </p:nvSpPr>
        <p:spPr bwMode="auto">
          <a:xfrm>
            <a:off x="1519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48 h 144"/>
              <a:gd name="T20" fmla="*/ 64 w 144"/>
              <a:gd name="T21" fmla="*/ 48 h 144"/>
              <a:gd name="T22" fmla="*/ 64 w 144"/>
              <a:gd name="T23" fmla="*/ 64 h 144"/>
              <a:gd name="T24" fmla="*/ 80 w 144"/>
              <a:gd name="T25" fmla="*/ 64 h 144"/>
              <a:gd name="T26" fmla="*/ 96 w 144"/>
              <a:gd name="T27" fmla="*/ 80 h 144"/>
              <a:gd name="T28" fmla="*/ 96 w 144"/>
              <a:gd name="T29" fmla="*/ 96 h 144"/>
              <a:gd name="T30" fmla="*/ 80 w 144"/>
              <a:gd name="T31" fmla="*/ 112 h 144"/>
              <a:gd name="T32" fmla="*/ 48 w 144"/>
              <a:gd name="T33" fmla="*/ 112 h 144"/>
              <a:gd name="T34" fmla="*/ 48 w 144"/>
              <a:gd name="T35" fmla="*/ 96 h 144"/>
              <a:gd name="T36" fmla="*/ 80 w 144"/>
              <a:gd name="T37" fmla="*/ 96 h 144"/>
              <a:gd name="T38" fmla="*/ 80 w 144"/>
              <a:gd name="T39" fmla="*/ 80 h 144"/>
              <a:gd name="T40" fmla="*/ 48 w 144"/>
              <a:gd name="T41" fmla="*/ 80 h 144"/>
              <a:gd name="T42" fmla="*/ 48 w 144"/>
              <a:gd name="T43" fmla="*/ 32 h 144"/>
              <a:gd name="T44" fmla="*/ 96 w 144"/>
              <a:gd name="T45" fmla="*/ 32 h 144"/>
              <a:gd name="T46" fmla="*/ 96 w 144"/>
              <a:gd name="T4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9" y="64"/>
                  <a:pt x="96" y="71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03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112 h 144"/>
              <a:gd name="T20" fmla="*/ 80 w 144"/>
              <a:gd name="T21" fmla="*/ 112 h 144"/>
              <a:gd name="T22" fmla="*/ 80 w 144"/>
              <a:gd name="T23" fmla="*/ 80 h 144"/>
              <a:gd name="T24" fmla="*/ 48 w 144"/>
              <a:gd name="T25" fmla="*/ 80 h 144"/>
              <a:gd name="T26" fmla="*/ 48 w 144"/>
              <a:gd name="T27" fmla="*/ 32 h 144"/>
              <a:gd name="T28" fmla="*/ 64 w 144"/>
              <a:gd name="T29" fmla="*/ 32 h 144"/>
              <a:gd name="T30" fmla="*/ 64 w 144"/>
              <a:gd name="T31" fmla="*/ 64 h 144"/>
              <a:gd name="T32" fmla="*/ 80 w 144"/>
              <a:gd name="T33" fmla="*/ 64 h 144"/>
              <a:gd name="T34" fmla="*/ 80 w 144"/>
              <a:gd name="T35" fmla="*/ 32 h 144"/>
              <a:gd name="T36" fmla="*/ 96 w 144"/>
              <a:gd name="T37" fmla="*/ 32 h 144"/>
              <a:gd name="T38" fmla="*/ 96 w 144"/>
              <a:gd name="T3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80"/>
                  <a:pt x="80" y="80"/>
                  <a:pt x="80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32"/>
                  <a:pt x="48" y="32"/>
                  <a:pt x="48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806"/>
          <p:cNvSpPr>
            <a:spLocks noEditPoints="1"/>
          </p:cNvSpPr>
          <p:nvPr/>
        </p:nvSpPr>
        <p:spPr bwMode="auto">
          <a:xfrm>
            <a:off x="13276263" y="3744913"/>
            <a:ext cx="757238" cy="384175"/>
          </a:xfrm>
          <a:custGeom>
            <a:avLst/>
            <a:gdLst>
              <a:gd name="T0" fmla="*/ 88 w 176"/>
              <a:gd name="T1" fmla="*/ 32 h 88"/>
              <a:gd name="T2" fmla="*/ 32 w 176"/>
              <a:gd name="T3" fmla="*/ 88 h 88"/>
              <a:gd name="T4" fmla="*/ 48 w 176"/>
              <a:gd name="T5" fmla="*/ 88 h 88"/>
              <a:gd name="T6" fmla="*/ 88 w 176"/>
              <a:gd name="T7" fmla="*/ 48 h 88"/>
              <a:gd name="T8" fmla="*/ 128 w 176"/>
              <a:gd name="T9" fmla="*/ 88 h 88"/>
              <a:gd name="T10" fmla="*/ 144 w 176"/>
              <a:gd name="T11" fmla="*/ 88 h 88"/>
              <a:gd name="T12" fmla="*/ 88 w 176"/>
              <a:gd name="T13" fmla="*/ 32 h 88"/>
              <a:gd name="T14" fmla="*/ 88 w 176"/>
              <a:gd name="T15" fmla="*/ 0 h 88"/>
              <a:gd name="T16" fmla="*/ 0 w 176"/>
              <a:gd name="T17" fmla="*/ 88 h 88"/>
              <a:gd name="T18" fmla="*/ 16 w 176"/>
              <a:gd name="T19" fmla="*/ 88 h 88"/>
              <a:gd name="T20" fmla="*/ 88 w 176"/>
              <a:gd name="T21" fmla="*/ 16 h 88"/>
              <a:gd name="T22" fmla="*/ 160 w 176"/>
              <a:gd name="T23" fmla="*/ 88 h 88"/>
              <a:gd name="T24" fmla="*/ 176 w 176"/>
              <a:gd name="T25" fmla="*/ 88 h 88"/>
              <a:gd name="T26" fmla="*/ 88 w 176"/>
              <a:gd name="T2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88"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809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60 h 144"/>
              <a:gd name="T20" fmla="*/ 84 w 144"/>
              <a:gd name="T21" fmla="*/ 72 h 144"/>
              <a:gd name="T22" fmla="*/ 96 w 144"/>
              <a:gd name="T23" fmla="*/ 84 h 144"/>
              <a:gd name="T24" fmla="*/ 96 w 144"/>
              <a:gd name="T25" fmla="*/ 96 h 144"/>
              <a:gd name="T26" fmla="*/ 80 w 144"/>
              <a:gd name="T27" fmla="*/ 112 h 144"/>
              <a:gd name="T28" fmla="*/ 48 w 144"/>
              <a:gd name="T29" fmla="*/ 112 h 144"/>
              <a:gd name="T30" fmla="*/ 48 w 144"/>
              <a:gd name="T31" fmla="*/ 96 h 144"/>
              <a:gd name="T32" fmla="*/ 80 w 144"/>
              <a:gd name="T33" fmla="*/ 96 h 144"/>
              <a:gd name="T34" fmla="*/ 80 w 144"/>
              <a:gd name="T35" fmla="*/ 80 h 144"/>
              <a:gd name="T36" fmla="*/ 64 w 144"/>
              <a:gd name="T37" fmla="*/ 80 h 144"/>
              <a:gd name="T38" fmla="*/ 64 w 144"/>
              <a:gd name="T39" fmla="*/ 64 h 144"/>
              <a:gd name="T40" fmla="*/ 80 w 144"/>
              <a:gd name="T41" fmla="*/ 64 h 144"/>
              <a:gd name="T42" fmla="*/ 80 w 144"/>
              <a:gd name="T43" fmla="*/ 48 h 144"/>
              <a:gd name="T44" fmla="*/ 48 w 144"/>
              <a:gd name="T45" fmla="*/ 48 h 144"/>
              <a:gd name="T46" fmla="*/ 48 w 144"/>
              <a:gd name="T47" fmla="*/ 32 h 144"/>
              <a:gd name="T48" fmla="*/ 80 w 144"/>
              <a:gd name="T49" fmla="*/ 32 h 144"/>
              <a:gd name="T50" fmla="*/ 96 w 144"/>
              <a:gd name="T51" fmla="*/ 48 h 144"/>
              <a:gd name="T52" fmla="*/ 96 w 144"/>
              <a:gd name="T53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60"/>
                </a:moveTo>
                <a:cubicBezTo>
                  <a:pt x="96" y="67"/>
                  <a:pt x="91" y="72"/>
                  <a:pt x="84" y="72"/>
                </a:cubicBezTo>
                <a:cubicBezTo>
                  <a:pt x="91" y="72"/>
                  <a:pt x="96" y="77"/>
                  <a:pt x="96" y="84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Oval 812"/>
          <p:cNvSpPr>
            <a:spLocks noChangeArrowheads="1"/>
          </p:cNvSpPr>
          <p:nvPr/>
        </p:nvSpPr>
        <p:spPr bwMode="auto">
          <a:xfrm>
            <a:off x="8831263" y="3886200"/>
            <a:ext cx="249238" cy="249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813"/>
          <p:cNvSpPr>
            <a:spLocks noEditPoints="1"/>
          </p:cNvSpPr>
          <p:nvPr/>
        </p:nvSpPr>
        <p:spPr bwMode="auto">
          <a:xfrm>
            <a:off x="9109075" y="3551238"/>
            <a:ext cx="230188" cy="230188"/>
          </a:xfrm>
          <a:custGeom>
            <a:avLst/>
            <a:gdLst>
              <a:gd name="T0" fmla="*/ 0 w 48"/>
              <a:gd name="T1" fmla="*/ 11 h 48"/>
              <a:gd name="T2" fmla="*/ 37 w 48"/>
              <a:gd name="T3" fmla="*/ 48 h 48"/>
              <a:gd name="T4" fmla="*/ 48 w 48"/>
              <a:gd name="T5" fmla="*/ 48 h 48"/>
              <a:gd name="T6" fmla="*/ 0 w 48"/>
              <a:gd name="T7" fmla="*/ 0 h 48"/>
              <a:gd name="T8" fmla="*/ 0 w 48"/>
              <a:gd name="T9" fmla="*/ 11 h 48"/>
              <a:gd name="T10" fmla="*/ 0 w 48"/>
              <a:gd name="T11" fmla="*/ 32 h 48"/>
              <a:gd name="T12" fmla="*/ 16 w 48"/>
              <a:gd name="T13" fmla="*/ 48 h 48"/>
              <a:gd name="T14" fmla="*/ 27 w 48"/>
              <a:gd name="T15" fmla="*/ 48 h 48"/>
              <a:gd name="T16" fmla="*/ 0 w 48"/>
              <a:gd name="T17" fmla="*/ 21 h 48"/>
              <a:gd name="T18" fmla="*/ 0 w 48"/>
              <a:gd name="T19" fmla="*/ 3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0" y="11"/>
                </a:moveTo>
                <a:cubicBezTo>
                  <a:pt x="21" y="11"/>
                  <a:pt x="37" y="27"/>
                  <a:pt x="3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2"/>
                  <a:pt x="26" y="0"/>
                  <a:pt x="0" y="0"/>
                </a:cubicBezTo>
                <a:cubicBezTo>
                  <a:pt x="0" y="11"/>
                  <a:pt x="0" y="11"/>
                  <a:pt x="0" y="11"/>
                </a:cubicBezTo>
                <a:moveTo>
                  <a:pt x="0" y="32"/>
                </a:moveTo>
                <a:cubicBezTo>
                  <a:pt x="9" y="32"/>
                  <a:pt x="16" y="39"/>
                  <a:pt x="16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33"/>
                  <a:pt x="15" y="21"/>
                  <a:pt x="0" y="21"/>
                </a:cubicBezTo>
                <a:cubicBezTo>
                  <a:pt x="0" y="32"/>
                  <a:pt x="0" y="32"/>
                  <a:pt x="0" y="3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814"/>
          <p:cNvSpPr>
            <a:spLocks noEditPoints="1"/>
          </p:cNvSpPr>
          <p:nvPr/>
        </p:nvSpPr>
        <p:spPr bwMode="auto">
          <a:xfrm>
            <a:off x="8572500" y="3627438"/>
            <a:ext cx="766763" cy="690563"/>
          </a:xfrm>
          <a:custGeom>
            <a:avLst/>
            <a:gdLst>
              <a:gd name="T0" fmla="*/ 120 w 160"/>
              <a:gd name="T1" fmla="*/ 40 h 144"/>
              <a:gd name="T2" fmla="*/ 104 w 160"/>
              <a:gd name="T3" fmla="*/ 24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40 h 144"/>
              <a:gd name="T24" fmla="*/ 120 w 160"/>
              <a:gd name="T25" fmla="*/ 4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120" y="40"/>
                </a:moveTo>
                <a:cubicBezTo>
                  <a:pt x="120" y="31"/>
                  <a:pt x="113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40"/>
                  <a:pt x="160" y="40"/>
                  <a:pt x="160" y="40"/>
                </a:cubicBezTo>
                <a:lnTo>
                  <a:pt x="120" y="4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Oval 817"/>
          <p:cNvSpPr>
            <a:spLocks noChangeArrowheads="1"/>
          </p:cNvSpPr>
          <p:nvPr/>
        </p:nvSpPr>
        <p:spPr bwMode="auto">
          <a:xfrm>
            <a:off x="6223000" y="3551238"/>
            <a:ext cx="766763" cy="7667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820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56 w 144"/>
              <a:gd name="T1" fmla="*/ 0 h 144"/>
              <a:gd name="T2" fmla="*/ 40 w 144"/>
              <a:gd name="T3" fmla="*/ 0 h 144"/>
              <a:gd name="T4" fmla="*/ 39 w 144"/>
              <a:gd name="T5" fmla="*/ 9 h 144"/>
              <a:gd name="T6" fmla="*/ 52 w 144"/>
              <a:gd name="T7" fmla="*/ 21 h 144"/>
              <a:gd name="T8" fmla="*/ 56 w 144"/>
              <a:gd name="T9" fmla="*/ 0 h 144"/>
              <a:gd name="T10" fmla="*/ 0 w 144"/>
              <a:gd name="T11" fmla="*/ 10 h 144"/>
              <a:gd name="T12" fmla="*/ 23 w 144"/>
              <a:gd name="T13" fmla="*/ 33 h 144"/>
              <a:gd name="T14" fmla="*/ 0 w 144"/>
              <a:gd name="T15" fmla="*/ 40 h 144"/>
              <a:gd name="T16" fmla="*/ 0 w 144"/>
              <a:gd name="T17" fmla="*/ 56 h 144"/>
              <a:gd name="T18" fmla="*/ 34 w 144"/>
              <a:gd name="T19" fmla="*/ 44 h 144"/>
              <a:gd name="T20" fmla="*/ 46 w 144"/>
              <a:gd name="T21" fmla="*/ 56 h 144"/>
              <a:gd name="T22" fmla="*/ 0 w 144"/>
              <a:gd name="T23" fmla="*/ 72 h 144"/>
              <a:gd name="T24" fmla="*/ 0 w 144"/>
              <a:gd name="T25" fmla="*/ 88 h 144"/>
              <a:gd name="T26" fmla="*/ 57 w 144"/>
              <a:gd name="T27" fmla="*/ 67 h 144"/>
              <a:gd name="T28" fmla="*/ 77 w 144"/>
              <a:gd name="T29" fmla="*/ 87 h 144"/>
              <a:gd name="T30" fmla="*/ 56 w 144"/>
              <a:gd name="T31" fmla="*/ 144 h 144"/>
              <a:gd name="T32" fmla="*/ 72 w 144"/>
              <a:gd name="T33" fmla="*/ 144 h 144"/>
              <a:gd name="T34" fmla="*/ 88 w 144"/>
              <a:gd name="T35" fmla="*/ 98 h 144"/>
              <a:gd name="T36" fmla="*/ 100 w 144"/>
              <a:gd name="T37" fmla="*/ 110 h 144"/>
              <a:gd name="T38" fmla="*/ 88 w 144"/>
              <a:gd name="T39" fmla="*/ 144 h 144"/>
              <a:gd name="T40" fmla="*/ 104 w 144"/>
              <a:gd name="T41" fmla="*/ 144 h 144"/>
              <a:gd name="T42" fmla="*/ 111 w 144"/>
              <a:gd name="T43" fmla="*/ 121 h 144"/>
              <a:gd name="T44" fmla="*/ 134 w 144"/>
              <a:gd name="T45" fmla="*/ 144 h 144"/>
              <a:gd name="T46" fmla="*/ 144 w 144"/>
              <a:gd name="T47" fmla="*/ 134 h 144"/>
              <a:gd name="T48" fmla="*/ 10 w 144"/>
              <a:gd name="T49" fmla="*/ 0 h 144"/>
              <a:gd name="T50" fmla="*/ 0 w 144"/>
              <a:gd name="T51" fmla="*/ 10 h 144"/>
              <a:gd name="T52" fmla="*/ 88 w 144"/>
              <a:gd name="T53" fmla="*/ 0 h 144"/>
              <a:gd name="T54" fmla="*/ 72 w 144"/>
              <a:gd name="T55" fmla="*/ 0 h 144"/>
              <a:gd name="T56" fmla="*/ 64 w 144"/>
              <a:gd name="T57" fmla="*/ 33 h 144"/>
              <a:gd name="T58" fmla="*/ 76 w 144"/>
              <a:gd name="T59" fmla="*/ 45 h 144"/>
              <a:gd name="T60" fmla="*/ 88 w 144"/>
              <a:gd name="T61" fmla="*/ 0 h 144"/>
              <a:gd name="T62" fmla="*/ 135 w 144"/>
              <a:gd name="T63" fmla="*/ 105 h 144"/>
              <a:gd name="T64" fmla="*/ 144 w 144"/>
              <a:gd name="T65" fmla="*/ 104 h 144"/>
              <a:gd name="T66" fmla="*/ 144 w 144"/>
              <a:gd name="T67" fmla="*/ 88 h 144"/>
              <a:gd name="T68" fmla="*/ 123 w 144"/>
              <a:gd name="T69" fmla="*/ 92 h 144"/>
              <a:gd name="T70" fmla="*/ 135 w 144"/>
              <a:gd name="T71" fmla="*/ 105 h 144"/>
              <a:gd name="T72" fmla="*/ 99 w 144"/>
              <a:gd name="T73" fmla="*/ 68 h 144"/>
              <a:gd name="T74" fmla="*/ 111 w 144"/>
              <a:gd name="T75" fmla="*/ 80 h 144"/>
              <a:gd name="T76" fmla="*/ 144 w 144"/>
              <a:gd name="T77" fmla="*/ 72 h 144"/>
              <a:gd name="T78" fmla="*/ 144 w 144"/>
              <a:gd name="T79" fmla="*/ 56 h 144"/>
              <a:gd name="T80" fmla="*/ 99 w 144"/>
              <a:gd name="T81" fmla="*/ 6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" h="144"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3"/>
                  <a:pt x="40" y="6"/>
                  <a:pt x="39" y="9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15"/>
                  <a:pt x="56" y="8"/>
                  <a:pt x="56" y="0"/>
                </a:cubicBezTo>
                <a:close/>
                <a:moveTo>
                  <a:pt x="0" y="10"/>
                </a:moveTo>
                <a:cubicBezTo>
                  <a:pt x="23" y="33"/>
                  <a:pt x="23" y="33"/>
                  <a:pt x="23" y="33"/>
                </a:cubicBezTo>
                <a:cubicBezTo>
                  <a:pt x="16" y="37"/>
                  <a:pt x="8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13" y="56"/>
                  <a:pt x="25" y="52"/>
                  <a:pt x="34" y="44"/>
                </a:cubicBezTo>
                <a:cubicBezTo>
                  <a:pt x="46" y="56"/>
                  <a:pt x="46" y="56"/>
                  <a:pt x="46" y="56"/>
                </a:cubicBezTo>
                <a:cubicBezTo>
                  <a:pt x="33" y="66"/>
                  <a:pt x="17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22" y="88"/>
                  <a:pt x="42" y="80"/>
                  <a:pt x="57" y="67"/>
                </a:cubicBezTo>
                <a:cubicBezTo>
                  <a:pt x="77" y="87"/>
                  <a:pt x="77" y="87"/>
                  <a:pt x="77" y="87"/>
                </a:cubicBezTo>
                <a:cubicBezTo>
                  <a:pt x="64" y="102"/>
                  <a:pt x="56" y="122"/>
                  <a:pt x="56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27"/>
                  <a:pt x="78" y="111"/>
                  <a:pt x="88" y="98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92" y="119"/>
                  <a:pt x="88" y="131"/>
                  <a:pt x="88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36"/>
                  <a:pt x="107" y="128"/>
                  <a:pt x="111" y="121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0" y="0"/>
                  <a:pt x="10" y="0"/>
                  <a:pt x="10" y="0"/>
                </a:cubicBezTo>
                <a:lnTo>
                  <a:pt x="0" y="10"/>
                </a:lnTo>
                <a:close/>
                <a:moveTo>
                  <a:pt x="88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12"/>
                  <a:pt x="69" y="23"/>
                  <a:pt x="64" y="33"/>
                </a:cubicBezTo>
                <a:cubicBezTo>
                  <a:pt x="76" y="45"/>
                  <a:pt x="76" y="45"/>
                  <a:pt x="76" y="45"/>
                </a:cubicBezTo>
                <a:cubicBezTo>
                  <a:pt x="83" y="32"/>
                  <a:pt x="88" y="16"/>
                  <a:pt x="88" y="0"/>
                </a:cubicBezTo>
                <a:close/>
                <a:moveTo>
                  <a:pt x="135" y="105"/>
                </a:moveTo>
                <a:cubicBezTo>
                  <a:pt x="138" y="104"/>
                  <a:pt x="141" y="104"/>
                  <a:pt x="144" y="10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36" y="88"/>
                  <a:pt x="129" y="90"/>
                  <a:pt x="123" y="92"/>
                </a:cubicBezTo>
                <a:lnTo>
                  <a:pt x="135" y="105"/>
                </a:lnTo>
                <a:close/>
                <a:moveTo>
                  <a:pt x="99" y="68"/>
                </a:moveTo>
                <a:cubicBezTo>
                  <a:pt x="111" y="80"/>
                  <a:pt x="111" y="80"/>
                  <a:pt x="111" y="80"/>
                </a:cubicBezTo>
                <a:cubicBezTo>
                  <a:pt x="121" y="75"/>
                  <a:pt x="132" y="72"/>
                  <a:pt x="144" y="7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28" y="56"/>
                  <a:pt x="112" y="61"/>
                  <a:pt x="9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823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24 w 144"/>
              <a:gd name="T1" fmla="*/ 0 h 144"/>
              <a:gd name="T2" fmla="*/ 0 w 144"/>
              <a:gd name="T3" fmla="*/ 0 h 144"/>
              <a:gd name="T4" fmla="*/ 0 w 144"/>
              <a:gd name="T5" fmla="*/ 24 h 144"/>
              <a:gd name="T6" fmla="*/ 24 w 144"/>
              <a:gd name="T7" fmla="*/ 0 h 144"/>
              <a:gd name="T8" fmla="*/ 88 w 144"/>
              <a:gd name="T9" fmla="*/ 0 h 144"/>
              <a:gd name="T10" fmla="*/ 72 w 144"/>
              <a:gd name="T11" fmla="*/ 0 h 144"/>
              <a:gd name="T12" fmla="*/ 0 w 144"/>
              <a:gd name="T13" fmla="*/ 72 h 144"/>
              <a:gd name="T14" fmla="*/ 0 w 144"/>
              <a:gd name="T15" fmla="*/ 88 h 144"/>
              <a:gd name="T16" fmla="*/ 88 w 144"/>
              <a:gd name="T17" fmla="*/ 0 h 144"/>
              <a:gd name="T18" fmla="*/ 56 w 144"/>
              <a:gd name="T19" fmla="*/ 0 h 144"/>
              <a:gd name="T20" fmla="*/ 40 w 144"/>
              <a:gd name="T21" fmla="*/ 0 h 144"/>
              <a:gd name="T22" fmla="*/ 0 w 144"/>
              <a:gd name="T23" fmla="*/ 40 h 144"/>
              <a:gd name="T24" fmla="*/ 0 w 144"/>
              <a:gd name="T25" fmla="*/ 56 h 144"/>
              <a:gd name="T26" fmla="*/ 56 w 144"/>
              <a:gd name="T27" fmla="*/ 0 h 144"/>
              <a:gd name="T28" fmla="*/ 56 w 144"/>
              <a:gd name="T29" fmla="*/ 144 h 144"/>
              <a:gd name="T30" fmla="*/ 72 w 144"/>
              <a:gd name="T31" fmla="*/ 144 h 144"/>
              <a:gd name="T32" fmla="*/ 144 w 144"/>
              <a:gd name="T33" fmla="*/ 72 h 144"/>
              <a:gd name="T34" fmla="*/ 144 w 144"/>
              <a:gd name="T35" fmla="*/ 56 h 144"/>
              <a:gd name="T36" fmla="*/ 56 w 144"/>
              <a:gd name="T37" fmla="*/ 144 h 144"/>
              <a:gd name="T38" fmla="*/ 120 w 144"/>
              <a:gd name="T39" fmla="*/ 144 h 144"/>
              <a:gd name="T40" fmla="*/ 144 w 144"/>
              <a:gd name="T41" fmla="*/ 144 h 144"/>
              <a:gd name="T42" fmla="*/ 144 w 144"/>
              <a:gd name="T43" fmla="*/ 120 h 144"/>
              <a:gd name="T44" fmla="*/ 120 w 144"/>
              <a:gd name="T45" fmla="*/ 144 h 144"/>
              <a:gd name="T46" fmla="*/ 88 w 144"/>
              <a:gd name="T47" fmla="*/ 144 h 144"/>
              <a:gd name="T48" fmla="*/ 104 w 144"/>
              <a:gd name="T49" fmla="*/ 144 h 144"/>
              <a:gd name="T50" fmla="*/ 144 w 144"/>
              <a:gd name="T51" fmla="*/ 104 h 144"/>
              <a:gd name="T52" fmla="*/ 144 w 144"/>
              <a:gd name="T53" fmla="*/ 88 h 144"/>
              <a:gd name="T54" fmla="*/ 88 w 144"/>
              <a:gd name="T5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13" y="24"/>
                  <a:pt x="24" y="13"/>
                  <a:pt x="24" y="0"/>
                </a:cubicBezTo>
                <a:close/>
                <a:moveTo>
                  <a:pt x="88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40"/>
                  <a:pt x="4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49" y="88"/>
                  <a:pt x="88" y="49"/>
                  <a:pt x="88" y="0"/>
                </a:cubicBezTo>
                <a:close/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22"/>
                  <a:pt x="22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31" y="56"/>
                  <a:pt x="56" y="31"/>
                  <a:pt x="56" y="0"/>
                </a:cubicBezTo>
                <a:close/>
                <a:moveTo>
                  <a:pt x="56" y="144"/>
                </a:moveTo>
                <a:cubicBezTo>
                  <a:pt x="72" y="144"/>
                  <a:pt x="72" y="144"/>
                  <a:pt x="72" y="144"/>
                </a:cubicBezTo>
                <a:cubicBezTo>
                  <a:pt x="72" y="104"/>
                  <a:pt x="104" y="72"/>
                  <a:pt x="144" y="7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95" y="56"/>
                  <a:pt x="56" y="95"/>
                  <a:pt x="56" y="144"/>
                </a:cubicBezTo>
                <a:close/>
                <a:moveTo>
                  <a:pt x="12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31" y="120"/>
                  <a:pt x="120" y="131"/>
                  <a:pt x="120" y="144"/>
                </a:cubicBezTo>
                <a:close/>
                <a:moveTo>
                  <a:pt x="88" y="144"/>
                </a:moveTo>
                <a:cubicBezTo>
                  <a:pt x="104" y="144"/>
                  <a:pt x="104" y="144"/>
                  <a:pt x="104" y="144"/>
                </a:cubicBezTo>
                <a:cubicBezTo>
                  <a:pt x="104" y="122"/>
                  <a:pt x="122" y="104"/>
                  <a:pt x="144" y="10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13" y="88"/>
                  <a:pt x="88" y="113"/>
                  <a:pt x="8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826"/>
          <p:cNvSpPr>
            <a:spLocks/>
          </p:cNvSpPr>
          <p:nvPr/>
        </p:nvSpPr>
        <p:spPr bwMode="auto">
          <a:xfrm>
            <a:off x="15625763" y="1700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829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20 w 144"/>
              <a:gd name="T19" fmla="*/ 36 h 144"/>
              <a:gd name="T20" fmla="*/ 36 w 144"/>
              <a:gd name="T21" fmla="*/ 36 h 144"/>
              <a:gd name="T22" fmla="*/ 36 w 144"/>
              <a:gd name="T23" fmla="*/ 20 h 144"/>
              <a:gd name="T24" fmla="*/ 48 w 144"/>
              <a:gd name="T25" fmla="*/ 20 h 144"/>
              <a:gd name="T26" fmla="*/ 48 w 144"/>
              <a:gd name="T27" fmla="*/ 36 h 144"/>
              <a:gd name="T28" fmla="*/ 64 w 144"/>
              <a:gd name="T29" fmla="*/ 36 h 144"/>
              <a:gd name="T30" fmla="*/ 64 w 144"/>
              <a:gd name="T31" fmla="*/ 48 h 144"/>
              <a:gd name="T32" fmla="*/ 48 w 144"/>
              <a:gd name="T33" fmla="*/ 48 h 144"/>
              <a:gd name="T34" fmla="*/ 48 w 144"/>
              <a:gd name="T35" fmla="*/ 64 h 144"/>
              <a:gd name="T36" fmla="*/ 36 w 144"/>
              <a:gd name="T37" fmla="*/ 64 h 144"/>
              <a:gd name="T38" fmla="*/ 36 w 144"/>
              <a:gd name="T39" fmla="*/ 48 h 144"/>
              <a:gd name="T40" fmla="*/ 20 w 144"/>
              <a:gd name="T41" fmla="*/ 48 h 144"/>
              <a:gd name="T42" fmla="*/ 20 w 144"/>
              <a:gd name="T43" fmla="*/ 36 h 144"/>
              <a:gd name="T44" fmla="*/ 128 w 144"/>
              <a:gd name="T45" fmla="*/ 128 h 144"/>
              <a:gd name="T46" fmla="*/ 16 w 144"/>
              <a:gd name="T47" fmla="*/ 128 h 144"/>
              <a:gd name="T48" fmla="*/ 128 w 144"/>
              <a:gd name="T49" fmla="*/ 16 h 144"/>
              <a:gd name="T50" fmla="*/ 128 w 144"/>
              <a:gd name="T51" fmla="*/ 128 h 144"/>
              <a:gd name="T52" fmla="*/ 112 w 144"/>
              <a:gd name="T53" fmla="*/ 112 h 144"/>
              <a:gd name="T54" fmla="*/ 112 w 144"/>
              <a:gd name="T55" fmla="*/ 100 h 144"/>
              <a:gd name="T56" fmla="*/ 72 w 144"/>
              <a:gd name="T57" fmla="*/ 100 h 144"/>
              <a:gd name="T58" fmla="*/ 72 w 144"/>
              <a:gd name="T59" fmla="*/ 112 h 144"/>
              <a:gd name="T60" fmla="*/ 112 w 144"/>
              <a:gd name="T6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20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20"/>
                  <a:pt x="36" y="20"/>
                  <a:pt x="36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36"/>
                  <a:pt x="48" y="36"/>
                  <a:pt x="48" y="36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48"/>
                  <a:pt x="36" y="48"/>
                  <a:pt x="36" y="48"/>
                </a:cubicBezTo>
                <a:cubicBezTo>
                  <a:pt x="20" y="48"/>
                  <a:pt x="20" y="48"/>
                  <a:pt x="20" y="48"/>
                </a:cubicBezTo>
                <a:lnTo>
                  <a:pt x="20" y="36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112" y="112"/>
                </a:moveTo>
                <a:cubicBezTo>
                  <a:pt x="112" y="100"/>
                  <a:pt x="112" y="100"/>
                  <a:pt x="11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2"/>
                  <a:pt x="72" y="112"/>
                  <a:pt x="72" y="112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832"/>
          <p:cNvSpPr>
            <a:spLocks noEditPoints="1"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112 w 160"/>
              <a:gd name="T1" fmla="*/ 48 h 128"/>
              <a:gd name="T2" fmla="*/ 96 w 160"/>
              <a:gd name="T3" fmla="*/ 48 h 128"/>
              <a:gd name="T4" fmla="*/ 96 w 160"/>
              <a:gd name="T5" fmla="*/ 64 h 128"/>
              <a:gd name="T6" fmla="*/ 112 w 160"/>
              <a:gd name="T7" fmla="*/ 64 h 128"/>
              <a:gd name="T8" fmla="*/ 112 w 160"/>
              <a:gd name="T9" fmla="*/ 48 h 128"/>
              <a:gd name="T10" fmla="*/ 112 w 160"/>
              <a:gd name="T11" fmla="*/ 80 h 128"/>
              <a:gd name="T12" fmla="*/ 96 w 160"/>
              <a:gd name="T13" fmla="*/ 80 h 128"/>
              <a:gd name="T14" fmla="*/ 96 w 160"/>
              <a:gd name="T15" fmla="*/ 96 h 128"/>
              <a:gd name="T16" fmla="*/ 112 w 160"/>
              <a:gd name="T17" fmla="*/ 96 h 128"/>
              <a:gd name="T18" fmla="*/ 112 w 160"/>
              <a:gd name="T19" fmla="*/ 80 h 128"/>
              <a:gd name="T20" fmla="*/ 48 w 160"/>
              <a:gd name="T21" fmla="*/ 48 h 128"/>
              <a:gd name="T22" fmla="*/ 32 w 160"/>
              <a:gd name="T23" fmla="*/ 48 h 128"/>
              <a:gd name="T24" fmla="*/ 32 w 160"/>
              <a:gd name="T25" fmla="*/ 64 h 128"/>
              <a:gd name="T26" fmla="*/ 48 w 160"/>
              <a:gd name="T27" fmla="*/ 64 h 128"/>
              <a:gd name="T28" fmla="*/ 48 w 160"/>
              <a:gd name="T29" fmla="*/ 48 h 128"/>
              <a:gd name="T30" fmla="*/ 80 w 160"/>
              <a:gd name="T31" fmla="*/ 48 h 128"/>
              <a:gd name="T32" fmla="*/ 64 w 160"/>
              <a:gd name="T33" fmla="*/ 48 h 128"/>
              <a:gd name="T34" fmla="*/ 64 w 160"/>
              <a:gd name="T35" fmla="*/ 64 h 128"/>
              <a:gd name="T36" fmla="*/ 80 w 160"/>
              <a:gd name="T37" fmla="*/ 64 h 128"/>
              <a:gd name="T38" fmla="*/ 80 w 160"/>
              <a:gd name="T39" fmla="*/ 48 h 128"/>
              <a:gd name="T40" fmla="*/ 144 w 160"/>
              <a:gd name="T41" fmla="*/ 0 h 128"/>
              <a:gd name="T42" fmla="*/ 16 w 160"/>
              <a:gd name="T43" fmla="*/ 0 h 128"/>
              <a:gd name="T44" fmla="*/ 0 w 160"/>
              <a:gd name="T45" fmla="*/ 16 h 128"/>
              <a:gd name="T46" fmla="*/ 0 w 160"/>
              <a:gd name="T47" fmla="*/ 112 h 128"/>
              <a:gd name="T48" fmla="*/ 16 w 160"/>
              <a:gd name="T49" fmla="*/ 128 h 128"/>
              <a:gd name="T50" fmla="*/ 144 w 160"/>
              <a:gd name="T51" fmla="*/ 128 h 128"/>
              <a:gd name="T52" fmla="*/ 160 w 160"/>
              <a:gd name="T53" fmla="*/ 112 h 128"/>
              <a:gd name="T54" fmla="*/ 160 w 160"/>
              <a:gd name="T55" fmla="*/ 16 h 128"/>
              <a:gd name="T56" fmla="*/ 144 w 160"/>
              <a:gd name="T57" fmla="*/ 0 h 128"/>
              <a:gd name="T58" fmla="*/ 144 w 160"/>
              <a:gd name="T59" fmla="*/ 112 h 128"/>
              <a:gd name="T60" fmla="*/ 16 w 160"/>
              <a:gd name="T61" fmla="*/ 112 h 128"/>
              <a:gd name="T62" fmla="*/ 16 w 160"/>
              <a:gd name="T63" fmla="*/ 16 h 128"/>
              <a:gd name="T64" fmla="*/ 144 w 160"/>
              <a:gd name="T65" fmla="*/ 16 h 128"/>
              <a:gd name="T66" fmla="*/ 144 w 160"/>
              <a:gd name="T6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8"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48"/>
                </a:lnTo>
                <a:close/>
                <a:moveTo>
                  <a:pt x="112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80"/>
                </a:lnTo>
                <a:close/>
                <a:moveTo>
                  <a:pt x="4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80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835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838"/>
          <p:cNvSpPr>
            <a:spLocks noEditPoints="1"/>
          </p:cNvSpPr>
          <p:nvPr/>
        </p:nvSpPr>
        <p:spPr bwMode="auto">
          <a:xfrm>
            <a:off x="6218238" y="1514475"/>
            <a:ext cx="776288" cy="776288"/>
          </a:xfrm>
          <a:custGeom>
            <a:avLst/>
            <a:gdLst>
              <a:gd name="T0" fmla="*/ 127 w 162"/>
              <a:gd name="T1" fmla="*/ 81 h 162"/>
              <a:gd name="T2" fmla="*/ 159 w 162"/>
              <a:gd name="T3" fmla="*/ 49 h 162"/>
              <a:gd name="T4" fmla="*/ 159 w 162"/>
              <a:gd name="T5" fmla="*/ 38 h 162"/>
              <a:gd name="T6" fmla="*/ 124 w 162"/>
              <a:gd name="T7" fmla="*/ 3 h 162"/>
              <a:gd name="T8" fmla="*/ 113 w 162"/>
              <a:gd name="T9" fmla="*/ 3 h 162"/>
              <a:gd name="T10" fmla="*/ 81 w 162"/>
              <a:gd name="T11" fmla="*/ 35 h 162"/>
              <a:gd name="T12" fmla="*/ 49 w 162"/>
              <a:gd name="T13" fmla="*/ 3 h 162"/>
              <a:gd name="T14" fmla="*/ 43 w 162"/>
              <a:gd name="T15" fmla="*/ 1 h 162"/>
              <a:gd name="T16" fmla="*/ 38 w 162"/>
              <a:gd name="T17" fmla="*/ 3 h 162"/>
              <a:gd name="T18" fmla="*/ 3 w 162"/>
              <a:gd name="T19" fmla="*/ 38 h 162"/>
              <a:gd name="T20" fmla="*/ 3 w 162"/>
              <a:gd name="T21" fmla="*/ 49 h 162"/>
              <a:gd name="T22" fmla="*/ 35 w 162"/>
              <a:gd name="T23" fmla="*/ 81 h 162"/>
              <a:gd name="T24" fmla="*/ 3 w 162"/>
              <a:gd name="T25" fmla="*/ 113 h 162"/>
              <a:gd name="T26" fmla="*/ 3 w 162"/>
              <a:gd name="T27" fmla="*/ 124 h 162"/>
              <a:gd name="T28" fmla="*/ 38 w 162"/>
              <a:gd name="T29" fmla="*/ 159 h 162"/>
              <a:gd name="T30" fmla="*/ 49 w 162"/>
              <a:gd name="T31" fmla="*/ 159 h 162"/>
              <a:gd name="T32" fmla="*/ 81 w 162"/>
              <a:gd name="T33" fmla="*/ 127 h 162"/>
              <a:gd name="T34" fmla="*/ 113 w 162"/>
              <a:gd name="T35" fmla="*/ 159 h 162"/>
              <a:gd name="T36" fmla="*/ 118 w 162"/>
              <a:gd name="T37" fmla="*/ 161 h 162"/>
              <a:gd name="T38" fmla="*/ 124 w 162"/>
              <a:gd name="T39" fmla="*/ 159 h 162"/>
              <a:gd name="T40" fmla="*/ 159 w 162"/>
              <a:gd name="T41" fmla="*/ 124 h 162"/>
              <a:gd name="T42" fmla="*/ 159 w 162"/>
              <a:gd name="T43" fmla="*/ 113 h 162"/>
              <a:gd name="T44" fmla="*/ 127 w 162"/>
              <a:gd name="T45" fmla="*/ 81 h 162"/>
              <a:gd name="T46" fmla="*/ 81 w 162"/>
              <a:gd name="T47" fmla="*/ 57 h 162"/>
              <a:gd name="T48" fmla="*/ 89 w 162"/>
              <a:gd name="T49" fmla="*/ 65 h 162"/>
              <a:gd name="T50" fmla="*/ 81 w 162"/>
              <a:gd name="T51" fmla="*/ 73 h 162"/>
              <a:gd name="T52" fmla="*/ 73 w 162"/>
              <a:gd name="T53" fmla="*/ 65 h 162"/>
              <a:gd name="T54" fmla="*/ 81 w 162"/>
              <a:gd name="T55" fmla="*/ 57 h 162"/>
              <a:gd name="T56" fmla="*/ 43 w 162"/>
              <a:gd name="T57" fmla="*/ 73 h 162"/>
              <a:gd name="T58" fmla="*/ 14 w 162"/>
              <a:gd name="T59" fmla="*/ 44 h 162"/>
              <a:gd name="T60" fmla="*/ 43 w 162"/>
              <a:gd name="T61" fmla="*/ 15 h 162"/>
              <a:gd name="T62" fmla="*/ 72 w 162"/>
              <a:gd name="T63" fmla="*/ 44 h 162"/>
              <a:gd name="T64" fmla="*/ 43 w 162"/>
              <a:gd name="T65" fmla="*/ 73 h 162"/>
              <a:gd name="T66" fmla="*/ 65 w 162"/>
              <a:gd name="T67" fmla="*/ 89 h 162"/>
              <a:gd name="T68" fmla="*/ 57 w 162"/>
              <a:gd name="T69" fmla="*/ 81 h 162"/>
              <a:gd name="T70" fmla="*/ 65 w 162"/>
              <a:gd name="T71" fmla="*/ 73 h 162"/>
              <a:gd name="T72" fmla="*/ 73 w 162"/>
              <a:gd name="T73" fmla="*/ 81 h 162"/>
              <a:gd name="T74" fmla="*/ 65 w 162"/>
              <a:gd name="T75" fmla="*/ 89 h 162"/>
              <a:gd name="T76" fmla="*/ 81 w 162"/>
              <a:gd name="T77" fmla="*/ 105 h 162"/>
              <a:gd name="T78" fmla="*/ 73 w 162"/>
              <a:gd name="T79" fmla="*/ 97 h 162"/>
              <a:gd name="T80" fmla="*/ 81 w 162"/>
              <a:gd name="T81" fmla="*/ 89 h 162"/>
              <a:gd name="T82" fmla="*/ 89 w 162"/>
              <a:gd name="T83" fmla="*/ 97 h 162"/>
              <a:gd name="T84" fmla="*/ 81 w 162"/>
              <a:gd name="T85" fmla="*/ 105 h 162"/>
              <a:gd name="T86" fmla="*/ 97 w 162"/>
              <a:gd name="T87" fmla="*/ 73 h 162"/>
              <a:gd name="T88" fmla="*/ 105 w 162"/>
              <a:gd name="T89" fmla="*/ 81 h 162"/>
              <a:gd name="T90" fmla="*/ 97 w 162"/>
              <a:gd name="T91" fmla="*/ 89 h 162"/>
              <a:gd name="T92" fmla="*/ 89 w 162"/>
              <a:gd name="T93" fmla="*/ 81 h 162"/>
              <a:gd name="T94" fmla="*/ 97 w 162"/>
              <a:gd name="T95" fmla="*/ 73 h 162"/>
              <a:gd name="T96" fmla="*/ 118 w 162"/>
              <a:gd name="T97" fmla="*/ 148 h 162"/>
              <a:gd name="T98" fmla="*/ 89 w 162"/>
              <a:gd name="T99" fmla="*/ 119 h 162"/>
              <a:gd name="T100" fmla="*/ 118 w 162"/>
              <a:gd name="T101" fmla="*/ 90 h 162"/>
              <a:gd name="T102" fmla="*/ 147 w 162"/>
              <a:gd name="T103" fmla="*/ 119 h 162"/>
              <a:gd name="T104" fmla="*/ 118 w 162"/>
              <a:gd name="T105" fmla="*/ 14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2" h="162">
                <a:moveTo>
                  <a:pt x="127" y="81"/>
                </a:moveTo>
                <a:cubicBezTo>
                  <a:pt x="159" y="49"/>
                  <a:pt x="159" y="49"/>
                  <a:pt x="159" y="49"/>
                </a:cubicBezTo>
                <a:cubicBezTo>
                  <a:pt x="162" y="46"/>
                  <a:pt x="162" y="41"/>
                  <a:pt x="159" y="38"/>
                </a:cubicBezTo>
                <a:cubicBezTo>
                  <a:pt x="124" y="3"/>
                  <a:pt x="124" y="3"/>
                  <a:pt x="124" y="3"/>
                </a:cubicBezTo>
                <a:cubicBezTo>
                  <a:pt x="121" y="0"/>
                  <a:pt x="116" y="0"/>
                  <a:pt x="113" y="3"/>
                </a:cubicBezTo>
                <a:cubicBezTo>
                  <a:pt x="81" y="35"/>
                  <a:pt x="81" y="35"/>
                  <a:pt x="81" y="35"/>
                </a:cubicBezTo>
                <a:cubicBezTo>
                  <a:pt x="49" y="3"/>
                  <a:pt x="49" y="3"/>
                  <a:pt x="49" y="3"/>
                </a:cubicBezTo>
                <a:cubicBezTo>
                  <a:pt x="47" y="2"/>
                  <a:pt x="45" y="1"/>
                  <a:pt x="43" y="1"/>
                </a:cubicBezTo>
                <a:cubicBezTo>
                  <a:pt x="41" y="1"/>
                  <a:pt x="39" y="2"/>
                  <a:pt x="38" y="3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41"/>
                  <a:pt x="0" y="46"/>
                  <a:pt x="3" y="49"/>
                </a:cubicBezTo>
                <a:cubicBezTo>
                  <a:pt x="35" y="81"/>
                  <a:pt x="35" y="81"/>
                  <a:pt x="35" y="81"/>
                </a:cubicBezTo>
                <a:cubicBezTo>
                  <a:pt x="3" y="113"/>
                  <a:pt x="3" y="113"/>
                  <a:pt x="3" y="113"/>
                </a:cubicBezTo>
                <a:cubicBezTo>
                  <a:pt x="0" y="116"/>
                  <a:pt x="0" y="121"/>
                  <a:pt x="3" y="124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41" y="162"/>
                  <a:pt x="46" y="162"/>
                  <a:pt x="49" y="159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113" y="159"/>
                  <a:pt x="113" y="159"/>
                  <a:pt x="113" y="159"/>
                </a:cubicBezTo>
                <a:cubicBezTo>
                  <a:pt x="114" y="161"/>
                  <a:pt x="116" y="161"/>
                  <a:pt x="118" y="161"/>
                </a:cubicBezTo>
                <a:cubicBezTo>
                  <a:pt x="120" y="161"/>
                  <a:pt x="122" y="161"/>
                  <a:pt x="124" y="159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2" y="121"/>
                  <a:pt x="162" y="116"/>
                  <a:pt x="159" y="113"/>
                </a:cubicBezTo>
                <a:lnTo>
                  <a:pt x="127" y="81"/>
                </a:lnTo>
                <a:close/>
                <a:moveTo>
                  <a:pt x="81" y="57"/>
                </a:moveTo>
                <a:cubicBezTo>
                  <a:pt x="85" y="57"/>
                  <a:pt x="89" y="61"/>
                  <a:pt x="89" y="65"/>
                </a:cubicBezTo>
                <a:cubicBezTo>
                  <a:pt x="89" y="69"/>
                  <a:pt x="85" y="73"/>
                  <a:pt x="81" y="73"/>
                </a:cubicBezTo>
                <a:cubicBezTo>
                  <a:pt x="77" y="73"/>
                  <a:pt x="73" y="69"/>
                  <a:pt x="73" y="65"/>
                </a:cubicBezTo>
                <a:cubicBezTo>
                  <a:pt x="73" y="61"/>
                  <a:pt x="77" y="57"/>
                  <a:pt x="81" y="57"/>
                </a:cubicBezTo>
                <a:close/>
                <a:moveTo>
                  <a:pt x="43" y="73"/>
                </a:moveTo>
                <a:cubicBezTo>
                  <a:pt x="14" y="44"/>
                  <a:pt x="14" y="44"/>
                  <a:pt x="14" y="44"/>
                </a:cubicBezTo>
                <a:cubicBezTo>
                  <a:pt x="43" y="15"/>
                  <a:pt x="43" y="15"/>
                  <a:pt x="43" y="15"/>
                </a:cubicBezTo>
                <a:cubicBezTo>
                  <a:pt x="72" y="44"/>
                  <a:pt x="72" y="44"/>
                  <a:pt x="72" y="44"/>
                </a:cubicBezTo>
                <a:lnTo>
                  <a:pt x="43" y="73"/>
                </a:lnTo>
                <a:close/>
                <a:moveTo>
                  <a:pt x="65" y="89"/>
                </a:moveTo>
                <a:cubicBezTo>
                  <a:pt x="61" y="89"/>
                  <a:pt x="57" y="85"/>
                  <a:pt x="57" y="81"/>
                </a:cubicBezTo>
                <a:cubicBezTo>
                  <a:pt x="57" y="77"/>
                  <a:pt x="61" y="73"/>
                  <a:pt x="65" y="73"/>
                </a:cubicBezTo>
                <a:cubicBezTo>
                  <a:pt x="69" y="73"/>
                  <a:pt x="73" y="77"/>
                  <a:pt x="73" y="81"/>
                </a:cubicBezTo>
                <a:cubicBezTo>
                  <a:pt x="73" y="85"/>
                  <a:pt x="69" y="89"/>
                  <a:pt x="65" y="89"/>
                </a:cubicBezTo>
                <a:close/>
                <a:moveTo>
                  <a:pt x="81" y="105"/>
                </a:moveTo>
                <a:cubicBezTo>
                  <a:pt x="77" y="105"/>
                  <a:pt x="73" y="101"/>
                  <a:pt x="73" y="97"/>
                </a:cubicBezTo>
                <a:cubicBezTo>
                  <a:pt x="73" y="93"/>
                  <a:pt x="77" y="89"/>
                  <a:pt x="81" y="89"/>
                </a:cubicBezTo>
                <a:cubicBezTo>
                  <a:pt x="85" y="89"/>
                  <a:pt x="89" y="93"/>
                  <a:pt x="89" y="97"/>
                </a:cubicBezTo>
                <a:cubicBezTo>
                  <a:pt x="89" y="101"/>
                  <a:pt x="85" y="105"/>
                  <a:pt x="81" y="105"/>
                </a:cubicBezTo>
                <a:close/>
                <a:moveTo>
                  <a:pt x="97" y="73"/>
                </a:moveTo>
                <a:cubicBezTo>
                  <a:pt x="101" y="73"/>
                  <a:pt x="105" y="77"/>
                  <a:pt x="105" y="81"/>
                </a:cubicBezTo>
                <a:cubicBezTo>
                  <a:pt x="105" y="85"/>
                  <a:pt x="101" y="89"/>
                  <a:pt x="97" y="89"/>
                </a:cubicBezTo>
                <a:cubicBezTo>
                  <a:pt x="93" y="89"/>
                  <a:pt x="89" y="85"/>
                  <a:pt x="89" y="81"/>
                </a:cubicBezTo>
                <a:cubicBezTo>
                  <a:pt x="89" y="77"/>
                  <a:pt x="93" y="73"/>
                  <a:pt x="97" y="73"/>
                </a:cubicBezTo>
                <a:close/>
                <a:moveTo>
                  <a:pt x="118" y="148"/>
                </a:moveTo>
                <a:cubicBezTo>
                  <a:pt x="89" y="119"/>
                  <a:pt x="89" y="119"/>
                  <a:pt x="89" y="119"/>
                </a:cubicBezTo>
                <a:cubicBezTo>
                  <a:pt x="118" y="90"/>
                  <a:pt x="118" y="90"/>
                  <a:pt x="118" y="90"/>
                </a:cubicBezTo>
                <a:cubicBezTo>
                  <a:pt x="147" y="119"/>
                  <a:pt x="147" y="119"/>
                  <a:pt x="147" y="119"/>
                </a:cubicBezTo>
                <a:lnTo>
                  <a:pt x="118" y="1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841"/>
          <p:cNvSpPr>
            <a:spLocks noEditPoints="1"/>
          </p:cNvSpPr>
          <p:nvPr/>
        </p:nvSpPr>
        <p:spPr bwMode="auto">
          <a:xfrm>
            <a:off x="3878263" y="1700213"/>
            <a:ext cx="757238" cy="419100"/>
          </a:xfrm>
          <a:custGeom>
            <a:avLst/>
            <a:gdLst>
              <a:gd name="T0" fmla="*/ 32 w 176"/>
              <a:gd name="T1" fmla="*/ 16 h 96"/>
              <a:gd name="T2" fmla="*/ 0 w 176"/>
              <a:gd name="T3" fmla="*/ 48 h 96"/>
              <a:gd name="T4" fmla="*/ 32 w 176"/>
              <a:gd name="T5" fmla="*/ 80 h 96"/>
              <a:gd name="T6" fmla="*/ 64 w 176"/>
              <a:gd name="T7" fmla="*/ 48 h 96"/>
              <a:gd name="T8" fmla="*/ 32 w 176"/>
              <a:gd name="T9" fmla="*/ 16 h 96"/>
              <a:gd name="T10" fmla="*/ 128 w 176"/>
              <a:gd name="T11" fmla="*/ 0 h 96"/>
              <a:gd name="T12" fmla="*/ 80 w 176"/>
              <a:gd name="T13" fmla="*/ 48 h 96"/>
              <a:gd name="T14" fmla="*/ 128 w 176"/>
              <a:gd name="T15" fmla="*/ 96 h 96"/>
              <a:gd name="T16" fmla="*/ 176 w 176"/>
              <a:gd name="T17" fmla="*/ 48 h 96"/>
              <a:gd name="T18" fmla="*/ 128 w 176"/>
              <a:gd name="T19" fmla="*/ 0 h 96"/>
              <a:gd name="T20" fmla="*/ 128 w 176"/>
              <a:gd name="T21" fmla="*/ 80 h 96"/>
              <a:gd name="T22" fmla="*/ 96 w 176"/>
              <a:gd name="T23" fmla="*/ 48 h 96"/>
              <a:gd name="T24" fmla="*/ 128 w 176"/>
              <a:gd name="T25" fmla="*/ 16 h 96"/>
              <a:gd name="T26" fmla="*/ 160 w 176"/>
              <a:gd name="T27" fmla="*/ 48 h 96"/>
              <a:gd name="T28" fmla="*/ 128 w 176"/>
              <a:gd name="T2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96">
                <a:moveTo>
                  <a:pt x="32" y="16"/>
                </a:moveTo>
                <a:cubicBezTo>
                  <a:pt x="14" y="16"/>
                  <a:pt x="0" y="30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50" y="80"/>
                  <a:pt x="64" y="66"/>
                  <a:pt x="64" y="48"/>
                </a:cubicBezTo>
                <a:cubicBezTo>
                  <a:pt x="64" y="30"/>
                  <a:pt x="50" y="16"/>
                  <a:pt x="32" y="16"/>
                </a:cubicBezTo>
                <a:close/>
                <a:moveTo>
                  <a:pt x="128" y="0"/>
                </a:moveTo>
                <a:cubicBezTo>
                  <a:pt x="101" y="0"/>
                  <a:pt x="80" y="21"/>
                  <a:pt x="80" y="48"/>
                </a:cubicBezTo>
                <a:cubicBezTo>
                  <a:pt x="80" y="75"/>
                  <a:pt x="101" y="96"/>
                  <a:pt x="128" y="96"/>
                </a:cubicBezTo>
                <a:cubicBezTo>
                  <a:pt x="155" y="96"/>
                  <a:pt x="176" y="75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lose/>
                <a:moveTo>
                  <a:pt x="128" y="80"/>
                </a:moveTo>
                <a:cubicBezTo>
                  <a:pt x="110" y="80"/>
                  <a:pt x="96" y="66"/>
                  <a:pt x="96" y="48"/>
                </a:cubicBezTo>
                <a:cubicBezTo>
                  <a:pt x="96" y="30"/>
                  <a:pt x="110" y="16"/>
                  <a:pt x="128" y="16"/>
                </a:cubicBezTo>
                <a:cubicBezTo>
                  <a:pt x="146" y="16"/>
                  <a:pt x="160" y="30"/>
                  <a:pt x="160" y="48"/>
                </a:cubicBezTo>
                <a:cubicBezTo>
                  <a:pt x="160" y="66"/>
                  <a:pt x="146" y="80"/>
                  <a:pt x="128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844"/>
          <p:cNvSpPr>
            <a:spLocks noEditPoints="1"/>
          </p:cNvSpPr>
          <p:nvPr/>
        </p:nvSpPr>
        <p:spPr bwMode="auto">
          <a:xfrm>
            <a:off x="1528763" y="1700213"/>
            <a:ext cx="757238" cy="419100"/>
          </a:xfrm>
          <a:custGeom>
            <a:avLst/>
            <a:gdLst>
              <a:gd name="T0" fmla="*/ 128 w 176"/>
              <a:gd name="T1" fmla="*/ 0 h 96"/>
              <a:gd name="T2" fmla="*/ 80 w 176"/>
              <a:gd name="T3" fmla="*/ 48 h 96"/>
              <a:gd name="T4" fmla="*/ 128 w 176"/>
              <a:gd name="T5" fmla="*/ 96 h 96"/>
              <a:gd name="T6" fmla="*/ 176 w 176"/>
              <a:gd name="T7" fmla="*/ 48 h 96"/>
              <a:gd name="T8" fmla="*/ 128 w 176"/>
              <a:gd name="T9" fmla="*/ 0 h 96"/>
              <a:gd name="T10" fmla="*/ 32 w 176"/>
              <a:gd name="T11" fmla="*/ 16 h 96"/>
              <a:gd name="T12" fmla="*/ 0 w 176"/>
              <a:gd name="T13" fmla="*/ 48 h 96"/>
              <a:gd name="T14" fmla="*/ 32 w 176"/>
              <a:gd name="T15" fmla="*/ 80 h 96"/>
              <a:gd name="T16" fmla="*/ 64 w 176"/>
              <a:gd name="T17" fmla="*/ 48 h 96"/>
              <a:gd name="T18" fmla="*/ 32 w 176"/>
              <a:gd name="T19" fmla="*/ 16 h 96"/>
              <a:gd name="T20" fmla="*/ 32 w 176"/>
              <a:gd name="T21" fmla="*/ 64 h 96"/>
              <a:gd name="T22" fmla="*/ 16 w 176"/>
              <a:gd name="T23" fmla="*/ 48 h 96"/>
              <a:gd name="T24" fmla="*/ 32 w 176"/>
              <a:gd name="T25" fmla="*/ 32 h 96"/>
              <a:gd name="T26" fmla="*/ 48 w 176"/>
              <a:gd name="T27" fmla="*/ 48 h 96"/>
              <a:gd name="T28" fmla="*/ 32 w 176"/>
              <a:gd name="T29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96">
                <a:moveTo>
                  <a:pt x="128" y="0"/>
                </a:moveTo>
                <a:cubicBezTo>
                  <a:pt x="101" y="0"/>
                  <a:pt x="80" y="21"/>
                  <a:pt x="80" y="48"/>
                </a:cubicBezTo>
                <a:cubicBezTo>
                  <a:pt x="80" y="75"/>
                  <a:pt x="101" y="96"/>
                  <a:pt x="128" y="96"/>
                </a:cubicBezTo>
                <a:cubicBezTo>
                  <a:pt x="155" y="96"/>
                  <a:pt x="176" y="75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lose/>
                <a:moveTo>
                  <a:pt x="32" y="16"/>
                </a:moveTo>
                <a:cubicBezTo>
                  <a:pt x="14" y="16"/>
                  <a:pt x="0" y="30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50" y="80"/>
                  <a:pt x="64" y="66"/>
                  <a:pt x="64" y="48"/>
                </a:cubicBezTo>
                <a:cubicBezTo>
                  <a:pt x="64" y="30"/>
                  <a:pt x="50" y="16"/>
                  <a:pt x="32" y="16"/>
                </a:cubicBezTo>
                <a:close/>
                <a:moveTo>
                  <a:pt x="32" y="64"/>
                </a:moveTo>
                <a:cubicBezTo>
                  <a:pt x="23" y="64"/>
                  <a:pt x="16" y="57"/>
                  <a:pt x="16" y="48"/>
                </a:cubicBezTo>
                <a:cubicBezTo>
                  <a:pt x="16" y="39"/>
                  <a:pt x="23" y="32"/>
                  <a:pt x="32" y="32"/>
                </a:cubicBezTo>
                <a:cubicBezTo>
                  <a:pt x="41" y="32"/>
                  <a:pt x="48" y="39"/>
                  <a:pt x="48" y="48"/>
                </a:cubicBezTo>
                <a:cubicBezTo>
                  <a:pt x="48" y="57"/>
                  <a:pt x="41" y="64"/>
                  <a:pt x="32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4984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fish eye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horizontal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vertical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wide angle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album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as pdf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red eye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90 degrees ccw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slideshow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straighten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switch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switch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tag faces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timelapse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676"/>
          <p:cNvSpPr>
            <a:spLocks noEditPoints="1"/>
          </p:cNvSpPr>
          <p:nvPr/>
        </p:nvSpPr>
        <p:spPr bwMode="auto">
          <a:xfrm>
            <a:off x="15670213" y="7620000"/>
            <a:ext cx="663575" cy="757238"/>
          </a:xfrm>
          <a:custGeom>
            <a:avLst/>
            <a:gdLst>
              <a:gd name="T0" fmla="*/ 138 w 154"/>
              <a:gd name="T1" fmla="*/ 28 h 176"/>
              <a:gd name="T2" fmla="*/ 127 w 154"/>
              <a:gd name="T3" fmla="*/ 40 h 176"/>
              <a:gd name="T4" fmla="*/ 82 w 154"/>
              <a:gd name="T5" fmla="*/ 24 h 176"/>
              <a:gd name="T6" fmla="*/ 42 w 154"/>
              <a:gd name="T7" fmla="*/ 36 h 176"/>
              <a:gd name="T8" fmla="*/ 54 w 154"/>
              <a:gd name="T9" fmla="*/ 48 h 176"/>
              <a:gd name="T10" fmla="*/ 82 w 154"/>
              <a:gd name="T11" fmla="*/ 40 h 176"/>
              <a:gd name="T12" fmla="*/ 138 w 154"/>
              <a:gd name="T13" fmla="*/ 96 h 176"/>
              <a:gd name="T14" fmla="*/ 130 w 154"/>
              <a:gd name="T15" fmla="*/ 124 h 176"/>
              <a:gd name="T16" fmla="*/ 142 w 154"/>
              <a:gd name="T17" fmla="*/ 136 h 176"/>
              <a:gd name="T18" fmla="*/ 154 w 154"/>
              <a:gd name="T19" fmla="*/ 96 h 176"/>
              <a:gd name="T20" fmla="*/ 138 w 154"/>
              <a:gd name="T21" fmla="*/ 51 h 176"/>
              <a:gd name="T22" fmla="*/ 150 w 154"/>
              <a:gd name="T23" fmla="*/ 40 h 176"/>
              <a:gd name="T24" fmla="*/ 138 w 154"/>
              <a:gd name="T25" fmla="*/ 28 h 176"/>
              <a:gd name="T26" fmla="*/ 106 w 154"/>
              <a:gd name="T27" fmla="*/ 0 h 176"/>
              <a:gd name="T28" fmla="*/ 58 w 154"/>
              <a:gd name="T29" fmla="*/ 0 h 176"/>
              <a:gd name="T30" fmla="*/ 58 w 154"/>
              <a:gd name="T31" fmla="*/ 16 h 176"/>
              <a:gd name="T32" fmla="*/ 106 w 154"/>
              <a:gd name="T33" fmla="*/ 16 h 176"/>
              <a:gd name="T34" fmla="*/ 106 w 154"/>
              <a:gd name="T35" fmla="*/ 0 h 176"/>
              <a:gd name="T36" fmla="*/ 74 w 154"/>
              <a:gd name="T37" fmla="*/ 67 h 176"/>
              <a:gd name="T38" fmla="*/ 90 w 154"/>
              <a:gd name="T39" fmla="*/ 83 h 176"/>
              <a:gd name="T40" fmla="*/ 90 w 154"/>
              <a:gd name="T41" fmla="*/ 56 h 176"/>
              <a:gd name="T42" fmla="*/ 74 w 154"/>
              <a:gd name="T43" fmla="*/ 56 h 176"/>
              <a:gd name="T44" fmla="*/ 74 w 154"/>
              <a:gd name="T45" fmla="*/ 67 h 176"/>
              <a:gd name="T46" fmla="*/ 10 w 154"/>
              <a:gd name="T47" fmla="*/ 24 h 176"/>
              <a:gd name="T48" fmla="*/ 0 w 154"/>
              <a:gd name="T49" fmla="*/ 34 h 176"/>
              <a:gd name="T50" fmla="*/ 22 w 154"/>
              <a:gd name="T51" fmla="*/ 56 h 176"/>
              <a:gd name="T52" fmla="*/ 10 w 154"/>
              <a:gd name="T53" fmla="*/ 96 h 176"/>
              <a:gd name="T54" fmla="*/ 82 w 154"/>
              <a:gd name="T55" fmla="*/ 168 h 176"/>
              <a:gd name="T56" fmla="*/ 122 w 154"/>
              <a:gd name="T57" fmla="*/ 156 h 176"/>
              <a:gd name="T58" fmla="*/ 142 w 154"/>
              <a:gd name="T59" fmla="*/ 176 h 176"/>
              <a:gd name="T60" fmla="*/ 152 w 154"/>
              <a:gd name="T61" fmla="*/ 166 h 176"/>
              <a:gd name="T62" fmla="*/ 90 w 154"/>
              <a:gd name="T63" fmla="*/ 104 h 176"/>
              <a:gd name="T64" fmla="*/ 10 w 154"/>
              <a:gd name="T65" fmla="*/ 24 h 176"/>
              <a:gd name="T66" fmla="*/ 82 w 154"/>
              <a:gd name="T67" fmla="*/ 152 h 176"/>
              <a:gd name="T68" fmla="*/ 26 w 154"/>
              <a:gd name="T69" fmla="*/ 96 h 176"/>
              <a:gd name="T70" fmla="*/ 34 w 154"/>
              <a:gd name="T71" fmla="*/ 68 h 176"/>
              <a:gd name="T72" fmla="*/ 110 w 154"/>
              <a:gd name="T73" fmla="*/ 144 h 176"/>
              <a:gd name="T74" fmla="*/ 82 w 154"/>
              <a:gd name="T75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4" h="176">
                <a:moveTo>
                  <a:pt x="138" y="28"/>
                </a:moveTo>
                <a:cubicBezTo>
                  <a:pt x="127" y="40"/>
                  <a:pt x="127" y="40"/>
                  <a:pt x="127" y="40"/>
                </a:cubicBezTo>
                <a:cubicBezTo>
                  <a:pt x="115" y="30"/>
                  <a:pt x="99" y="24"/>
                  <a:pt x="82" y="24"/>
                </a:cubicBezTo>
                <a:cubicBezTo>
                  <a:pt x="67" y="24"/>
                  <a:pt x="54" y="28"/>
                  <a:pt x="42" y="36"/>
                </a:cubicBezTo>
                <a:cubicBezTo>
                  <a:pt x="54" y="48"/>
                  <a:pt x="54" y="48"/>
                  <a:pt x="54" y="48"/>
                </a:cubicBezTo>
                <a:cubicBezTo>
                  <a:pt x="62" y="43"/>
                  <a:pt x="72" y="40"/>
                  <a:pt x="82" y="40"/>
                </a:cubicBezTo>
                <a:cubicBezTo>
                  <a:pt x="113" y="40"/>
                  <a:pt x="138" y="65"/>
                  <a:pt x="138" y="96"/>
                </a:cubicBezTo>
                <a:cubicBezTo>
                  <a:pt x="138" y="106"/>
                  <a:pt x="135" y="116"/>
                  <a:pt x="130" y="124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50" y="124"/>
                  <a:pt x="154" y="111"/>
                  <a:pt x="154" y="96"/>
                </a:cubicBezTo>
                <a:cubicBezTo>
                  <a:pt x="154" y="79"/>
                  <a:pt x="148" y="63"/>
                  <a:pt x="138" y="51"/>
                </a:cubicBezTo>
                <a:cubicBezTo>
                  <a:pt x="150" y="40"/>
                  <a:pt x="150" y="40"/>
                  <a:pt x="150" y="40"/>
                </a:cubicBezTo>
                <a:lnTo>
                  <a:pt x="138" y="28"/>
                </a:lnTo>
                <a:close/>
                <a:moveTo>
                  <a:pt x="106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6"/>
                  <a:pt x="58" y="16"/>
                  <a:pt x="58" y="16"/>
                </a:cubicBezTo>
                <a:cubicBezTo>
                  <a:pt x="106" y="16"/>
                  <a:pt x="106" y="16"/>
                  <a:pt x="106" y="16"/>
                </a:cubicBezTo>
                <a:lnTo>
                  <a:pt x="106" y="0"/>
                </a:lnTo>
                <a:close/>
                <a:moveTo>
                  <a:pt x="74" y="67"/>
                </a:moveTo>
                <a:cubicBezTo>
                  <a:pt x="90" y="83"/>
                  <a:pt x="90" y="83"/>
                  <a:pt x="90" y="83"/>
                </a:cubicBezTo>
                <a:cubicBezTo>
                  <a:pt x="90" y="56"/>
                  <a:pt x="90" y="56"/>
                  <a:pt x="90" y="56"/>
                </a:cubicBezTo>
                <a:cubicBezTo>
                  <a:pt x="74" y="56"/>
                  <a:pt x="74" y="56"/>
                  <a:pt x="74" y="56"/>
                </a:cubicBezTo>
                <a:lnTo>
                  <a:pt x="74" y="67"/>
                </a:lnTo>
                <a:close/>
                <a:moveTo>
                  <a:pt x="10" y="24"/>
                </a:moveTo>
                <a:cubicBezTo>
                  <a:pt x="0" y="34"/>
                  <a:pt x="0" y="34"/>
                  <a:pt x="0" y="34"/>
                </a:cubicBezTo>
                <a:cubicBezTo>
                  <a:pt x="22" y="56"/>
                  <a:pt x="22" y="56"/>
                  <a:pt x="22" y="56"/>
                </a:cubicBezTo>
                <a:cubicBezTo>
                  <a:pt x="14" y="68"/>
                  <a:pt x="10" y="81"/>
                  <a:pt x="10" y="96"/>
                </a:cubicBezTo>
                <a:cubicBezTo>
                  <a:pt x="10" y="136"/>
                  <a:pt x="42" y="168"/>
                  <a:pt x="82" y="168"/>
                </a:cubicBezTo>
                <a:cubicBezTo>
                  <a:pt x="97" y="168"/>
                  <a:pt x="110" y="164"/>
                  <a:pt x="122" y="15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52" y="166"/>
                  <a:pt x="152" y="166"/>
                  <a:pt x="152" y="166"/>
                </a:cubicBezTo>
                <a:cubicBezTo>
                  <a:pt x="90" y="104"/>
                  <a:pt x="90" y="104"/>
                  <a:pt x="90" y="104"/>
                </a:cubicBezTo>
                <a:lnTo>
                  <a:pt x="10" y="24"/>
                </a:lnTo>
                <a:close/>
                <a:moveTo>
                  <a:pt x="82" y="152"/>
                </a:moveTo>
                <a:cubicBezTo>
                  <a:pt x="51" y="152"/>
                  <a:pt x="26" y="127"/>
                  <a:pt x="26" y="96"/>
                </a:cubicBezTo>
                <a:cubicBezTo>
                  <a:pt x="26" y="86"/>
                  <a:pt x="29" y="76"/>
                  <a:pt x="34" y="68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02" y="149"/>
                  <a:pt x="92" y="152"/>
                  <a:pt x="82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679"/>
          <p:cNvSpPr>
            <a:spLocks noEditPoints="1"/>
          </p:cNvSpPr>
          <p:nvPr/>
        </p:nvSpPr>
        <p:spPr bwMode="auto">
          <a:xfrm>
            <a:off x="13320713" y="7620000"/>
            <a:ext cx="654050" cy="762000"/>
          </a:xfrm>
          <a:custGeom>
            <a:avLst/>
            <a:gdLst>
              <a:gd name="T0" fmla="*/ 96 w 144"/>
              <a:gd name="T1" fmla="*/ 0 h 168"/>
              <a:gd name="T2" fmla="*/ 48 w 144"/>
              <a:gd name="T3" fmla="*/ 0 h 168"/>
              <a:gd name="T4" fmla="*/ 48 w 144"/>
              <a:gd name="T5" fmla="*/ 16 h 168"/>
              <a:gd name="T6" fmla="*/ 96 w 144"/>
              <a:gd name="T7" fmla="*/ 16 h 168"/>
              <a:gd name="T8" fmla="*/ 96 w 144"/>
              <a:gd name="T9" fmla="*/ 0 h 168"/>
              <a:gd name="T10" fmla="*/ 64 w 144"/>
              <a:gd name="T11" fmla="*/ 104 h 168"/>
              <a:gd name="T12" fmla="*/ 80 w 144"/>
              <a:gd name="T13" fmla="*/ 104 h 168"/>
              <a:gd name="T14" fmla="*/ 80 w 144"/>
              <a:gd name="T15" fmla="*/ 56 h 168"/>
              <a:gd name="T16" fmla="*/ 64 w 144"/>
              <a:gd name="T17" fmla="*/ 56 h 168"/>
              <a:gd name="T18" fmla="*/ 64 w 144"/>
              <a:gd name="T19" fmla="*/ 104 h 168"/>
              <a:gd name="T20" fmla="*/ 128 w 144"/>
              <a:gd name="T21" fmla="*/ 51 h 168"/>
              <a:gd name="T22" fmla="*/ 140 w 144"/>
              <a:gd name="T23" fmla="*/ 40 h 168"/>
              <a:gd name="T24" fmla="*/ 128 w 144"/>
              <a:gd name="T25" fmla="*/ 28 h 168"/>
              <a:gd name="T26" fmla="*/ 117 w 144"/>
              <a:gd name="T27" fmla="*/ 40 h 168"/>
              <a:gd name="T28" fmla="*/ 72 w 144"/>
              <a:gd name="T29" fmla="*/ 24 h 168"/>
              <a:gd name="T30" fmla="*/ 0 w 144"/>
              <a:gd name="T31" fmla="*/ 96 h 168"/>
              <a:gd name="T32" fmla="*/ 72 w 144"/>
              <a:gd name="T33" fmla="*/ 168 h 168"/>
              <a:gd name="T34" fmla="*/ 144 w 144"/>
              <a:gd name="T35" fmla="*/ 96 h 168"/>
              <a:gd name="T36" fmla="*/ 128 w 144"/>
              <a:gd name="T37" fmla="*/ 51 h 168"/>
              <a:gd name="T38" fmla="*/ 72 w 144"/>
              <a:gd name="T39" fmla="*/ 152 h 168"/>
              <a:gd name="T40" fmla="*/ 16 w 144"/>
              <a:gd name="T41" fmla="*/ 96 h 168"/>
              <a:gd name="T42" fmla="*/ 72 w 144"/>
              <a:gd name="T43" fmla="*/ 40 h 168"/>
              <a:gd name="T44" fmla="*/ 128 w 144"/>
              <a:gd name="T45" fmla="*/ 96 h 168"/>
              <a:gd name="T46" fmla="*/ 72 w 144"/>
              <a:gd name="T47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8">
                <a:moveTo>
                  <a:pt x="96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64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56"/>
                  <a:pt x="80" y="56"/>
                  <a:pt x="80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104"/>
                </a:lnTo>
                <a:close/>
                <a:moveTo>
                  <a:pt x="128" y="51"/>
                </a:moveTo>
                <a:cubicBezTo>
                  <a:pt x="140" y="40"/>
                  <a:pt x="140" y="40"/>
                  <a:pt x="140" y="40"/>
                </a:cubicBezTo>
                <a:cubicBezTo>
                  <a:pt x="136" y="36"/>
                  <a:pt x="132" y="32"/>
                  <a:pt x="128" y="28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05" y="30"/>
                  <a:pt x="89" y="24"/>
                  <a:pt x="72" y="24"/>
                </a:cubicBezTo>
                <a:cubicBezTo>
                  <a:pt x="32" y="24"/>
                  <a:pt x="0" y="56"/>
                  <a:pt x="0" y="96"/>
                </a:cubicBezTo>
                <a:cubicBezTo>
                  <a:pt x="0" y="136"/>
                  <a:pt x="32" y="168"/>
                  <a:pt x="72" y="168"/>
                </a:cubicBezTo>
                <a:cubicBezTo>
                  <a:pt x="112" y="168"/>
                  <a:pt x="144" y="136"/>
                  <a:pt x="144" y="96"/>
                </a:cubicBezTo>
                <a:cubicBezTo>
                  <a:pt x="144" y="79"/>
                  <a:pt x="138" y="63"/>
                  <a:pt x="128" y="51"/>
                </a:cubicBezTo>
                <a:close/>
                <a:moveTo>
                  <a:pt x="72" y="152"/>
                </a:moveTo>
                <a:cubicBezTo>
                  <a:pt x="41" y="152"/>
                  <a:pt x="16" y="127"/>
                  <a:pt x="16" y="96"/>
                </a:cubicBezTo>
                <a:cubicBezTo>
                  <a:pt x="16" y="65"/>
                  <a:pt x="41" y="40"/>
                  <a:pt x="72" y="40"/>
                </a:cubicBezTo>
                <a:cubicBezTo>
                  <a:pt x="103" y="40"/>
                  <a:pt x="128" y="65"/>
                  <a:pt x="128" y="96"/>
                </a:cubicBezTo>
                <a:cubicBezTo>
                  <a:pt x="128" y="127"/>
                  <a:pt x="103" y="152"/>
                  <a:pt x="72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682"/>
          <p:cNvSpPr>
            <a:spLocks noEditPoints="1"/>
          </p:cNvSpPr>
          <p:nvPr/>
        </p:nvSpPr>
        <p:spPr bwMode="auto">
          <a:xfrm>
            <a:off x="10915650" y="7720013"/>
            <a:ext cx="768350" cy="555625"/>
          </a:xfrm>
          <a:custGeom>
            <a:avLst/>
            <a:gdLst>
              <a:gd name="T0" fmla="*/ 55 w 136"/>
              <a:gd name="T1" fmla="*/ 52 h 98"/>
              <a:gd name="T2" fmla="*/ 54 w 136"/>
              <a:gd name="T3" fmla="*/ 44 h 98"/>
              <a:gd name="T4" fmla="*/ 61 w 136"/>
              <a:gd name="T5" fmla="*/ 33 h 98"/>
              <a:gd name="T6" fmla="*/ 60 w 136"/>
              <a:gd name="T7" fmla="*/ 16 h 98"/>
              <a:gd name="T8" fmla="*/ 44 w 136"/>
              <a:gd name="T9" fmla="*/ 2 h 98"/>
              <a:gd name="T10" fmla="*/ 20 w 136"/>
              <a:gd name="T11" fmla="*/ 2 h 98"/>
              <a:gd name="T12" fmla="*/ 4 w 136"/>
              <a:gd name="T13" fmla="*/ 16 h 98"/>
              <a:gd name="T14" fmla="*/ 17 w 136"/>
              <a:gd name="T15" fmla="*/ 26 h 98"/>
              <a:gd name="T16" fmla="*/ 21 w 136"/>
              <a:gd name="T17" fmla="*/ 17 h 98"/>
              <a:gd name="T18" fmla="*/ 32 w 136"/>
              <a:gd name="T19" fmla="*/ 13 h 98"/>
              <a:gd name="T20" fmla="*/ 46 w 136"/>
              <a:gd name="T21" fmla="*/ 27 h 98"/>
              <a:gd name="T22" fmla="*/ 42 w 136"/>
              <a:gd name="T23" fmla="*/ 38 h 98"/>
              <a:gd name="T24" fmla="*/ 30 w 136"/>
              <a:gd name="T25" fmla="*/ 42 h 98"/>
              <a:gd name="T26" fmla="*/ 21 w 136"/>
              <a:gd name="T27" fmla="*/ 54 h 98"/>
              <a:gd name="T28" fmla="*/ 38 w 136"/>
              <a:gd name="T29" fmla="*/ 55 h 98"/>
              <a:gd name="T30" fmla="*/ 47 w 136"/>
              <a:gd name="T31" fmla="*/ 63 h 98"/>
              <a:gd name="T32" fmla="*/ 44 w 136"/>
              <a:gd name="T33" fmla="*/ 81 h 98"/>
              <a:gd name="T34" fmla="*/ 26 w 136"/>
              <a:gd name="T35" fmla="*/ 84 h 98"/>
              <a:gd name="T36" fmla="*/ 18 w 136"/>
              <a:gd name="T37" fmla="*/ 77 h 98"/>
              <a:gd name="T38" fmla="*/ 0 w 136"/>
              <a:gd name="T39" fmla="*/ 71 h 98"/>
              <a:gd name="T40" fmla="*/ 10 w 136"/>
              <a:gd name="T41" fmla="*/ 91 h 98"/>
              <a:gd name="T42" fmla="*/ 32 w 136"/>
              <a:gd name="T43" fmla="*/ 98 h 98"/>
              <a:gd name="T44" fmla="*/ 54 w 136"/>
              <a:gd name="T45" fmla="*/ 91 h 98"/>
              <a:gd name="T46" fmla="*/ 64 w 136"/>
              <a:gd name="T47" fmla="*/ 70 h 98"/>
              <a:gd name="T48" fmla="*/ 60 w 136"/>
              <a:gd name="T49" fmla="*/ 57 h 98"/>
              <a:gd name="T50" fmla="*/ 129 w 136"/>
              <a:gd name="T51" fmla="*/ 62 h 98"/>
              <a:gd name="T52" fmla="*/ 110 w 136"/>
              <a:gd name="T53" fmla="*/ 55 h 98"/>
              <a:gd name="T54" fmla="*/ 99 w 136"/>
              <a:gd name="T55" fmla="*/ 51 h 98"/>
              <a:gd name="T56" fmla="*/ 96 w 136"/>
              <a:gd name="T57" fmla="*/ 45 h 98"/>
              <a:gd name="T58" fmla="*/ 99 w 136"/>
              <a:gd name="T59" fmla="*/ 39 h 98"/>
              <a:gd name="T60" fmla="*/ 107 w 136"/>
              <a:gd name="T61" fmla="*/ 37 h 98"/>
              <a:gd name="T62" fmla="*/ 117 w 136"/>
              <a:gd name="T63" fmla="*/ 40 h 98"/>
              <a:gd name="T64" fmla="*/ 120 w 136"/>
              <a:gd name="T65" fmla="*/ 47 h 98"/>
              <a:gd name="T66" fmla="*/ 133 w 136"/>
              <a:gd name="T67" fmla="*/ 38 h 98"/>
              <a:gd name="T68" fmla="*/ 119 w 136"/>
              <a:gd name="T69" fmla="*/ 27 h 98"/>
              <a:gd name="T70" fmla="*/ 96 w 136"/>
              <a:gd name="T71" fmla="*/ 27 h 98"/>
              <a:gd name="T72" fmla="*/ 82 w 136"/>
              <a:gd name="T73" fmla="*/ 38 h 98"/>
              <a:gd name="T74" fmla="*/ 82 w 136"/>
              <a:gd name="T75" fmla="*/ 54 h 98"/>
              <a:gd name="T76" fmla="*/ 95 w 136"/>
              <a:gd name="T77" fmla="*/ 64 h 98"/>
              <a:gd name="T78" fmla="*/ 113 w 136"/>
              <a:gd name="T79" fmla="*/ 69 h 98"/>
              <a:gd name="T80" fmla="*/ 120 w 136"/>
              <a:gd name="T81" fmla="*/ 74 h 98"/>
              <a:gd name="T82" fmla="*/ 117 w 136"/>
              <a:gd name="T83" fmla="*/ 83 h 98"/>
              <a:gd name="T84" fmla="*/ 103 w 136"/>
              <a:gd name="T85" fmla="*/ 85 h 98"/>
              <a:gd name="T86" fmla="*/ 95 w 136"/>
              <a:gd name="T87" fmla="*/ 79 h 98"/>
              <a:gd name="T88" fmla="*/ 78 w 136"/>
              <a:gd name="T89" fmla="*/ 74 h 98"/>
              <a:gd name="T90" fmla="*/ 86 w 136"/>
              <a:gd name="T91" fmla="*/ 90 h 98"/>
              <a:gd name="T92" fmla="*/ 108 w 136"/>
              <a:gd name="T93" fmla="*/ 97 h 98"/>
              <a:gd name="T94" fmla="*/ 128 w 136"/>
              <a:gd name="T95" fmla="*/ 91 h 98"/>
              <a:gd name="T96" fmla="*/ 136 w 136"/>
              <a:gd name="T97" fmla="*/ 7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6" h="98">
                <a:moveTo>
                  <a:pt x="60" y="57"/>
                </a:moveTo>
                <a:cubicBezTo>
                  <a:pt x="59" y="55"/>
                  <a:pt x="57" y="53"/>
                  <a:pt x="55" y="52"/>
                </a:cubicBezTo>
                <a:cubicBezTo>
                  <a:pt x="53" y="50"/>
                  <a:pt x="50" y="49"/>
                  <a:pt x="48" y="48"/>
                </a:cubicBezTo>
                <a:cubicBezTo>
                  <a:pt x="50" y="47"/>
                  <a:pt x="52" y="45"/>
                  <a:pt x="54" y="44"/>
                </a:cubicBezTo>
                <a:cubicBezTo>
                  <a:pt x="56" y="42"/>
                  <a:pt x="57" y="40"/>
                  <a:pt x="59" y="39"/>
                </a:cubicBezTo>
                <a:cubicBezTo>
                  <a:pt x="60" y="37"/>
                  <a:pt x="61" y="35"/>
                  <a:pt x="61" y="33"/>
                </a:cubicBezTo>
                <a:cubicBezTo>
                  <a:pt x="62" y="31"/>
                  <a:pt x="62" y="29"/>
                  <a:pt x="62" y="27"/>
                </a:cubicBezTo>
                <a:cubicBezTo>
                  <a:pt x="62" y="23"/>
                  <a:pt x="61" y="19"/>
                  <a:pt x="60" y="16"/>
                </a:cubicBezTo>
                <a:cubicBezTo>
                  <a:pt x="59" y="12"/>
                  <a:pt x="56" y="9"/>
                  <a:pt x="54" y="7"/>
                </a:cubicBezTo>
                <a:cubicBezTo>
                  <a:pt x="51" y="5"/>
                  <a:pt x="48" y="3"/>
                  <a:pt x="44" y="2"/>
                </a:cubicBezTo>
                <a:cubicBezTo>
                  <a:pt x="40" y="1"/>
                  <a:pt x="36" y="0"/>
                  <a:pt x="32" y="0"/>
                </a:cubicBezTo>
                <a:cubicBezTo>
                  <a:pt x="27" y="0"/>
                  <a:pt x="23" y="1"/>
                  <a:pt x="20" y="2"/>
                </a:cubicBezTo>
                <a:cubicBezTo>
                  <a:pt x="16" y="4"/>
                  <a:pt x="13" y="5"/>
                  <a:pt x="10" y="8"/>
                </a:cubicBezTo>
                <a:cubicBezTo>
                  <a:pt x="7" y="10"/>
                  <a:pt x="5" y="13"/>
                  <a:pt x="4" y="16"/>
                </a:cubicBezTo>
                <a:cubicBezTo>
                  <a:pt x="2" y="19"/>
                  <a:pt x="1" y="23"/>
                  <a:pt x="1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4"/>
                  <a:pt x="18" y="22"/>
                  <a:pt x="18" y="21"/>
                </a:cubicBezTo>
                <a:cubicBezTo>
                  <a:pt x="19" y="19"/>
                  <a:pt x="20" y="18"/>
                  <a:pt x="21" y="17"/>
                </a:cubicBezTo>
                <a:cubicBezTo>
                  <a:pt x="23" y="15"/>
                  <a:pt x="24" y="15"/>
                  <a:pt x="26" y="14"/>
                </a:cubicBezTo>
                <a:cubicBezTo>
                  <a:pt x="28" y="13"/>
                  <a:pt x="30" y="13"/>
                  <a:pt x="32" y="13"/>
                </a:cubicBezTo>
                <a:cubicBezTo>
                  <a:pt x="37" y="13"/>
                  <a:pt x="40" y="14"/>
                  <a:pt x="43" y="17"/>
                </a:cubicBezTo>
                <a:cubicBezTo>
                  <a:pt x="45" y="19"/>
                  <a:pt x="46" y="23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45" y="35"/>
                  <a:pt x="44" y="36"/>
                  <a:pt x="42" y="38"/>
                </a:cubicBezTo>
                <a:cubicBezTo>
                  <a:pt x="41" y="39"/>
                  <a:pt x="39" y="40"/>
                  <a:pt x="37" y="41"/>
                </a:cubicBezTo>
                <a:cubicBezTo>
                  <a:pt x="35" y="41"/>
                  <a:pt x="33" y="42"/>
                  <a:pt x="30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54"/>
                  <a:pt x="21" y="54"/>
                  <a:pt x="2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5" y="55"/>
                  <a:pt x="38" y="55"/>
                </a:cubicBezTo>
                <a:cubicBezTo>
                  <a:pt x="40" y="56"/>
                  <a:pt x="42" y="57"/>
                  <a:pt x="43" y="58"/>
                </a:cubicBezTo>
                <a:cubicBezTo>
                  <a:pt x="45" y="59"/>
                  <a:pt x="46" y="61"/>
                  <a:pt x="47" y="63"/>
                </a:cubicBezTo>
                <a:cubicBezTo>
                  <a:pt x="47" y="65"/>
                  <a:pt x="48" y="67"/>
                  <a:pt x="48" y="70"/>
                </a:cubicBezTo>
                <a:cubicBezTo>
                  <a:pt x="48" y="75"/>
                  <a:pt x="46" y="79"/>
                  <a:pt x="44" y="81"/>
                </a:cubicBezTo>
                <a:cubicBezTo>
                  <a:pt x="41" y="84"/>
                  <a:pt x="37" y="85"/>
                  <a:pt x="32" y="85"/>
                </a:cubicBezTo>
                <a:cubicBezTo>
                  <a:pt x="30" y="85"/>
                  <a:pt x="27" y="85"/>
                  <a:pt x="26" y="84"/>
                </a:cubicBezTo>
                <a:cubicBezTo>
                  <a:pt x="24" y="83"/>
                  <a:pt x="22" y="83"/>
                  <a:pt x="21" y="81"/>
                </a:cubicBezTo>
                <a:cubicBezTo>
                  <a:pt x="19" y="80"/>
                  <a:pt x="18" y="79"/>
                  <a:pt x="18" y="77"/>
                </a:cubicBezTo>
                <a:cubicBezTo>
                  <a:pt x="17" y="75"/>
                  <a:pt x="16" y="73"/>
                  <a:pt x="16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5"/>
                  <a:pt x="1" y="79"/>
                  <a:pt x="3" y="83"/>
                </a:cubicBezTo>
                <a:cubicBezTo>
                  <a:pt x="5" y="86"/>
                  <a:pt x="7" y="89"/>
                  <a:pt x="10" y="91"/>
                </a:cubicBezTo>
                <a:cubicBezTo>
                  <a:pt x="13" y="93"/>
                  <a:pt x="16" y="95"/>
                  <a:pt x="20" y="96"/>
                </a:cubicBezTo>
                <a:cubicBezTo>
                  <a:pt x="24" y="97"/>
                  <a:pt x="28" y="98"/>
                  <a:pt x="32" y="98"/>
                </a:cubicBezTo>
                <a:cubicBezTo>
                  <a:pt x="36" y="98"/>
                  <a:pt x="40" y="97"/>
                  <a:pt x="44" y="96"/>
                </a:cubicBezTo>
                <a:cubicBezTo>
                  <a:pt x="48" y="95"/>
                  <a:pt x="52" y="93"/>
                  <a:pt x="54" y="91"/>
                </a:cubicBezTo>
                <a:cubicBezTo>
                  <a:pt x="57" y="88"/>
                  <a:pt x="60" y="85"/>
                  <a:pt x="61" y="82"/>
                </a:cubicBezTo>
                <a:cubicBezTo>
                  <a:pt x="63" y="78"/>
                  <a:pt x="64" y="74"/>
                  <a:pt x="64" y="70"/>
                </a:cubicBezTo>
                <a:cubicBezTo>
                  <a:pt x="64" y="68"/>
                  <a:pt x="63" y="65"/>
                  <a:pt x="63" y="63"/>
                </a:cubicBezTo>
                <a:cubicBezTo>
                  <a:pt x="62" y="61"/>
                  <a:pt x="61" y="59"/>
                  <a:pt x="60" y="57"/>
                </a:cubicBezTo>
                <a:close/>
                <a:moveTo>
                  <a:pt x="134" y="68"/>
                </a:moveTo>
                <a:cubicBezTo>
                  <a:pt x="133" y="66"/>
                  <a:pt x="131" y="64"/>
                  <a:pt x="129" y="62"/>
                </a:cubicBezTo>
                <a:cubicBezTo>
                  <a:pt x="127" y="60"/>
                  <a:pt x="124" y="59"/>
                  <a:pt x="121" y="58"/>
                </a:cubicBezTo>
                <a:cubicBezTo>
                  <a:pt x="118" y="57"/>
                  <a:pt x="114" y="56"/>
                  <a:pt x="110" y="55"/>
                </a:cubicBezTo>
                <a:cubicBezTo>
                  <a:pt x="107" y="54"/>
                  <a:pt x="105" y="54"/>
                  <a:pt x="103" y="53"/>
                </a:cubicBezTo>
                <a:cubicBezTo>
                  <a:pt x="101" y="52"/>
                  <a:pt x="100" y="52"/>
                  <a:pt x="99" y="51"/>
                </a:cubicBezTo>
                <a:cubicBezTo>
                  <a:pt x="98" y="50"/>
                  <a:pt x="97" y="49"/>
                  <a:pt x="96" y="48"/>
                </a:cubicBezTo>
                <a:cubicBezTo>
                  <a:pt x="96" y="48"/>
                  <a:pt x="96" y="47"/>
                  <a:pt x="96" y="45"/>
                </a:cubicBezTo>
                <a:cubicBezTo>
                  <a:pt x="96" y="44"/>
                  <a:pt x="96" y="43"/>
                  <a:pt x="97" y="42"/>
                </a:cubicBezTo>
                <a:cubicBezTo>
                  <a:pt x="97" y="41"/>
                  <a:pt x="98" y="40"/>
                  <a:pt x="99" y="39"/>
                </a:cubicBezTo>
                <a:cubicBezTo>
                  <a:pt x="100" y="39"/>
                  <a:pt x="101" y="38"/>
                  <a:pt x="102" y="37"/>
                </a:cubicBezTo>
                <a:cubicBezTo>
                  <a:pt x="104" y="37"/>
                  <a:pt x="106" y="37"/>
                  <a:pt x="107" y="37"/>
                </a:cubicBezTo>
                <a:cubicBezTo>
                  <a:pt x="109" y="37"/>
                  <a:pt x="111" y="37"/>
                  <a:pt x="113" y="38"/>
                </a:cubicBezTo>
                <a:cubicBezTo>
                  <a:pt x="114" y="38"/>
                  <a:pt x="116" y="39"/>
                  <a:pt x="117" y="40"/>
                </a:cubicBezTo>
                <a:cubicBezTo>
                  <a:pt x="118" y="41"/>
                  <a:pt x="118" y="42"/>
                  <a:pt x="119" y="43"/>
                </a:cubicBezTo>
                <a:cubicBezTo>
                  <a:pt x="119" y="45"/>
                  <a:pt x="120" y="46"/>
                  <a:pt x="120" y="47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5" y="44"/>
                  <a:pt x="135" y="41"/>
                  <a:pt x="133" y="38"/>
                </a:cubicBezTo>
                <a:cubicBezTo>
                  <a:pt x="132" y="36"/>
                  <a:pt x="130" y="33"/>
                  <a:pt x="128" y="31"/>
                </a:cubicBezTo>
                <a:cubicBezTo>
                  <a:pt x="125" y="29"/>
                  <a:pt x="123" y="28"/>
                  <a:pt x="119" y="27"/>
                </a:cubicBezTo>
                <a:cubicBezTo>
                  <a:pt x="116" y="26"/>
                  <a:pt x="112" y="25"/>
                  <a:pt x="107" y="25"/>
                </a:cubicBezTo>
                <a:cubicBezTo>
                  <a:pt x="103" y="25"/>
                  <a:pt x="100" y="26"/>
                  <a:pt x="96" y="27"/>
                </a:cubicBezTo>
                <a:cubicBezTo>
                  <a:pt x="93" y="28"/>
                  <a:pt x="90" y="29"/>
                  <a:pt x="88" y="31"/>
                </a:cubicBezTo>
                <a:cubicBezTo>
                  <a:pt x="85" y="33"/>
                  <a:pt x="84" y="35"/>
                  <a:pt x="82" y="38"/>
                </a:cubicBezTo>
                <a:cubicBezTo>
                  <a:pt x="81" y="41"/>
                  <a:pt x="81" y="43"/>
                  <a:pt x="81" y="46"/>
                </a:cubicBezTo>
                <a:cubicBezTo>
                  <a:pt x="81" y="49"/>
                  <a:pt x="81" y="52"/>
                  <a:pt x="82" y="54"/>
                </a:cubicBezTo>
                <a:cubicBezTo>
                  <a:pt x="84" y="56"/>
                  <a:pt x="85" y="58"/>
                  <a:pt x="88" y="60"/>
                </a:cubicBezTo>
                <a:cubicBezTo>
                  <a:pt x="90" y="61"/>
                  <a:pt x="92" y="63"/>
                  <a:pt x="95" y="64"/>
                </a:cubicBezTo>
                <a:cubicBezTo>
                  <a:pt x="98" y="65"/>
                  <a:pt x="102" y="66"/>
                  <a:pt x="106" y="67"/>
                </a:cubicBezTo>
                <a:cubicBezTo>
                  <a:pt x="109" y="67"/>
                  <a:pt x="111" y="68"/>
                  <a:pt x="113" y="69"/>
                </a:cubicBezTo>
                <a:cubicBezTo>
                  <a:pt x="115" y="69"/>
                  <a:pt x="117" y="70"/>
                  <a:pt x="118" y="71"/>
                </a:cubicBezTo>
                <a:cubicBezTo>
                  <a:pt x="119" y="72"/>
                  <a:pt x="119" y="73"/>
                  <a:pt x="120" y="74"/>
                </a:cubicBezTo>
                <a:cubicBezTo>
                  <a:pt x="120" y="75"/>
                  <a:pt x="120" y="76"/>
                  <a:pt x="120" y="77"/>
                </a:cubicBezTo>
                <a:cubicBezTo>
                  <a:pt x="120" y="79"/>
                  <a:pt x="119" y="81"/>
                  <a:pt x="117" y="83"/>
                </a:cubicBezTo>
                <a:cubicBezTo>
                  <a:pt x="115" y="85"/>
                  <a:pt x="112" y="85"/>
                  <a:pt x="108" y="85"/>
                </a:cubicBezTo>
                <a:cubicBezTo>
                  <a:pt x="106" y="85"/>
                  <a:pt x="104" y="85"/>
                  <a:pt x="103" y="85"/>
                </a:cubicBezTo>
                <a:cubicBezTo>
                  <a:pt x="101" y="84"/>
                  <a:pt x="100" y="84"/>
                  <a:pt x="98" y="83"/>
                </a:cubicBezTo>
                <a:cubicBezTo>
                  <a:pt x="97" y="82"/>
                  <a:pt x="96" y="81"/>
                  <a:pt x="95" y="79"/>
                </a:cubicBezTo>
                <a:cubicBezTo>
                  <a:pt x="94" y="78"/>
                  <a:pt x="94" y="76"/>
                  <a:pt x="93" y="74"/>
                </a:cubicBezTo>
                <a:cubicBezTo>
                  <a:pt x="78" y="74"/>
                  <a:pt x="78" y="74"/>
                  <a:pt x="78" y="74"/>
                </a:cubicBezTo>
                <a:cubicBezTo>
                  <a:pt x="78" y="77"/>
                  <a:pt x="79" y="80"/>
                  <a:pt x="80" y="82"/>
                </a:cubicBezTo>
                <a:cubicBezTo>
                  <a:pt x="81" y="85"/>
                  <a:pt x="83" y="88"/>
                  <a:pt x="86" y="90"/>
                </a:cubicBezTo>
                <a:cubicBezTo>
                  <a:pt x="88" y="92"/>
                  <a:pt x="91" y="94"/>
                  <a:pt x="95" y="95"/>
                </a:cubicBezTo>
                <a:cubicBezTo>
                  <a:pt x="99" y="96"/>
                  <a:pt x="103" y="97"/>
                  <a:pt x="108" y="97"/>
                </a:cubicBezTo>
                <a:cubicBezTo>
                  <a:pt x="112" y="97"/>
                  <a:pt x="116" y="96"/>
                  <a:pt x="119" y="95"/>
                </a:cubicBezTo>
                <a:cubicBezTo>
                  <a:pt x="123" y="94"/>
                  <a:pt x="126" y="93"/>
                  <a:pt x="128" y="91"/>
                </a:cubicBezTo>
                <a:cubicBezTo>
                  <a:pt x="131" y="89"/>
                  <a:pt x="132" y="87"/>
                  <a:pt x="134" y="85"/>
                </a:cubicBezTo>
                <a:cubicBezTo>
                  <a:pt x="135" y="82"/>
                  <a:pt x="136" y="79"/>
                  <a:pt x="136" y="76"/>
                </a:cubicBezTo>
                <a:cubicBezTo>
                  <a:pt x="136" y="73"/>
                  <a:pt x="135" y="70"/>
                  <a:pt x="134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685"/>
          <p:cNvSpPr>
            <a:spLocks noEditPoints="1"/>
          </p:cNvSpPr>
          <p:nvPr/>
        </p:nvSpPr>
        <p:spPr bwMode="auto">
          <a:xfrm>
            <a:off x="8569325" y="7800975"/>
            <a:ext cx="762000" cy="396875"/>
          </a:xfrm>
          <a:custGeom>
            <a:avLst/>
            <a:gdLst>
              <a:gd name="T0" fmla="*/ 0 w 192"/>
              <a:gd name="T1" fmla="*/ 28 h 98"/>
              <a:gd name="T2" fmla="*/ 24 w 192"/>
              <a:gd name="T3" fmla="*/ 97 h 98"/>
              <a:gd name="T4" fmla="*/ 40 w 192"/>
              <a:gd name="T5" fmla="*/ 1 h 98"/>
              <a:gd name="T6" fmla="*/ 0 w 192"/>
              <a:gd name="T7" fmla="*/ 15 h 98"/>
              <a:gd name="T8" fmla="*/ 185 w 192"/>
              <a:gd name="T9" fmla="*/ 62 h 98"/>
              <a:gd name="T10" fmla="*/ 166 w 192"/>
              <a:gd name="T11" fmla="*/ 55 h 98"/>
              <a:gd name="T12" fmla="*/ 155 w 192"/>
              <a:gd name="T13" fmla="*/ 51 h 98"/>
              <a:gd name="T14" fmla="*/ 152 w 192"/>
              <a:gd name="T15" fmla="*/ 45 h 98"/>
              <a:gd name="T16" fmla="*/ 155 w 192"/>
              <a:gd name="T17" fmla="*/ 39 h 98"/>
              <a:gd name="T18" fmla="*/ 164 w 192"/>
              <a:gd name="T19" fmla="*/ 37 h 98"/>
              <a:gd name="T20" fmla="*/ 173 w 192"/>
              <a:gd name="T21" fmla="*/ 40 h 98"/>
              <a:gd name="T22" fmla="*/ 176 w 192"/>
              <a:gd name="T23" fmla="*/ 47 h 98"/>
              <a:gd name="T24" fmla="*/ 190 w 192"/>
              <a:gd name="T25" fmla="*/ 38 h 98"/>
              <a:gd name="T26" fmla="*/ 175 w 192"/>
              <a:gd name="T27" fmla="*/ 27 h 98"/>
              <a:gd name="T28" fmla="*/ 153 w 192"/>
              <a:gd name="T29" fmla="*/ 27 h 98"/>
              <a:gd name="T30" fmla="*/ 139 w 192"/>
              <a:gd name="T31" fmla="*/ 38 h 98"/>
              <a:gd name="T32" fmla="*/ 139 w 192"/>
              <a:gd name="T33" fmla="*/ 54 h 98"/>
              <a:gd name="T34" fmla="*/ 152 w 192"/>
              <a:gd name="T35" fmla="*/ 64 h 98"/>
              <a:gd name="T36" fmla="*/ 169 w 192"/>
              <a:gd name="T37" fmla="*/ 69 h 98"/>
              <a:gd name="T38" fmla="*/ 176 w 192"/>
              <a:gd name="T39" fmla="*/ 74 h 98"/>
              <a:gd name="T40" fmla="*/ 174 w 192"/>
              <a:gd name="T41" fmla="*/ 83 h 98"/>
              <a:gd name="T42" fmla="*/ 159 w 192"/>
              <a:gd name="T43" fmla="*/ 85 h 98"/>
              <a:gd name="T44" fmla="*/ 151 w 192"/>
              <a:gd name="T45" fmla="*/ 79 h 98"/>
              <a:gd name="T46" fmla="*/ 135 w 192"/>
              <a:gd name="T47" fmla="*/ 74 h 98"/>
              <a:gd name="T48" fmla="*/ 142 w 192"/>
              <a:gd name="T49" fmla="*/ 90 h 98"/>
              <a:gd name="T50" fmla="*/ 164 w 192"/>
              <a:gd name="T51" fmla="*/ 97 h 98"/>
              <a:gd name="T52" fmla="*/ 184 w 192"/>
              <a:gd name="T53" fmla="*/ 91 h 98"/>
              <a:gd name="T54" fmla="*/ 192 w 192"/>
              <a:gd name="T55" fmla="*/ 76 h 98"/>
              <a:gd name="T56" fmla="*/ 111 w 192"/>
              <a:gd name="T57" fmla="*/ 9 h 98"/>
              <a:gd name="T58" fmla="*/ 88 w 192"/>
              <a:gd name="T59" fmla="*/ 0 h 98"/>
              <a:gd name="T60" fmla="*/ 65 w 192"/>
              <a:gd name="T61" fmla="*/ 9 h 98"/>
              <a:gd name="T62" fmla="*/ 57 w 192"/>
              <a:gd name="T63" fmla="*/ 41 h 98"/>
              <a:gd name="T64" fmla="*/ 59 w 192"/>
              <a:gd name="T65" fmla="*/ 76 h 98"/>
              <a:gd name="T66" fmla="*/ 75 w 192"/>
              <a:gd name="T67" fmla="*/ 96 h 98"/>
              <a:gd name="T68" fmla="*/ 101 w 192"/>
              <a:gd name="T69" fmla="*/ 96 h 98"/>
              <a:gd name="T70" fmla="*/ 117 w 192"/>
              <a:gd name="T71" fmla="*/ 76 h 98"/>
              <a:gd name="T72" fmla="*/ 119 w 192"/>
              <a:gd name="T73" fmla="*/ 41 h 98"/>
              <a:gd name="T74" fmla="*/ 111 w 192"/>
              <a:gd name="T75" fmla="*/ 9 h 98"/>
              <a:gd name="T76" fmla="*/ 102 w 192"/>
              <a:gd name="T77" fmla="*/ 71 h 98"/>
              <a:gd name="T78" fmla="*/ 95 w 192"/>
              <a:gd name="T79" fmla="*/ 84 h 98"/>
              <a:gd name="T80" fmla="*/ 82 w 192"/>
              <a:gd name="T81" fmla="*/ 84 h 98"/>
              <a:gd name="T82" fmla="*/ 74 w 192"/>
              <a:gd name="T83" fmla="*/ 71 h 98"/>
              <a:gd name="T84" fmla="*/ 73 w 192"/>
              <a:gd name="T85" fmla="*/ 39 h 98"/>
              <a:gd name="T86" fmla="*/ 77 w 192"/>
              <a:gd name="T87" fmla="*/ 19 h 98"/>
              <a:gd name="T88" fmla="*/ 88 w 192"/>
              <a:gd name="T89" fmla="*/ 13 h 98"/>
              <a:gd name="T90" fmla="*/ 99 w 192"/>
              <a:gd name="T91" fmla="*/ 19 h 98"/>
              <a:gd name="T92" fmla="*/ 103 w 192"/>
              <a:gd name="T93" fmla="*/ 3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98">
                <a:moveTo>
                  <a:pt x="0" y="15"/>
                </a:moveTo>
                <a:cubicBezTo>
                  <a:pt x="0" y="28"/>
                  <a:pt x="0" y="28"/>
                  <a:pt x="0" y="28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97"/>
                  <a:pt x="24" y="97"/>
                  <a:pt x="24" y="97"/>
                </a:cubicBezTo>
                <a:cubicBezTo>
                  <a:pt x="40" y="97"/>
                  <a:pt x="40" y="97"/>
                  <a:pt x="40" y="97"/>
                </a:cubicBezTo>
                <a:cubicBezTo>
                  <a:pt x="40" y="1"/>
                  <a:pt x="40" y="1"/>
                  <a:pt x="40" y="1"/>
                </a:cubicBezTo>
                <a:cubicBezTo>
                  <a:pt x="38" y="1"/>
                  <a:pt x="38" y="1"/>
                  <a:pt x="38" y="1"/>
                </a:cubicBezTo>
                <a:lnTo>
                  <a:pt x="0" y="15"/>
                </a:lnTo>
                <a:close/>
                <a:moveTo>
                  <a:pt x="190" y="68"/>
                </a:moveTo>
                <a:cubicBezTo>
                  <a:pt x="189" y="66"/>
                  <a:pt x="187" y="64"/>
                  <a:pt x="185" y="62"/>
                </a:cubicBezTo>
                <a:cubicBezTo>
                  <a:pt x="183" y="60"/>
                  <a:pt x="180" y="59"/>
                  <a:pt x="177" y="58"/>
                </a:cubicBezTo>
                <a:cubicBezTo>
                  <a:pt x="174" y="57"/>
                  <a:pt x="170" y="56"/>
                  <a:pt x="166" y="55"/>
                </a:cubicBezTo>
                <a:cubicBezTo>
                  <a:pt x="164" y="54"/>
                  <a:pt x="161" y="54"/>
                  <a:pt x="159" y="53"/>
                </a:cubicBezTo>
                <a:cubicBezTo>
                  <a:pt x="158" y="52"/>
                  <a:pt x="156" y="52"/>
                  <a:pt x="155" y="51"/>
                </a:cubicBezTo>
                <a:cubicBezTo>
                  <a:pt x="154" y="50"/>
                  <a:pt x="153" y="49"/>
                  <a:pt x="153" y="48"/>
                </a:cubicBezTo>
                <a:cubicBezTo>
                  <a:pt x="152" y="48"/>
                  <a:pt x="152" y="47"/>
                  <a:pt x="152" y="45"/>
                </a:cubicBezTo>
                <a:cubicBezTo>
                  <a:pt x="152" y="44"/>
                  <a:pt x="152" y="43"/>
                  <a:pt x="153" y="42"/>
                </a:cubicBezTo>
                <a:cubicBezTo>
                  <a:pt x="153" y="41"/>
                  <a:pt x="154" y="40"/>
                  <a:pt x="155" y="39"/>
                </a:cubicBezTo>
                <a:cubicBezTo>
                  <a:pt x="156" y="39"/>
                  <a:pt x="157" y="38"/>
                  <a:pt x="159" y="37"/>
                </a:cubicBezTo>
                <a:cubicBezTo>
                  <a:pt x="160" y="37"/>
                  <a:pt x="162" y="37"/>
                  <a:pt x="164" y="37"/>
                </a:cubicBezTo>
                <a:cubicBezTo>
                  <a:pt x="166" y="37"/>
                  <a:pt x="168" y="37"/>
                  <a:pt x="169" y="38"/>
                </a:cubicBezTo>
                <a:cubicBezTo>
                  <a:pt x="171" y="38"/>
                  <a:pt x="172" y="39"/>
                  <a:pt x="173" y="40"/>
                </a:cubicBezTo>
                <a:cubicBezTo>
                  <a:pt x="174" y="41"/>
                  <a:pt x="175" y="42"/>
                  <a:pt x="175" y="43"/>
                </a:cubicBezTo>
                <a:cubicBezTo>
                  <a:pt x="176" y="45"/>
                  <a:pt x="176" y="46"/>
                  <a:pt x="176" y="47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4"/>
                  <a:pt x="191" y="41"/>
                  <a:pt x="190" y="38"/>
                </a:cubicBezTo>
                <a:cubicBezTo>
                  <a:pt x="188" y="36"/>
                  <a:pt x="187" y="33"/>
                  <a:pt x="184" y="31"/>
                </a:cubicBezTo>
                <a:cubicBezTo>
                  <a:pt x="182" y="29"/>
                  <a:pt x="179" y="28"/>
                  <a:pt x="175" y="27"/>
                </a:cubicBezTo>
                <a:cubicBezTo>
                  <a:pt x="172" y="26"/>
                  <a:pt x="168" y="25"/>
                  <a:pt x="164" y="25"/>
                </a:cubicBezTo>
                <a:cubicBezTo>
                  <a:pt x="160" y="25"/>
                  <a:pt x="156" y="26"/>
                  <a:pt x="153" y="27"/>
                </a:cubicBezTo>
                <a:cubicBezTo>
                  <a:pt x="149" y="28"/>
                  <a:pt x="146" y="29"/>
                  <a:pt x="144" y="31"/>
                </a:cubicBezTo>
                <a:cubicBezTo>
                  <a:pt x="142" y="33"/>
                  <a:pt x="140" y="35"/>
                  <a:pt x="139" y="38"/>
                </a:cubicBezTo>
                <a:cubicBezTo>
                  <a:pt x="138" y="41"/>
                  <a:pt x="137" y="43"/>
                  <a:pt x="137" y="46"/>
                </a:cubicBezTo>
                <a:cubicBezTo>
                  <a:pt x="137" y="49"/>
                  <a:pt x="137" y="52"/>
                  <a:pt x="139" y="54"/>
                </a:cubicBezTo>
                <a:cubicBezTo>
                  <a:pt x="140" y="56"/>
                  <a:pt x="142" y="58"/>
                  <a:pt x="144" y="60"/>
                </a:cubicBezTo>
                <a:cubicBezTo>
                  <a:pt x="146" y="61"/>
                  <a:pt x="149" y="63"/>
                  <a:pt x="152" y="64"/>
                </a:cubicBezTo>
                <a:cubicBezTo>
                  <a:pt x="155" y="65"/>
                  <a:pt x="158" y="66"/>
                  <a:pt x="162" y="67"/>
                </a:cubicBezTo>
                <a:cubicBezTo>
                  <a:pt x="165" y="67"/>
                  <a:pt x="168" y="68"/>
                  <a:pt x="169" y="69"/>
                </a:cubicBezTo>
                <a:cubicBezTo>
                  <a:pt x="171" y="69"/>
                  <a:pt x="173" y="70"/>
                  <a:pt x="174" y="71"/>
                </a:cubicBezTo>
                <a:cubicBezTo>
                  <a:pt x="175" y="72"/>
                  <a:pt x="176" y="73"/>
                  <a:pt x="176" y="74"/>
                </a:cubicBezTo>
                <a:cubicBezTo>
                  <a:pt x="177" y="75"/>
                  <a:pt x="177" y="76"/>
                  <a:pt x="177" y="77"/>
                </a:cubicBezTo>
                <a:cubicBezTo>
                  <a:pt x="177" y="79"/>
                  <a:pt x="176" y="81"/>
                  <a:pt x="174" y="83"/>
                </a:cubicBezTo>
                <a:cubicBezTo>
                  <a:pt x="171" y="85"/>
                  <a:pt x="168" y="85"/>
                  <a:pt x="164" y="85"/>
                </a:cubicBezTo>
                <a:cubicBezTo>
                  <a:pt x="162" y="85"/>
                  <a:pt x="161" y="85"/>
                  <a:pt x="159" y="85"/>
                </a:cubicBezTo>
                <a:cubicBezTo>
                  <a:pt x="157" y="84"/>
                  <a:pt x="156" y="84"/>
                  <a:pt x="155" y="83"/>
                </a:cubicBezTo>
                <a:cubicBezTo>
                  <a:pt x="153" y="82"/>
                  <a:pt x="152" y="81"/>
                  <a:pt x="151" y="79"/>
                </a:cubicBezTo>
                <a:cubicBezTo>
                  <a:pt x="150" y="78"/>
                  <a:pt x="150" y="76"/>
                  <a:pt x="150" y="74"/>
                </a:cubicBezTo>
                <a:cubicBezTo>
                  <a:pt x="135" y="74"/>
                  <a:pt x="135" y="74"/>
                  <a:pt x="135" y="74"/>
                </a:cubicBezTo>
                <a:cubicBezTo>
                  <a:pt x="135" y="77"/>
                  <a:pt x="135" y="80"/>
                  <a:pt x="137" y="82"/>
                </a:cubicBezTo>
                <a:cubicBezTo>
                  <a:pt x="138" y="85"/>
                  <a:pt x="140" y="88"/>
                  <a:pt x="142" y="90"/>
                </a:cubicBezTo>
                <a:cubicBezTo>
                  <a:pt x="145" y="92"/>
                  <a:pt x="148" y="94"/>
                  <a:pt x="151" y="95"/>
                </a:cubicBezTo>
                <a:cubicBezTo>
                  <a:pt x="155" y="96"/>
                  <a:pt x="159" y="97"/>
                  <a:pt x="164" y="97"/>
                </a:cubicBezTo>
                <a:cubicBezTo>
                  <a:pt x="168" y="97"/>
                  <a:pt x="172" y="96"/>
                  <a:pt x="175" y="95"/>
                </a:cubicBezTo>
                <a:cubicBezTo>
                  <a:pt x="179" y="94"/>
                  <a:pt x="182" y="93"/>
                  <a:pt x="184" y="91"/>
                </a:cubicBezTo>
                <a:cubicBezTo>
                  <a:pt x="187" y="89"/>
                  <a:pt x="189" y="87"/>
                  <a:pt x="190" y="85"/>
                </a:cubicBezTo>
                <a:cubicBezTo>
                  <a:pt x="191" y="82"/>
                  <a:pt x="192" y="79"/>
                  <a:pt x="192" y="76"/>
                </a:cubicBezTo>
                <a:cubicBezTo>
                  <a:pt x="192" y="73"/>
                  <a:pt x="191" y="70"/>
                  <a:pt x="190" y="68"/>
                </a:cubicBezTo>
                <a:close/>
                <a:moveTo>
                  <a:pt x="111" y="9"/>
                </a:moveTo>
                <a:cubicBezTo>
                  <a:pt x="108" y="6"/>
                  <a:pt x="105" y="4"/>
                  <a:pt x="101" y="2"/>
                </a:cubicBezTo>
                <a:cubicBezTo>
                  <a:pt x="97" y="1"/>
                  <a:pt x="93" y="0"/>
                  <a:pt x="88" y="0"/>
                </a:cubicBezTo>
                <a:cubicBezTo>
                  <a:pt x="83" y="0"/>
                  <a:pt x="79" y="1"/>
                  <a:pt x="75" y="2"/>
                </a:cubicBezTo>
                <a:cubicBezTo>
                  <a:pt x="71" y="4"/>
                  <a:pt x="68" y="6"/>
                  <a:pt x="65" y="9"/>
                </a:cubicBezTo>
                <a:cubicBezTo>
                  <a:pt x="63" y="13"/>
                  <a:pt x="61" y="17"/>
                  <a:pt x="59" y="22"/>
                </a:cubicBezTo>
                <a:cubicBezTo>
                  <a:pt x="58" y="27"/>
                  <a:pt x="57" y="34"/>
                  <a:pt x="57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64"/>
                  <a:pt x="58" y="70"/>
                  <a:pt x="59" y="76"/>
                </a:cubicBezTo>
                <a:cubicBezTo>
                  <a:pt x="61" y="81"/>
                  <a:pt x="63" y="85"/>
                  <a:pt x="66" y="88"/>
                </a:cubicBezTo>
                <a:cubicBezTo>
                  <a:pt x="68" y="92"/>
                  <a:pt x="72" y="94"/>
                  <a:pt x="75" y="96"/>
                </a:cubicBezTo>
                <a:cubicBezTo>
                  <a:pt x="79" y="97"/>
                  <a:pt x="83" y="98"/>
                  <a:pt x="88" y="98"/>
                </a:cubicBezTo>
                <a:cubicBezTo>
                  <a:pt x="93" y="98"/>
                  <a:pt x="97" y="97"/>
                  <a:pt x="101" y="96"/>
                </a:cubicBezTo>
                <a:cubicBezTo>
                  <a:pt x="105" y="94"/>
                  <a:pt x="108" y="92"/>
                  <a:pt x="111" y="88"/>
                </a:cubicBezTo>
                <a:cubicBezTo>
                  <a:pt x="113" y="85"/>
                  <a:pt x="115" y="81"/>
                  <a:pt x="117" y="76"/>
                </a:cubicBezTo>
                <a:cubicBezTo>
                  <a:pt x="118" y="70"/>
                  <a:pt x="119" y="64"/>
                  <a:pt x="119" y="56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19" y="34"/>
                  <a:pt x="118" y="27"/>
                  <a:pt x="117" y="22"/>
                </a:cubicBezTo>
                <a:cubicBezTo>
                  <a:pt x="115" y="17"/>
                  <a:pt x="113" y="13"/>
                  <a:pt x="111" y="9"/>
                </a:cubicBezTo>
                <a:close/>
                <a:moveTo>
                  <a:pt x="103" y="59"/>
                </a:moveTo>
                <a:cubicBezTo>
                  <a:pt x="103" y="64"/>
                  <a:pt x="103" y="68"/>
                  <a:pt x="102" y="71"/>
                </a:cubicBezTo>
                <a:cubicBezTo>
                  <a:pt x="102" y="74"/>
                  <a:pt x="101" y="77"/>
                  <a:pt x="99" y="79"/>
                </a:cubicBezTo>
                <a:cubicBezTo>
                  <a:pt x="98" y="81"/>
                  <a:pt x="96" y="83"/>
                  <a:pt x="95" y="84"/>
                </a:cubicBezTo>
                <a:cubicBezTo>
                  <a:pt x="93" y="85"/>
                  <a:pt x="91" y="85"/>
                  <a:pt x="88" y="85"/>
                </a:cubicBezTo>
                <a:cubicBezTo>
                  <a:pt x="86" y="85"/>
                  <a:pt x="84" y="85"/>
                  <a:pt x="82" y="84"/>
                </a:cubicBezTo>
                <a:cubicBezTo>
                  <a:pt x="80" y="83"/>
                  <a:pt x="78" y="81"/>
                  <a:pt x="77" y="79"/>
                </a:cubicBezTo>
                <a:cubicBezTo>
                  <a:pt x="75" y="77"/>
                  <a:pt x="74" y="74"/>
                  <a:pt x="74" y="71"/>
                </a:cubicBezTo>
                <a:cubicBezTo>
                  <a:pt x="73" y="68"/>
                  <a:pt x="73" y="64"/>
                  <a:pt x="73" y="5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3" y="30"/>
                  <a:pt x="74" y="27"/>
                </a:cubicBezTo>
                <a:cubicBezTo>
                  <a:pt x="74" y="23"/>
                  <a:pt x="75" y="21"/>
                  <a:pt x="77" y="19"/>
                </a:cubicBezTo>
                <a:cubicBezTo>
                  <a:pt x="78" y="17"/>
                  <a:pt x="80" y="15"/>
                  <a:pt x="81" y="14"/>
                </a:cubicBezTo>
                <a:cubicBezTo>
                  <a:pt x="83" y="13"/>
                  <a:pt x="86" y="13"/>
                  <a:pt x="88" y="13"/>
                </a:cubicBezTo>
                <a:cubicBezTo>
                  <a:pt x="90" y="13"/>
                  <a:pt x="93" y="13"/>
                  <a:pt x="94" y="14"/>
                </a:cubicBezTo>
                <a:cubicBezTo>
                  <a:pt x="96" y="15"/>
                  <a:pt x="98" y="17"/>
                  <a:pt x="99" y="19"/>
                </a:cubicBezTo>
                <a:cubicBezTo>
                  <a:pt x="101" y="21"/>
                  <a:pt x="102" y="23"/>
                  <a:pt x="102" y="27"/>
                </a:cubicBezTo>
                <a:cubicBezTo>
                  <a:pt x="103" y="30"/>
                  <a:pt x="103" y="34"/>
                  <a:pt x="103" y="39"/>
                </a:cubicBezTo>
                <a:cubicBezTo>
                  <a:pt x="103" y="59"/>
                  <a:pt x="103" y="59"/>
                  <a:pt x="103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688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14 w 160"/>
              <a:gd name="T1" fmla="*/ 46 h 160"/>
              <a:gd name="T2" fmla="*/ 80 w 160"/>
              <a:gd name="T3" fmla="*/ 32 h 160"/>
              <a:gd name="T4" fmla="*/ 80 w 160"/>
              <a:gd name="T5" fmla="*/ 80 h 160"/>
              <a:gd name="T6" fmla="*/ 46 w 160"/>
              <a:gd name="T7" fmla="*/ 114 h 160"/>
              <a:gd name="T8" fmla="*/ 114 w 160"/>
              <a:gd name="T9" fmla="*/ 114 h 160"/>
              <a:gd name="T10" fmla="*/ 114 w 160"/>
              <a:gd name="T11" fmla="*/ 46 h 160"/>
              <a:gd name="T12" fmla="*/ 80 w 160"/>
              <a:gd name="T13" fmla="*/ 0 h 160"/>
              <a:gd name="T14" fmla="*/ 0 w 160"/>
              <a:gd name="T15" fmla="*/ 80 h 160"/>
              <a:gd name="T16" fmla="*/ 80 w 160"/>
              <a:gd name="T17" fmla="*/ 160 h 160"/>
              <a:gd name="T18" fmla="*/ 160 w 160"/>
              <a:gd name="T19" fmla="*/ 80 h 160"/>
              <a:gd name="T20" fmla="*/ 80 w 160"/>
              <a:gd name="T21" fmla="*/ 0 h 160"/>
              <a:gd name="T22" fmla="*/ 80 w 160"/>
              <a:gd name="T23" fmla="*/ 144 h 160"/>
              <a:gd name="T24" fmla="*/ 16 w 160"/>
              <a:gd name="T25" fmla="*/ 80 h 160"/>
              <a:gd name="T26" fmla="*/ 80 w 160"/>
              <a:gd name="T27" fmla="*/ 16 h 160"/>
              <a:gd name="T28" fmla="*/ 144 w 160"/>
              <a:gd name="T29" fmla="*/ 80 h 160"/>
              <a:gd name="T30" fmla="*/ 80 w 160"/>
              <a:gd name="T3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114" y="46"/>
                </a:moveTo>
                <a:cubicBezTo>
                  <a:pt x="105" y="37"/>
                  <a:pt x="92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65" y="133"/>
                  <a:pt x="95" y="133"/>
                  <a:pt x="114" y="114"/>
                </a:cubicBezTo>
                <a:cubicBezTo>
                  <a:pt x="133" y="95"/>
                  <a:pt x="133" y="65"/>
                  <a:pt x="114" y="46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691"/>
          <p:cNvSpPr>
            <a:spLocks noEditPoints="1"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132 w 144"/>
              <a:gd name="T1" fmla="*/ 1 h 144"/>
              <a:gd name="T2" fmla="*/ 1 w 144"/>
              <a:gd name="T3" fmla="*/ 132 h 144"/>
              <a:gd name="T4" fmla="*/ 5 w 144"/>
              <a:gd name="T5" fmla="*/ 139 h 144"/>
              <a:gd name="T6" fmla="*/ 5 w 144"/>
              <a:gd name="T7" fmla="*/ 139 h 144"/>
              <a:gd name="T8" fmla="*/ 12 w 144"/>
              <a:gd name="T9" fmla="*/ 143 h 144"/>
              <a:gd name="T10" fmla="*/ 143 w 144"/>
              <a:gd name="T11" fmla="*/ 12 h 144"/>
              <a:gd name="T12" fmla="*/ 132 w 144"/>
              <a:gd name="T13" fmla="*/ 1 h 144"/>
              <a:gd name="T14" fmla="*/ 71 w 144"/>
              <a:gd name="T15" fmla="*/ 0 h 144"/>
              <a:gd name="T16" fmla="*/ 0 w 144"/>
              <a:gd name="T17" fmla="*/ 71 h 144"/>
              <a:gd name="T18" fmla="*/ 0 w 144"/>
              <a:gd name="T19" fmla="*/ 94 h 144"/>
              <a:gd name="T20" fmla="*/ 94 w 144"/>
              <a:gd name="T21" fmla="*/ 0 h 144"/>
              <a:gd name="T22" fmla="*/ 71 w 144"/>
              <a:gd name="T23" fmla="*/ 0 h 144"/>
              <a:gd name="T24" fmla="*/ 16 w 144"/>
              <a:gd name="T25" fmla="*/ 0 h 144"/>
              <a:gd name="T26" fmla="*/ 0 w 144"/>
              <a:gd name="T27" fmla="*/ 16 h 144"/>
              <a:gd name="T28" fmla="*/ 0 w 144"/>
              <a:gd name="T29" fmla="*/ 32 h 144"/>
              <a:gd name="T30" fmla="*/ 32 w 144"/>
              <a:gd name="T31" fmla="*/ 0 h 144"/>
              <a:gd name="T32" fmla="*/ 16 w 144"/>
              <a:gd name="T33" fmla="*/ 0 h 144"/>
              <a:gd name="T34" fmla="*/ 128 w 144"/>
              <a:gd name="T35" fmla="*/ 144 h 144"/>
              <a:gd name="T36" fmla="*/ 139 w 144"/>
              <a:gd name="T37" fmla="*/ 139 h 144"/>
              <a:gd name="T38" fmla="*/ 144 w 144"/>
              <a:gd name="T39" fmla="*/ 128 h 144"/>
              <a:gd name="T40" fmla="*/ 144 w 144"/>
              <a:gd name="T41" fmla="*/ 112 h 144"/>
              <a:gd name="T42" fmla="*/ 112 w 144"/>
              <a:gd name="T43" fmla="*/ 144 h 144"/>
              <a:gd name="T44" fmla="*/ 128 w 144"/>
              <a:gd name="T45" fmla="*/ 144 h 144"/>
              <a:gd name="T46" fmla="*/ 50 w 144"/>
              <a:gd name="T47" fmla="*/ 144 h 144"/>
              <a:gd name="T48" fmla="*/ 73 w 144"/>
              <a:gd name="T49" fmla="*/ 144 h 144"/>
              <a:gd name="T50" fmla="*/ 144 w 144"/>
              <a:gd name="T51" fmla="*/ 73 h 144"/>
              <a:gd name="T52" fmla="*/ 144 w 144"/>
              <a:gd name="T53" fmla="*/ 50 h 144"/>
              <a:gd name="T54" fmla="*/ 50 w 144"/>
              <a:gd name="T5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132" y="1"/>
                </a:moveTo>
                <a:cubicBezTo>
                  <a:pt x="1" y="132"/>
                  <a:pt x="1" y="132"/>
                  <a:pt x="1" y="132"/>
                </a:cubicBezTo>
                <a:cubicBezTo>
                  <a:pt x="1" y="135"/>
                  <a:pt x="3" y="137"/>
                  <a:pt x="5" y="139"/>
                </a:cubicBezTo>
                <a:cubicBezTo>
                  <a:pt x="5" y="139"/>
                  <a:pt x="5" y="139"/>
                  <a:pt x="5" y="139"/>
                </a:cubicBezTo>
                <a:cubicBezTo>
                  <a:pt x="7" y="141"/>
                  <a:pt x="9" y="143"/>
                  <a:pt x="12" y="143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2" y="6"/>
                  <a:pt x="138" y="2"/>
                  <a:pt x="132" y="1"/>
                </a:cubicBezTo>
                <a:close/>
                <a:moveTo>
                  <a:pt x="71" y="0"/>
                </a:moveTo>
                <a:cubicBezTo>
                  <a:pt x="0" y="71"/>
                  <a:pt x="0" y="71"/>
                  <a:pt x="0" y="71"/>
                </a:cubicBezTo>
                <a:cubicBezTo>
                  <a:pt x="0" y="94"/>
                  <a:pt x="0" y="94"/>
                  <a:pt x="0" y="94"/>
                </a:cubicBezTo>
                <a:cubicBezTo>
                  <a:pt x="94" y="0"/>
                  <a:pt x="94" y="0"/>
                  <a:pt x="94" y="0"/>
                </a:cubicBezTo>
                <a:lnTo>
                  <a:pt x="71" y="0"/>
                </a:ln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32" y="0"/>
                  <a:pt x="32" y="0"/>
                  <a:pt x="32" y="0"/>
                </a:cubicBezTo>
                <a:lnTo>
                  <a:pt x="16" y="0"/>
                </a:lnTo>
                <a:close/>
                <a:moveTo>
                  <a:pt x="128" y="144"/>
                </a:moveTo>
                <a:cubicBezTo>
                  <a:pt x="132" y="144"/>
                  <a:pt x="136" y="142"/>
                  <a:pt x="139" y="139"/>
                </a:cubicBezTo>
                <a:cubicBezTo>
                  <a:pt x="142" y="136"/>
                  <a:pt x="144" y="132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12" y="144"/>
                  <a:pt x="112" y="144"/>
                  <a:pt x="112" y="144"/>
                </a:cubicBezTo>
                <a:lnTo>
                  <a:pt x="128" y="144"/>
                </a:lnTo>
                <a:close/>
                <a:moveTo>
                  <a:pt x="50" y="144"/>
                </a:moveTo>
                <a:cubicBezTo>
                  <a:pt x="73" y="144"/>
                  <a:pt x="73" y="144"/>
                  <a:pt x="73" y="144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4" y="50"/>
                  <a:pt x="144" y="50"/>
                  <a:pt x="144" y="50"/>
                </a:cubicBezTo>
                <a:lnTo>
                  <a:pt x="5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694"/>
          <p:cNvSpPr>
            <a:spLocks noEditPoints="1"/>
          </p:cNvSpPr>
          <p:nvPr/>
        </p:nvSpPr>
        <p:spPr bwMode="auto">
          <a:xfrm>
            <a:off x="1524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697"/>
          <p:cNvSpPr>
            <a:spLocks noEditPoints="1"/>
          </p:cNvSpPr>
          <p:nvPr/>
        </p:nvSpPr>
        <p:spPr bwMode="auto">
          <a:xfrm>
            <a:off x="15621000" y="5695951"/>
            <a:ext cx="766763" cy="541338"/>
          </a:xfrm>
          <a:custGeom>
            <a:avLst/>
            <a:gdLst>
              <a:gd name="T0" fmla="*/ 128 w 160"/>
              <a:gd name="T1" fmla="*/ 36 h 112"/>
              <a:gd name="T2" fmla="*/ 128 w 160"/>
              <a:gd name="T3" fmla="*/ 8 h 112"/>
              <a:gd name="T4" fmla="*/ 120 w 160"/>
              <a:gd name="T5" fmla="*/ 0 h 112"/>
              <a:gd name="T6" fmla="*/ 8 w 160"/>
              <a:gd name="T7" fmla="*/ 0 h 112"/>
              <a:gd name="T8" fmla="*/ 0 w 160"/>
              <a:gd name="T9" fmla="*/ 8 h 112"/>
              <a:gd name="T10" fmla="*/ 0 w 160"/>
              <a:gd name="T11" fmla="*/ 104 h 112"/>
              <a:gd name="T12" fmla="*/ 8 w 160"/>
              <a:gd name="T13" fmla="*/ 112 h 112"/>
              <a:gd name="T14" fmla="*/ 120 w 160"/>
              <a:gd name="T15" fmla="*/ 112 h 112"/>
              <a:gd name="T16" fmla="*/ 128 w 160"/>
              <a:gd name="T17" fmla="*/ 104 h 112"/>
              <a:gd name="T18" fmla="*/ 128 w 160"/>
              <a:gd name="T19" fmla="*/ 76 h 112"/>
              <a:gd name="T20" fmla="*/ 160 w 160"/>
              <a:gd name="T21" fmla="*/ 108 h 112"/>
              <a:gd name="T22" fmla="*/ 160 w 160"/>
              <a:gd name="T23" fmla="*/ 4 h 112"/>
              <a:gd name="T24" fmla="*/ 128 w 160"/>
              <a:gd name="T25" fmla="*/ 36 h 112"/>
              <a:gd name="T26" fmla="*/ 88 w 160"/>
              <a:gd name="T27" fmla="*/ 84 h 112"/>
              <a:gd name="T28" fmla="*/ 88 w 160"/>
              <a:gd name="T29" fmla="*/ 64 h 112"/>
              <a:gd name="T30" fmla="*/ 40 w 160"/>
              <a:gd name="T31" fmla="*/ 64 h 112"/>
              <a:gd name="T32" fmla="*/ 40 w 160"/>
              <a:gd name="T33" fmla="*/ 84 h 112"/>
              <a:gd name="T34" fmla="*/ 12 w 160"/>
              <a:gd name="T35" fmla="*/ 56 h 112"/>
              <a:gd name="T36" fmla="*/ 40 w 160"/>
              <a:gd name="T37" fmla="*/ 28 h 112"/>
              <a:gd name="T38" fmla="*/ 40 w 160"/>
              <a:gd name="T39" fmla="*/ 48 h 112"/>
              <a:gd name="T40" fmla="*/ 88 w 160"/>
              <a:gd name="T41" fmla="*/ 48 h 112"/>
              <a:gd name="T42" fmla="*/ 88 w 160"/>
              <a:gd name="T43" fmla="*/ 28 h 112"/>
              <a:gd name="T44" fmla="*/ 116 w 160"/>
              <a:gd name="T45" fmla="*/ 56 h 112"/>
              <a:gd name="T46" fmla="*/ 88 w 160"/>
              <a:gd name="T47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12">
                <a:moveTo>
                  <a:pt x="128" y="36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4" y="112"/>
                  <a:pt x="128" y="108"/>
                  <a:pt x="128" y="10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0" y="4"/>
                  <a:pt x="160" y="4"/>
                  <a:pt x="160" y="4"/>
                </a:cubicBezTo>
                <a:lnTo>
                  <a:pt x="128" y="36"/>
                </a:lnTo>
                <a:close/>
                <a:moveTo>
                  <a:pt x="88" y="84"/>
                </a:moveTo>
                <a:cubicBezTo>
                  <a:pt x="88" y="64"/>
                  <a:pt x="88" y="64"/>
                  <a:pt x="88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84"/>
                  <a:pt x="40" y="84"/>
                  <a:pt x="40" y="84"/>
                </a:cubicBezTo>
                <a:cubicBezTo>
                  <a:pt x="12" y="56"/>
                  <a:pt x="12" y="56"/>
                  <a:pt x="12" y="5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48"/>
                  <a:pt x="40" y="48"/>
                  <a:pt x="40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28"/>
                  <a:pt x="88" y="28"/>
                  <a:pt x="88" y="28"/>
                </a:cubicBezTo>
                <a:cubicBezTo>
                  <a:pt x="116" y="56"/>
                  <a:pt x="116" y="56"/>
                  <a:pt x="116" y="56"/>
                </a:cubicBezTo>
                <a:lnTo>
                  <a:pt x="88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700"/>
          <p:cNvSpPr>
            <a:spLocks noEditPoints="1"/>
          </p:cNvSpPr>
          <p:nvPr/>
        </p:nvSpPr>
        <p:spPr bwMode="auto">
          <a:xfrm>
            <a:off x="13271500" y="5618163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32 h 144"/>
              <a:gd name="T24" fmla="*/ 144 w 160"/>
              <a:gd name="T25" fmla="*/ 16 h 144"/>
              <a:gd name="T26" fmla="*/ 104 w 160"/>
              <a:gd name="T27" fmla="*/ 108 h 144"/>
              <a:gd name="T28" fmla="*/ 104 w 160"/>
              <a:gd name="T29" fmla="*/ 88 h 144"/>
              <a:gd name="T30" fmla="*/ 56 w 160"/>
              <a:gd name="T31" fmla="*/ 88 h 144"/>
              <a:gd name="T32" fmla="*/ 56 w 160"/>
              <a:gd name="T33" fmla="*/ 108 h 144"/>
              <a:gd name="T34" fmla="*/ 28 w 160"/>
              <a:gd name="T35" fmla="*/ 80 h 144"/>
              <a:gd name="T36" fmla="*/ 56 w 160"/>
              <a:gd name="T37" fmla="*/ 52 h 144"/>
              <a:gd name="T38" fmla="*/ 56 w 160"/>
              <a:gd name="T39" fmla="*/ 72 h 144"/>
              <a:gd name="T40" fmla="*/ 104 w 160"/>
              <a:gd name="T41" fmla="*/ 72 h 144"/>
              <a:gd name="T42" fmla="*/ 104 w 160"/>
              <a:gd name="T43" fmla="*/ 52 h 144"/>
              <a:gd name="T44" fmla="*/ 132 w 160"/>
              <a:gd name="T45" fmla="*/ 80 h 144"/>
              <a:gd name="T46" fmla="*/ 104 w 160"/>
              <a:gd name="T47" fmla="*/ 10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04" y="108"/>
                </a:moveTo>
                <a:cubicBezTo>
                  <a:pt x="104" y="88"/>
                  <a:pt x="104" y="88"/>
                  <a:pt x="10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28" y="80"/>
                  <a:pt x="28" y="80"/>
                  <a:pt x="28" y="80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72"/>
                  <a:pt x="56" y="72"/>
                  <a:pt x="56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32" y="80"/>
                  <a:pt x="132" y="80"/>
                  <a:pt x="132" y="80"/>
                </a:cubicBezTo>
                <a:lnTo>
                  <a:pt x="104" y="1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03"/>
          <p:cNvSpPr>
            <a:spLocks noEditPoints="1"/>
          </p:cNvSpPr>
          <p:nvPr/>
        </p:nvSpPr>
        <p:spPr bwMode="auto">
          <a:xfrm>
            <a:off x="10912475" y="5622926"/>
            <a:ext cx="781050" cy="692150"/>
          </a:xfrm>
          <a:custGeom>
            <a:avLst/>
            <a:gdLst>
              <a:gd name="T0" fmla="*/ 12 w 172"/>
              <a:gd name="T1" fmla="*/ 135 h 152"/>
              <a:gd name="T2" fmla="*/ 23 w 172"/>
              <a:gd name="T3" fmla="*/ 140 h 152"/>
              <a:gd name="T4" fmla="*/ 23 w 172"/>
              <a:gd name="T5" fmla="*/ 67 h 152"/>
              <a:gd name="T6" fmla="*/ 4 w 172"/>
              <a:gd name="T7" fmla="*/ 114 h 152"/>
              <a:gd name="T8" fmla="*/ 12 w 172"/>
              <a:gd name="T9" fmla="*/ 135 h 152"/>
              <a:gd name="T10" fmla="*/ 168 w 172"/>
              <a:gd name="T11" fmla="*/ 106 h 152"/>
              <a:gd name="T12" fmla="*/ 129 w 172"/>
              <a:gd name="T13" fmla="*/ 10 h 152"/>
              <a:gd name="T14" fmla="*/ 114 w 172"/>
              <a:gd name="T15" fmla="*/ 0 h 152"/>
              <a:gd name="T16" fmla="*/ 108 w 172"/>
              <a:gd name="T17" fmla="*/ 1 h 152"/>
              <a:gd name="T18" fmla="*/ 49 w 172"/>
              <a:gd name="T19" fmla="*/ 26 h 152"/>
              <a:gd name="T20" fmla="*/ 39 w 172"/>
              <a:gd name="T21" fmla="*/ 40 h 152"/>
              <a:gd name="T22" fmla="*/ 40 w 172"/>
              <a:gd name="T23" fmla="*/ 46 h 152"/>
              <a:gd name="T24" fmla="*/ 80 w 172"/>
              <a:gd name="T25" fmla="*/ 142 h 152"/>
              <a:gd name="T26" fmla="*/ 94 w 172"/>
              <a:gd name="T27" fmla="*/ 152 h 152"/>
              <a:gd name="T28" fmla="*/ 101 w 172"/>
              <a:gd name="T29" fmla="*/ 151 h 152"/>
              <a:gd name="T30" fmla="*/ 160 w 172"/>
              <a:gd name="T31" fmla="*/ 126 h 152"/>
              <a:gd name="T32" fmla="*/ 168 w 172"/>
              <a:gd name="T33" fmla="*/ 106 h 152"/>
              <a:gd name="T34" fmla="*/ 55 w 172"/>
              <a:gd name="T35" fmla="*/ 48 h 152"/>
              <a:gd name="T36" fmla="*/ 47 w 172"/>
              <a:gd name="T37" fmla="*/ 40 h 152"/>
              <a:gd name="T38" fmla="*/ 55 w 172"/>
              <a:gd name="T39" fmla="*/ 32 h 152"/>
              <a:gd name="T40" fmla="*/ 63 w 172"/>
              <a:gd name="T41" fmla="*/ 40 h 152"/>
              <a:gd name="T42" fmla="*/ 55 w 172"/>
              <a:gd name="T43" fmla="*/ 48 h 152"/>
              <a:gd name="T44" fmla="*/ 39 w 172"/>
              <a:gd name="T45" fmla="*/ 136 h 152"/>
              <a:gd name="T46" fmla="*/ 55 w 172"/>
              <a:gd name="T47" fmla="*/ 152 h 152"/>
              <a:gd name="T48" fmla="*/ 67 w 172"/>
              <a:gd name="T49" fmla="*/ 152 h 152"/>
              <a:gd name="T50" fmla="*/ 39 w 172"/>
              <a:gd name="T51" fmla="*/ 85 h 152"/>
              <a:gd name="T52" fmla="*/ 39 w 172"/>
              <a:gd name="T53" fmla="*/ 13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2" h="152">
                <a:moveTo>
                  <a:pt x="12" y="135"/>
                </a:moveTo>
                <a:cubicBezTo>
                  <a:pt x="23" y="140"/>
                  <a:pt x="23" y="140"/>
                  <a:pt x="23" y="140"/>
                </a:cubicBezTo>
                <a:cubicBezTo>
                  <a:pt x="23" y="67"/>
                  <a:pt x="23" y="67"/>
                  <a:pt x="23" y="67"/>
                </a:cubicBezTo>
                <a:cubicBezTo>
                  <a:pt x="4" y="114"/>
                  <a:pt x="4" y="114"/>
                  <a:pt x="4" y="114"/>
                </a:cubicBezTo>
                <a:cubicBezTo>
                  <a:pt x="0" y="122"/>
                  <a:pt x="4" y="132"/>
                  <a:pt x="12" y="135"/>
                </a:cubicBezTo>
                <a:close/>
                <a:moveTo>
                  <a:pt x="168" y="106"/>
                </a:moveTo>
                <a:cubicBezTo>
                  <a:pt x="129" y="10"/>
                  <a:pt x="129" y="10"/>
                  <a:pt x="129" y="10"/>
                </a:cubicBezTo>
                <a:cubicBezTo>
                  <a:pt x="126" y="4"/>
                  <a:pt x="120" y="0"/>
                  <a:pt x="114" y="0"/>
                </a:cubicBezTo>
                <a:cubicBezTo>
                  <a:pt x="112" y="0"/>
                  <a:pt x="110" y="0"/>
                  <a:pt x="108" y="1"/>
                </a:cubicBezTo>
                <a:cubicBezTo>
                  <a:pt x="49" y="26"/>
                  <a:pt x="49" y="26"/>
                  <a:pt x="49" y="26"/>
                </a:cubicBezTo>
                <a:cubicBezTo>
                  <a:pt x="43" y="28"/>
                  <a:pt x="39" y="34"/>
                  <a:pt x="39" y="40"/>
                </a:cubicBezTo>
                <a:cubicBezTo>
                  <a:pt x="39" y="42"/>
                  <a:pt x="39" y="44"/>
                  <a:pt x="40" y="46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2" y="148"/>
                  <a:pt x="88" y="152"/>
                  <a:pt x="94" y="152"/>
                </a:cubicBezTo>
                <a:cubicBezTo>
                  <a:pt x="97" y="152"/>
                  <a:pt x="99" y="152"/>
                  <a:pt x="101" y="151"/>
                </a:cubicBezTo>
                <a:cubicBezTo>
                  <a:pt x="160" y="126"/>
                  <a:pt x="160" y="126"/>
                  <a:pt x="160" y="126"/>
                </a:cubicBezTo>
                <a:cubicBezTo>
                  <a:pt x="168" y="123"/>
                  <a:pt x="172" y="114"/>
                  <a:pt x="168" y="106"/>
                </a:cubicBezTo>
                <a:close/>
                <a:moveTo>
                  <a:pt x="55" y="48"/>
                </a:moveTo>
                <a:cubicBezTo>
                  <a:pt x="51" y="48"/>
                  <a:pt x="47" y="44"/>
                  <a:pt x="47" y="40"/>
                </a:cubicBezTo>
                <a:cubicBezTo>
                  <a:pt x="47" y="36"/>
                  <a:pt x="51" y="32"/>
                  <a:pt x="55" y="32"/>
                </a:cubicBezTo>
                <a:cubicBezTo>
                  <a:pt x="59" y="32"/>
                  <a:pt x="63" y="36"/>
                  <a:pt x="63" y="40"/>
                </a:cubicBezTo>
                <a:cubicBezTo>
                  <a:pt x="63" y="44"/>
                  <a:pt x="59" y="48"/>
                  <a:pt x="55" y="48"/>
                </a:cubicBezTo>
                <a:close/>
                <a:moveTo>
                  <a:pt x="39" y="136"/>
                </a:moveTo>
                <a:cubicBezTo>
                  <a:pt x="39" y="145"/>
                  <a:pt x="46" y="152"/>
                  <a:pt x="55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39" y="85"/>
                  <a:pt x="39" y="85"/>
                  <a:pt x="39" y="85"/>
                </a:cubicBezTo>
                <a:lnTo>
                  <a:pt x="39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06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160 w 176"/>
              <a:gd name="T1" fmla="*/ 0 h 96"/>
              <a:gd name="T2" fmla="*/ 16 w 176"/>
              <a:gd name="T3" fmla="*/ 0 h 96"/>
              <a:gd name="T4" fmla="*/ 0 w 176"/>
              <a:gd name="T5" fmla="*/ 16 h 96"/>
              <a:gd name="T6" fmla="*/ 0 w 176"/>
              <a:gd name="T7" fmla="*/ 80 h 96"/>
              <a:gd name="T8" fmla="*/ 16 w 176"/>
              <a:gd name="T9" fmla="*/ 96 h 96"/>
              <a:gd name="T10" fmla="*/ 160 w 176"/>
              <a:gd name="T11" fmla="*/ 96 h 96"/>
              <a:gd name="T12" fmla="*/ 176 w 176"/>
              <a:gd name="T13" fmla="*/ 80 h 96"/>
              <a:gd name="T14" fmla="*/ 176 w 176"/>
              <a:gd name="T15" fmla="*/ 16 h 96"/>
              <a:gd name="T16" fmla="*/ 160 w 176"/>
              <a:gd name="T17" fmla="*/ 0 h 96"/>
              <a:gd name="T18" fmla="*/ 160 w 176"/>
              <a:gd name="T19" fmla="*/ 80 h 96"/>
              <a:gd name="T20" fmla="*/ 16 w 176"/>
              <a:gd name="T21" fmla="*/ 80 h 96"/>
              <a:gd name="T22" fmla="*/ 16 w 176"/>
              <a:gd name="T23" fmla="*/ 16 h 96"/>
              <a:gd name="T24" fmla="*/ 32 w 176"/>
              <a:gd name="T25" fmla="*/ 16 h 96"/>
              <a:gd name="T26" fmla="*/ 32 w 176"/>
              <a:gd name="T27" fmla="*/ 48 h 96"/>
              <a:gd name="T28" fmla="*/ 48 w 176"/>
              <a:gd name="T29" fmla="*/ 48 h 96"/>
              <a:gd name="T30" fmla="*/ 48 w 176"/>
              <a:gd name="T31" fmla="*/ 16 h 96"/>
              <a:gd name="T32" fmla="*/ 64 w 176"/>
              <a:gd name="T33" fmla="*/ 16 h 96"/>
              <a:gd name="T34" fmla="*/ 64 w 176"/>
              <a:gd name="T35" fmla="*/ 48 h 96"/>
              <a:gd name="T36" fmla="*/ 80 w 176"/>
              <a:gd name="T37" fmla="*/ 48 h 96"/>
              <a:gd name="T38" fmla="*/ 80 w 176"/>
              <a:gd name="T39" fmla="*/ 16 h 96"/>
              <a:gd name="T40" fmla="*/ 96 w 176"/>
              <a:gd name="T41" fmla="*/ 16 h 96"/>
              <a:gd name="T42" fmla="*/ 96 w 176"/>
              <a:gd name="T43" fmla="*/ 48 h 96"/>
              <a:gd name="T44" fmla="*/ 112 w 176"/>
              <a:gd name="T45" fmla="*/ 48 h 96"/>
              <a:gd name="T46" fmla="*/ 112 w 176"/>
              <a:gd name="T47" fmla="*/ 16 h 96"/>
              <a:gd name="T48" fmla="*/ 128 w 176"/>
              <a:gd name="T49" fmla="*/ 16 h 96"/>
              <a:gd name="T50" fmla="*/ 128 w 176"/>
              <a:gd name="T51" fmla="*/ 48 h 96"/>
              <a:gd name="T52" fmla="*/ 144 w 176"/>
              <a:gd name="T53" fmla="*/ 48 h 96"/>
              <a:gd name="T54" fmla="*/ 144 w 176"/>
              <a:gd name="T55" fmla="*/ 16 h 96"/>
              <a:gd name="T56" fmla="*/ 160 w 176"/>
              <a:gd name="T57" fmla="*/ 16 h 96"/>
              <a:gd name="T58" fmla="*/ 160 w 176"/>
              <a:gd name="T5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9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48"/>
                  <a:pt x="32" y="48"/>
                  <a:pt x="32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16"/>
                  <a:pt x="80" y="16"/>
                  <a:pt x="80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09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56 w 144"/>
              <a:gd name="T1" fmla="*/ 40 h 144"/>
              <a:gd name="T2" fmla="*/ 56 w 144"/>
              <a:gd name="T3" fmla="*/ 104 h 144"/>
              <a:gd name="T4" fmla="*/ 96 w 144"/>
              <a:gd name="T5" fmla="*/ 72 h 144"/>
              <a:gd name="T6" fmla="*/ 56 w 144"/>
              <a:gd name="T7" fmla="*/ 40 h 144"/>
              <a:gd name="T8" fmla="*/ 128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16 h 144"/>
              <a:gd name="T24" fmla="*/ 128 w 144"/>
              <a:gd name="T25" fmla="*/ 0 h 144"/>
              <a:gd name="T26" fmla="*/ 128 w 144"/>
              <a:gd name="T27" fmla="*/ 128 h 144"/>
              <a:gd name="T28" fmla="*/ 16 w 144"/>
              <a:gd name="T29" fmla="*/ 128 h 144"/>
              <a:gd name="T30" fmla="*/ 16 w 144"/>
              <a:gd name="T31" fmla="*/ 16 h 144"/>
              <a:gd name="T32" fmla="*/ 128 w 144"/>
              <a:gd name="T33" fmla="*/ 16 h 144"/>
              <a:gd name="T34" fmla="*/ 128 w 144"/>
              <a:gd name="T35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44">
                <a:moveTo>
                  <a:pt x="56" y="40"/>
                </a:moveTo>
                <a:cubicBezTo>
                  <a:pt x="56" y="104"/>
                  <a:pt x="56" y="104"/>
                  <a:pt x="56" y="104"/>
                </a:cubicBezTo>
                <a:cubicBezTo>
                  <a:pt x="96" y="72"/>
                  <a:pt x="96" y="72"/>
                  <a:pt x="96" y="72"/>
                </a:cubicBezTo>
                <a:lnTo>
                  <a:pt x="56" y="40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712"/>
          <p:cNvSpPr>
            <a:spLocks noEditPoints="1"/>
          </p:cNvSpPr>
          <p:nvPr/>
        </p:nvSpPr>
        <p:spPr bwMode="auto">
          <a:xfrm>
            <a:off x="3930651" y="5588000"/>
            <a:ext cx="647700" cy="766763"/>
          </a:xfrm>
          <a:custGeom>
            <a:avLst/>
            <a:gdLst>
              <a:gd name="T0" fmla="*/ 92 w 127"/>
              <a:gd name="T1" fmla="*/ 36 h 151"/>
              <a:gd name="T2" fmla="*/ 56 w 127"/>
              <a:gd name="T3" fmla="*/ 0 h 151"/>
              <a:gd name="T4" fmla="*/ 56 w 127"/>
              <a:gd name="T5" fmla="*/ 25 h 151"/>
              <a:gd name="T6" fmla="*/ 0 w 127"/>
              <a:gd name="T7" fmla="*/ 88 h 151"/>
              <a:gd name="T8" fmla="*/ 56 w 127"/>
              <a:gd name="T9" fmla="*/ 151 h 151"/>
              <a:gd name="T10" fmla="*/ 56 w 127"/>
              <a:gd name="T11" fmla="*/ 135 h 151"/>
              <a:gd name="T12" fmla="*/ 16 w 127"/>
              <a:gd name="T13" fmla="*/ 88 h 151"/>
              <a:gd name="T14" fmla="*/ 56 w 127"/>
              <a:gd name="T15" fmla="*/ 41 h 151"/>
              <a:gd name="T16" fmla="*/ 56 w 127"/>
              <a:gd name="T17" fmla="*/ 72 h 151"/>
              <a:gd name="T18" fmla="*/ 92 w 127"/>
              <a:gd name="T19" fmla="*/ 36 h 151"/>
              <a:gd name="T20" fmla="*/ 127 w 127"/>
              <a:gd name="T21" fmla="*/ 80 h 151"/>
              <a:gd name="T22" fmla="*/ 114 w 127"/>
              <a:gd name="T23" fmla="*/ 49 h 151"/>
              <a:gd name="T24" fmla="*/ 103 w 127"/>
              <a:gd name="T25" fmla="*/ 60 h 151"/>
              <a:gd name="T26" fmla="*/ 111 w 127"/>
              <a:gd name="T27" fmla="*/ 80 h 151"/>
              <a:gd name="T28" fmla="*/ 127 w 127"/>
              <a:gd name="T29" fmla="*/ 80 h 151"/>
              <a:gd name="T30" fmla="*/ 72 w 127"/>
              <a:gd name="T31" fmla="*/ 135 h 151"/>
              <a:gd name="T32" fmla="*/ 72 w 127"/>
              <a:gd name="T33" fmla="*/ 151 h 151"/>
              <a:gd name="T34" fmla="*/ 103 w 127"/>
              <a:gd name="T35" fmla="*/ 139 h 151"/>
              <a:gd name="T36" fmla="*/ 92 w 127"/>
              <a:gd name="T37" fmla="*/ 127 h 151"/>
              <a:gd name="T38" fmla="*/ 72 w 127"/>
              <a:gd name="T39" fmla="*/ 135 h 151"/>
              <a:gd name="T40" fmla="*/ 103 w 127"/>
              <a:gd name="T41" fmla="*/ 116 h 151"/>
              <a:gd name="T42" fmla="*/ 114 w 127"/>
              <a:gd name="T43" fmla="*/ 127 h 151"/>
              <a:gd name="T44" fmla="*/ 127 w 127"/>
              <a:gd name="T45" fmla="*/ 96 h 151"/>
              <a:gd name="T46" fmla="*/ 111 w 127"/>
              <a:gd name="T47" fmla="*/ 96 h 151"/>
              <a:gd name="T48" fmla="*/ 103 w 127"/>
              <a:gd name="T49" fmla="*/ 11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7" h="151">
                <a:moveTo>
                  <a:pt x="92" y="36"/>
                </a:moveTo>
                <a:cubicBezTo>
                  <a:pt x="56" y="0"/>
                  <a:pt x="56" y="0"/>
                  <a:pt x="56" y="0"/>
                </a:cubicBezTo>
                <a:cubicBezTo>
                  <a:pt x="56" y="25"/>
                  <a:pt x="56" y="25"/>
                  <a:pt x="56" y="25"/>
                </a:cubicBezTo>
                <a:cubicBezTo>
                  <a:pt x="24" y="28"/>
                  <a:pt x="0" y="55"/>
                  <a:pt x="0" y="88"/>
                </a:cubicBezTo>
                <a:cubicBezTo>
                  <a:pt x="0" y="121"/>
                  <a:pt x="24" y="148"/>
                  <a:pt x="56" y="151"/>
                </a:cubicBezTo>
                <a:cubicBezTo>
                  <a:pt x="56" y="135"/>
                  <a:pt x="56" y="135"/>
                  <a:pt x="56" y="135"/>
                </a:cubicBezTo>
                <a:cubicBezTo>
                  <a:pt x="33" y="131"/>
                  <a:pt x="16" y="112"/>
                  <a:pt x="16" y="88"/>
                </a:cubicBezTo>
                <a:cubicBezTo>
                  <a:pt x="16" y="64"/>
                  <a:pt x="33" y="45"/>
                  <a:pt x="56" y="41"/>
                </a:cubicBezTo>
                <a:cubicBezTo>
                  <a:pt x="56" y="72"/>
                  <a:pt x="56" y="72"/>
                  <a:pt x="56" y="72"/>
                </a:cubicBezTo>
                <a:lnTo>
                  <a:pt x="92" y="36"/>
                </a:lnTo>
                <a:close/>
                <a:moveTo>
                  <a:pt x="127" y="80"/>
                </a:moveTo>
                <a:cubicBezTo>
                  <a:pt x="126" y="69"/>
                  <a:pt x="122" y="58"/>
                  <a:pt x="114" y="49"/>
                </a:cubicBezTo>
                <a:cubicBezTo>
                  <a:pt x="103" y="60"/>
                  <a:pt x="103" y="60"/>
                  <a:pt x="103" y="60"/>
                </a:cubicBezTo>
                <a:cubicBezTo>
                  <a:pt x="107" y="66"/>
                  <a:pt x="110" y="73"/>
                  <a:pt x="111" y="80"/>
                </a:cubicBezTo>
                <a:lnTo>
                  <a:pt x="127" y="80"/>
                </a:lnTo>
                <a:close/>
                <a:moveTo>
                  <a:pt x="72" y="135"/>
                </a:moveTo>
                <a:cubicBezTo>
                  <a:pt x="72" y="151"/>
                  <a:pt x="72" y="151"/>
                  <a:pt x="72" y="151"/>
                </a:cubicBezTo>
                <a:cubicBezTo>
                  <a:pt x="83" y="150"/>
                  <a:pt x="94" y="146"/>
                  <a:pt x="103" y="13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86" y="131"/>
                  <a:pt x="79" y="134"/>
                  <a:pt x="72" y="135"/>
                </a:cubicBezTo>
                <a:close/>
                <a:moveTo>
                  <a:pt x="103" y="116"/>
                </a:moveTo>
                <a:cubicBezTo>
                  <a:pt x="114" y="127"/>
                  <a:pt x="114" y="127"/>
                  <a:pt x="114" y="127"/>
                </a:cubicBezTo>
                <a:cubicBezTo>
                  <a:pt x="122" y="118"/>
                  <a:pt x="126" y="107"/>
                  <a:pt x="127" y="96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0" y="103"/>
                  <a:pt x="107" y="110"/>
                  <a:pt x="103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715"/>
          <p:cNvSpPr>
            <a:spLocks noEditPoints="1"/>
          </p:cNvSpPr>
          <p:nvPr/>
        </p:nvSpPr>
        <p:spPr bwMode="auto">
          <a:xfrm>
            <a:off x="1579563" y="5588000"/>
            <a:ext cx="646113" cy="766763"/>
          </a:xfrm>
          <a:custGeom>
            <a:avLst/>
            <a:gdLst>
              <a:gd name="T0" fmla="*/ 24 w 127"/>
              <a:gd name="T1" fmla="*/ 60 h 151"/>
              <a:gd name="T2" fmla="*/ 13 w 127"/>
              <a:gd name="T3" fmla="*/ 49 h 151"/>
              <a:gd name="T4" fmla="*/ 0 w 127"/>
              <a:gd name="T5" fmla="*/ 80 h 151"/>
              <a:gd name="T6" fmla="*/ 16 w 127"/>
              <a:gd name="T7" fmla="*/ 80 h 151"/>
              <a:gd name="T8" fmla="*/ 24 w 127"/>
              <a:gd name="T9" fmla="*/ 60 h 151"/>
              <a:gd name="T10" fmla="*/ 16 w 127"/>
              <a:gd name="T11" fmla="*/ 96 h 151"/>
              <a:gd name="T12" fmla="*/ 0 w 127"/>
              <a:gd name="T13" fmla="*/ 96 h 151"/>
              <a:gd name="T14" fmla="*/ 13 w 127"/>
              <a:gd name="T15" fmla="*/ 127 h 151"/>
              <a:gd name="T16" fmla="*/ 24 w 127"/>
              <a:gd name="T17" fmla="*/ 116 h 151"/>
              <a:gd name="T18" fmla="*/ 16 w 127"/>
              <a:gd name="T19" fmla="*/ 96 h 151"/>
              <a:gd name="T20" fmla="*/ 24 w 127"/>
              <a:gd name="T21" fmla="*/ 139 h 151"/>
              <a:gd name="T22" fmla="*/ 55 w 127"/>
              <a:gd name="T23" fmla="*/ 151 h 151"/>
              <a:gd name="T24" fmla="*/ 55 w 127"/>
              <a:gd name="T25" fmla="*/ 135 h 151"/>
              <a:gd name="T26" fmla="*/ 35 w 127"/>
              <a:gd name="T27" fmla="*/ 127 h 151"/>
              <a:gd name="T28" fmla="*/ 24 w 127"/>
              <a:gd name="T29" fmla="*/ 139 h 151"/>
              <a:gd name="T30" fmla="*/ 71 w 127"/>
              <a:gd name="T31" fmla="*/ 25 h 151"/>
              <a:gd name="T32" fmla="*/ 71 w 127"/>
              <a:gd name="T33" fmla="*/ 0 h 151"/>
              <a:gd name="T34" fmla="*/ 35 w 127"/>
              <a:gd name="T35" fmla="*/ 36 h 151"/>
              <a:gd name="T36" fmla="*/ 71 w 127"/>
              <a:gd name="T37" fmla="*/ 72 h 151"/>
              <a:gd name="T38" fmla="*/ 71 w 127"/>
              <a:gd name="T39" fmla="*/ 41 h 151"/>
              <a:gd name="T40" fmla="*/ 111 w 127"/>
              <a:gd name="T41" fmla="*/ 88 h 151"/>
              <a:gd name="T42" fmla="*/ 71 w 127"/>
              <a:gd name="T43" fmla="*/ 135 h 151"/>
              <a:gd name="T44" fmla="*/ 71 w 127"/>
              <a:gd name="T45" fmla="*/ 151 h 151"/>
              <a:gd name="T46" fmla="*/ 127 w 127"/>
              <a:gd name="T47" fmla="*/ 88 h 151"/>
              <a:gd name="T48" fmla="*/ 71 w 127"/>
              <a:gd name="T49" fmla="*/ 2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7" h="151">
                <a:moveTo>
                  <a:pt x="24" y="60"/>
                </a:moveTo>
                <a:cubicBezTo>
                  <a:pt x="13" y="49"/>
                  <a:pt x="13" y="49"/>
                  <a:pt x="13" y="49"/>
                </a:cubicBezTo>
                <a:cubicBezTo>
                  <a:pt x="5" y="58"/>
                  <a:pt x="1" y="69"/>
                  <a:pt x="0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7" y="73"/>
                  <a:pt x="20" y="66"/>
                  <a:pt x="24" y="60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7"/>
                  <a:pt x="5" y="118"/>
                  <a:pt x="13" y="127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0" y="110"/>
                  <a:pt x="17" y="103"/>
                  <a:pt x="16" y="96"/>
                </a:cubicBezTo>
                <a:close/>
                <a:moveTo>
                  <a:pt x="24" y="139"/>
                </a:moveTo>
                <a:cubicBezTo>
                  <a:pt x="33" y="146"/>
                  <a:pt x="44" y="150"/>
                  <a:pt x="55" y="151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48" y="134"/>
                  <a:pt x="41" y="131"/>
                  <a:pt x="35" y="127"/>
                </a:cubicBezTo>
                <a:lnTo>
                  <a:pt x="24" y="139"/>
                </a:lnTo>
                <a:close/>
                <a:moveTo>
                  <a:pt x="71" y="25"/>
                </a:moveTo>
                <a:cubicBezTo>
                  <a:pt x="71" y="0"/>
                  <a:pt x="71" y="0"/>
                  <a:pt x="71" y="0"/>
                </a:cubicBezTo>
                <a:cubicBezTo>
                  <a:pt x="35" y="36"/>
                  <a:pt x="35" y="36"/>
                  <a:pt x="35" y="36"/>
                </a:cubicBezTo>
                <a:cubicBezTo>
                  <a:pt x="71" y="72"/>
                  <a:pt x="71" y="72"/>
                  <a:pt x="71" y="72"/>
                </a:cubicBezTo>
                <a:cubicBezTo>
                  <a:pt x="71" y="41"/>
                  <a:pt x="71" y="41"/>
                  <a:pt x="71" y="41"/>
                </a:cubicBezTo>
                <a:cubicBezTo>
                  <a:pt x="94" y="45"/>
                  <a:pt x="111" y="64"/>
                  <a:pt x="111" y="88"/>
                </a:cubicBezTo>
                <a:cubicBezTo>
                  <a:pt x="111" y="112"/>
                  <a:pt x="94" y="131"/>
                  <a:pt x="71" y="135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103" y="147"/>
                  <a:pt x="127" y="121"/>
                  <a:pt x="127" y="88"/>
                </a:cubicBezTo>
                <a:cubicBezTo>
                  <a:pt x="127" y="55"/>
                  <a:pt x="103" y="29"/>
                  <a:pt x="71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718"/>
          <p:cNvSpPr>
            <a:spLocks noEditPoints="1"/>
          </p:cNvSpPr>
          <p:nvPr/>
        </p:nvSpPr>
        <p:spPr bwMode="auto">
          <a:xfrm>
            <a:off x="15627350" y="3560763"/>
            <a:ext cx="784225" cy="757238"/>
          </a:xfrm>
          <a:custGeom>
            <a:avLst/>
            <a:gdLst>
              <a:gd name="T0" fmla="*/ 52 w 176"/>
              <a:gd name="T1" fmla="*/ 45 h 170"/>
              <a:gd name="T2" fmla="*/ 0 w 176"/>
              <a:gd name="T3" fmla="*/ 97 h 170"/>
              <a:gd name="T4" fmla="*/ 52 w 176"/>
              <a:gd name="T5" fmla="*/ 149 h 170"/>
              <a:gd name="T6" fmla="*/ 104 w 176"/>
              <a:gd name="T7" fmla="*/ 97 h 170"/>
              <a:gd name="T8" fmla="*/ 52 w 176"/>
              <a:gd name="T9" fmla="*/ 45 h 170"/>
              <a:gd name="T10" fmla="*/ 22 w 176"/>
              <a:gd name="T11" fmla="*/ 97 h 170"/>
              <a:gd name="T12" fmla="*/ 52 w 176"/>
              <a:gd name="T13" fmla="*/ 68 h 170"/>
              <a:gd name="T14" fmla="*/ 81 w 176"/>
              <a:gd name="T15" fmla="*/ 97 h 170"/>
              <a:gd name="T16" fmla="*/ 52 w 176"/>
              <a:gd name="T17" fmla="*/ 126 h 170"/>
              <a:gd name="T18" fmla="*/ 22 w 176"/>
              <a:gd name="T19" fmla="*/ 97 h 170"/>
              <a:gd name="T20" fmla="*/ 148 w 176"/>
              <a:gd name="T21" fmla="*/ 47 h 170"/>
              <a:gd name="T22" fmla="*/ 97 w 176"/>
              <a:gd name="T23" fmla="*/ 26 h 170"/>
              <a:gd name="T24" fmla="*/ 97 w 176"/>
              <a:gd name="T25" fmla="*/ 0 h 170"/>
              <a:gd name="T26" fmla="*/ 63 w 176"/>
              <a:gd name="T27" fmla="*/ 34 h 170"/>
              <a:gd name="T28" fmla="*/ 97 w 176"/>
              <a:gd name="T29" fmla="*/ 68 h 170"/>
              <a:gd name="T30" fmla="*/ 97 w 176"/>
              <a:gd name="T31" fmla="*/ 42 h 170"/>
              <a:gd name="T32" fmla="*/ 137 w 176"/>
              <a:gd name="T33" fmla="*/ 58 h 170"/>
              <a:gd name="T34" fmla="*/ 137 w 176"/>
              <a:gd name="T35" fmla="*/ 138 h 170"/>
              <a:gd name="T36" fmla="*/ 97 w 176"/>
              <a:gd name="T37" fmla="*/ 154 h 170"/>
              <a:gd name="T38" fmla="*/ 74 w 176"/>
              <a:gd name="T39" fmla="*/ 149 h 170"/>
              <a:gd name="T40" fmla="*/ 62 w 176"/>
              <a:gd name="T41" fmla="*/ 161 h 170"/>
              <a:gd name="T42" fmla="*/ 97 w 176"/>
              <a:gd name="T43" fmla="*/ 170 h 170"/>
              <a:gd name="T44" fmla="*/ 148 w 176"/>
              <a:gd name="T45" fmla="*/ 149 h 170"/>
              <a:gd name="T46" fmla="*/ 148 w 176"/>
              <a:gd name="T47" fmla="*/ 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0">
                <a:moveTo>
                  <a:pt x="52" y="45"/>
                </a:moveTo>
                <a:cubicBezTo>
                  <a:pt x="0" y="97"/>
                  <a:pt x="0" y="97"/>
                  <a:pt x="0" y="97"/>
                </a:cubicBezTo>
                <a:cubicBezTo>
                  <a:pt x="52" y="149"/>
                  <a:pt x="52" y="149"/>
                  <a:pt x="52" y="149"/>
                </a:cubicBezTo>
                <a:cubicBezTo>
                  <a:pt x="104" y="97"/>
                  <a:pt x="104" y="97"/>
                  <a:pt x="104" y="97"/>
                </a:cubicBezTo>
                <a:lnTo>
                  <a:pt x="52" y="45"/>
                </a:lnTo>
                <a:close/>
                <a:moveTo>
                  <a:pt x="22" y="97"/>
                </a:moveTo>
                <a:cubicBezTo>
                  <a:pt x="52" y="68"/>
                  <a:pt x="52" y="68"/>
                  <a:pt x="52" y="68"/>
                </a:cubicBezTo>
                <a:cubicBezTo>
                  <a:pt x="81" y="97"/>
                  <a:pt x="81" y="97"/>
                  <a:pt x="81" y="97"/>
                </a:cubicBezTo>
                <a:cubicBezTo>
                  <a:pt x="52" y="126"/>
                  <a:pt x="52" y="126"/>
                  <a:pt x="52" y="126"/>
                </a:cubicBezTo>
                <a:lnTo>
                  <a:pt x="22" y="97"/>
                </a:lnTo>
                <a:close/>
                <a:moveTo>
                  <a:pt x="148" y="47"/>
                </a:moveTo>
                <a:cubicBezTo>
                  <a:pt x="134" y="33"/>
                  <a:pt x="115" y="26"/>
                  <a:pt x="97" y="26"/>
                </a:cubicBezTo>
                <a:cubicBezTo>
                  <a:pt x="97" y="0"/>
                  <a:pt x="97" y="0"/>
                  <a:pt x="97" y="0"/>
                </a:cubicBezTo>
                <a:cubicBezTo>
                  <a:pt x="63" y="34"/>
                  <a:pt x="63" y="34"/>
                  <a:pt x="63" y="34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1" y="42"/>
                  <a:pt x="126" y="47"/>
                  <a:pt x="137" y="58"/>
                </a:cubicBezTo>
                <a:cubicBezTo>
                  <a:pt x="158" y="80"/>
                  <a:pt x="158" y="116"/>
                  <a:pt x="137" y="138"/>
                </a:cubicBezTo>
                <a:cubicBezTo>
                  <a:pt x="126" y="149"/>
                  <a:pt x="111" y="154"/>
                  <a:pt x="97" y="154"/>
                </a:cubicBezTo>
                <a:cubicBezTo>
                  <a:pt x="89" y="154"/>
                  <a:pt x="82" y="152"/>
                  <a:pt x="74" y="149"/>
                </a:cubicBezTo>
                <a:cubicBezTo>
                  <a:pt x="62" y="161"/>
                  <a:pt x="62" y="161"/>
                  <a:pt x="62" y="161"/>
                </a:cubicBezTo>
                <a:cubicBezTo>
                  <a:pt x="73" y="167"/>
                  <a:pt x="85" y="170"/>
                  <a:pt x="97" y="170"/>
                </a:cubicBezTo>
                <a:cubicBezTo>
                  <a:pt x="115" y="170"/>
                  <a:pt x="134" y="163"/>
                  <a:pt x="148" y="149"/>
                </a:cubicBezTo>
                <a:cubicBezTo>
                  <a:pt x="176" y="121"/>
                  <a:pt x="176" y="75"/>
                  <a:pt x="148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721"/>
          <p:cNvSpPr>
            <a:spLocks noEditPoints="1"/>
          </p:cNvSpPr>
          <p:nvPr/>
        </p:nvSpPr>
        <p:spPr bwMode="auto">
          <a:xfrm>
            <a:off x="13276263" y="3681413"/>
            <a:ext cx="757238" cy="520700"/>
          </a:xfrm>
          <a:custGeom>
            <a:avLst/>
            <a:gdLst>
              <a:gd name="T0" fmla="*/ 88 w 176"/>
              <a:gd name="T1" fmla="*/ 0 h 120"/>
              <a:gd name="T2" fmla="*/ 0 w 176"/>
              <a:gd name="T3" fmla="*/ 60 h 120"/>
              <a:gd name="T4" fmla="*/ 88 w 176"/>
              <a:gd name="T5" fmla="*/ 120 h 120"/>
              <a:gd name="T6" fmla="*/ 176 w 176"/>
              <a:gd name="T7" fmla="*/ 60 h 120"/>
              <a:gd name="T8" fmla="*/ 88 w 176"/>
              <a:gd name="T9" fmla="*/ 0 h 120"/>
              <a:gd name="T10" fmla="*/ 88 w 176"/>
              <a:gd name="T11" fmla="*/ 100 h 120"/>
              <a:gd name="T12" fmla="*/ 48 w 176"/>
              <a:gd name="T13" fmla="*/ 60 h 120"/>
              <a:gd name="T14" fmla="*/ 88 w 176"/>
              <a:gd name="T15" fmla="*/ 20 h 120"/>
              <a:gd name="T16" fmla="*/ 128 w 176"/>
              <a:gd name="T17" fmla="*/ 60 h 120"/>
              <a:gd name="T18" fmla="*/ 88 w 176"/>
              <a:gd name="T19" fmla="*/ 100 h 120"/>
              <a:gd name="T20" fmla="*/ 88 w 176"/>
              <a:gd name="T21" fmla="*/ 36 h 120"/>
              <a:gd name="T22" fmla="*/ 64 w 176"/>
              <a:gd name="T23" fmla="*/ 60 h 120"/>
              <a:gd name="T24" fmla="*/ 88 w 176"/>
              <a:gd name="T25" fmla="*/ 84 h 120"/>
              <a:gd name="T26" fmla="*/ 112 w 176"/>
              <a:gd name="T27" fmla="*/ 60 h 120"/>
              <a:gd name="T28" fmla="*/ 88 w 176"/>
              <a:gd name="T29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0">
                <a:moveTo>
                  <a:pt x="88" y="0"/>
                </a:moveTo>
                <a:cubicBezTo>
                  <a:pt x="48" y="0"/>
                  <a:pt x="14" y="25"/>
                  <a:pt x="0" y="60"/>
                </a:cubicBezTo>
                <a:cubicBezTo>
                  <a:pt x="14" y="95"/>
                  <a:pt x="48" y="120"/>
                  <a:pt x="88" y="120"/>
                </a:cubicBezTo>
                <a:cubicBezTo>
                  <a:pt x="128" y="120"/>
                  <a:pt x="162" y="95"/>
                  <a:pt x="176" y="60"/>
                </a:cubicBezTo>
                <a:cubicBezTo>
                  <a:pt x="162" y="25"/>
                  <a:pt x="128" y="0"/>
                  <a:pt x="88" y="0"/>
                </a:cubicBezTo>
                <a:close/>
                <a:moveTo>
                  <a:pt x="88" y="100"/>
                </a:moveTo>
                <a:cubicBezTo>
                  <a:pt x="66" y="100"/>
                  <a:pt x="48" y="82"/>
                  <a:pt x="48" y="60"/>
                </a:cubicBezTo>
                <a:cubicBezTo>
                  <a:pt x="48" y="38"/>
                  <a:pt x="66" y="20"/>
                  <a:pt x="88" y="20"/>
                </a:cubicBezTo>
                <a:cubicBezTo>
                  <a:pt x="110" y="20"/>
                  <a:pt x="128" y="38"/>
                  <a:pt x="128" y="60"/>
                </a:cubicBezTo>
                <a:cubicBezTo>
                  <a:pt x="128" y="82"/>
                  <a:pt x="110" y="100"/>
                  <a:pt x="88" y="100"/>
                </a:cubicBezTo>
                <a:close/>
                <a:moveTo>
                  <a:pt x="88" y="36"/>
                </a:moveTo>
                <a:cubicBezTo>
                  <a:pt x="75" y="36"/>
                  <a:pt x="64" y="47"/>
                  <a:pt x="64" y="60"/>
                </a:cubicBezTo>
                <a:cubicBezTo>
                  <a:pt x="64" y="73"/>
                  <a:pt x="75" y="84"/>
                  <a:pt x="88" y="84"/>
                </a:cubicBezTo>
                <a:cubicBezTo>
                  <a:pt x="101" y="84"/>
                  <a:pt x="112" y="73"/>
                  <a:pt x="112" y="60"/>
                </a:cubicBezTo>
                <a:cubicBezTo>
                  <a:pt x="112" y="47"/>
                  <a:pt x="101" y="36"/>
                  <a:pt x="8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724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72 w 144"/>
              <a:gd name="T1" fmla="*/ 74 h 144"/>
              <a:gd name="T2" fmla="*/ 90 w 144"/>
              <a:gd name="T3" fmla="*/ 56 h 144"/>
              <a:gd name="T4" fmla="*/ 72 w 144"/>
              <a:gd name="T5" fmla="*/ 38 h 144"/>
              <a:gd name="T6" fmla="*/ 54 w 144"/>
              <a:gd name="T7" fmla="*/ 56 h 144"/>
              <a:gd name="T8" fmla="*/ 72 w 144"/>
              <a:gd name="T9" fmla="*/ 74 h 144"/>
              <a:gd name="T10" fmla="*/ 108 w 144"/>
              <a:gd name="T11" fmla="*/ 106 h 144"/>
              <a:gd name="T12" fmla="*/ 72 w 144"/>
              <a:gd name="T13" fmla="*/ 88 h 144"/>
              <a:gd name="T14" fmla="*/ 36 w 144"/>
              <a:gd name="T15" fmla="*/ 106 h 144"/>
              <a:gd name="T16" fmla="*/ 36 w 144"/>
              <a:gd name="T17" fmla="*/ 112 h 144"/>
              <a:gd name="T18" fmla="*/ 108 w 144"/>
              <a:gd name="T19" fmla="*/ 112 h 144"/>
              <a:gd name="T20" fmla="*/ 108 w 144"/>
              <a:gd name="T21" fmla="*/ 106 h 144"/>
              <a:gd name="T22" fmla="*/ 128 w 144"/>
              <a:gd name="T23" fmla="*/ 0 h 144"/>
              <a:gd name="T24" fmla="*/ 16 w 144"/>
              <a:gd name="T25" fmla="*/ 0 h 144"/>
              <a:gd name="T26" fmla="*/ 0 w 144"/>
              <a:gd name="T27" fmla="*/ 16 h 144"/>
              <a:gd name="T28" fmla="*/ 0 w 144"/>
              <a:gd name="T29" fmla="*/ 128 h 144"/>
              <a:gd name="T30" fmla="*/ 16 w 144"/>
              <a:gd name="T31" fmla="*/ 144 h 144"/>
              <a:gd name="T32" fmla="*/ 128 w 144"/>
              <a:gd name="T33" fmla="*/ 144 h 144"/>
              <a:gd name="T34" fmla="*/ 144 w 144"/>
              <a:gd name="T35" fmla="*/ 128 h 144"/>
              <a:gd name="T36" fmla="*/ 144 w 144"/>
              <a:gd name="T37" fmla="*/ 16 h 144"/>
              <a:gd name="T38" fmla="*/ 128 w 144"/>
              <a:gd name="T39" fmla="*/ 0 h 144"/>
              <a:gd name="T40" fmla="*/ 128 w 144"/>
              <a:gd name="T41" fmla="*/ 128 h 144"/>
              <a:gd name="T42" fmla="*/ 16 w 144"/>
              <a:gd name="T43" fmla="*/ 128 h 144"/>
              <a:gd name="T44" fmla="*/ 16 w 144"/>
              <a:gd name="T45" fmla="*/ 16 h 144"/>
              <a:gd name="T46" fmla="*/ 128 w 144"/>
              <a:gd name="T47" fmla="*/ 16 h 144"/>
              <a:gd name="T48" fmla="*/ 128 w 144"/>
              <a:gd name="T4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74"/>
                </a:moveTo>
                <a:cubicBezTo>
                  <a:pt x="82" y="74"/>
                  <a:pt x="90" y="66"/>
                  <a:pt x="90" y="56"/>
                </a:cubicBezTo>
                <a:cubicBezTo>
                  <a:pt x="90" y="46"/>
                  <a:pt x="82" y="38"/>
                  <a:pt x="72" y="38"/>
                </a:cubicBezTo>
                <a:cubicBezTo>
                  <a:pt x="62" y="38"/>
                  <a:pt x="54" y="46"/>
                  <a:pt x="54" y="56"/>
                </a:cubicBezTo>
                <a:cubicBezTo>
                  <a:pt x="54" y="66"/>
                  <a:pt x="62" y="74"/>
                  <a:pt x="72" y="74"/>
                </a:cubicBezTo>
                <a:close/>
                <a:moveTo>
                  <a:pt x="108" y="106"/>
                </a:moveTo>
                <a:cubicBezTo>
                  <a:pt x="108" y="94"/>
                  <a:pt x="84" y="88"/>
                  <a:pt x="72" y="88"/>
                </a:cubicBezTo>
                <a:cubicBezTo>
                  <a:pt x="60" y="88"/>
                  <a:pt x="36" y="94"/>
                  <a:pt x="36" y="106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108" y="112"/>
                  <a:pt x="108" y="112"/>
                  <a:pt x="108" y="112"/>
                </a:cubicBezTo>
                <a:lnTo>
                  <a:pt x="108" y="10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727"/>
          <p:cNvSpPr>
            <a:spLocks noEditPoints="1"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48 w 160"/>
              <a:gd name="T3" fmla="*/ 0 h 160"/>
              <a:gd name="T4" fmla="*/ 32 w 160"/>
              <a:gd name="T5" fmla="*/ 16 h 160"/>
              <a:gd name="T6" fmla="*/ 32 w 160"/>
              <a:gd name="T7" fmla="*/ 112 h 160"/>
              <a:gd name="T8" fmla="*/ 48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76 w 160"/>
              <a:gd name="T19" fmla="*/ 60 h 160"/>
              <a:gd name="T20" fmla="*/ 64 w 160"/>
              <a:gd name="T21" fmla="*/ 72 h 160"/>
              <a:gd name="T22" fmla="*/ 56 w 160"/>
              <a:gd name="T23" fmla="*/ 72 h 160"/>
              <a:gd name="T24" fmla="*/ 56 w 160"/>
              <a:gd name="T25" fmla="*/ 88 h 160"/>
              <a:gd name="T26" fmla="*/ 44 w 160"/>
              <a:gd name="T27" fmla="*/ 88 h 160"/>
              <a:gd name="T28" fmla="*/ 44 w 160"/>
              <a:gd name="T29" fmla="*/ 40 h 160"/>
              <a:gd name="T30" fmla="*/ 64 w 160"/>
              <a:gd name="T31" fmla="*/ 40 h 160"/>
              <a:gd name="T32" fmla="*/ 76 w 160"/>
              <a:gd name="T33" fmla="*/ 52 h 160"/>
              <a:gd name="T34" fmla="*/ 76 w 160"/>
              <a:gd name="T35" fmla="*/ 60 h 160"/>
              <a:gd name="T36" fmla="*/ 116 w 160"/>
              <a:gd name="T37" fmla="*/ 76 h 160"/>
              <a:gd name="T38" fmla="*/ 104 w 160"/>
              <a:gd name="T39" fmla="*/ 88 h 160"/>
              <a:gd name="T40" fmla="*/ 84 w 160"/>
              <a:gd name="T41" fmla="*/ 88 h 160"/>
              <a:gd name="T42" fmla="*/ 84 w 160"/>
              <a:gd name="T43" fmla="*/ 40 h 160"/>
              <a:gd name="T44" fmla="*/ 104 w 160"/>
              <a:gd name="T45" fmla="*/ 40 h 160"/>
              <a:gd name="T46" fmla="*/ 116 w 160"/>
              <a:gd name="T47" fmla="*/ 52 h 160"/>
              <a:gd name="T48" fmla="*/ 116 w 160"/>
              <a:gd name="T49" fmla="*/ 76 h 160"/>
              <a:gd name="T50" fmla="*/ 148 w 160"/>
              <a:gd name="T51" fmla="*/ 52 h 160"/>
              <a:gd name="T52" fmla="*/ 136 w 160"/>
              <a:gd name="T53" fmla="*/ 52 h 160"/>
              <a:gd name="T54" fmla="*/ 136 w 160"/>
              <a:gd name="T55" fmla="*/ 60 h 160"/>
              <a:gd name="T56" fmla="*/ 148 w 160"/>
              <a:gd name="T57" fmla="*/ 60 h 160"/>
              <a:gd name="T58" fmla="*/ 148 w 160"/>
              <a:gd name="T59" fmla="*/ 72 h 160"/>
              <a:gd name="T60" fmla="*/ 136 w 160"/>
              <a:gd name="T61" fmla="*/ 72 h 160"/>
              <a:gd name="T62" fmla="*/ 136 w 160"/>
              <a:gd name="T63" fmla="*/ 88 h 160"/>
              <a:gd name="T64" fmla="*/ 124 w 160"/>
              <a:gd name="T65" fmla="*/ 88 h 160"/>
              <a:gd name="T66" fmla="*/ 124 w 160"/>
              <a:gd name="T67" fmla="*/ 40 h 160"/>
              <a:gd name="T68" fmla="*/ 148 w 160"/>
              <a:gd name="T69" fmla="*/ 40 h 160"/>
              <a:gd name="T70" fmla="*/ 148 w 160"/>
              <a:gd name="T71" fmla="*/ 52 h 160"/>
              <a:gd name="T72" fmla="*/ 56 w 160"/>
              <a:gd name="T73" fmla="*/ 60 h 160"/>
              <a:gd name="T74" fmla="*/ 64 w 160"/>
              <a:gd name="T75" fmla="*/ 60 h 160"/>
              <a:gd name="T76" fmla="*/ 64 w 160"/>
              <a:gd name="T77" fmla="*/ 52 h 160"/>
              <a:gd name="T78" fmla="*/ 56 w 160"/>
              <a:gd name="T79" fmla="*/ 52 h 160"/>
              <a:gd name="T80" fmla="*/ 56 w 160"/>
              <a:gd name="T81" fmla="*/ 60 h 160"/>
              <a:gd name="T82" fmla="*/ 16 w 160"/>
              <a:gd name="T83" fmla="*/ 32 h 160"/>
              <a:gd name="T84" fmla="*/ 0 w 160"/>
              <a:gd name="T85" fmla="*/ 32 h 160"/>
              <a:gd name="T86" fmla="*/ 0 w 160"/>
              <a:gd name="T87" fmla="*/ 144 h 160"/>
              <a:gd name="T88" fmla="*/ 16 w 160"/>
              <a:gd name="T89" fmla="*/ 160 h 160"/>
              <a:gd name="T90" fmla="*/ 128 w 160"/>
              <a:gd name="T91" fmla="*/ 160 h 160"/>
              <a:gd name="T92" fmla="*/ 128 w 160"/>
              <a:gd name="T93" fmla="*/ 144 h 160"/>
              <a:gd name="T94" fmla="*/ 16 w 160"/>
              <a:gd name="T95" fmla="*/ 144 h 160"/>
              <a:gd name="T96" fmla="*/ 16 w 160"/>
              <a:gd name="T97" fmla="*/ 32 h 160"/>
              <a:gd name="T98" fmla="*/ 96 w 160"/>
              <a:gd name="T99" fmla="*/ 76 h 160"/>
              <a:gd name="T100" fmla="*/ 104 w 160"/>
              <a:gd name="T101" fmla="*/ 76 h 160"/>
              <a:gd name="T102" fmla="*/ 104 w 160"/>
              <a:gd name="T103" fmla="*/ 52 h 160"/>
              <a:gd name="T104" fmla="*/ 96 w 160"/>
              <a:gd name="T105" fmla="*/ 52 h 160"/>
              <a:gd name="T106" fmla="*/ 96 w 160"/>
              <a:gd name="T107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6" y="60"/>
                </a:moveTo>
                <a:cubicBezTo>
                  <a:pt x="76" y="67"/>
                  <a:pt x="71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40"/>
                  <a:pt x="44" y="40"/>
                  <a:pt x="4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6" y="45"/>
                  <a:pt x="76" y="52"/>
                </a:cubicBezTo>
                <a:lnTo>
                  <a:pt x="76" y="60"/>
                </a:lnTo>
                <a:close/>
                <a:moveTo>
                  <a:pt x="116" y="76"/>
                </a:moveTo>
                <a:cubicBezTo>
                  <a:pt x="116" y="83"/>
                  <a:pt x="111" y="88"/>
                  <a:pt x="104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40"/>
                  <a:pt x="84" y="40"/>
                  <a:pt x="84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1" y="40"/>
                  <a:pt x="116" y="45"/>
                  <a:pt x="116" y="52"/>
                </a:cubicBezTo>
                <a:lnTo>
                  <a:pt x="116" y="76"/>
                </a:lnTo>
                <a:close/>
                <a:moveTo>
                  <a:pt x="148" y="52"/>
                </a:moveTo>
                <a:cubicBezTo>
                  <a:pt x="136" y="52"/>
                  <a:pt x="136" y="52"/>
                  <a:pt x="136" y="52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48" y="40"/>
                  <a:pt x="148" y="40"/>
                  <a:pt x="148" y="40"/>
                </a:cubicBezTo>
                <a:lnTo>
                  <a:pt x="148" y="52"/>
                </a:lnTo>
                <a:close/>
                <a:moveTo>
                  <a:pt x="56" y="60"/>
                </a:moveTo>
                <a:cubicBezTo>
                  <a:pt x="64" y="60"/>
                  <a:pt x="64" y="60"/>
                  <a:pt x="64" y="60"/>
                </a:cubicBezTo>
                <a:cubicBezTo>
                  <a:pt x="64" y="52"/>
                  <a:pt x="64" y="52"/>
                  <a:pt x="64" y="52"/>
                </a:cubicBezTo>
                <a:cubicBezTo>
                  <a:pt x="56" y="52"/>
                  <a:pt x="56" y="52"/>
                  <a:pt x="56" y="52"/>
                </a:cubicBezTo>
                <a:lnTo>
                  <a:pt x="56" y="60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96" y="76"/>
                </a:moveTo>
                <a:cubicBezTo>
                  <a:pt x="104" y="76"/>
                  <a:pt x="104" y="76"/>
                  <a:pt x="104" y="76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96" y="52"/>
                  <a:pt x="96" y="52"/>
                  <a:pt x="96" y="52"/>
                </a:cubicBezTo>
                <a:lnTo>
                  <a:pt x="96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730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60 w 160"/>
              <a:gd name="T1" fmla="*/ 112 h 160"/>
              <a:gd name="T2" fmla="*/ 160 w 160"/>
              <a:gd name="T3" fmla="*/ 16 h 160"/>
              <a:gd name="T4" fmla="*/ 144 w 160"/>
              <a:gd name="T5" fmla="*/ 0 h 160"/>
              <a:gd name="T6" fmla="*/ 48 w 160"/>
              <a:gd name="T7" fmla="*/ 0 h 160"/>
              <a:gd name="T8" fmla="*/ 32 w 160"/>
              <a:gd name="T9" fmla="*/ 16 h 160"/>
              <a:gd name="T10" fmla="*/ 32 w 160"/>
              <a:gd name="T11" fmla="*/ 112 h 160"/>
              <a:gd name="T12" fmla="*/ 48 w 160"/>
              <a:gd name="T13" fmla="*/ 128 h 160"/>
              <a:gd name="T14" fmla="*/ 144 w 160"/>
              <a:gd name="T15" fmla="*/ 128 h 160"/>
              <a:gd name="T16" fmla="*/ 160 w 160"/>
              <a:gd name="T17" fmla="*/ 112 h 160"/>
              <a:gd name="T18" fmla="*/ 72 w 160"/>
              <a:gd name="T19" fmla="*/ 80 h 160"/>
              <a:gd name="T20" fmla="*/ 88 w 160"/>
              <a:gd name="T21" fmla="*/ 102 h 160"/>
              <a:gd name="T22" fmla="*/ 112 w 160"/>
              <a:gd name="T23" fmla="*/ 72 h 160"/>
              <a:gd name="T24" fmla="*/ 144 w 160"/>
              <a:gd name="T25" fmla="*/ 112 h 160"/>
              <a:gd name="T26" fmla="*/ 48 w 160"/>
              <a:gd name="T27" fmla="*/ 112 h 160"/>
              <a:gd name="T28" fmla="*/ 72 w 160"/>
              <a:gd name="T29" fmla="*/ 80 h 160"/>
              <a:gd name="T30" fmla="*/ 0 w 160"/>
              <a:gd name="T31" fmla="*/ 32 h 160"/>
              <a:gd name="T32" fmla="*/ 0 w 160"/>
              <a:gd name="T33" fmla="*/ 144 h 160"/>
              <a:gd name="T34" fmla="*/ 16 w 160"/>
              <a:gd name="T35" fmla="*/ 160 h 160"/>
              <a:gd name="T36" fmla="*/ 128 w 160"/>
              <a:gd name="T37" fmla="*/ 160 h 160"/>
              <a:gd name="T38" fmla="*/ 128 w 160"/>
              <a:gd name="T39" fmla="*/ 144 h 160"/>
              <a:gd name="T40" fmla="*/ 16 w 160"/>
              <a:gd name="T41" fmla="*/ 144 h 160"/>
              <a:gd name="T42" fmla="*/ 16 w 160"/>
              <a:gd name="T43" fmla="*/ 32 h 160"/>
              <a:gd name="T44" fmla="*/ 0 w 160"/>
              <a:gd name="T4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60" y="112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lose/>
                <a:moveTo>
                  <a:pt x="72" y="80"/>
                </a:moveTo>
                <a:cubicBezTo>
                  <a:pt x="88" y="102"/>
                  <a:pt x="88" y="102"/>
                  <a:pt x="88" y="10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72" y="80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lnTo>
                  <a:pt x="0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733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128 w 144"/>
              <a:gd name="T1" fmla="*/ 56 h 144"/>
              <a:gd name="T2" fmla="*/ 128 w 144"/>
              <a:gd name="T3" fmla="*/ 128 h 144"/>
              <a:gd name="T4" fmla="*/ 16 w 144"/>
              <a:gd name="T5" fmla="*/ 128 h 144"/>
              <a:gd name="T6" fmla="*/ 16 w 144"/>
              <a:gd name="T7" fmla="*/ 16 h 144"/>
              <a:gd name="T8" fmla="*/ 88 w 144"/>
              <a:gd name="T9" fmla="*/ 16 h 144"/>
              <a:gd name="T10" fmla="*/ 8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56 h 144"/>
              <a:gd name="T26" fmla="*/ 128 w 144"/>
              <a:gd name="T27" fmla="*/ 56 h 144"/>
              <a:gd name="T28" fmla="*/ 112 w 144"/>
              <a:gd name="T29" fmla="*/ 56 h 144"/>
              <a:gd name="T30" fmla="*/ 120 w 144"/>
              <a:gd name="T31" fmla="*/ 40 h 144"/>
              <a:gd name="T32" fmla="*/ 136 w 144"/>
              <a:gd name="T33" fmla="*/ 32 h 144"/>
              <a:gd name="T34" fmla="*/ 120 w 144"/>
              <a:gd name="T35" fmla="*/ 24 h 144"/>
              <a:gd name="T36" fmla="*/ 112 w 144"/>
              <a:gd name="T37" fmla="*/ 8 h 144"/>
              <a:gd name="T38" fmla="*/ 104 w 144"/>
              <a:gd name="T39" fmla="*/ 24 h 144"/>
              <a:gd name="T40" fmla="*/ 88 w 144"/>
              <a:gd name="T41" fmla="*/ 32 h 144"/>
              <a:gd name="T42" fmla="*/ 104 w 144"/>
              <a:gd name="T43" fmla="*/ 40 h 144"/>
              <a:gd name="T44" fmla="*/ 112 w 144"/>
              <a:gd name="T45" fmla="*/ 56 h 144"/>
              <a:gd name="T46" fmla="*/ 82 w 144"/>
              <a:gd name="T47" fmla="*/ 62 h 144"/>
              <a:gd name="T48" fmla="*/ 72 w 144"/>
              <a:gd name="T49" fmla="*/ 40 h 144"/>
              <a:gd name="T50" fmla="*/ 62 w 144"/>
              <a:gd name="T51" fmla="*/ 62 h 144"/>
              <a:gd name="T52" fmla="*/ 40 w 144"/>
              <a:gd name="T53" fmla="*/ 72 h 144"/>
              <a:gd name="T54" fmla="*/ 62 w 144"/>
              <a:gd name="T55" fmla="*/ 82 h 144"/>
              <a:gd name="T56" fmla="*/ 72 w 144"/>
              <a:gd name="T57" fmla="*/ 104 h 144"/>
              <a:gd name="T58" fmla="*/ 82 w 144"/>
              <a:gd name="T59" fmla="*/ 82 h 144"/>
              <a:gd name="T60" fmla="*/ 104 w 144"/>
              <a:gd name="T61" fmla="*/ 72 h 144"/>
              <a:gd name="T62" fmla="*/ 82 w 144"/>
              <a:gd name="T63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128" y="56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0"/>
                  <a:pt x="88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56"/>
                  <a:pt x="144" y="56"/>
                  <a:pt x="144" y="56"/>
                </a:cubicBezTo>
                <a:lnTo>
                  <a:pt x="128" y="56"/>
                </a:lnTo>
                <a:close/>
                <a:moveTo>
                  <a:pt x="112" y="56"/>
                </a:moveTo>
                <a:cubicBezTo>
                  <a:pt x="120" y="40"/>
                  <a:pt x="120" y="40"/>
                  <a:pt x="120" y="40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104" y="40"/>
                  <a:pt x="104" y="40"/>
                  <a:pt x="104" y="40"/>
                </a:cubicBezTo>
                <a:lnTo>
                  <a:pt x="112" y="56"/>
                </a:lnTo>
                <a:close/>
                <a:moveTo>
                  <a:pt x="82" y="62"/>
                </a:moveTo>
                <a:cubicBezTo>
                  <a:pt x="72" y="40"/>
                  <a:pt x="72" y="40"/>
                  <a:pt x="72" y="40"/>
                </a:cubicBezTo>
                <a:cubicBezTo>
                  <a:pt x="62" y="62"/>
                  <a:pt x="62" y="62"/>
                  <a:pt x="62" y="62"/>
                </a:cubicBezTo>
                <a:cubicBezTo>
                  <a:pt x="40" y="72"/>
                  <a:pt x="40" y="72"/>
                  <a:pt x="40" y="72"/>
                </a:cubicBezTo>
                <a:cubicBezTo>
                  <a:pt x="62" y="82"/>
                  <a:pt x="62" y="82"/>
                  <a:pt x="62" y="8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2" y="82"/>
                  <a:pt x="82" y="82"/>
                  <a:pt x="82" y="82"/>
                </a:cubicBezTo>
                <a:cubicBezTo>
                  <a:pt x="104" y="72"/>
                  <a:pt x="104" y="72"/>
                  <a:pt x="104" y="72"/>
                </a:cubicBezTo>
                <a:lnTo>
                  <a:pt x="82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Oval 736"/>
          <p:cNvSpPr>
            <a:spLocks noChangeArrowheads="1"/>
          </p:cNvSpPr>
          <p:nvPr/>
        </p:nvSpPr>
        <p:spPr bwMode="auto">
          <a:xfrm>
            <a:off x="1782763" y="3846513"/>
            <a:ext cx="249238" cy="249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737"/>
          <p:cNvSpPr>
            <a:spLocks noEditPoints="1"/>
          </p:cNvSpPr>
          <p:nvPr/>
        </p:nvSpPr>
        <p:spPr bwMode="auto">
          <a:xfrm>
            <a:off x="1524000" y="3586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740"/>
          <p:cNvSpPr>
            <a:spLocks noEditPoints="1"/>
          </p:cNvSpPr>
          <p:nvPr/>
        </p:nvSpPr>
        <p:spPr bwMode="auto">
          <a:xfrm>
            <a:off x="15695613" y="1519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  <a:gd name="T30" fmla="*/ 16 w 128"/>
              <a:gd name="T31" fmla="*/ 136 h 160"/>
              <a:gd name="T32" fmla="*/ 40 w 128"/>
              <a:gd name="T33" fmla="*/ 105 h 160"/>
              <a:gd name="T34" fmla="*/ 57 w 128"/>
              <a:gd name="T35" fmla="*/ 126 h 160"/>
              <a:gd name="T36" fmla="*/ 81 w 128"/>
              <a:gd name="T37" fmla="*/ 95 h 160"/>
              <a:gd name="T38" fmla="*/ 112 w 128"/>
              <a:gd name="T39" fmla="*/ 136 h 160"/>
              <a:gd name="T40" fmla="*/ 16 w 128"/>
              <a:gd name="T41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  <a:moveTo>
                  <a:pt x="16" y="136"/>
                </a:moveTo>
                <a:cubicBezTo>
                  <a:pt x="40" y="105"/>
                  <a:pt x="40" y="105"/>
                  <a:pt x="40" y="105"/>
                </a:cubicBezTo>
                <a:cubicBezTo>
                  <a:pt x="57" y="126"/>
                  <a:pt x="57" y="126"/>
                  <a:pt x="57" y="126"/>
                </a:cubicBezTo>
                <a:cubicBezTo>
                  <a:pt x="81" y="95"/>
                  <a:pt x="81" y="95"/>
                  <a:pt x="81" y="95"/>
                </a:cubicBezTo>
                <a:cubicBezTo>
                  <a:pt x="112" y="136"/>
                  <a:pt x="112" y="136"/>
                  <a:pt x="112" y="136"/>
                </a:cubicBezTo>
                <a:lnTo>
                  <a:pt x="16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743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746"/>
          <p:cNvSpPr>
            <a:spLocks noEditPoints="1"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80 w 160"/>
              <a:gd name="T1" fmla="*/ 16 h 128"/>
              <a:gd name="T2" fmla="*/ 138 w 160"/>
              <a:gd name="T3" fmla="*/ 21 h 128"/>
              <a:gd name="T4" fmla="*/ 144 w 160"/>
              <a:gd name="T5" fmla="*/ 64 h 128"/>
              <a:gd name="T6" fmla="*/ 138 w 160"/>
              <a:gd name="T7" fmla="*/ 107 h 128"/>
              <a:gd name="T8" fmla="*/ 80 w 160"/>
              <a:gd name="T9" fmla="*/ 112 h 128"/>
              <a:gd name="T10" fmla="*/ 22 w 160"/>
              <a:gd name="T11" fmla="*/ 107 h 128"/>
              <a:gd name="T12" fmla="*/ 16 w 160"/>
              <a:gd name="T13" fmla="*/ 64 h 128"/>
              <a:gd name="T14" fmla="*/ 22 w 160"/>
              <a:gd name="T15" fmla="*/ 21 h 128"/>
              <a:gd name="T16" fmla="*/ 80 w 160"/>
              <a:gd name="T17" fmla="*/ 16 h 128"/>
              <a:gd name="T18" fmla="*/ 80 w 160"/>
              <a:gd name="T19" fmla="*/ 0 h 128"/>
              <a:gd name="T20" fmla="*/ 16 w 160"/>
              <a:gd name="T21" fmla="*/ 6 h 128"/>
              <a:gd name="T22" fmla="*/ 9 w 160"/>
              <a:gd name="T23" fmla="*/ 7 h 128"/>
              <a:gd name="T24" fmla="*/ 7 w 160"/>
              <a:gd name="T25" fmla="*/ 14 h 128"/>
              <a:gd name="T26" fmla="*/ 0 w 160"/>
              <a:gd name="T27" fmla="*/ 64 h 128"/>
              <a:gd name="T28" fmla="*/ 7 w 160"/>
              <a:gd name="T29" fmla="*/ 114 h 128"/>
              <a:gd name="T30" fmla="*/ 9 w 160"/>
              <a:gd name="T31" fmla="*/ 121 h 128"/>
              <a:gd name="T32" fmla="*/ 16 w 160"/>
              <a:gd name="T33" fmla="*/ 122 h 128"/>
              <a:gd name="T34" fmla="*/ 80 w 160"/>
              <a:gd name="T35" fmla="*/ 128 h 128"/>
              <a:gd name="T36" fmla="*/ 144 w 160"/>
              <a:gd name="T37" fmla="*/ 122 h 128"/>
              <a:gd name="T38" fmla="*/ 151 w 160"/>
              <a:gd name="T39" fmla="*/ 121 h 128"/>
              <a:gd name="T40" fmla="*/ 153 w 160"/>
              <a:gd name="T41" fmla="*/ 114 h 128"/>
              <a:gd name="T42" fmla="*/ 160 w 160"/>
              <a:gd name="T43" fmla="*/ 64 h 128"/>
              <a:gd name="T44" fmla="*/ 153 w 160"/>
              <a:gd name="T45" fmla="*/ 14 h 128"/>
              <a:gd name="T46" fmla="*/ 151 w 160"/>
              <a:gd name="T47" fmla="*/ 7 h 128"/>
              <a:gd name="T48" fmla="*/ 144 w 160"/>
              <a:gd name="T49" fmla="*/ 6 h 128"/>
              <a:gd name="T50" fmla="*/ 80 w 160"/>
              <a:gd name="T5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80" y="16"/>
                </a:moveTo>
                <a:cubicBezTo>
                  <a:pt x="100" y="16"/>
                  <a:pt x="118" y="18"/>
                  <a:pt x="138" y="21"/>
                </a:cubicBezTo>
                <a:cubicBezTo>
                  <a:pt x="142" y="35"/>
                  <a:pt x="144" y="50"/>
                  <a:pt x="144" y="64"/>
                </a:cubicBezTo>
                <a:cubicBezTo>
                  <a:pt x="144" y="78"/>
                  <a:pt x="142" y="93"/>
                  <a:pt x="138" y="107"/>
                </a:cubicBezTo>
                <a:cubicBezTo>
                  <a:pt x="118" y="110"/>
                  <a:pt x="100" y="112"/>
                  <a:pt x="80" y="112"/>
                </a:cubicBezTo>
                <a:cubicBezTo>
                  <a:pt x="60" y="112"/>
                  <a:pt x="42" y="110"/>
                  <a:pt x="22" y="107"/>
                </a:cubicBezTo>
                <a:cubicBezTo>
                  <a:pt x="18" y="93"/>
                  <a:pt x="16" y="78"/>
                  <a:pt x="16" y="64"/>
                </a:cubicBezTo>
                <a:cubicBezTo>
                  <a:pt x="16" y="50"/>
                  <a:pt x="18" y="35"/>
                  <a:pt x="22" y="21"/>
                </a:cubicBezTo>
                <a:cubicBezTo>
                  <a:pt x="42" y="18"/>
                  <a:pt x="60" y="16"/>
                  <a:pt x="80" y="16"/>
                </a:cubicBezTo>
                <a:moveTo>
                  <a:pt x="80" y="0"/>
                </a:moveTo>
                <a:cubicBezTo>
                  <a:pt x="58" y="0"/>
                  <a:pt x="38" y="2"/>
                  <a:pt x="16" y="6"/>
                </a:cubicBezTo>
                <a:cubicBezTo>
                  <a:pt x="9" y="7"/>
                  <a:pt x="9" y="7"/>
                  <a:pt x="9" y="7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31"/>
                  <a:pt x="0" y="47"/>
                  <a:pt x="0" y="64"/>
                </a:cubicBezTo>
                <a:cubicBezTo>
                  <a:pt x="0" y="81"/>
                  <a:pt x="2" y="97"/>
                  <a:pt x="7" y="114"/>
                </a:cubicBezTo>
                <a:cubicBezTo>
                  <a:pt x="9" y="121"/>
                  <a:pt x="9" y="121"/>
                  <a:pt x="9" y="121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38" y="126"/>
                  <a:pt x="58" y="128"/>
                  <a:pt x="80" y="128"/>
                </a:cubicBezTo>
                <a:cubicBezTo>
                  <a:pt x="102" y="128"/>
                  <a:pt x="122" y="126"/>
                  <a:pt x="144" y="122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14"/>
                  <a:pt x="153" y="114"/>
                  <a:pt x="153" y="114"/>
                </a:cubicBezTo>
                <a:cubicBezTo>
                  <a:pt x="158" y="97"/>
                  <a:pt x="160" y="81"/>
                  <a:pt x="160" y="64"/>
                </a:cubicBezTo>
                <a:cubicBezTo>
                  <a:pt x="160" y="47"/>
                  <a:pt x="158" y="31"/>
                  <a:pt x="153" y="14"/>
                </a:cubicBezTo>
                <a:cubicBezTo>
                  <a:pt x="151" y="7"/>
                  <a:pt x="151" y="7"/>
                  <a:pt x="151" y="7"/>
                </a:cubicBezTo>
                <a:cubicBezTo>
                  <a:pt x="144" y="6"/>
                  <a:pt x="144" y="6"/>
                  <a:pt x="144" y="6"/>
                </a:cubicBezTo>
                <a:cubicBezTo>
                  <a:pt x="122" y="2"/>
                  <a:pt x="102" y="0"/>
                  <a:pt x="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749"/>
          <p:cNvSpPr>
            <a:spLocks noEditPoints="1"/>
          </p:cNvSpPr>
          <p:nvPr/>
        </p:nvSpPr>
        <p:spPr bwMode="auto">
          <a:xfrm>
            <a:off x="8647113" y="1519238"/>
            <a:ext cx="617538" cy="766763"/>
          </a:xfrm>
          <a:custGeom>
            <a:avLst/>
            <a:gdLst>
              <a:gd name="T0" fmla="*/ 128 w 128"/>
              <a:gd name="T1" fmla="*/ 153 h 160"/>
              <a:gd name="T2" fmla="*/ 114 w 128"/>
              <a:gd name="T3" fmla="*/ 80 h 160"/>
              <a:gd name="T4" fmla="*/ 128 w 128"/>
              <a:gd name="T5" fmla="*/ 7 h 160"/>
              <a:gd name="T6" fmla="*/ 128 w 128"/>
              <a:gd name="T7" fmla="*/ 5 h 160"/>
              <a:gd name="T8" fmla="*/ 123 w 128"/>
              <a:gd name="T9" fmla="*/ 0 h 160"/>
              <a:gd name="T10" fmla="*/ 5 w 128"/>
              <a:gd name="T11" fmla="*/ 0 h 160"/>
              <a:gd name="T12" fmla="*/ 0 w 128"/>
              <a:gd name="T13" fmla="*/ 5 h 160"/>
              <a:gd name="T14" fmla="*/ 0 w 128"/>
              <a:gd name="T15" fmla="*/ 7 h 160"/>
              <a:gd name="T16" fmla="*/ 14 w 128"/>
              <a:gd name="T17" fmla="*/ 80 h 160"/>
              <a:gd name="T18" fmla="*/ 0 w 128"/>
              <a:gd name="T19" fmla="*/ 153 h 160"/>
              <a:gd name="T20" fmla="*/ 0 w 128"/>
              <a:gd name="T21" fmla="*/ 155 h 160"/>
              <a:gd name="T22" fmla="*/ 5 w 128"/>
              <a:gd name="T23" fmla="*/ 160 h 160"/>
              <a:gd name="T24" fmla="*/ 123 w 128"/>
              <a:gd name="T25" fmla="*/ 160 h 160"/>
              <a:gd name="T26" fmla="*/ 128 w 128"/>
              <a:gd name="T27" fmla="*/ 155 h 160"/>
              <a:gd name="T28" fmla="*/ 128 w 128"/>
              <a:gd name="T29" fmla="*/ 153 h 160"/>
              <a:gd name="T30" fmla="*/ 20 w 128"/>
              <a:gd name="T31" fmla="*/ 144 h 160"/>
              <a:gd name="T32" fmla="*/ 30 w 128"/>
              <a:gd name="T33" fmla="*/ 80 h 160"/>
              <a:gd name="T34" fmla="*/ 20 w 128"/>
              <a:gd name="T35" fmla="*/ 16 h 160"/>
              <a:gd name="T36" fmla="*/ 108 w 128"/>
              <a:gd name="T37" fmla="*/ 16 h 160"/>
              <a:gd name="T38" fmla="*/ 98 w 128"/>
              <a:gd name="T39" fmla="*/ 80 h 160"/>
              <a:gd name="T40" fmla="*/ 108 w 128"/>
              <a:gd name="T41" fmla="*/ 144 h 160"/>
              <a:gd name="T42" fmla="*/ 20 w 128"/>
              <a:gd name="T4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60">
                <a:moveTo>
                  <a:pt x="128" y="153"/>
                </a:moveTo>
                <a:cubicBezTo>
                  <a:pt x="119" y="129"/>
                  <a:pt x="114" y="105"/>
                  <a:pt x="114" y="80"/>
                </a:cubicBezTo>
                <a:cubicBezTo>
                  <a:pt x="114" y="55"/>
                  <a:pt x="119" y="31"/>
                  <a:pt x="128" y="7"/>
                </a:cubicBezTo>
                <a:cubicBezTo>
                  <a:pt x="128" y="6"/>
                  <a:pt x="128" y="5"/>
                  <a:pt x="128" y="5"/>
                </a:cubicBezTo>
                <a:cubicBezTo>
                  <a:pt x="128" y="2"/>
                  <a:pt x="126" y="0"/>
                  <a:pt x="123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"/>
                  <a:pt x="0" y="6"/>
                  <a:pt x="0" y="7"/>
                </a:cubicBezTo>
                <a:cubicBezTo>
                  <a:pt x="9" y="31"/>
                  <a:pt x="14" y="55"/>
                  <a:pt x="14" y="80"/>
                </a:cubicBezTo>
                <a:cubicBezTo>
                  <a:pt x="14" y="105"/>
                  <a:pt x="9" y="129"/>
                  <a:pt x="0" y="153"/>
                </a:cubicBezTo>
                <a:cubicBezTo>
                  <a:pt x="0" y="154"/>
                  <a:pt x="0" y="155"/>
                  <a:pt x="0" y="155"/>
                </a:cubicBezTo>
                <a:cubicBezTo>
                  <a:pt x="0" y="158"/>
                  <a:pt x="2" y="160"/>
                  <a:pt x="5" y="160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26" y="160"/>
                  <a:pt x="128" y="158"/>
                  <a:pt x="128" y="155"/>
                </a:cubicBezTo>
                <a:cubicBezTo>
                  <a:pt x="128" y="155"/>
                  <a:pt x="128" y="154"/>
                  <a:pt x="128" y="153"/>
                </a:cubicBezTo>
                <a:close/>
                <a:moveTo>
                  <a:pt x="20" y="144"/>
                </a:moveTo>
                <a:cubicBezTo>
                  <a:pt x="27" y="123"/>
                  <a:pt x="30" y="102"/>
                  <a:pt x="30" y="80"/>
                </a:cubicBezTo>
                <a:cubicBezTo>
                  <a:pt x="30" y="58"/>
                  <a:pt x="27" y="37"/>
                  <a:pt x="20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1" y="37"/>
                  <a:pt x="98" y="58"/>
                  <a:pt x="98" y="80"/>
                </a:cubicBezTo>
                <a:cubicBezTo>
                  <a:pt x="98" y="102"/>
                  <a:pt x="101" y="123"/>
                  <a:pt x="108" y="144"/>
                </a:cubicBezTo>
                <a:lnTo>
                  <a:pt x="2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752"/>
          <p:cNvSpPr>
            <a:spLocks noEditPoints="1"/>
          </p:cNvSpPr>
          <p:nvPr/>
        </p:nvSpPr>
        <p:spPr bwMode="auto">
          <a:xfrm>
            <a:off x="6223000" y="1593850"/>
            <a:ext cx="766763" cy="617538"/>
          </a:xfrm>
          <a:custGeom>
            <a:avLst/>
            <a:gdLst>
              <a:gd name="T0" fmla="*/ 144 w 160"/>
              <a:gd name="T1" fmla="*/ 20 h 128"/>
              <a:gd name="T2" fmla="*/ 144 w 160"/>
              <a:gd name="T3" fmla="*/ 108 h 128"/>
              <a:gd name="T4" fmla="*/ 80 w 160"/>
              <a:gd name="T5" fmla="*/ 98 h 128"/>
              <a:gd name="T6" fmla="*/ 16 w 160"/>
              <a:gd name="T7" fmla="*/ 108 h 128"/>
              <a:gd name="T8" fmla="*/ 16 w 160"/>
              <a:gd name="T9" fmla="*/ 20 h 128"/>
              <a:gd name="T10" fmla="*/ 80 w 160"/>
              <a:gd name="T11" fmla="*/ 30 h 128"/>
              <a:gd name="T12" fmla="*/ 144 w 160"/>
              <a:gd name="T13" fmla="*/ 20 h 128"/>
              <a:gd name="T14" fmla="*/ 155 w 160"/>
              <a:gd name="T15" fmla="*/ 0 h 128"/>
              <a:gd name="T16" fmla="*/ 153 w 160"/>
              <a:gd name="T17" fmla="*/ 0 h 128"/>
              <a:gd name="T18" fmla="*/ 80 w 160"/>
              <a:gd name="T19" fmla="*/ 14 h 128"/>
              <a:gd name="T20" fmla="*/ 7 w 160"/>
              <a:gd name="T21" fmla="*/ 0 h 128"/>
              <a:gd name="T22" fmla="*/ 5 w 160"/>
              <a:gd name="T23" fmla="*/ 0 h 128"/>
              <a:gd name="T24" fmla="*/ 0 w 160"/>
              <a:gd name="T25" fmla="*/ 5 h 128"/>
              <a:gd name="T26" fmla="*/ 0 w 160"/>
              <a:gd name="T27" fmla="*/ 123 h 128"/>
              <a:gd name="T28" fmla="*/ 5 w 160"/>
              <a:gd name="T29" fmla="*/ 128 h 128"/>
              <a:gd name="T30" fmla="*/ 7 w 160"/>
              <a:gd name="T31" fmla="*/ 128 h 128"/>
              <a:gd name="T32" fmla="*/ 80 w 160"/>
              <a:gd name="T33" fmla="*/ 114 h 128"/>
              <a:gd name="T34" fmla="*/ 153 w 160"/>
              <a:gd name="T35" fmla="*/ 128 h 128"/>
              <a:gd name="T36" fmla="*/ 155 w 160"/>
              <a:gd name="T37" fmla="*/ 128 h 128"/>
              <a:gd name="T38" fmla="*/ 160 w 160"/>
              <a:gd name="T39" fmla="*/ 123 h 128"/>
              <a:gd name="T40" fmla="*/ 160 w 160"/>
              <a:gd name="T41" fmla="*/ 5 h 128"/>
              <a:gd name="T42" fmla="*/ 155 w 160"/>
              <a:gd name="T4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20"/>
                </a:moveTo>
                <a:cubicBezTo>
                  <a:pt x="144" y="108"/>
                  <a:pt x="144" y="108"/>
                  <a:pt x="144" y="108"/>
                </a:cubicBezTo>
                <a:cubicBezTo>
                  <a:pt x="123" y="101"/>
                  <a:pt x="102" y="98"/>
                  <a:pt x="80" y="98"/>
                </a:cubicBezTo>
                <a:cubicBezTo>
                  <a:pt x="58" y="98"/>
                  <a:pt x="37" y="101"/>
                  <a:pt x="16" y="108"/>
                </a:cubicBezTo>
                <a:cubicBezTo>
                  <a:pt x="16" y="20"/>
                  <a:pt x="16" y="20"/>
                  <a:pt x="16" y="20"/>
                </a:cubicBezTo>
                <a:cubicBezTo>
                  <a:pt x="37" y="27"/>
                  <a:pt x="58" y="30"/>
                  <a:pt x="80" y="30"/>
                </a:cubicBezTo>
                <a:cubicBezTo>
                  <a:pt x="102" y="30"/>
                  <a:pt x="123" y="27"/>
                  <a:pt x="144" y="20"/>
                </a:cubicBezTo>
                <a:moveTo>
                  <a:pt x="155" y="0"/>
                </a:moveTo>
                <a:cubicBezTo>
                  <a:pt x="155" y="0"/>
                  <a:pt x="154" y="0"/>
                  <a:pt x="153" y="0"/>
                </a:cubicBezTo>
                <a:cubicBezTo>
                  <a:pt x="129" y="9"/>
                  <a:pt x="105" y="14"/>
                  <a:pt x="80" y="14"/>
                </a:cubicBezTo>
                <a:cubicBezTo>
                  <a:pt x="55" y="14"/>
                  <a:pt x="31" y="9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6"/>
                  <a:pt x="2" y="128"/>
                  <a:pt x="5" y="128"/>
                </a:cubicBezTo>
                <a:cubicBezTo>
                  <a:pt x="5" y="128"/>
                  <a:pt x="6" y="128"/>
                  <a:pt x="7" y="128"/>
                </a:cubicBezTo>
                <a:cubicBezTo>
                  <a:pt x="31" y="119"/>
                  <a:pt x="55" y="114"/>
                  <a:pt x="80" y="114"/>
                </a:cubicBezTo>
                <a:cubicBezTo>
                  <a:pt x="105" y="114"/>
                  <a:pt x="129" y="119"/>
                  <a:pt x="153" y="128"/>
                </a:cubicBezTo>
                <a:cubicBezTo>
                  <a:pt x="154" y="128"/>
                  <a:pt x="155" y="128"/>
                  <a:pt x="155" y="128"/>
                </a:cubicBezTo>
                <a:cubicBezTo>
                  <a:pt x="158" y="128"/>
                  <a:pt x="160" y="126"/>
                  <a:pt x="160" y="123"/>
                </a:cubicBezTo>
                <a:cubicBezTo>
                  <a:pt x="160" y="5"/>
                  <a:pt x="160" y="5"/>
                  <a:pt x="160" y="5"/>
                </a:cubicBezTo>
                <a:cubicBezTo>
                  <a:pt x="160" y="2"/>
                  <a:pt x="158" y="0"/>
                  <a:pt x="1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755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758"/>
          <p:cNvSpPr>
            <a:spLocks noEditPoints="1"/>
          </p:cNvSpPr>
          <p:nvPr/>
        </p:nvSpPr>
        <p:spPr bwMode="auto">
          <a:xfrm>
            <a:off x="1528763" y="1625600"/>
            <a:ext cx="757238" cy="554038"/>
          </a:xfrm>
          <a:custGeom>
            <a:avLst/>
            <a:gdLst>
              <a:gd name="T0" fmla="*/ 176 w 176"/>
              <a:gd name="T1" fmla="*/ 112 h 128"/>
              <a:gd name="T2" fmla="*/ 176 w 176"/>
              <a:gd name="T3" fmla="*/ 16 h 128"/>
              <a:gd name="T4" fmla="*/ 160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12 h 128"/>
              <a:gd name="T12" fmla="*/ 16 w 176"/>
              <a:gd name="T13" fmla="*/ 128 h 128"/>
              <a:gd name="T14" fmla="*/ 160 w 176"/>
              <a:gd name="T15" fmla="*/ 128 h 128"/>
              <a:gd name="T16" fmla="*/ 176 w 176"/>
              <a:gd name="T17" fmla="*/ 112 h 128"/>
              <a:gd name="T18" fmla="*/ 60 w 176"/>
              <a:gd name="T19" fmla="*/ 68 h 128"/>
              <a:gd name="T20" fmla="*/ 80 w 176"/>
              <a:gd name="T21" fmla="*/ 92 h 128"/>
              <a:gd name="T22" fmla="*/ 108 w 176"/>
              <a:gd name="T23" fmla="*/ 56 h 128"/>
              <a:gd name="T24" fmla="*/ 144 w 176"/>
              <a:gd name="T25" fmla="*/ 104 h 128"/>
              <a:gd name="T26" fmla="*/ 32 w 176"/>
              <a:gd name="T27" fmla="*/ 104 h 128"/>
              <a:gd name="T28" fmla="*/ 60 w 176"/>
              <a:gd name="T2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8">
                <a:moveTo>
                  <a:pt x="176" y="112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lose/>
                <a:moveTo>
                  <a:pt x="60" y="68"/>
                </a:moveTo>
                <a:cubicBezTo>
                  <a:pt x="80" y="92"/>
                  <a:pt x="80" y="92"/>
                  <a:pt x="80" y="9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60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34301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tonality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transform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comfy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compact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cloudy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incandescent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iridescent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sunny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4" name="Freeform 646"/>
          <p:cNvSpPr>
            <a:spLocks noEditPoints="1"/>
          </p:cNvSpPr>
          <p:nvPr/>
        </p:nvSpPr>
        <p:spPr bwMode="auto">
          <a:xfrm>
            <a:off x="6227763" y="3557588"/>
            <a:ext cx="757238" cy="758825"/>
          </a:xfrm>
          <a:custGeom>
            <a:avLst/>
            <a:gdLst>
              <a:gd name="T0" fmla="*/ 46 w 176"/>
              <a:gd name="T1" fmla="*/ 35 h 176"/>
              <a:gd name="T2" fmla="*/ 32 w 176"/>
              <a:gd name="T3" fmla="*/ 20 h 176"/>
              <a:gd name="T4" fmla="*/ 20 w 176"/>
              <a:gd name="T5" fmla="*/ 32 h 176"/>
              <a:gd name="T6" fmla="*/ 35 w 176"/>
              <a:gd name="T7" fmla="*/ 46 h 176"/>
              <a:gd name="T8" fmla="*/ 46 w 176"/>
              <a:gd name="T9" fmla="*/ 35 h 176"/>
              <a:gd name="T10" fmla="*/ 24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24 w 176"/>
              <a:gd name="T17" fmla="*/ 96 h 176"/>
              <a:gd name="T18" fmla="*/ 24 w 176"/>
              <a:gd name="T19" fmla="*/ 80 h 176"/>
              <a:gd name="T20" fmla="*/ 96 w 176"/>
              <a:gd name="T21" fmla="*/ 0 h 176"/>
              <a:gd name="T22" fmla="*/ 80 w 176"/>
              <a:gd name="T23" fmla="*/ 0 h 176"/>
              <a:gd name="T24" fmla="*/ 80 w 176"/>
              <a:gd name="T25" fmla="*/ 24 h 176"/>
              <a:gd name="T26" fmla="*/ 96 w 176"/>
              <a:gd name="T27" fmla="*/ 24 h 176"/>
              <a:gd name="T28" fmla="*/ 96 w 176"/>
              <a:gd name="T29" fmla="*/ 0 h 176"/>
              <a:gd name="T30" fmla="*/ 156 w 176"/>
              <a:gd name="T31" fmla="*/ 32 h 176"/>
              <a:gd name="T32" fmla="*/ 144 w 176"/>
              <a:gd name="T33" fmla="*/ 20 h 176"/>
              <a:gd name="T34" fmla="*/ 130 w 176"/>
              <a:gd name="T35" fmla="*/ 35 h 176"/>
              <a:gd name="T36" fmla="*/ 141 w 176"/>
              <a:gd name="T37" fmla="*/ 46 h 176"/>
              <a:gd name="T38" fmla="*/ 156 w 176"/>
              <a:gd name="T39" fmla="*/ 32 h 176"/>
              <a:gd name="T40" fmla="*/ 130 w 176"/>
              <a:gd name="T41" fmla="*/ 141 h 176"/>
              <a:gd name="T42" fmla="*/ 144 w 176"/>
              <a:gd name="T43" fmla="*/ 156 h 176"/>
              <a:gd name="T44" fmla="*/ 156 w 176"/>
              <a:gd name="T45" fmla="*/ 144 h 176"/>
              <a:gd name="T46" fmla="*/ 141 w 176"/>
              <a:gd name="T47" fmla="*/ 130 h 176"/>
              <a:gd name="T48" fmla="*/ 130 w 176"/>
              <a:gd name="T49" fmla="*/ 141 h 176"/>
              <a:gd name="T50" fmla="*/ 152 w 176"/>
              <a:gd name="T51" fmla="*/ 80 h 176"/>
              <a:gd name="T52" fmla="*/ 152 w 176"/>
              <a:gd name="T53" fmla="*/ 96 h 176"/>
              <a:gd name="T54" fmla="*/ 176 w 176"/>
              <a:gd name="T55" fmla="*/ 96 h 176"/>
              <a:gd name="T56" fmla="*/ 176 w 176"/>
              <a:gd name="T57" fmla="*/ 80 h 176"/>
              <a:gd name="T58" fmla="*/ 152 w 176"/>
              <a:gd name="T59" fmla="*/ 80 h 176"/>
              <a:gd name="T60" fmla="*/ 88 w 176"/>
              <a:gd name="T61" fmla="*/ 40 h 176"/>
              <a:gd name="T62" fmla="*/ 40 w 176"/>
              <a:gd name="T63" fmla="*/ 88 h 176"/>
              <a:gd name="T64" fmla="*/ 88 w 176"/>
              <a:gd name="T65" fmla="*/ 136 h 176"/>
              <a:gd name="T66" fmla="*/ 136 w 176"/>
              <a:gd name="T67" fmla="*/ 88 h 176"/>
              <a:gd name="T68" fmla="*/ 88 w 176"/>
              <a:gd name="T69" fmla="*/ 40 h 176"/>
              <a:gd name="T70" fmla="*/ 80 w 176"/>
              <a:gd name="T71" fmla="*/ 176 h 176"/>
              <a:gd name="T72" fmla="*/ 96 w 176"/>
              <a:gd name="T73" fmla="*/ 176 h 176"/>
              <a:gd name="T74" fmla="*/ 96 w 176"/>
              <a:gd name="T75" fmla="*/ 152 h 176"/>
              <a:gd name="T76" fmla="*/ 80 w 176"/>
              <a:gd name="T77" fmla="*/ 152 h 176"/>
              <a:gd name="T78" fmla="*/ 80 w 176"/>
              <a:gd name="T79" fmla="*/ 176 h 176"/>
              <a:gd name="T80" fmla="*/ 20 w 176"/>
              <a:gd name="T81" fmla="*/ 144 h 176"/>
              <a:gd name="T82" fmla="*/ 32 w 176"/>
              <a:gd name="T83" fmla="*/ 156 h 176"/>
              <a:gd name="T84" fmla="*/ 46 w 176"/>
              <a:gd name="T85" fmla="*/ 141 h 176"/>
              <a:gd name="T86" fmla="*/ 35 w 176"/>
              <a:gd name="T87" fmla="*/ 130 h 176"/>
              <a:gd name="T88" fmla="*/ 20 w 176"/>
              <a:gd name="T89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46" y="35"/>
                </a:moveTo>
                <a:cubicBezTo>
                  <a:pt x="32" y="20"/>
                  <a:pt x="32" y="20"/>
                  <a:pt x="32" y="20"/>
                </a:cubicBezTo>
                <a:cubicBezTo>
                  <a:pt x="20" y="32"/>
                  <a:pt x="20" y="32"/>
                  <a:pt x="20" y="32"/>
                </a:cubicBezTo>
                <a:cubicBezTo>
                  <a:pt x="35" y="46"/>
                  <a:pt x="35" y="46"/>
                  <a:pt x="35" y="46"/>
                </a:cubicBezTo>
                <a:lnTo>
                  <a:pt x="46" y="35"/>
                </a:lnTo>
                <a:close/>
                <a:moveTo>
                  <a:pt x="24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80"/>
                </a:lnTo>
                <a:close/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4"/>
                  <a:pt x="80" y="24"/>
                  <a:pt x="80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0"/>
                </a:lnTo>
                <a:close/>
                <a:moveTo>
                  <a:pt x="156" y="32"/>
                </a:moveTo>
                <a:cubicBezTo>
                  <a:pt x="144" y="20"/>
                  <a:pt x="144" y="20"/>
                  <a:pt x="144" y="20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41" y="46"/>
                  <a:pt x="141" y="46"/>
                  <a:pt x="141" y="46"/>
                </a:cubicBezTo>
                <a:lnTo>
                  <a:pt x="156" y="32"/>
                </a:lnTo>
                <a:close/>
                <a:moveTo>
                  <a:pt x="130" y="141"/>
                </a:moveTo>
                <a:cubicBezTo>
                  <a:pt x="144" y="156"/>
                  <a:pt x="144" y="156"/>
                  <a:pt x="144" y="156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41" y="130"/>
                  <a:pt x="141" y="130"/>
                  <a:pt x="141" y="130"/>
                </a:cubicBezTo>
                <a:lnTo>
                  <a:pt x="130" y="141"/>
                </a:lnTo>
                <a:close/>
                <a:moveTo>
                  <a:pt x="152" y="80"/>
                </a:moveTo>
                <a:cubicBezTo>
                  <a:pt x="152" y="96"/>
                  <a:pt x="152" y="96"/>
                  <a:pt x="152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52" y="80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close/>
                <a:moveTo>
                  <a:pt x="80" y="176"/>
                </a:moveTo>
                <a:cubicBezTo>
                  <a:pt x="96" y="176"/>
                  <a:pt x="96" y="176"/>
                  <a:pt x="96" y="176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80" y="152"/>
                  <a:pt x="80" y="152"/>
                  <a:pt x="80" y="152"/>
                </a:cubicBezTo>
                <a:lnTo>
                  <a:pt x="80" y="176"/>
                </a:lnTo>
                <a:close/>
                <a:moveTo>
                  <a:pt x="20" y="144"/>
                </a:moveTo>
                <a:cubicBezTo>
                  <a:pt x="32" y="156"/>
                  <a:pt x="32" y="156"/>
                  <a:pt x="32" y="156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35" y="130"/>
                  <a:pt x="35" y="130"/>
                  <a:pt x="35" y="130"/>
                </a:cubicBezTo>
                <a:lnTo>
                  <a:pt x="2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649"/>
          <p:cNvSpPr>
            <a:spLocks noEditPoints="1"/>
          </p:cNvSpPr>
          <p:nvPr/>
        </p:nvSpPr>
        <p:spPr bwMode="auto">
          <a:xfrm>
            <a:off x="3957638" y="3551238"/>
            <a:ext cx="598488" cy="771525"/>
          </a:xfrm>
          <a:custGeom>
            <a:avLst/>
            <a:gdLst>
              <a:gd name="T0" fmla="*/ 33 w 377"/>
              <a:gd name="T1" fmla="*/ 309 h 486"/>
              <a:gd name="T2" fmla="*/ 343 w 377"/>
              <a:gd name="T3" fmla="*/ 309 h 486"/>
              <a:gd name="T4" fmla="*/ 343 w 377"/>
              <a:gd name="T5" fmla="*/ 177 h 486"/>
              <a:gd name="T6" fmla="*/ 33 w 377"/>
              <a:gd name="T7" fmla="*/ 177 h 486"/>
              <a:gd name="T8" fmla="*/ 33 w 377"/>
              <a:gd name="T9" fmla="*/ 309 h 486"/>
              <a:gd name="T10" fmla="*/ 166 w 377"/>
              <a:gd name="T11" fmla="*/ 0 h 486"/>
              <a:gd name="T12" fmla="*/ 166 w 377"/>
              <a:gd name="T13" fmla="*/ 67 h 486"/>
              <a:gd name="T14" fmla="*/ 210 w 377"/>
              <a:gd name="T15" fmla="*/ 67 h 486"/>
              <a:gd name="T16" fmla="*/ 210 w 377"/>
              <a:gd name="T17" fmla="*/ 0 h 486"/>
              <a:gd name="T18" fmla="*/ 166 w 377"/>
              <a:gd name="T19" fmla="*/ 0 h 486"/>
              <a:gd name="T20" fmla="*/ 343 w 377"/>
              <a:gd name="T21" fmla="*/ 56 h 486"/>
              <a:gd name="T22" fmla="*/ 305 w 377"/>
              <a:gd name="T23" fmla="*/ 97 h 486"/>
              <a:gd name="T24" fmla="*/ 335 w 377"/>
              <a:gd name="T25" fmla="*/ 127 h 486"/>
              <a:gd name="T26" fmla="*/ 377 w 377"/>
              <a:gd name="T27" fmla="*/ 89 h 486"/>
              <a:gd name="T28" fmla="*/ 343 w 377"/>
              <a:gd name="T29" fmla="*/ 56 h 486"/>
              <a:gd name="T30" fmla="*/ 210 w 377"/>
              <a:gd name="T31" fmla="*/ 486 h 486"/>
              <a:gd name="T32" fmla="*/ 210 w 377"/>
              <a:gd name="T33" fmla="*/ 420 h 486"/>
              <a:gd name="T34" fmla="*/ 166 w 377"/>
              <a:gd name="T35" fmla="*/ 420 h 486"/>
              <a:gd name="T36" fmla="*/ 166 w 377"/>
              <a:gd name="T37" fmla="*/ 486 h 486"/>
              <a:gd name="T38" fmla="*/ 210 w 377"/>
              <a:gd name="T39" fmla="*/ 486 h 486"/>
              <a:gd name="T40" fmla="*/ 377 w 377"/>
              <a:gd name="T41" fmla="*/ 398 h 486"/>
              <a:gd name="T42" fmla="*/ 335 w 377"/>
              <a:gd name="T43" fmla="*/ 359 h 486"/>
              <a:gd name="T44" fmla="*/ 305 w 377"/>
              <a:gd name="T45" fmla="*/ 389 h 486"/>
              <a:gd name="T46" fmla="*/ 343 w 377"/>
              <a:gd name="T47" fmla="*/ 431 h 486"/>
              <a:gd name="T48" fmla="*/ 377 w 377"/>
              <a:gd name="T49" fmla="*/ 398 h 486"/>
              <a:gd name="T50" fmla="*/ 0 w 377"/>
              <a:gd name="T51" fmla="*/ 89 h 486"/>
              <a:gd name="T52" fmla="*/ 41 w 377"/>
              <a:gd name="T53" fmla="*/ 127 h 486"/>
              <a:gd name="T54" fmla="*/ 72 w 377"/>
              <a:gd name="T55" fmla="*/ 97 h 486"/>
              <a:gd name="T56" fmla="*/ 33 w 377"/>
              <a:gd name="T57" fmla="*/ 56 h 486"/>
              <a:gd name="T58" fmla="*/ 0 w 377"/>
              <a:gd name="T59" fmla="*/ 89 h 486"/>
              <a:gd name="T60" fmla="*/ 33 w 377"/>
              <a:gd name="T61" fmla="*/ 431 h 486"/>
              <a:gd name="T62" fmla="*/ 72 w 377"/>
              <a:gd name="T63" fmla="*/ 389 h 486"/>
              <a:gd name="T64" fmla="*/ 41 w 377"/>
              <a:gd name="T65" fmla="*/ 359 h 486"/>
              <a:gd name="T66" fmla="*/ 0 w 377"/>
              <a:gd name="T67" fmla="*/ 398 h 486"/>
              <a:gd name="T68" fmla="*/ 33 w 377"/>
              <a:gd name="T69" fmla="*/ 431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7" h="486">
                <a:moveTo>
                  <a:pt x="33" y="309"/>
                </a:moveTo>
                <a:lnTo>
                  <a:pt x="343" y="309"/>
                </a:lnTo>
                <a:lnTo>
                  <a:pt x="343" y="177"/>
                </a:lnTo>
                <a:lnTo>
                  <a:pt x="33" y="177"/>
                </a:lnTo>
                <a:lnTo>
                  <a:pt x="33" y="309"/>
                </a:lnTo>
                <a:close/>
                <a:moveTo>
                  <a:pt x="166" y="0"/>
                </a:moveTo>
                <a:lnTo>
                  <a:pt x="166" y="67"/>
                </a:lnTo>
                <a:lnTo>
                  <a:pt x="210" y="67"/>
                </a:lnTo>
                <a:lnTo>
                  <a:pt x="210" y="0"/>
                </a:lnTo>
                <a:lnTo>
                  <a:pt x="166" y="0"/>
                </a:lnTo>
                <a:close/>
                <a:moveTo>
                  <a:pt x="343" y="56"/>
                </a:moveTo>
                <a:lnTo>
                  <a:pt x="305" y="97"/>
                </a:lnTo>
                <a:lnTo>
                  <a:pt x="335" y="127"/>
                </a:lnTo>
                <a:lnTo>
                  <a:pt x="377" y="89"/>
                </a:lnTo>
                <a:lnTo>
                  <a:pt x="343" y="56"/>
                </a:lnTo>
                <a:close/>
                <a:moveTo>
                  <a:pt x="210" y="486"/>
                </a:moveTo>
                <a:lnTo>
                  <a:pt x="210" y="420"/>
                </a:lnTo>
                <a:lnTo>
                  <a:pt x="166" y="420"/>
                </a:lnTo>
                <a:lnTo>
                  <a:pt x="166" y="486"/>
                </a:lnTo>
                <a:lnTo>
                  <a:pt x="210" y="486"/>
                </a:lnTo>
                <a:close/>
                <a:moveTo>
                  <a:pt x="377" y="398"/>
                </a:moveTo>
                <a:lnTo>
                  <a:pt x="335" y="359"/>
                </a:lnTo>
                <a:lnTo>
                  <a:pt x="305" y="389"/>
                </a:lnTo>
                <a:lnTo>
                  <a:pt x="343" y="431"/>
                </a:lnTo>
                <a:lnTo>
                  <a:pt x="377" y="398"/>
                </a:lnTo>
                <a:close/>
                <a:moveTo>
                  <a:pt x="0" y="89"/>
                </a:moveTo>
                <a:lnTo>
                  <a:pt x="41" y="127"/>
                </a:lnTo>
                <a:lnTo>
                  <a:pt x="72" y="97"/>
                </a:lnTo>
                <a:lnTo>
                  <a:pt x="33" y="56"/>
                </a:lnTo>
                <a:lnTo>
                  <a:pt x="0" y="89"/>
                </a:lnTo>
                <a:close/>
                <a:moveTo>
                  <a:pt x="33" y="431"/>
                </a:moveTo>
                <a:lnTo>
                  <a:pt x="72" y="389"/>
                </a:lnTo>
                <a:lnTo>
                  <a:pt x="41" y="359"/>
                </a:lnTo>
                <a:lnTo>
                  <a:pt x="0" y="398"/>
                </a:lnTo>
                <a:lnTo>
                  <a:pt x="33" y="4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652"/>
          <p:cNvSpPr>
            <a:spLocks noEditPoints="1"/>
          </p:cNvSpPr>
          <p:nvPr/>
        </p:nvSpPr>
        <p:spPr bwMode="auto">
          <a:xfrm>
            <a:off x="1528763" y="3579813"/>
            <a:ext cx="757238" cy="723900"/>
          </a:xfrm>
          <a:custGeom>
            <a:avLst/>
            <a:gdLst>
              <a:gd name="T0" fmla="*/ 20 w 176"/>
              <a:gd name="T1" fmla="*/ 136 h 168"/>
              <a:gd name="T2" fmla="*/ 32 w 176"/>
              <a:gd name="T3" fmla="*/ 148 h 168"/>
              <a:gd name="T4" fmla="*/ 46 w 176"/>
              <a:gd name="T5" fmla="*/ 133 h 168"/>
              <a:gd name="T6" fmla="*/ 35 w 176"/>
              <a:gd name="T7" fmla="*/ 122 h 168"/>
              <a:gd name="T8" fmla="*/ 20 w 176"/>
              <a:gd name="T9" fmla="*/ 136 h 168"/>
              <a:gd name="T10" fmla="*/ 80 w 176"/>
              <a:gd name="T11" fmla="*/ 168 h 168"/>
              <a:gd name="T12" fmla="*/ 96 w 176"/>
              <a:gd name="T13" fmla="*/ 168 h 168"/>
              <a:gd name="T14" fmla="*/ 96 w 176"/>
              <a:gd name="T15" fmla="*/ 144 h 168"/>
              <a:gd name="T16" fmla="*/ 80 w 176"/>
              <a:gd name="T17" fmla="*/ 144 h 168"/>
              <a:gd name="T18" fmla="*/ 80 w 176"/>
              <a:gd name="T19" fmla="*/ 168 h 168"/>
              <a:gd name="T20" fmla="*/ 24 w 176"/>
              <a:gd name="T21" fmla="*/ 72 h 168"/>
              <a:gd name="T22" fmla="*/ 0 w 176"/>
              <a:gd name="T23" fmla="*/ 72 h 168"/>
              <a:gd name="T24" fmla="*/ 0 w 176"/>
              <a:gd name="T25" fmla="*/ 88 h 168"/>
              <a:gd name="T26" fmla="*/ 24 w 176"/>
              <a:gd name="T27" fmla="*/ 88 h 168"/>
              <a:gd name="T28" fmla="*/ 24 w 176"/>
              <a:gd name="T29" fmla="*/ 72 h 168"/>
              <a:gd name="T30" fmla="*/ 112 w 176"/>
              <a:gd name="T31" fmla="*/ 38 h 168"/>
              <a:gd name="T32" fmla="*/ 112 w 176"/>
              <a:gd name="T33" fmla="*/ 0 h 168"/>
              <a:gd name="T34" fmla="*/ 64 w 176"/>
              <a:gd name="T35" fmla="*/ 0 h 168"/>
              <a:gd name="T36" fmla="*/ 64 w 176"/>
              <a:gd name="T37" fmla="*/ 38 h 168"/>
              <a:gd name="T38" fmla="*/ 40 w 176"/>
              <a:gd name="T39" fmla="*/ 80 h 168"/>
              <a:gd name="T40" fmla="*/ 88 w 176"/>
              <a:gd name="T41" fmla="*/ 128 h 168"/>
              <a:gd name="T42" fmla="*/ 136 w 176"/>
              <a:gd name="T43" fmla="*/ 80 h 168"/>
              <a:gd name="T44" fmla="*/ 112 w 176"/>
              <a:gd name="T45" fmla="*/ 38 h 168"/>
              <a:gd name="T46" fmla="*/ 152 w 176"/>
              <a:gd name="T47" fmla="*/ 72 h 168"/>
              <a:gd name="T48" fmla="*/ 152 w 176"/>
              <a:gd name="T49" fmla="*/ 88 h 168"/>
              <a:gd name="T50" fmla="*/ 176 w 176"/>
              <a:gd name="T51" fmla="*/ 88 h 168"/>
              <a:gd name="T52" fmla="*/ 176 w 176"/>
              <a:gd name="T53" fmla="*/ 72 h 168"/>
              <a:gd name="T54" fmla="*/ 152 w 176"/>
              <a:gd name="T55" fmla="*/ 72 h 168"/>
              <a:gd name="T56" fmla="*/ 130 w 176"/>
              <a:gd name="T57" fmla="*/ 133 h 168"/>
              <a:gd name="T58" fmla="*/ 144 w 176"/>
              <a:gd name="T59" fmla="*/ 148 h 168"/>
              <a:gd name="T60" fmla="*/ 156 w 176"/>
              <a:gd name="T61" fmla="*/ 136 h 168"/>
              <a:gd name="T62" fmla="*/ 141 w 176"/>
              <a:gd name="T63" fmla="*/ 122 h 168"/>
              <a:gd name="T64" fmla="*/ 130 w 176"/>
              <a:gd name="T65" fmla="*/ 13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8">
                <a:moveTo>
                  <a:pt x="20" y="136"/>
                </a:moveTo>
                <a:cubicBezTo>
                  <a:pt x="32" y="148"/>
                  <a:pt x="32" y="148"/>
                  <a:pt x="32" y="148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35" y="122"/>
                  <a:pt x="35" y="122"/>
                  <a:pt x="35" y="122"/>
                </a:cubicBezTo>
                <a:lnTo>
                  <a:pt x="20" y="136"/>
                </a:lnTo>
                <a:close/>
                <a:moveTo>
                  <a:pt x="80" y="168"/>
                </a:moveTo>
                <a:cubicBezTo>
                  <a:pt x="96" y="168"/>
                  <a:pt x="96" y="168"/>
                  <a:pt x="96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168"/>
                </a:lnTo>
                <a:close/>
                <a:moveTo>
                  <a:pt x="24" y="72"/>
                </a:moveTo>
                <a:cubicBezTo>
                  <a:pt x="0" y="72"/>
                  <a:pt x="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24" y="88"/>
                  <a:pt x="24" y="88"/>
                  <a:pt x="24" y="88"/>
                </a:cubicBezTo>
                <a:lnTo>
                  <a:pt x="24" y="72"/>
                </a:lnTo>
                <a:close/>
                <a:moveTo>
                  <a:pt x="112" y="38"/>
                </a:moveTo>
                <a:cubicBezTo>
                  <a:pt x="112" y="0"/>
                  <a:pt x="112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8"/>
                  <a:pt x="64" y="38"/>
                  <a:pt x="64" y="38"/>
                </a:cubicBezTo>
                <a:cubicBezTo>
                  <a:pt x="50" y="47"/>
                  <a:pt x="40" y="62"/>
                  <a:pt x="40" y="80"/>
                </a:cubicBezTo>
                <a:cubicBezTo>
                  <a:pt x="40" y="107"/>
                  <a:pt x="61" y="128"/>
                  <a:pt x="88" y="128"/>
                </a:cubicBezTo>
                <a:cubicBezTo>
                  <a:pt x="115" y="128"/>
                  <a:pt x="136" y="107"/>
                  <a:pt x="136" y="80"/>
                </a:cubicBezTo>
                <a:cubicBezTo>
                  <a:pt x="136" y="62"/>
                  <a:pt x="126" y="47"/>
                  <a:pt x="112" y="38"/>
                </a:cubicBezTo>
                <a:close/>
                <a:moveTo>
                  <a:pt x="152" y="72"/>
                </a:moveTo>
                <a:cubicBezTo>
                  <a:pt x="152" y="88"/>
                  <a:pt x="152" y="88"/>
                  <a:pt x="152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72"/>
                  <a:pt x="176" y="72"/>
                  <a:pt x="176" y="72"/>
                </a:cubicBezTo>
                <a:lnTo>
                  <a:pt x="152" y="72"/>
                </a:lnTo>
                <a:close/>
                <a:moveTo>
                  <a:pt x="130" y="133"/>
                </a:moveTo>
                <a:cubicBezTo>
                  <a:pt x="144" y="148"/>
                  <a:pt x="144" y="148"/>
                  <a:pt x="144" y="148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1" y="122"/>
                  <a:pt x="141" y="122"/>
                  <a:pt x="141" y="122"/>
                </a:cubicBezTo>
                <a:lnTo>
                  <a:pt x="130" y="1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655"/>
          <p:cNvSpPr>
            <a:spLocks/>
          </p:cNvSpPr>
          <p:nvPr/>
        </p:nvSpPr>
        <p:spPr bwMode="auto">
          <a:xfrm>
            <a:off x="15617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658"/>
          <p:cNvSpPr>
            <a:spLocks noEditPoints="1"/>
          </p:cNvSpPr>
          <p:nvPr/>
        </p:nvSpPr>
        <p:spPr bwMode="auto">
          <a:xfrm>
            <a:off x="13266738" y="1643063"/>
            <a:ext cx="766763" cy="520700"/>
          </a:xfrm>
          <a:custGeom>
            <a:avLst/>
            <a:gdLst>
              <a:gd name="T0" fmla="*/ 55 w 190"/>
              <a:gd name="T1" fmla="*/ 69 h 128"/>
              <a:gd name="T2" fmla="*/ 73 w 190"/>
              <a:gd name="T3" fmla="*/ 69 h 128"/>
              <a:gd name="T4" fmla="*/ 64 w 190"/>
              <a:gd name="T5" fmla="*/ 40 h 128"/>
              <a:gd name="T6" fmla="*/ 55 w 190"/>
              <a:gd name="T7" fmla="*/ 69 h 128"/>
              <a:gd name="T8" fmla="*/ 176 w 190"/>
              <a:gd name="T9" fmla="*/ 24 h 128"/>
              <a:gd name="T10" fmla="*/ 166 w 190"/>
              <a:gd name="T11" fmla="*/ 74 h 128"/>
              <a:gd name="T12" fmla="*/ 154 w 190"/>
              <a:gd name="T13" fmla="*/ 24 h 128"/>
              <a:gd name="T14" fmla="*/ 142 w 190"/>
              <a:gd name="T15" fmla="*/ 24 h 128"/>
              <a:gd name="T16" fmla="*/ 130 w 190"/>
              <a:gd name="T17" fmla="*/ 74 h 128"/>
              <a:gd name="T18" fmla="*/ 120 w 190"/>
              <a:gd name="T19" fmla="*/ 24 h 128"/>
              <a:gd name="T20" fmla="*/ 114 w 190"/>
              <a:gd name="T21" fmla="*/ 24 h 128"/>
              <a:gd name="T22" fmla="*/ 64 w 190"/>
              <a:gd name="T23" fmla="*/ 0 h 128"/>
              <a:gd name="T24" fmla="*/ 0 w 190"/>
              <a:gd name="T25" fmla="*/ 64 h 128"/>
              <a:gd name="T26" fmla="*/ 64 w 190"/>
              <a:gd name="T27" fmla="*/ 128 h 128"/>
              <a:gd name="T28" fmla="*/ 121 w 190"/>
              <a:gd name="T29" fmla="*/ 93 h 128"/>
              <a:gd name="T30" fmla="*/ 122 w 190"/>
              <a:gd name="T31" fmla="*/ 96 h 128"/>
              <a:gd name="T32" fmla="*/ 136 w 190"/>
              <a:gd name="T33" fmla="*/ 96 h 128"/>
              <a:gd name="T34" fmla="*/ 148 w 190"/>
              <a:gd name="T35" fmla="*/ 47 h 128"/>
              <a:gd name="T36" fmla="*/ 160 w 190"/>
              <a:gd name="T37" fmla="*/ 96 h 128"/>
              <a:gd name="T38" fmla="*/ 174 w 190"/>
              <a:gd name="T39" fmla="*/ 96 h 128"/>
              <a:gd name="T40" fmla="*/ 190 w 190"/>
              <a:gd name="T41" fmla="*/ 24 h 128"/>
              <a:gd name="T42" fmla="*/ 176 w 190"/>
              <a:gd name="T43" fmla="*/ 24 h 128"/>
              <a:gd name="T44" fmla="*/ 82 w 190"/>
              <a:gd name="T45" fmla="*/ 96 h 128"/>
              <a:gd name="T46" fmla="*/ 77 w 190"/>
              <a:gd name="T47" fmla="*/ 80 h 128"/>
              <a:gd name="T48" fmla="*/ 51 w 190"/>
              <a:gd name="T49" fmla="*/ 80 h 128"/>
              <a:gd name="T50" fmla="*/ 46 w 190"/>
              <a:gd name="T51" fmla="*/ 96 h 128"/>
              <a:gd name="T52" fmla="*/ 30 w 190"/>
              <a:gd name="T53" fmla="*/ 96 h 128"/>
              <a:gd name="T54" fmla="*/ 56 w 190"/>
              <a:gd name="T55" fmla="*/ 24 h 128"/>
              <a:gd name="T56" fmla="*/ 72 w 190"/>
              <a:gd name="T57" fmla="*/ 24 h 128"/>
              <a:gd name="T58" fmla="*/ 98 w 190"/>
              <a:gd name="T59" fmla="*/ 96 h 128"/>
              <a:gd name="T60" fmla="*/ 82 w 190"/>
              <a:gd name="T6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" h="128">
                <a:moveTo>
                  <a:pt x="55" y="69"/>
                </a:moveTo>
                <a:cubicBezTo>
                  <a:pt x="73" y="69"/>
                  <a:pt x="73" y="69"/>
                  <a:pt x="73" y="69"/>
                </a:cubicBezTo>
                <a:cubicBezTo>
                  <a:pt x="64" y="40"/>
                  <a:pt x="64" y="40"/>
                  <a:pt x="64" y="40"/>
                </a:cubicBezTo>
                <a:lnTo>
                  <a:pt x="55" y="69"/>
                </a:lnTo>
                <a:close/>
                <a:moveTo>
                  <a:pt x="176" y="24"/>
                </a:moveTo>
                <a:cubicBezTo>
                  <a:pt x="166" y="74"/>
                  <a:pt x="166" y="74"/>
                  <a:pt x="166" y="7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42" y="24"/>
                  <a:pt x="142" y="24"/>
                  <a:pt x="142" y="24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02" y="9"/>
                  <a:pt x="8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89" y="128"/>
                  <a:pt x="111" y="114"/>
                  <a:pt x="121" y="93"/>
                </a:cubicBezTo>
                <a:cubicBezTo>
                  <a:pt x="122" y="96"/>
                  <a:pt x="122" y="96"/>
                  <a:pt x="122" y="96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8" y="47"/>
                  <a:pt x="148" y="47"/>
                  <a:pt x="148" y="47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74" y="96"/>
                  <a:pt x="174" y="96"/>
                  <a:pt x="174" y="96"/>
                </a:cubicBezTo>
                <a:cubicBezTo>
                  <a:pt x="190" y="24"/>
                  <a:pt x="190" y="24"/>
                  <a:pt x="190" y="24"/>
                </a:cubicBezTo>
                <a:lnTo>
                  <a:pt x="176" y="24"/>
                </a:lnTo>
                <a:close/>
                <a:moveTo>
                  <a:pt x="82" y="96"/>
                </a:moveTo>
                <a:cubicBezTo>
                  <a:pt x="77" y="80"/>
                  <a:pt x="77" y="80"/>
                  <a:pt x="77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46" y="96"/>
                  <a:pt x="46" y="96"/>
                  <a:pt x="46" y="96"/>
                </a:cubicBezTo>
                <a:cubicBezTo>
                  <a:pt x="30" y="96"/>
                  <a:pt x="30" y="96"/>
                  <a:pt x="30" y="96"/>
                </a:cubicBezTo>
                <a:cubicBezTo>
                  <a:pt x="56" y="24"/>
                  <a:pt x="56" y="24"/>
                  <a:pt x="56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98" y="96"/>
                  <a:pt x="98" y="96"/>
                  <a:pt x="98" y="96"/>
                </a:cubicBezTo>
                <a:lnTo>
                  <a:pt x="82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661"/>
          <p:cNvSpPr>
            <a:spLocks noEditPoints="1"/>
          </p:cNvSpPr>
          <p:nvPr/>
        </p:nvSpPr>
        <p:spPr bwMode="auto">
          <a:xfrm>
            <a:off x="10917238" y="1616076"/>
            <a:ext cx="771525" cy="573088"/>
          </a:xfrm>
          <a:custGeom>
            <a:avLst/>
            <a:gdLst>
              <a:gd name="T0" fmla="*/ 0 w 486"/>
              <a:gd name="T1" fmla="*/ 361 h 361"/>
              <a:gd name="T2" fmla="*/ 153 w 486"/>
              <a:gd name="T3" fmla="*/ 361 h 361"/>
              <a:gd name="T4" fmla="*/ 153 w 486"/>
              <a:gd name="T5" fmla="*/ 181 h 361"/>
              <a:gd name="T6" fmla="*/ 0 w 486"/>
              <a:gd name="T7" fmla="*/ 181 h 361"/>
              <a:gd name="T8" fmla="*/ 0 w 486"/>
              <a:gd name="T9" fmla="*/ 361 h 361"/>
              <a:gd name="T10" fmla="*/ 179 w 486"/>
              <a:gd name="T11" fmla="*/ 361 h 361"/>
              <a:gd name="T12" fmla="*/ 486 w 486"/>
              <a:gd name="T13" fmla="*/ 361 h 361"/>
              <a:gd name="T14" fmla="*/ 486 w 486"/>
              <a:gd name="T15" fmla="*/ 181 h 361"/>
              <a:gd name="T16" fmla="*/ 179 w 486"/>
              <a:gd name="T17" fmla="*/ 181 h 361"/>
              <a:gd name="T18" fmla="*/ 179 w 486"/>
              <a:gd name="T19" fmla="*/ 361 h 361"/>
              <a:gd name="T20" fmla="*/ 0 w 486"/>
              <a:gd name="T21" fmla="*/ 0 h 361"/>
              <a:gd name="T22" fmla="*/ 0 w 486"/>
              <a:gd name="T23" fmla="*/ 155 h 361"/>
              <a:gd name="T24" fmla="*/ 486 w 486"/>
              <a:gd name="T25" fmla="*/ 155 h 361"/>
              <a:gd name="T26" fmla="*/ 486 w 486"/>
              <a:gd name="T27" fmla="*/ 0 h 361"/>
              <a:gd name="T28" fmla="*/ 0 w 486"/>
              <a:gd name="T2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6" h="361">
                <a:moveTo>
                  <a:pt x="0" y="361"/>
                </a:moveTo>
                <a:lnTo>
                  <a:pt x="153" y="361"/>
                </a:lnTo>
                <a:lnTo>
                  <a:pt x="153" y="181"/>
                </a:lnTo>
                <a:lnTo>
                  <a:pt x="0" y="181"/>
                </a:lnTo>
                <a:lnTo>
                  <a:pt x="0" y="361"/>
                </a:lnTo>
                <a:close/>
                <a:moveTo>
                  <a:pt x="179" y="361"/>
                </a:moveTo>
                <a:lnTo>
                  <a:pt x="486" y="361"/>
                </a:lnTo>
                <a:lnTo>
                  <a:pt x="486" y="181"/>
                </a:lnTo>
                <a:lnTo>
                  <a:pt x="179" y="181"/>
                </a:lnTo>
                <a:lnTo>
                  <a:pt x="179" y="361"/>
                </a:lnTo>
                <a:close/>
                <a:moveTo>
                  <a:pt x="0" y="0"/>
                </a:moveTo>
                <a:lnTo>
                  <a:pt x="0" y="155"/>
                </a:lnTo>
                <a:lnTo>
                  <a:pt x="486" y="155"/>
                </a:lnTo>
                <a:lnTo>
                  <a:pt x="48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664"/>
          <p:cNvSpPr>
            <a:spLocks noEditPoints="1"/>
          </p:cNvSpPr>
          <p:nvPr/>
        </p:nvSpPr>
        <p:spPr bwMode="auto">
          <a:xfrm>
            <a:off x="8567738" y="1616076"/>
            <a:ext cx="771525" cy="573088"/>
          </a:xfrm>
          <a:custGeom>
            <a:avLst/>
            <a:gdLst>
              <a:gd name="T0" fmla="*/ 0 w 486"/>
              <a:gd name="T1" fmla="*/ 103 h 361"/>
              <a:gd name="T2" fmla="*/ 102 w 486"/>
              <a:gd name="T3" fmla="*/ 103 h 361"/>
              <a:gd name="T4" fmla="*/ 102 w 486"/>
              <a:gd name="T5" fmla="*/ 0 h 361"/>
              <a:gd name="T6" fmla="*/ 0 w 486"/>
              <a:gd name="T7" fmla="*/ 0 h 361"/>
              <a:gd name="T8" fmla="*/ 0 w 486"/>
              <a:gd name="T9" fmla="*/ 103 h 361"/>
              <a:gd name="T10" fmla="*/ 0 w 486"/>
              <a:gd name="T11" fmla="*/ 232 h 361"/>
              <a:gd name="T12" fmla="*/ 102 w 486"/>
              <a:gd name="T13" fmla="*/ 232 h 361"/>
              <a:gd name="T14" fmla="*/ 102 w 486"/>
              <a:gd name="T15" fmla="*/ 129 h 361"/>
              <a:gd name="T16" fmla="*/ 0 w 486"/>
              <a:gd name="T17" fmla="*/ 129 h 361"/>
              <a:gd name="T18" fmla="*/ 0 w 486"/>
              <a:gd name="T19" fmla="*/ 232 h 361"/>
              <a:gd name="T20" fmla="*/ 128 w 486"/>
              <a:gd name="T21" fmla="*/ 232 h 361"/>
              <a:gd name="T22" fmla="*/ 230 w 486"/>
              <a:gd name="T23" fmla="*/ 232 h 361"/>
              <a:gd name="T24" fmla="*/ 230 w 486"/>
              <a:gd name="T25" fmla="*/ 129 h 361"/>
              <a:gd name="T26" fmla="*/ 128 w 486"/>
              <a:gd name="T27" fmla="*/ 129 h 361"/>
              <a:gd name="T28" fmla="*/ 128 w 486"/>
              <a:gd name="T29" fmla="*/ 232 h 361"/>
              <a:gd name="T30" fmla="*/ 256 w 486"/>
              <a:gd name="T31" fmla="*/ 232 h 361"/>
              <a:gd name="T32" fmla="*/ 358 w 486"/>
              <a:gd name="T33" fmla="*/ 232 h 361"/>
              <a:gd name="T34" fmla="*/ 358 w 486"/>
              <a:gd name="T35" fmla="*/ 129 h 361"/>
              <a:gd name="T36" fmla="*/ 256 w 486"/>
              <a:gd name="T37" fmla="*/ 129 h 361"/>
              <a:gd name="T38" fmla="*/ 256 w 486"/>
              <a:gd name="T39" fmla="*/ 232 h 361"/>
              <a:gd name="T40" fmla="*/ 128 w 486"/>
              <a:gd name="T41" fmla="*/ 103 h 361"/>
              <a:gd name="T42" fmla="*/ 230 w 486"/>
              <a:gd name="T43" fmla="*/ 103 h 361"/>
              <a:gd name="T44" fmla="*/ 230 w 486"/>
              <a:gd name="T45" fmla="*/ 0 h 361"/>
              <a:gd name="T46" fmla="*/ 128 w 486"/>
              <a:gd name="T47" fmla="*/ 0 h 361"/>
              <a:gd name="T48" fmla="*/ 128 w 486"/>
              <a:gd name="T49" fmla="*/ 103 h 361"/>
              <a:gd name="T50" fmla="*/ 256 w 486"/>
              <a:gd name="T51" fmla="*/ 0 h 361"/>
              <a:gd name="T52" fmla="*/ 256 w 486"/>
              <a:gd name="T53" fmla="*/ 103 h 361"/>
              <a:gd name="T54" fmla="*/ 358 w 486"/>
              <a:gd name="T55" fmla="*/ 103 h 361"/>
              <a:gd name="T56" fmla="*/ 358 w 486"/>
              <a:gd name="T57" fmla="*/ 0 h 361"/>
              <a:gd name="T58" fmla="*/ 256 w 486"/>
              <a:gd name="T59" fmla="*/ 0 h 361"/>
              <a:gd name="T60" fmla="*/ 384 w 486"/>
              <a:gd name="T61" fmla="*/ 232 h 361"/>
              <a:gd name="T62" fmla="*/ 486 w 486"/>
              <a:gd name="T63" fmla="*/ 232 h 361"/>
              <a:gd name="T64" fmla="*/ 486 w 486"/>
              <a:gd name="T65" fmla="*/ 129 h 361"/>
              <a:gd name="T66" fmla="*/ 384 w 486"/>
              <a:gd name="T67" fmla="*/ 129 h 361"/>
              <a:gd name="T68" fmla="*/ 384 w 486"/>
              <a:gd name="T69" fmla="*/ 232 h 361"/>
              <a:gd name="T70" fmla="*/ 0 w 486"/>
              <a:gd name="T71" fmla="*/ 361 h 361"/>
              <a:gd name="T72" fmla="*/ 102 w 486"/>
              <a:gd name="T73" fmla="*/ 361 h 361"/>
              <a:gd name="T74" fmla="*/ 102 w 486"/>
              <a:gd name="T75" fmla="*/ 258 h 361"/>
              <a:gd name="T76" fmla="*/ 0 w 486"/>
              <a:gd name="T77" fmla="*/ 258 h 361"/>
              <a:gd name="T78" fmla="*/ 0 w 486"/>
              <a:gd name="T79" fmla="*/ 361 h 361"/>
              <a:gd name="T80" fmla="*/ 128 w 486"/>
              <a:gd name="T81" fmla="*/ 361 h 361"/>
              <a:gd name="T82" fmla="*/ 230 w 486"/>
              <a:gd name="T83" fmla="*/ 361 h 361"/>
              <a:gd name="T84" fmla="*/ 230 w 486"/>
              <a:gd name="T85" fmla="*/ 258 h 361"/>
              <a:gd name="T86" fmla="*/ 128 w 486"/>
              <a:gd name="T87" fmla="*/ 258 h 361"/>
              <a:gd name="T88" fmla="*/ 128 w 486"/>
              <a:gd name="T89" fmla="*/ 361 h 361"/>
              <a:gd name="T90" fmla="*/ 256 w 486"/>
              <a:gd name="T91" fmla="*/ 361 h 361"/>
              <a:gd name="T92" fmla="*/ 358 w 486"/>
              <a:gd name="T93" fmla="*/ 361 h 361"/>
              <a:gd name="T94" fmla="*/ 358 w 486"/>
              <a:gd name="T95" fmla="*/ 258 h 361"/>
              <a:gd name="T96" fmla="*/ 256 w 486"/>
              <a:gd name="T97" fmla="*/ 258 h 361"/>
              <a:gd name="T98" fmla="*/ 256 w 486"/>
              <a:gd name="T99" fmla="*/ 361 h 361"/>
              <a:gd name="T100" fmla="*/ 384 w 486"/>
              <a:gd name="T101" fmla="*/ 361 h 361"/>
              <a:gd name="T102" fmla="*/ 486 w 486"/>
              <a:gd name="T103" fmla="*/ 361 h 361"/>
              <a:gd name="T104" fmla="*/ 486 w 486"/>
              <a:gd name="T105" fmla="*/ 258 h 361"/>
              <a:gd name="T106" fmla="*/ 384 w 486"/>
              <a:gd name="T107" fmla="*/ 258 h 361"/>
              <a:gd name="T108" fmla="*/ 384 w 486"/>
              <a:gd name="T109" fmla="*/ 361 h 361"/>
              <a:gd name="T110" fmla="*/ 384 w 486"/>
              <a:gd name="T111" fmla="*/ 0 h 361"/>
              <a:gd name="T112" fmla="*/ 384 w 486"/>
              <a:gd name="T113" fmla="*/ 103 h 361"/>
              <a:gd name="T114" fmla="*/ 486 w 486"/>
              <a:gd name="T115" fmla="*/ 103 h 361"/>
              <a:gd name="T116" fmla="*/ 486 w 486"/>
              <a:gd name="T117" fmla="*/ 0 h 361"/>
              <a:gd name="T118" fmla="*/ 384 w 486"/>
              <a:gd name="T11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361">
                <a:moveTo>
                  <a:pt x="0" y="103"/>
                </a:moveTo>
                <a:lnTo>
                  <a:pt x="102" y="103"/>
                </a:lnTo>
                <a:lnTo>
                  <a:pt x="102" y="0"/>
                </a:lnTo>
                <a:lnTo>
                  <a:pt x="0" y="0"/>
                </a:lnTo>
                <a:lnTo>
                  <a:pt x="0" y="103"/>
                </a:lnTo>
                <a:close/>
                <a:moveTo>
                  <a:pt x="0" y="232"/>
                </a:moveTo>
                <a:lnTo>
                  <a:pt x="102" y="232"/>
                </a:lnTo>
                <a:lnTo>
                  <a:pt x="102" y="129"/>
                </a:lnTo>
                <a:lnTo>
                  <a:pt x="0" y="129"/>
                </a:lnTo>
                <a:lnTo>
                  <a:pt x="0" y="232"/>
                </a:lnTo>
                <a:close/>
                <a:moveTo>
                  <a:pt x="128" y="232"/>
                </a:moveTo>
                <a:lnTo>
                  <a:pt x="230" y="232"/>
                </a:lnTo>
                <a:lnTo>
                  <a:pt x="230" y="129"/>
                </a:lnTo>
                <a:lnTo>
                  <a:pt x="128" y="129"/>
                </a:lnTo>
                <a:lnTo>
                  <a:pt x="128" y="232"/>
                </a:lnTo>
                <a:close/>
                <a:moveTo>
                  <a:pt x="256" y="232"/>
                </a:moveTo>
                <a:lnTo>
                  <a:pt x="358" y="232"/>
                </a:lnTo>
                <a:lnTo>
                  <a:pt x="358" y="129"/>
                </a:lnTo>
                <a:lnTo>
                  <a:pt x="256" y="129"/>
                </a:lnTo>
                <a:lnTo>
                  <a:pt x="256" y="232"/>
                </a:lnTo>
                <a:close/>
                <a:moveTo>
                  <a:pt x="128" y="103"/>
                </a:moveTo>
                <a:lnTo>
                  <a:pt x="230" y="103"/>
                </a:lnTo>
                <a:lnTo>
                  <a:pt x="230" y="0"/>
                </a:lnTo>
                <a:lnTo>
                  <a:pt x="128" y="0"/>
                </a:lnTo>
                <a:lnTo>
                  <a:pt x="128" y="103"/>
                </a:lnTo>
                <a:close/>
                <a:moveTo>
                  <a:pt x="256" y="0"/>
                </a:moveTo>
                <a:lnTo>
                  <a:pt x="256" y="103"/>
                </a:lnTo>
                <a:lnTo>
                  <a:pt x="358" y="103"/>
                </a:lnTo>
                <a:lnTo>
                  <a:pt x="358" y="0"/>
                </a:lnTo>
                <a:lnTo>
                  <a:pt x="256" y="0"/>
                </a:lnTo>
                <a:close/>
                <a:moveTo>
                  <a:pt x="384" y="232"/>
                </a:moveTo>
                <a:lnTo>
                  <a:pt x="486" y="232"/>
                </a:lnTo>
                <a:lnTo>
                  <a:pt x="486" y="129"/>
                </a:lnTo>
                <a:lnTo>
                  <a:pt x="384" y="129"/>
                </a:lnTo>
                <a:lnTo>
                  <a:pt x="384" y="232"/>
                </a:lnTo>
                <a:close/>
                <a:moveTo>
                  <a:pt x="0" y="361"/>
                </a:moveTo>
                <a:lnTo>
                  <a:pt x="102" y="361"/>
                </a:lnTo>
                <a:lnTo>
                  <a:pt x="102" y="258"/>
                </a:lnTo>
                <a:lnTo>
                  <a:pt x="0" y="258"/>
                </a:lnTo>
                <a:lnTo>
                  <a:pt x="0" y="361"/>
                </a:lnTo>
                <a:close/>
                <a:moveTo>
                  <a:pt x="128" y="361"/>
                </a:moveTo>
                <a:lnTo>
                  <a:pt x="230" y="361"/>
                </a:lnTo>
                <a:lnTo>
                  <a:pt x="230" y="258"/>
                </a:lnTo>
                <a:lnTo>
                  <a:pt x="128" y="258"/>
                </a:lnTo>
                <a:lnTo>
                  <a:pt x="128" y="361"/>
                </a:lnTo>
                <a:close/>
                <a:moveTo>
                  <a:pt x="256" y="361"/>
                </a:moveTo>
                <a:lnTo>
                  <a:pt x="358" y="361"/>
                </a:lnTo>
                <a:lnTo>
                  <a:pt x="358" y="258"/>
                </a:lnTo>
                <a:lnTo>
                  <a:pt x="256" y="258"/>
                </a:lnTo>
                <a:lnTo>
                  <a:pt x="256" y="361"/>
                </a:lnTo>
                <a:close/>
                <a:moveTo>
                  <a:pt x="384" y="361"/>
                </a:moveTo>
                <a:lnTo>
                  <a:pt x="486" y="361"/>
                </a:lnTo>
                <a:lnTo>
                  <a:pt x="486" y="258"/>
                </a:lnTo>
                <a:lnTo>
                  <a:pt x="384" y="258"/>
                </a:lnTo>
                <a:lnTo>
                  <a:pt x="384" y="361"/>
                </a:lnTo>
                <a:close/>
                <a:moveTo>
                  <a:pt x="384" y="0"/>
                </a:moveTo>
                <a:lnTo>
                  <a:pt x="384" y="103"/>
                </a:lnTo>
                <a:lnTo>
                  <a:pt x="486" y="103"/>
                </a:lnTo>
                <a:lnTo>
                  <a:pt x="486" y="0"/>
                </a:lnTo>
                <a:lnTo>
                  <a:pt x="3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667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0 w 480"/>
              <a:gd name="T1" fmla="*/ 374 h 480"/>
              <a:gd name="T2" fmla="*/ 0 w 480"/>
              <a:gd name="T3" fmla="*/ 427 h 480"/>
              <a:gd name="T4" fmla="*/ 160 w 480"/>
              <a:gd name="T5" fmla="*/ 427 h 480"/>
              <a:gd name="T6" fmla="*/ 160 w 480"/>
              <a:gd name="T7" fmla="*/ 374 h 480"/>
              <a:gd name="T8" fmla="*/ 0 w 480"/>
              <a:gd name="T9" fmla="*/ 374 h 480"/>
              <a:gd name="T10" fmla="*/ 0 w 480"/>
              <a:gd name="T11" fmla="*/ 54 h 480"/>
              <a:gd name="T12" fmla="*/ 0 w 480"/>
              <a:gd name="T13" fmla="*/ 107 h 480"/>
              <a:gd name="T14" fmla="*/ 266 w 480"/>
              <a:gd name="T15" fmla="*/ 107 h 480"/>
              <a:gd name="T16" fmla="*/ 266 w 480"/>
              <a:gd name="T17" fmla="*/ 54 h 480"/>
              <a:gd name="T18" fmla="*/ 0 w 480"/>
              <a:gd name="T19" fmla="*/ 54 h 480"/>
              <a:gd name="T20" fmla="*/ 266 w 480"/>
              <a:gd name="T21" fmla="*/ 480 h 480"/>
              <a:gd name="T22" fmla="*/ 266 w 480"/>
              <a:gd name="T23" fmla="*/ 427 h 480"/>
              <a:gd name="T24" fmla="*/ 480 w 480"/>
              <a:gd name="T25" fmla="*/ 427 h 480"/>
              <a:gd name="T26" fmla="*/ 480 w 480"/>
              <a:gd name="T27" fmla="*/ 374 h 480"/>
              <a:gd name="T28" fmla="*/ 266 w 480"/>
              <a:gd name="T29" fmla="*/ 374 h 480"/>
              <a:gd name="T30" fmla="*/ 266 w 480"/>
              <a:gd name="T31" fmla="*/ 320 h 480"/>
              <a:gd name="T32" fmla="*/ 213 w 480"/>
              <a:gd name="T33" fmla="*/ 320 h 480"/>
              <a:gd name="T34" fmla="*/ 213 w 480"/>
              <a:gd name="T35" fmla="*/ 480 h 480"/>
              <a:gd name="T36" fmla="*/ 266 w 480"/>
              <a:gd name="T37" fmla="*/ 480 h 480"/>
              <a:gd name="T38" fmla="*/ 106 w 480"/>
              <a:gd name="T39" fmla="*/ 160 h 480"/>
              <a:gd name="T40" fmla="*/ 106 w 480"/>
              <a:gd name="T41" fmla="*/ 214 h 480"/>
              <a:gd name="T42" fmla="*/ 0 w 480"/>
              <a:gd name="T43" fmla="*/ 214 h 480"/>
              <a:gd name="T44" fmla="*/ 0 w 480"/>
              <a:gd name="T45" fmla="*/ 267 h 480"/>
              <a:gd name="T46" fmla="*/ 106 w 480"/>
              <a:gd name="T47" fmla="*/ 267 h 480"/>
              <a:gd name="T48" fmla="*/ 106 w 480"/>
              <a:gd name="T49" fmla="*/ 320 h 480"/>
              <a:gd name="T50" fmla="*/ 160 w 480"/>
              <a:gd name="T51" fmla="*/ 320 h 480"/>
              <a:gd name="T52" fmla="*/ 160 w 480"/>
              <a:gd name="T53" fmla="*/ 160 h 480"/>
              <a:gd name="T54" fmla="*/ 106 w 480"/>
              <a:gd name="T55" fmla="*/ 160 h 480"/>
              <a:gd name="T56" fmla="*/ 480 w 480"/>
              <a:gd name="T57" fmla="*/ 267 h 480"/>
              <a:gd name="T58" fmla="*/ 480 w 480"/>
              <a:gd name="T59" fmla="*/ 214 h 480"/>
              <a:gd name="T60" fmla="*/ 213 w 480"/>
              <a:gd name="T61" fmla="*/ 214 h 480"/>
              <a:gd name="T62" fmla="*/ 213 w 480"/>
              <a:gd name="T63" fmla="*/ 267 h 480"/>
              <a:gd name="T64" fmla="*/ 480 w 480"/>
              <a:gd name="T65" fmla="*/ 267 h 480"/>
              <a:gd name="T66" fmla="*/ 320 w 480"/>
              <a:gd name="T67" fmla="*/ 160 h 480"/>
              <a:gd name="T68" fmla="*/ 373 w 480"/>
              <a:gd name="T69" fmla="*/ 160 h 480"/>
              <a:gd name="T70" fmla="*/ 373 w 480"/>
              <a:gd name="T71" fmla="*/ 107 h 480"/>
              <a:gd name="T72" fmla="*/ 480 w 480"/>
              <a:gd name="T73" fmla="*/ 107 h 480"/>
              <a:gd name="T74" fmla="*/ 480 w 480"/>
              <a:gd name="T75" fmla="*/ 54 h 480"/>
              <a:gd name="T76" fmla="*/ 373 w 480"/>
              <a:gd name="T77" fmla="*/ 54 h 480"/>
              <a:gd name="T78" fmla="*/ 373 w 480"/>
              <a:gd name="T79" fmla="*/ 0 h 480"/>
              <a:gd name="T80" fmla="*/ 320 w 480"/>
              <a:gd name="T81" fmla="*/ 0 h 480"/>
              <a:gd name="T82" fmla="*/ 320 w 480"/>
              <a:gd name="T8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374"/>
                </a:moveTo>
                <a:lnTo>
                  <a:pt x="0" y="427"/>
                </a:lnTo>
                <a:lnTo>
                  <a:pt x="160" y="427"/>
                </a:lnTo>
                <a:lnTo>
                  <a:pt x="160" y="374"/>
                </a:lnTo>
                <a:lnTo>
                  <a:pt x="0" y="374"/>
                </a:lnTo>
                <a:close/>
                <a:moveTo>
                  <a:pt x="0" y="54"/>
                </a:moveTo>
                <a:lnTo>
                  <a:pt x="0" y="107"/>
                </a:lnTo>
                <a:lnTo>
                  <a:pt x="266" y="107"/>
                </a:lnTo>
                <a:lnTo>
                  <a:pt x="266" y="54"/>
                </a:lnTo>
                <a:lnTo>
                  <a:pt x="0" y="54"/>
                </a:lnTo>
                <a:close/>
                <a:moveTo>
                  <a:pt x="266" y="480"/>
                </a:moveTo>
                <a:lnTo>
                  <a:pt x="266" y="427"/>
                </a:lnTo>
                <a:lnTo>
                  <a:pt x="480" y="427"/>
                </a:lnTo>
                <a:lnTo>
                  <a:pt x="480" y="374"/>
                </a:ln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480"/>
                </a:lnTo>
                <a:lnTo>
                  <a:pt x="266" y="480"/>
                </a:lnTo>
                <a:close/>
                <a:moveTo>
                  <a:pt x="106" y="160"/>
                </a:moveTo>
                <a:lnTo>
                  <a:pt x="106" y="214"/>
                </a:lnTo>
                <a:lnTo>
                  <a:pt x="0" y="214"/>
                </a:lnTo>
                <a:lnTo>
                  <a:pt x="0" y="267"/>
                </a:lnTo>
                <a:lnTo>
                  <a:pt x="106" y="267"/>
                </a:lnTo>
                <a:lnTo>
                  <a:pt x="106" y="320"/>
                </a:lnTo>
                <a:lnTo>
                  <a:pt x="160" y="320"/>
                </a:lnTo>
                <a:lnTo>
                  <a:pt x="160" y="160"/>
                </a:lnTo>
                <a:lnTo>
                  <a:pt x="106" y="160"/>
                </a:lnTo>
                <a:close/>
                <a:moveTo>
                  <a:pt x="480" y="267"/>
                </a:move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lnTo>
                  <a:pt x="480" y="267"/>
                </a:lnTo>
                <a:close/>
                <a:moveTo>
                  <a:pt x="320" y="160"/>
                </a:moveTo>
                <a:lnTo>
                  <a:pt x="373" y="160"/>
                </a:lnTo>
                <a:lnTo>
                  <a:pt x="373" y="107"/>
                </a:lnTo>
                <a:lnTo>
                  <a:pt x="480" y="107"/>
                </a:lnTo>
                <a:lnTo>
                  <a:pt x="480" y="54"/>
                </a:ln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670"/>
          <p:cNvSpPr>
            <a:spLocks noEditPoints="1"/>
          </p:cNvSpPr>
          <p:nvPr/>
        </p:nvSpPr>
        <p:spPr bwMode="auto">
          <a:xfrm>
            <a:off x="3911600" y="1524000"/>
            <a:ext cx="690563" cy="757238"/>
          </a:xfrm>
          <a:custGeom>
            <a:avLst/>
            <a:gdLst>
              <a:gd name="T0" fmla="*/ 160 w 160"/>
              <a:gd name="T1" fmla="*/ 136 h 176"/>
              <a:gd name="T2" fmla="*/ 160 w 160"/>
              <a:gd name="T3" fmla="*/ 120 h 176"/>
              <a:gd name="T4" fmla="*/ 48 w 160"/>
              <a:gd name="T5" fmla="*/ 120 h 176"/>
              <a:gd name="T6" fmla="*/ 48 w 160"/>
              <a:gd name="T7" fmla="*/ 24 h 176"/>
              <a:gd name="T8" fmla="*/ 64 w 160"/>
              <a:gd name="T9" fmla="*/ 24 h 176"/>
              <a:gd name="T10" fmla="*/ 40 w 160"/>
              <a:gd name="T11" fmla="*/ 0 h 176"/>
              <a:gd name="T12" fmla="*/ 16 w 160"/>
              <a:gd name="T13" fmla="*/ 24 h 176"/>
              <a:gd name="T14" fmla="*/ 32 w 160"/>
              <a:gd name="T15" fmla="*/ 24 h 176"/>
              <a:gd name="T16" fmla="*/ 32 w 160"/>
              <a:gd name="T17" fmla="*/ 40 h 176"/>
              <a:gd name="T18" fmla="*/ 0 w 160"/>
              <a:gd name="T19" fmla="*/ 40 h 176"/>
              <a:gd name="T20" fmla="*/ 0 w 160"/>
              <a:gd name="T21" fmla="*/ 56 h 176"/>
              <a:gd name="T22" fmla="*/ 32 w 160"/>
              <a:gd name="T23" fmla="*/ 56 h 176"/>
              <a:gd name="T24" fmla="*/ 32 w 160"/>
              <a:gd name="T25" fmla="*/ 120 h 176"/>
              <a:gd name="T26" fmla="*/ 48 w 160"/>
              <a:gd name="T27" fmla="*/ 136 h 176"/>
              <a:gd name="T28" fmla="*/ 112 w 160"/>
              <a:gd name="T29" fmla="*/ 136 h 176"/>
              <a:gd name="T30" fmla="*/ 112 w 160"/>
              <a:gd name="T31" fmla="*/ 152 h 176"/>
              <a:gd name="T32" fmla="*/ 96 w 160"/>
              <a:gd name="T33" fmla="*/ 152 h 176"/>
              <a:gd name="T34" fmla="*/ 120 w 160"/>
              <a:gd name="T35" fmla="*/ 176 h 176"/>
              <a:gd name="T36" fmla="*/ 144 w 160"/>
              <a:gd name="T37" fmla="*/ 152 h 176"/>
              <a:gd name="T38" fmla="*/ 128 w 160"/>
              <a:gd name="T39" fmla="*/ 152 h 176"/>
              <a:gd name="T40" fmla="*/ 128 w 160"/>
              <a:gd name="T41" fmla="*/ 136 h 176"/>
              <a:gd name="T42" fmla="*/ 160 w 160"/>
              <a:gd name="T43" fmla="*/ 136 h 176"/>
              <a:gd name="T44" fmla="*/ 64 w 160"/>
              <a:gd name="T45" fmla="*/ 56 h 176"/>
              <a:gd name="T46" fmla="*/ 112 w 160"/>
              <a:gd name="T47" fmla="*/ 56 h 176"/>
              <a:gd name="T48" fmla="*/ 112 w 160"/>
              <a:gd name="T49" fmla="*/ 104 h 176"/>
              <a:gd name="T50" fmla="*/ 128 w 160"/>
              <a:gd name="T51" fmla="*/ 104 h 176"/>
              <a:gd name="T52" fmla="*/ 128 w 160"/>
              <a:gd name="T53" fmla="*/ 56 h 176"/>
              <a:gd name="T54" fmla="*/ 112 w 160"/>
              <a:gd name="T55" fmla="*/ 40 h 176"/>
              <a:gd name="T56" fmla="*/ 64 w 160"/>
              <a:gd name="T57" fmla="*/ 40 h 176"/>
              <a:gd name="T58" fmla="*/ 64 w 160"/>
              <a:gd name="T59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76">
                <a:moveTo>
                  <a:pt x="160" y="136"/>
                </a:moveTo>
                <a:cubicBezTo>
                  <a:pt x="160" y="120"/>
                  <a:pt x="160" y="120"/>
                  <a:pt x="160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24"/>
                  <a:pt x="48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40" y="0"/>
                  <a:pt x="40" y="0"/>
                  <a:pt x="40" y="0"/>
                </a:cubicBezTo>
                <a:cubicBezTo>
                  <a:pt x="16" y="24"/>
                  <a:pt x="16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40"/>
                  <a:pt x="32" y="40"/>
                  <a:pt x="3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9"/>
                  <a:pt x="39" y="136"/>
                  <a:pt x="48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36"/>
                  <a:pt x="128" y="136"/>
                  <a:pt x="128" y="136"/>
                </a:cubicBezTo>
                <a:lnTo>
                  <a:pt x="160" y="136"/>
                </a:lnTo>
                <a:close/>
                <a:moveTo>
                  <a:pt x="64" y="56"/>
                </a:moveTo>
                <a:cubicBezTo>
                  <a:pt x="112" y="56"/>
                  <a:pt x="112" y="56"/>
                  <a:pt x="112" y="56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7"/>
                  <a:pt x="121" y="40"/>
                  <a:pt x="112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673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43 h 160"/>
              <a:gd name="T12" fmla="*/ 16 w 160"/>
              <a:gd name="T13" fmla="*/ 80 h 160"/>
              <a:gd name="T14" fmla="*/ 72 w 160"/>
              <a:gd name="T15" fmla="*/ 17 h 160"/>
              <a:gd name="T16" fmla="*/ 72 w 160"/>
              <a:gd name="T17" fmla="*/ 143 h 160"/>
              <a:gd name="T18" fmla="*/ 88 w 160"/>
              <a:gd name="T19" fmla="*/ 17 h 160"/>
              <a:gd name="T20" fmla="*/ 111 w 160"/>
              <a:gd name="T21" fmla="*/ 24 h 160"/>
              <a:gd name="T22" fmla="*/ 88 w 160"/>
              <a:gd name="T23" fmla="*/ 24 h 160"/>
              <a:gd name="T24" fmla="*/ 88 w 160"/>
              <a:gd name="T25" fmla="*/ 17 h 160"/>
              <a:gd name="T26" fmla="*/ 88 w 160"/>
              <a:gd name="T27" fmla="*/ 40 h 160"/>
              <a:gd name="T28" fmla="*/ 130 w 160"/>
              <a:gd name="T29" fmla="*/ 40 h 160"/>
              <a:gd name="T30" fmla="*/ 135 w 160"/>
              <a:gd name="T31" fmla="*/ 48 h 160"/>
              <a:gd name="T32" fmla="*/ 88 w 160"/>
              <a:gd name="T33" fmla="*/ 48 h 160"/>
              <a:gd name="T34" fmla="*/ 88 w 160"/>
              <a:gd name="T35" fmla="*/ 40 h 160"/>
              <a:gd name="T36" fmla="*/ 88 w 160"/>
              <a:gd name="T37" fmla="*/ 64 h 160"/>
              <a:gd name="T38" fmla="*/ 142 w 160"/>
              <a:gd name="T39" fmla="*/ 64 h 160"/>
              <a:gd name="T40" fmla="*/ 143 w 160"/>
              <a:gd name="T41" fmla="*/ 72 h 160"/>
              <a:gd name="T42" fmla="*/ 88 w 160"/>
              <a:gd name="T43" fmla="*/ 72 h 160"/>
              <a:gd name="T44" fmla="*/ 88 w 160"/>
              <a:gd name="T45" fmla="*/ 64 h 160"/>
              <a:gd name="T46" fmla="*/ 88 w 160"/>
              <a:gd name="T47" fmla="*/ 143 h 160"/>
              <a:gd name="T48" fmla="*/ 88 w 160"/>
              <a:gd name="T49" fmla="*/ 136 h 160"/>
              <a:gd name="T50" fmla="*/ 111 w 160"/>
              <a:gd name="T51" fmla="*/ 136 h 160"/>
              <a:gd name="T52" fmla="*/ 88 w 160"/>
              <a:gd name="T53" fmla="*/ 143 h 160"/>
              <a:gd name="T54" fmla="*/ 130 w 160"/>
              <a:gd name="T55" fmla="*/ 120 h 160"/>
              <a:gd name="T56" fmla="*/ 88 w 160"/>
              <a:gd name="T57" fmla="*/ 120 h 160"/>
              <a:gd name="T58" fmla="*/ 88 w 160"/>
              <a:gd name="T59" fmla="*/ 112 h 160"/>
              <a:gd name="T60" fmla="*/ 135 w 160"/>
              <a:gd name="T61" fmla="*/ 112 h 160"/>
              <a:gd name="T62" fmla="*/ 130 w 160"/>
              <a:gd name="T63" fmla="*/ 120 h 160"/>
              <a:gd name="T64" fmla="*/ 142 w 160"/>
              <a:gd name="T65" fmla="*/ 96 h 160"/>
              <a:gd name="T66" fmla="*/ 88 w 160"/>
              <a:gd name="T67" fmla="*/ 96 h 160"/>
              <a:gd name="T68" fmla="*/ 88 w 160"/>
              <a:gd name="T69" fmla="*/ 88 h 160"/>
              <a:gd name="T70" fmla="*/ 143 w 160"/>
              <a:gd name="T71" fmla="*/ 88 h 160"/>
              <a:gd name="T72" fmla="*/ 142 w 160"/>
              <a:gd name="T7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43"/>
                </a:moveTo>
                <a:cubicBezTo>
                  <a:pt x="40" y="140"/>
                  <a:pt x="16" y="113"/>
                  <a:pt x="16" y="80"/>
                </a:cubicBezTo>
                <a:cubicBezTo>
                  <a:pt x="16" y="47"/>
                  <a:pt x="40" y="20"/>
                  <a:pt x="72" y="17"/>
                </a:cubicBezTo>
                <a:lnTo>
                  <a:pt x="72" y="143"/>
                </a:lnTo>
                <a:close/>
                <a:moveTo>
                  <a:pt x="88" y="17"/>
                </a:moveTo>
                <a:cubicBezTo>
                  <a:pt x="96" y="18"/>
                  <a:pt x="104" y="20"/>
                  <a:pt x="111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17"/>
                </a:lnTo>
                <a:close/>
                <a:moveTo>
                  <a:pt x="88" y="40"/>
                </a:moveTo>
                <a:cubicBezTo>
                  <a:pt x="130" y="40"/>
                  <a:pt x="130" y="40"/>
                  <a:pt x="130" y="40"/>
                </a:cubicBezTo>
                <a:cubicBezTo>
                  <a:pt x="132" y="43"/>
                  <a:pt x="134" y="45"/>
                  <a:pt x="135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0"/>
                </a:lnTo>
                <a:close/>
                <a:moveTo>
                  <a:pt x="88" y="64"/>
                </a:moveTo>
                <a:cubicBezTo>
                  <a:pt x="142" y="64"/>
                  <a:pt x="142" y="64"/>
                  <a:pt x="142" y="64"/>
                </a:cubicBezTo>
                <a:cubicBezTo>
                  <a:pt x="143" y="67"/>
                  <a:pt x="143" y="69"/>
                  <a:pt x="143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88" y="143"/>
                </a:moveTo>
                <a:cubicBezTo>
                  <a:pt x="88" y="136"/>
                  <a:pt x="88" y="136"/>
                  <a:pt x="88" y="136"/>
                </a:cubicBezTo>
                <a:cubicBezTo>
                  <a:pt x="111" y="136"/>
                  <a:pt x="111" y="136"/>
                  <a:pt x="111" y="136"/>
                </a:cubicBezTo>
                <a:cubicBezTo>
                  <a:pt x="104" y="140"/>
                  <a:pt x="96" y="142"/>
                  <a:pt x="88" y="143"/>
                </a:cubicBezTo>
                <a:close/>
                <a:moveTo>
                  <a:pt x="130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4" y="115"/>
                  <a:pt x="132" y="117"/>
                  <a:pt x="130" y="120"/>
                </a:cubicBezTo>
                <a:close/>
                <a:moveTo>
                  <a:pt x="142" y="96"/>
                </a:moveTo>
                <a:cubicBezTo>
                  <a:pt x="88" y="96"/>
                  <a:pt x="88" y="96"/>
                  <a:pt x="88" y="96"/>
                </a:cubicBezTo>
                <a:cubicBezTo>
                  <a:pt x="88" y="88"/>
                  <a:pt x="88" y="88"/>
                  <a:pt x="88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3" y="91"/>
                  <a:pt x="143" y="93"/>
                  <a:pt x="142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3158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695494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beenhere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bike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boat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car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railway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run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subway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transit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walk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edit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hotel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layers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layers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activity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airport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atm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cafe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car wash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convenience 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dining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drink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florist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560"/>
          <p:cNvSpPr>
            <a:spLocks noEditPoints="1"/>
          </p:cNvSpPr>
          <p:nvPr/>
        </p:nvSpPr>
        <p:spPr bwMode="auto">
          <a:xfrm>
            <a:off x="15670213" y="7620000"/>
            <a:ext cx="654050" cy="762000"/>
          </a:xfrm>
          <a:custGeom>
            <a:avLst/>
            <a:gdLst>
              <a:gd name="T0" fmla="*/ 72 w 144"/>
              <a:gd name="T1" fmla="*/ 168 h 168"/>
              <a:gd name="T2" fmla="*/ 144 w 144"/>
              <a:gd name="T3" fmla="*/ 96 h 168"/>
              <a:gd name="T4" fmla="*/ 72 w 144"/>
              <a:gd name="T5" fmla="*/ 168 h 168"/>
              <a:gd name="T6" fmla="*/ 21 w 144"/>
              <a:gd name="T7" fmla="*/ 74 h 168"/>
              <a:gd name="T8" fmla="*/ 41 w 144"/>
              <a:gd name="T9" fmla="*/ 94 h 168"/>
              <a:gd name="T10" fmla="*/ 52 w 144"/>
              <a:gd name="T11" fmla="*/ 90 h 168"/>
              <a:gd name="T12" fmla="*/ 52 w 144"/>
              <a:gd name="T13" fmla="*/ 92 h 168"/>
              <a:gd name="T14" fmla="*/ 72 w 144"/>
              <a:gd name="T15" fmla="*/ 112 h 168"/>
              <a:gd name="T16" fmla="*/ 92 w 144"/>
              <a:gd name="T17" fmla="*/ 92 h 168"/>
              <a:gd name="T18" fmla="*/ 92 w 144"/>
              <a:gd name="T19" fmla="*/ 90 h 168"/>
              <a:gd name="T20" fmla="*/ 103 w 144"/>
              <a:gd name="T21" fmla="*/ 94 h 168"/>
              <a:gd name="T22" fmla="*/ 123 w 144"/>
              <a:gd name="T23" fmla="*/ 74 h 168"/>
              <a:gd name="T24" fmla="*/ 112 w 144"/>
              <a:gd name="T25" fmla="*/ 56 h 168"/>
              <a:gd name="T26" fmla="*/ 123 w 144"/>
              <a:gd name="T27" fmla="*/ 38 h 168"/>
              <a:gd name="T28" fmla="*/ 103 w 144"/>
              <a:gd name="T29" fmla="*/ 18 h 168"/>
              <a:gd name="T30" fmla="*/ 92 w 144"/>
              <a:gd name="T31" fmla="*/ 22 h 168"/>
              <a:gd name="T32" fmla="*/ 92 w 144"/>
              <a:gd name="T33" fmla="*/ 20 h 168"/>
              <a:gd name="T34" fmla="*/ 72 w 144"/>
              <a:gd name="T35" fmla="*/ 0 h 168"/>
              <a:gd name="T36" fmla="*/ 52 w 144"/>
              <a:gd name="T37" fmla="*/ 20 h 168"/>
              <a:gd name="T38" fmla="*/ 52 w 144"/>
              <a:gd name="T39" fmla="*/ 22 h 168"/>
              <a:gd name="T40" fmla="*/ 41 w 144"/>
              <a:gd name="T41" fmla="*/ 18 h 168"/>
              <a:gd name="T42" fmla="*/ 21 w 144"/>
              <a:gd name="T43" fmla="*/ 38 h 168"/>
              <a:gd name="T44" fmla="*/ 32 w 144"/>
              <a:gd name="T45" fmla="*/ 56 h 168"/>
              <a:gd name="T46" fmla="*/ 21 w 144"/>
              <a:gd name="T47" fmla="*/ 74 h 168"/>
              <a:gd name="T48" fmla="*/ 72 w 144"/>
              <a:gd name="T49" fmla="*/ 36 h 168"/>
              <a:gd name="T50" fmla="*/ 92 w 144"/>
              <a:gd name="T51" fmla="*/ 56 h 168"/>
              <a:gd name="T52" fmla="*/ 72 w 144"/>
              <a:gd name="T53" fmla="*/ 76 h 168"/>
              <a:gd name="T54" fmla="*/ 52 w 144"/>
              <a:gd name="T55" fmla="*/ 56 h 168"/>
              <a:gd name="T56" fmla="*/ 72 w 144"/>
              <a:gd name="T57" fmla="*/ 36 h 168"/>
              <a:gd name="T58" fmla="*/ 0 w 144"/>
              <a:gd name="T59" fmla="*/ 96 h 168"/>
              <a:gd name="T60" fmla="*/ 72 w 144"/>
              <a:gd name="T61" fmla="*/ 168 h 168"/>
              <a:gd name="T62" fmla="*/ 0 w 144"/>
              <a:gd name="T63" fmla="*/ 9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8">
                <a:moveTo>
                  <a:pt x="72" y="168"/>
                </a:moveTo>
                <a:cubicBezTo>
                  <a:pt x="112" y="168"/>
                  <a:pt x="144" y="136"/>
                  <a:pt x="144" y="96"/>
                </a:cubicBezTo>
                <a:cubicBezTo>
                  <a:pt x="104" y="96"/>
                  <a:pt x="72" y="128"/>
                  <a:pt x="72" y="168"/>
                </a:cubicBezTo>
                <a:close/>
                <a:moveTo>
                  <a:pt x="21" y="74"/>
                </a:moveTo>
                <a:cubicBezTo>
                  <a:pt x="21" y="85"/>
                  <a:pt x="30" y="94"/>
                  <a:pt x="41" y="94"/>
                </a:cubicBezTo>
                <a:cubicBezTo>
                  <a:pt x="45" y="94"/>
                  <a:pt x="49" y="93"/>
                  <a:pt x="52" y="9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103"/>
                  <a:pt x="61" y="112"/>
                  <a:pt x="72" y="112"/>
                </a:cubicBezTo>
                <a:cubicBezTo>
                  <a:pt x="83" y="112"/>
                  <a:pt x="92" y="103"/>
                  <a:pt x="92" y="92"/>
                </a:cubicBezTo>
                <a:cubicBezTo>
                  <a:pt x="92" y="90"/>
                  <a:pt x="92" y="90"/>
                  <a:pt x="92" y="90"/>
                </a:cubicBezTo>
                <a:cubicBezTo>
                  <a:pt x="95" y="93"/>
                  <a:pt x="99" y="94"/>
                  <a:pt x="103" y="94"/>
                </a:cubicBezTo>
                <a:cubicBezTo>
                  <a:pt x="114" y="94"/>
                  <a:pt x="123" y="85"/>
                  <a:pt x="123" y="74"/>
                </a:cubicBezTo>
                <a:cubicBezTo>
                  <a:pt x="123" y="66"/>
                  <a:pt x="118" y="59"/>
                  <a:pt x="112" y="56"/>
                </a:cubicBezTo>
                <a:cubicBezTo>
                  <a:pt x="118" y="53"/>
                  <a:pt x="123" y="46"/>
                  <a:pt x="123" y="38"/>
                </a:cubicBezTo>
                <a:cubicBezTo>
                  <a:pt x="123" y="27"/>
                  <a:pt x="114" y="18"/>
                  <a:pt x="103" y="18"/>
                </a:cubicBezTo>
                <a:cubicBezTo>
                  <a:pt x="99" y="18"/>
                  <a:pt x="95" y="19"/>
                  <a:pt x="92" y="22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9"/>
                  <a:pt x="83" y="0"/>
                  <a:pt x="72" y="0"/>
                </a:cubicBezTo>
                <a:cubicBezTo>
                  <a:pt x="61" y="0"/>
                  <a:pt x="52" y="9"/>
                  <a:pt x="52" y="20"/>
                </a:cubicBezTo>
                <a:cubicBezTo>
                  <a:pt x="52" y="22"/>
                  <a:pt x="52" y="22"/>
                  <a:pt x="52" y="22"/>
                </a:cubicBezTo>
                <a:cubicBezTo>
                  <a:pt x="49" y="19"/>
                  <a:pt x="45" y="18"/>
                  <a:pt x="41" y="18"/>
                </a:cubicBezTo>
                <a:cubicBezTo>
                  <a:pt x="30" y="18"/>
                  <a:pt x="21" y="27"/>
                  <a:pt x="21" y="38"/>
                </a:cubicBezTo>
                <a:cubicBezTo>
                  <a:pt x="21" y="46"/>
                  <a:pt x="26" y="53"/>
                  <a:pt x="32" y="56"/>
                </a:cubicBezTo>
                <a:cubicBezTo>
                  <a:pt x="26" y="59"/>
                  <a:pt x="21" y="66"/>
                  <a:pt x="21" y="74"/>
                </a:cubicBezTo>
                <a:close/>
                <a:moveTo>
                  <a:pt x="72" y="36"/>
                </a:moveTo>
                <a:cubicBezTo>
                  <a:pt x="83" y="36"/>
                  <a:pt x="92" y="45"/>
                  <a:pt x="92" y="56"/>
                </a:cubicBezTo>
                <a:cubicBezTo>
                  <a:pt x="92" y="67"/>
                  <a:pt x="83" y="76"/>
                  <a:pt x="72" y="76"/>
                </a:cubicBezTo>
                <a:cubicBezTo>
                  <a:pt x="61" y="76"/>
                  <a:pt x="52" y="67"/>
                  <a:pt x="52" y="56"/>
                </a:cubicBezTo>
                <a:cubicBezTo>
                  <a:pt x="52" y="45"/>
                  <a:pt x="61" y="36"/>
                  <a:pt x="72" y="36"/>
                </a:cubicBezTo>
                <a:close/>
                <a:moveTo>
                  <a:pt x="0" y="96"/>
                </a:moveTo>
                <a:cubicBezTo>
                  <a:pt x="0" y="136"/>
                  <a:pt x="32" y="168"/>
                  <a:pt x="72" y="168"/>
                </a:cubicBezTo>
                <a:cubicBezTo>
                  <a:pt x="72" y="128"/>
                  <a:pt x="40" y="96"/>
                  <a:pt x="0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563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0 w 144"/>
              <a:gd name="T1" fmla="*/ 0 h 160"/>
              <a:gd name="T2" fmla="*/ 16 w 144"/>
              <a:gd name="T3" fmla="*/ 146 h 160"/>
              <a:gd name="T4" fmla="*/ 32 w 144"/>
              <a:gd name="T5" fmla="*/ 160 h 160"/>
              <a:gd name="T6" fmla="*/ 112 w 144"/>
              <a:gd name="T7" fmla="*/ 160 h 160"/>
              <a:gd name="T8" fmla="*/ 128 w 144"/>
              <a:gd name="T9" fmla="*/ 146 h 160"/>
              <a:gd name="T10" fmla="*/ 144 w 144"/>
              <a:gd name="T11" fmla="*/ 0 h 160"/>
              <a:gd name="T12" fmla="*/ 0 w 144"/>
              <a:gd name="T13" fmla="*/ 0 h 160"/>
              <a:gd name="T14" fmla="*/ 72 w 144"/>
              <a:gd name="T15" fmla="*/ 136 h 160"/>
              <a:gd name="T16" fmla="*/ 48 w 144"/>
              <a:gd name="T17" fmla="*/ 112 h 160"/>
              <a:gd name="T18" fmla="*/ 72 w 144"/>
              <a:gd name="T19" fmla="*/ 69 h 160"/>
              <a:gd name="T20" fmla="*/ 96 w 144"/>
              <a:gd name="T21" fmla="*/ 112 h 160"/>
              <a:gd name="T22" fmla="*/ 72 w 144"/>
              <a:gd name="T23" fmla="*/ 136 h 160"/>
              <a:gd name="T24" fmla="*/ 123 w 144"/>
              <a:gd name="T25" fmla="*/ 48 h 160"/>
              <a:gd name="T26" fmla="*/ 21 w 144"/>
              <a:gd name="T27" fmla="*/ 48 h 160"/>
              <a:gd name="T28" fmla="*/ 18 w 144"/>
              <a:gd name="T29" fmla="*/ 16 h 160"/>
              <a:gd name="T30" fmla="*/ 126 w 144"/>
              <a:gd name="T31" fmla="*/ 16 h 160"/>
              <a:gd name="T32" fmla="*/ 123 w 144"/>
              <a:gd name="T33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60">
                <a:moveTo>
                  <a:pt x="0" y="0"/>
                </a:moveTo>
                <a:cubicBezTo>
                  <a:pt x="16" y="146"/>
                  <a:pt x="16" y="146"/>
                  <a:pt x="16" y="146"/>
                </a:cubicBezTo>
                <a:cubicBezTo>
                  <a:pt x="17" y="154"/>
                  <a:pt x="24" y="160"/>
                  <a:pt x="3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0" y="160"/>
                  <a:pt x="127" y="154"/>
                  <a:pt x="128" y="146"/>
                </a:cubicBezTo>
                <a:cubicBezTo>
                  <a:pt x="144" y="0"/>
                  <a:pt x="144" y="0"/>
                  <a:pt x="144" y="0"/>
                </a:cubicBezTo>
                <a:lnTo>
                  <a:pt x="0" y="0"/>
                </a:lnTo>
                <a:close/>
                <a:moveTo>
                  <a:pt x="72" y="136"/>
                </a:moveTo>
                <a:cubicBezTo>
                  <a:pt x="59" y="136"/>
                  <a:pt x="48" y="125"/>
                  <a:pt x="48" y="112"/>
                </a:cubicBezTo>
                <a:cubicBezTo>
                  <a:pt x="48" y="96"/>
                  <a:pt x="72" y="69"/>
                  <a:pt x="72" y="69"/>
                </a:cubicBezTo>
                <a:cubicBezTo>
                  <a:pt x="72" y="69"/>
                  <a:pt x="96" y="96"/>
                  <a:pt x="96" y="112"/>
                </a:cubicBezTo>
                <a:cubicBezTo>
                  <a:pt x="96" y="125"/>
                  <a:pt x="85" y="136"/>
                  <a:pt x="72" y="136"/>
                </a:cubicBezTo>
                <a:close/>
                <a:moveTo>
                  <a:pt x="123" y="48"/>
                </a:moveTo>
                <a:cubicBezTo>
                  <a:pt x="21" y="48"/>
                  <a:pt x="21" y="48"/>
                  <a:pt x="21" y="48"/>
                </a:cubicBezTo>
                <a:cubicBezTo>
                  <a:pt x="18" y="16"/>
                  <a:pt x="18" y="16"/>
                  <a:pt x="18" y="16"/>
                </a:cubicBezTo>
                <a:cubicBezTo>
                  <a:pt x="126" y="16"/>
                  <a:pt x="126" y="16"/>
                  <a:pt x="126" y="16"/>
                </a:cubicBezTo>
                <a:lnTo>
                  <a:pt x="123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566"/>
          <p:cNvSpPr>
            <a:spLocks noEditPoints="1"/>
          </p:cNvSpPr>
          <p:nvPr/>
        </p:nvSpPr>
        <p:spPr bwMode="auto">
          <a:xfrm>
            <a:off x="10907713" y="7616825"/>
            <a:ext cx="795338" cy="742950"/>
          </a:xfrm>
          <a:custGeom>
            <a:avLst/>
            <a:gdLst>
              <a:gd name="T0" fmla="*/ 46 w 160"/>
              <a:gd name="T1" fmla="*/ 86 h 149"/>
              <a:gd name="T2" fmla="*/ 68 w 160"/>
              <a:gd name="T3" fmla="*/ 63 h 149"/>
              <a:gd name="T4" fmla="*/ 12 w 160"/>
              <a:gd name="T5" fmla="*/ 7 h 149"/>
              <a:gd name="T6" fmla="*/ 12 w 160"/>
              <a:gd name="T7" fmla="*/ 52 h 149"/>
              <a:gd name="T8" fmla="*/ 46 w 160"/>
              <a:gd name="T9" fmla="*/ 86 h 149"/>
              <a:gd name="T10" fmla="*/ 100 w 160"/>
              <a:gd name="T11" fmla="*/ 71 h 149"/>
              <a:gd name="T12" fmla="*/ 142 w 160"/>
              <a:gd name="T13" fmla="*/ 60 h 149"/>
              <a:gd name="T14" fmla="*/ 149 w 160"/>
              <a:gd name="T15" fmla="*/ 11 h 149"/>
              <a:gd name="T16" fmla="*/ 100 w 160"/>
              <a:gd name="T17" fmla="*/ 18 h 149"/>
              <a:gd name="T18" fmla="*/ 89 w 160"/>
              <a:gd name="T19" fmla="*/ 60 h 149"/>
              <a:gd name="T20" fmla="*/ 11 w 160"/>
              <a:gd name="T21" fmla="*/ 138 h 149"/>
              <a:gd name="T22" fmla="*/ 22 w 160"/>
              <a:gd name="T23" fmla="*/ 149 h 149"/>
              <a:gd name="T24" fmla="*/ 77 w 160"/>
              <a:gd name="T25" fmla="*/ 94 h 149"/>
              <a:gd name="T26" fmla="*/ 132 w 160"/>
              <a:gd name="T27" fmla="*/ 149 h 149"/>
              <a:gd name="T28" fmla="*/ 143 w 160"/>
              <a:gd name="T29" fmla="*/ 138 h 149"/>
              <a:gd name="T30" fmla="*/ 88 w 160"/>
              <a:gd name="T31" fmla="*/ 83 h 149"/>
              <a:gd name="T32" fmla="*/ 100 w 160"/>
              <a:gd name="T33" fmla="*/ 7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49">
                <a:moveTo>
                  <a:pt x="46" y="86"/>
                </a:moveTo>
                <a:cubicBezTo>
                  <a:pt x="68" y="63"/>
                  <a:pt x="68" y="63"/>
                  <a:pt x="68" y="63"/>
                </a:cubicBezTo>
                <a:cubicBezTo>
                  <a:pt x="12" y="7"/>
                  <a:pt x="12" y="7"/>
                  <a:pt x="12" y="7"/>
                </a:cubicBezTo>
                <a:cubicBezTo>
                  <a:pt x="0" y="19"/>
                  <a:pt x="0" y="40"/>
                  <a:pt x="12" y="52"/>
                </a:cubicBezTo>
                <a:lnTo>
                  <a:pt x="46" y="86"/>
                </a:lnTo>
                <a:close/>
                <a:moveTo>
                  <a:pt x="100" y="71"/>
                </a:moveTo>
                <a:cubicBezTo>
                  <a:pt x="112" y="77"/>
                  <a:pt x="130" y="73"/>
                  <a:pt x="142" y="60"/>
                </a:cubicBezTo>
                <a:cubicBezTo>
                  <a:pt x="158" y="45"/>
                  <a:pt x="160" y="23"/>
                  <a:pt x="149" y="11"/>
                </a:cubicBezTo>
                <a:cubicBezTo>
                  <a:pt x="137" y="0"/>
                  <a:pt x="115" y="2"/>
                  <a:pt x="100" y="18"/>
                </a:cubicBezTo>
                <a:cubicBezTo>
                  <a:pt x="87" y="31"/>
                  <a:pt x="83" y="48"/>
                  <a:pt x="89" y="60"/>
                </a:cubicBezTo>
                <a:cubicBezTo>
                  <a:pt x="71" y="78"/>
                  <a:pt x="11" y="138"/>
                  <a:pt x="11" y="13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77" y="94"/>
                  <a:pt x="77" y="94"/>
                  <a:pt x="77" y="94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88" y="83"/>
                  <a:pt x="88" y="83"/>
                  <a:pt x="88" y="83"/>
                </a:cubicBezTo>
                <a:lnTo>
                  <a:pt x="100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569"/>
          <p:cNvSpPr>
            <a:spLocks noEditPoints="1"/>
          </p:cNvSpPr>
          <p:nvPr/>
        </p:nvSpPr>
        <p:spPr bwMode="auto">
          <a:xfrm>
            <a:off x="8572500" y="7689850"/>
            <a:ext cx="766763" cy="617538"/>
          </a:xfrm>
          <a:custGeom>
            <a:avLst/>
            <a:gdLst>
              <a:gd name="T0" fmla="*/ 410 w 483"/>
              <a:gd name="T1" fmla="*/ 73 h 389"/>
              <a:gd name="T2" fmla="*/ 410 w 483"/>
              <a:gd name="T3" fmla="*/ 0 h 389"/>
              <a:gd name="T4" fmla="*/ 72 w 483"/>
              <a:gd name="T5" fmla="*/ 0 h 389"/>
              <a:gd name="T6" fmla="*/ 72 w 483"/>
              <a:gd name="T7" fmla="*/ 73 h 389"/>
              <a:gd name="T8" fmla="*/ 0 w 483"/>
              <a:gd name="T9" fmla="*/ 73 h 389"/>
              <a:gd name="T10" fmla="*/ 0 w 483"/>
              <a:gd name="T11" fmla="*/ 389 h 389"/>
              <a:gd name="T12" fmla="*/ 193 w 483"/>
              <a:gd name="T13" fmla="*/ 389 h 389"/>
              <a:gd name="T14" fmla="*/ 193 w 483"/>
              <a:gd name="T15" fmla="*/ 292 h 389"/>
              <a:gd name="T16" fmla="*/ 290 w 483"/>
              <a:gd name="T17" fmla="*/ 292 h 389"/>
              <a:gd name="T18" fmla="*/ 290 w 483"/>
              <a:gd name="T19" fmla="*/ 389 h 389"/>
              <a:gd name="T20" fmla="*/ 483 w 483"/>
              <a:gd name="T21" fmla="*/ 389 h 389"/>
              <a:gd name="T22" fmla="*/ 483 w 483"/>
              <a:gd name="T23" fmla="*/ 73 h 389"/>
              <a:gd name="T24" fmla="*/ 410 w 483"/>
              <a:gd name="T25" fmla="*/ 73 h 389"/>
              <a:gd name="T26" fmla="*/ 217 w 483"/>
              <a:gd name="T27" fmla="*/ 146 h 389"/>
              <a:gd name="T28" fmla="*/ 169 w 483"/>
              <a:gd name="T29" fmla="*/ 146 h 389"/>
              <a:gd name="T30" fmla="*/ 169 w 483"/>
              <a:gd name="T31" fmla="*/ 170 h 389"/>
              <a:gd name="T32" fmla="*/ 217 w 483"/>
              <a:gd name="T33" fmla="*/ 170 h 389"/>
              <a:gd name="T34" fmla="*/ 217 w 483"/>
              <a:gd name="T35" fmla="*/ 195 h 389"/>
              <a:gd name="T36" fmla="*/ 145 w 483"/>
              <a:gd name="T37" fmla="*/ 195 h 389"/>
              <a:gd name="T38" fmla="*/ 145 w 483"/>
              <a:gd name="T39" fmla="*/ 122 h 389"/>
              <a:gd name="T40" fmla="*/ 193 w 483"/>
              <a:gd name="T41" fmla="*/ 122 h 389"/>
              <a:gd name="T42" fmla="*/ 193 w 483"/>
              <a:gd name="T43" fmla="*/ 97 h 389"/>
              <a:gd name="T44" fmla="*/ 145 w 483"/>
              <a:gd name="T45" fmla="*/ 97 h 389"/>
              <a:gd name="T46" fmla="*/ 145 w 483"/>
              <a:gd name="T47" fmla="*/ 73 h 389"/>
              <a:gd name="T48" fmla="*/ 217 w 483"/>
              <a:gd name="T49" fmla="*/ 73 h 389"/>
              <a:gd name="T50" fmla="*/ 217 w 483"/>
              <a:gd name="T51" fmla="*/ 146 h 389"/>
              <a:gd name="T52" fmla="*/ 338 w 483"/>
              <a:gd name="T53" fmla="*/ 195 h 389"/>
              <a:gd name="T54" fmla="*/ 314 w 483"/>
              <a:gd name="T55" fmla="*/ 195 h 389"/>
              <a:gd name="T56" fmla="*/ 314 w 483"/>
              <a:gd name="T57" fmla="*/ 146 h 389"/>
              <a:gd name="T58" fmla="*/ 266 w 483"/>
              <a:gd name="T59" fmla="*/ 146 h 389"/>
              <a:gd name="T60" fmla="*/ 266 w 483"/>
              <a:gd name="T61" fmla="*/ 73 h 389"/>
              <a:gd name="T62" fmla="*/ 290 w 483"/>
              <a:gd name="T63" fmla="*/ 73 h 389"/>
              <a:gd name="T64" fmla="*/ 290 w 483"/>
              <a:gd name="T65" fmla="*/ 122 h 389"/>
              <a:gd name="T66" fmla="*/ 314 w 483"/>
              <a:gd name="T67" fmla="*/ 122 h 389"/>
              <a:gd name="T68" fmla="*/ 314 w 483"/>
              <a:gd name="T69" fmla="*/ 73 h 389"/>
              <a:gd name="T70" fmla="*/ 338 w 483"/>
              <a:gd name="T71" fmla="*/ 73 h 389"/>
              <a:gd name="T72" fmla="*/ 338 w 483"/>
              <a:gd name="T73" fmla="*/ 19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3" h="389">
                <a:moveTo>
                  <a:pt x="410" y="73"/>
                </a:moveTo>
                <a:lnTo>
                  <a:pt x="410" y="0"/>
                </a:lnTo>
                <a:lnTo>
                  <a:pt x="72" y="0"/>
                </a:lnTo>
                <a:lnTo>
                  <a:pt x="72" y="73"/>
                </a:lnTo>
                <a:lnTo>
                  <a:pt x="0" y="73"/>
                </a:lnTo>
                <a:lnTo>
                  <a:pt x="0" y="389"/>
                </a:lnTo>
                <a:lnTo>
                  <a:pt x="193" y="389"/>
                </a:lnTo>
                <a:lnTo>
                  <a:pt x="193" y="292"/>
                </a:lnTo>
                <a:lnTo>
                  <a:pt x="290" y="292"/>
                </a:lnTo>
                <a:lnTo>
                  <a:pt x="290" y="389"/>
                </a:lnTo>
                <a:lnTo>
                  <a:pt x="483" y="389"/>
                </a:lnTo>
                <a:lnTo>
                  <a:pt x="483" y="73"/>
                </a:lnTo>
                <a:lnTo>
                  <a:pt x="410" y="73"/>
                </a:lnTo>
                <a:close/>
                <a:moveTo>
                  <a:pt x="217" y="146"/>
                </a:moveTo>
                <a:lnTo>
                  <a:pt x="169" y="146"/>
                </a:lnTo>
                <a:lnTo>
                  <a:pt x="169" y="170"/>
                </a:lnTo>
                <a:lnTo>
                  <a:pt x="217" y="170"/>
                </a:lnTo>
                <a:lnTo>
                  <a:pt x="217" y="195"/>
                </a:lnTo>
                <a:lnTo>
                  <a:pt x="145" y="195"/>
                </a:lnTo>
                <a:lnTo>
                  <a:pt x="145" y="122"/>
                </a:lnTo>
                <a:lnTo>
                  <a:pt x="193" y="122"/>
                </a:lnTo>
                <a:lnTo>
                  <a:pt x="193" y="97"/>
                </a:lnTo>
                <a:lnTo>
                  <a:pt x="145" y="97"/>
                </a:lnTo>
                <a:lnTo>
                  <a:pt x="145" y="73"/>
                </a:lnTo>
                <a:lnTo>
                  <a:pt x="217" y="73"/>
                </a:lnTo>
                <a:lnTo>
                  <a:pt x="217" y="146"/>
                </a:lnTo>
                <a:close/>
                <a:moveTo>
                  <a:pt x="338" y="195"/>
                </a:moveTo>
                <a:lnTo>
                  <a:pt x="314" y="195"/>
                </a:lnTo>
                <a:lnTo>
                  <a:pt x="314" y="146"/>
                </a:lnTo>
                <a:lnTo>
                  <a:pt x="266" y="146"/>
                </a:lnTo>
                <a:lnTo>
                  <a:pt x="266" y="73"/>
                </a:lnTo>
                <a:lnTo>
                  <a:pt x="290" y="73"/>
                </a:lnTo>
                <a:lnTo>
                  <a:pt x="290" y="122"/>
                </a:lnTo>
                <a:lnTo>
                  <a:pt x="314" y="122"/>
                </a:lnTo>
                <a:lnTo>
                  <a:pt x="314" y="73"/>
                </a:lnTo>
                <a:lnTo>
                  <a:pt x="338" y="73"/>
                </a:lnTo>
                <a:lnTo>
                  <a:pt x="338" y="1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572"/>
          <p:cNvSpPr>
            <a:spLocks noEditPoints="1"/>
          </p:cNvSpPr>
          <p:nvPr/>
        </p:nvSpPr>
        <p:spPr bwMode="auto">
          <a:xfrm>
            <a:off x="6292851" y="7624763"/>
            <a:ext cx="612775" cy="752475"/>
          </a:xfrm>
          <a:custGeom>
            <a:avLst/>
            <a:gdLst>
              <a:gd name="T0" fmla="*/ 112 w 144"/>
              <a:gd name="T1" fmla="*/ 34 h 178"/>
              <a:gd name="T2" fmla="*/ 124 w 144"/>
              <a:gd name="T3" fmla="*/ 22 h 178"/>
              <a:gd name="T4" fmla="*/ 112 w 144"/>
              <a:gd name="T5" fmla="*/ 0 h 178"/>
              <a:gd name="T6" fmla="*/ 100 w 144"/>
              <a:gd name="T7" fmla="*/ 22 h 178"/>
              <a:gd name="T8" fmla="*/ 112 w 144"/>
              <a:gd name="T9" fmla="*/ 34 h 178"/>
              <a:gd name="T10" fmla="*/ 72 w 144"/>
              <a:gd name="T11" fmla="*/ 34 h 178"/>
              <a:gd name="T12" fmla="*/ 84 w 144"/>
              <a:gd name="T13" fmla="*/ 22 h 178"/>
              <a:gd name="T14" fmla="*/ 72 w 144"/>
              <a:gd name="T15" fmla="*/ 0 h 178"/>
              <a:gd name="T16" fmla="*/ 60 w 144"/>
              <a:gd name="T17" fmla="*/ 22 h 178"/>
              <a:gd name="T18" fmla="*/ 72 w 144"/>
              <a:gd name="T19" fmla="*/ 34 h 178"/>
              <a:gd name="T20" fmla="*/ 32 w 144"/>
              <a:gd name="T21" fmla="*/ 34 h 178"/>
              <a:gd name="T22" fmla="*/ 44 w 144"/>
              <a:gd name="T23" fmla="*/ 22 h 178"/>
              <a:gd name="T24" fmla="*/ 32 w 144"/>
              <a:gd name="T25" fmla="*/ 0 h 178"/>
              <a:gd name="T26" fmla="*/ 20 w 144"/>
              <a:gd name="T27" fmla="*/ 22 h 178"/>
              <a:gd name="T28" fmla="*/ 32 w 144"/>
              <a:gd name="T29" fmla="*/ 34 h 178"/>
              <a:gd name="T30" fmla="*/ 127 w 144"/>
              <a:gd name="T31" fmla="*/ 58 h 178"/>
              <a:gd name="T32" fmla="*/ 116 w 144"/>
              <a:gd name="T33" fmla="*/ 50 h 178"/>
              <a:gd name="T34" fmla="*/ 28 w 144"/>
              <a:gd name="T35" fmla="*/ 50 h 178"/>
              <a:gd name="T36" fmla="*/ 17 w 144"/>
              <a:gd name="T37" fmla="*/ 58 h 178"/>
              <a:gd name="T38" fmla="*/ 0 w 144"/>
              <a:gd name="T39" fmla="*/ 106 h 178"/>
              <a:gd name="T40" fmla="*/ 0 w 144"/>
              <a:gd name="T41" fmla="*/ 170 h 178"/>
              <a:gd name="T42" fmla="*/ 8 w 144"/>
              <a:gd name="T43" fmla="*/ 178 h 178"/>
              <a:gd name="T44" fmla="*/ 16 w 144"/>
              <a:gd name="T45" fmla="*/ 178 h 178"/>
              <a:gd name="T46" fmla="*/ 24 w 144"/>
              <a:gd name="T47" fmla="*/ 170 h 178"/>
              <a:gd name="T48" fmla="*/ 24 w 144"/>
              <a:gd name="T49" fmla="*/ 162 h 178"/>
              <a:gd name="T50" fmla="*/ 120 w 144"/>
              <a:gd name="T51" fmla="*/ 162 h 178"/>
              <a:gd name="T52" fmla="*/ 120 w 144"/>
              <a:gd name="T53" fmla="*/ 170 h 178"/>
              <a:gd name="T54" fmla="*/ 128 w 144"/>
              <a:gd name="T55" fmla="*/ 178 h 178"/>
              <a:gd name="T56" fmla="*/ 136 w 144"/>
              <a:gd name="T57" fmla="*/ 178 h 178"/>
              <a:gd name="T58" fmla="*/ 144 w 144"/>
              <a:gd name="T59" fmla="*/ 170 h 178"/>
              <a:gd name="T60" fmla="*/ 144 w 144"/>
              <a:gd name="T61" fmla="*/ 106 h 178"/>
              <a:gd name="T62" fmla="*/ 127 w 144"/>
              <a:gd name="T63" fmla="*/ 58 h 178"/>
              <a:gd name="T64" fmla="*/ 28 w 144"/>
              <a:gd name="T65" fmla="*/ 138 h 178"/>
              <a:gd name="T66" fmla="*/ 16 w 144"/>
              <a:gd name="T67" fmla="*/ 126 h 178"/>
              <a:gd name="T68" fmla="*/ 28 w 144"/>
              <a:gd name="T69" fmla="*/ 114 h 178"/>
              <a:gd name="T70" fmla="*/ 40 w 144"/>
              <a:gd name="T71" fmla="*/ 126 h 178"/>
              <a:gd name="T72" fmla="*/ 28 w 144"/>
              <a:gd name="T73" fmla="*/ 138 h 178"/>
              <a:gd name="T74" fmla="*/ 116 w 144"/>
              <a:gd name="T75" fmla="*/ 138 h 178"/>
              <a:gd name="T76" fmla="*/ 104 w 144"/>
              <a:gd name="T77" fmla="*/ 126 h 178"/>
              <a:gd name="T78" fmla="*/ 116 w 144"/>
              <a:gd name="T79" fmla="*/ 114 h 178"/>
              <a:gd name="T80" fmla="*/ 128 w 144"/>
              <a:gd name="T81" fmla="*/ 126 h 178"/>
              <a:gd name="T82" fmla="*/ 116 w 144"/>
              <a:gd name="T83" fmla="*/ 138 h 178"/>
              <a:gd name="T84" fmla="*/ 16 w 144"/>
              <a:gd name="T85" fmla="*/ 98 h 178"/>
              <a:gd name="T86" fmla="*/ 28 w 144"/>
              <a:gd name="T87" fmla="*/ 62 h 178"/>
              <a:gd name="T88" fmla="*/ 116 w 144"/>
              <a:gd name="T89" fmla="*/ 62 h 178"/>
              <a:gd name="T90" fmla="*/ 128 w 144"/>
              <a:gd name="T91" fmla="*/ 98 h 178"/>
              <a:gd name="T92" fmla="*/ 16 w 144"/>
              <a:gd name="T93" fmla="*/ 9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4" h="178">
                <a:moveTo>
                  <a:pt x="112" y="34"/>
                </a:moveTo>
                <a:cubicBezTo>
                  <a:pt x="119" y="34"/>
                  <a:pt x="124" y="29"/>
                  <a:pt x="124" y="22"/>
                </a:cubicBezTo>
                <a:cubicBezTo>
                  <a:pt x="124" y="14"/>
                  <a:pt x="112" y="0"/>
                  <a:pt x="112" y="0"/>
                </a:cubicBezTo>
                <a:cubicBezTo>
                  <a:pt x="112" y="0"/>
                  <a:pt x="100" y="14"/>
                  <a:pt x="100" y="22"/>
                </a:cubicBezTo>
                <a:cubicBezTo>
                  <a:pt x="100" y="29"/>
                  <a:pt x="105" y="34"/>
                  <a:pt x="112" y="34"/>
                </a:cubicBezTo>
                <a:close/>
                <a:moveTo>
                  <a:pt x="72" y="34"/>
                </a:moveTo>
                <a:cubicBezTo>
                  <a:pt x="79" y="34"/>
                  <a:pt x="84" y="29"/>
                  <a:pt x="84" y="22"/>
                </a:cubicBezTo>
                <a:cubicBezTo>
                  <a:pt x="84" y="14"/>
                  <a:pt x="72" y="0"/>
                  <a:pt x="72" y="0"/>
                </a:cubicBezTo>
                <a:cubicBezTo>
                  <a:pt x="72" y="0"/>
                  <a:pt x="60" y="14"/>
                  <a:pt x="60" y="22"/>
                </a:cubicBezTo>
                <a:cubicBezTo>
                  <a:pt x="60" y="29"/>
                  <a:pt x="65" y="34"/>
                  <a:pt x="72" y="34"/>
                </a:cubicBezTo>
                <a:close/>
                <a:moveTo>
                  <a:pt x="32" y="34"/>
                </a:moveTo>
                <a:cubicBezTo>
                  <a:pt x="39" y="34"/>
                  <a:pt x="44" y="29"/>
                  <a:pt x="44" y="22"/>
                </a:cubicBezTo>
                <a:cubicBezTo>
                  <a:pt x="44" y="14"/>
                  <a:pt x="32" y="0"/>
                  <a:pt x="32" y="0"/>
                </a:cubicBezTo>
                <a:cubicBezTo>
                  <a:pt x="32" y="0"/>
                  <a:pt x="20" y="14"/>
                  <a:pt x="20" y="22"/>
                </a:cubicBezTo>
                <a:cubicBezTo>
                  <a:pt x="20" y="29"/>
                  <a:pt x="25" y="34"/>
                  <a:pt x="32" y="34"/>
                </a:cubicBezTo>
                <a:close/>
                <a:moveTo>
                  <a:pt x="127" y="58"/>
                </a:moveTo>
                <a:cubicBezTo>
                  <a:pt x="126" y="53"/>
                  <a:pt x="121" y="50"/>
                  <a:pt x="116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3" y="50"/>
                  <a:pt x="18" y="53"/>
                  <a:pt x="17" y="5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4"/>
                  <a:pt x="4" y="178"/>
                  <a:pt x="8" y="178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20" y="178"/>
                  <a:pt x="24" y="174"/>
                  <a:pt x="24" y="17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0" y="174"/>
                  <a:pt x="124" y="178"/>
                  <a:pt x="128" y="178"/>
                </a:cubicBezTo>
                <a:cubicBezTo>
                  <a:pt x="136" y="178"/>
                  <a:pt x="136" y="178"/>
                  <a:pt x="136" y="178"/>
                </a:cubicBezTo>
                <a:cubicBezTo>
                  <a:pt x="140" y="178"/>
                  <a:pt x="144" y="174"/>
                  <a:pt x="144" y="170"/>
                </a:cubicBezTo>
                <a:cubicBezTo>
                  <a:pt x="144" y="106"/>
                  <a:pt x="144" y="106"/>
                  <a:pt x="144" y="106"/>
                </a:cubicBezTo>
                <a:lnTo>
                  <a:pt x="127" y="58"/>
                </a:lnTo>
                <a:close/>
                <a:moveTo>
                  <a:pt x="28" y="138"/>
                </a:moveTo>
                <a:cubicBezTo>
                  <a:pt x="21" y="138"/>
                  <a:pt x="16" y="133"/>
                  <a:pt x="16" y="126"/>
                </a:cubicBezTo>
                <a:cubicBezTo>
                  <a:pt x="16" y="119"/>
                  <a:pt x="21" y="114"/>
                  <a:pt x="28" y="114"/>
                </a:cubicBezTo>
                <a:cubicBezTo>
                  <a:pt x="35" y="114"/>
                  <a:pt x="40" y="119"/>
                  <a:pt x="40" y="126"/>
                </a:cubicBezTo>
                <a:cubicBezTo>
                  <a:pt x="40" y="133"/>
                  <a:pt x="35" y="138"/>
                  <a:pt x="28" y="138"/>
                </a:cubicBezTo>
                <a:close/>
                <a:moveTo>
                  <a:pt x="116" y="138"/>
                </a:moveTo>
                <a:cubicBezTo>
                  <a:pt x="109" y="138"/>
                  <a:pt x="104" y="133"/>
                  <a:pt x="104" y="126"/>
                </a:cubicBezTo>
                <a:cubicBezTo>
                  <a:pt x="104" y="119"/>
                  <a:pt x="109" y="114"/>
                  <a:pt x="116" y="114"/>
                </a:cubicBezTo>
                <a:cubicBezTo>
                  <a:pt x="123" y="114"/>
                  <a:pt x="128" y="119"/>
                  <a:pt x="128" y="126"/>
                </a:cubicBezTo>
                <a:cubicBezTo>
                  <a:pt x="128" y="133"/>
                  <a:pt x="123" y="138"/>
                  <a:pt x="116" y="138"/>
                </a:cubicBezTo>
                <a:close/>
                <a:moveTo>
                  <a:pt x="16" y="98"/>
                </a:moveTo>
                <a:cubicBezTo>
                  <a:pt x="28" y="62"/>
                  <a:pt x="28" y="62"/>
                  <a:pt x="28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28" y="98"/>
                  <a:pt x="128" y="98"/>
                  <a:pt x="128" y="98"/>
                </a:cubicBezTo>
                <a:lnTo>
                  <a:pt x="16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575"/>
          <p:cNvSpPr>
            <a:spLocks noEditPoints="1"/>
          </p:cNvSpPr>
          <p:nvPr/>
        </p:nvSpPr>
        <p:spPr bwMode="auto">
          <a:xfrm>
            <a:off x="3873500" y="7659688"/>
            <a:ext cx="766763" cy="692150"/>
          </a:xfrm>
          <a:custGeom>
            <a:avLst/>
            <a:gdLst>
              <a:gd name="T0" fmla="*/ 144 w 160"/>
              <a:gd name="T1" fmla="*/ 0 h 144"/>
              <a:gd name="T2" fmla="*/ 16 w 160"/>
              <a:gd name="T3" fmla="*/ 0 h 144"/>
              <a:gd name="T4" fmla="*/ 16 w 160"/>
              <a:gd name="T5" fmla="*/ 80 h 144"/>
              <a:gd name="T6" fmla="*/ 48 w 160"/>
              <a:gd name="T7" fmla="*/ 112 h 144"/>
              <a:gd name="T8" fmla="*/ 96 w 160"/>
              <a:gd name="T9" fmla="*/ 112 h 144"/>
              <a:gd name="T10" fmla="*/ 128 w 160"/>
              <a:gd name="T11" fmla="*/ 80 h 144"/>
              <a:gd name="T12" fmla="*/ 128 w 160"/>
              <a:gd name="T13" fmla="*/ 56 h 144"/>
              <a:gd name="T14" fmla="*/ 144 w 160"/>
              <a:gd name="T15" fmla="*/ 56 h 144"/>
              <a:gd name="T16" fmla="*/ 160 w 160"/>
              <a:gd name="T17" fmla="*/ 40 h 144"/>
              <a:gd name="T18" fmla="*/ 160 w 160"/>
              <a:gd name="T19" fmla="*/ 16 h 144"/>
              <a:gd name="T20" fmla="*/ 144 w 160"/>
              <a:gd name="T21" fmla="*/ 0 h 144"/>
              <a:gd name="T22" fmla="*/ 144 w 160"/>
              <a:gd name="T23" fmla="*/ 40 h 144"/>
              <a:gd name="T24" fmla="*/ 128 w 160"/>
              <a:gd name="T25" fmla="*/ 40 h 144"/>
              <a:gd name="T26" fmla="*/ 128 w 160"/>
              <a:gd name="T27" fmla="*/ 16 h 144"/>
              <a:gd name="T28" fmla="*/ 144 w 160"/>
              <a:gd name="T29" fmla="*/ 16 h 144"/>
              <a:gd name="T30" fmla="*/ 144 w 160"/>
              <a:gd name="T31" fmla="*/ 40 h 144"/>
              <a:gd name="T32" fmla="*/ 0 w 160"/>
              <a:gd name="T33" fmla="*/ 144 h 144"/>
              <a:gd name="T34" fmla="*/ 144 w 160"/>
              <a:gd name="T35" fmla="*/ 144 h 144"/>
              <a:gd name="T36" fmla="*/ 144 w 160"/>
              <a:gd name="T37" fmla="*/ 128 h 144"/>
              <a:gd name="T38" fmla="*/ 0 w 160"/>
              <a:gd name="T39" fmla="*/ 128 h 144"/>
              <a:gd name="T40" fmla="*/ 0 w 160"/>
              <a:gd name="T41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44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98"/>
                  <a:pt x="30" y="112"/>
                  <a:pt x="48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114" y="112"/>
                  <a:pt x="128" y="98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53" y="56"/>
                  <a:pt x="160" y="49"/>
                  <a:pt x="160" y="4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40"/>
                </a:lnTo>
                <a:close/>
                <a:moveTo>
                  <a:pt x="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578"/>
          <p:cNvSpPr>
            <a:spLocks noEditPoints="1"/>
          </p:cNvSpPr>
          <p:nvPr/>
        </p:nvSpPr>
        <p:spPr bwMode="auto">
          <a:xfrm>
            <a:off x="1519238" y="7624763"/>
            <a:ext cx="762000" cy="762000"/>
          </a:xfrm>
          <a:custGeom>
            <a:avLst/>
            <a:gdLst>
              <a:gd name="T0" fmla="*/ 480 w 480"/>
              <a:gd name="T1" fmla="*/ 54 h 480"/>
              <a:gd name="T2" fmla="*/ 480 w 480"/>
              <a:gd name="T3" fmla="*/ 0 h 480"/>
              <a:gd name="T4" fmla="*/ 0 w 480"/>
              <a:gd name="T5" fmla="*/ 0 h 480"/>
              <a:gd name="T6" fmla="*/ 0 w 480"/>
              <a:gd name="T7" fmla="*/ 54 h 480"/>
              <a:gd name="T8" fmla="*/ 213 w 480"/>
              <a:gd name="T9" fmla="*/ 294 h 480"/>
              <a:gd name="T10" fmla="*/ 213 w 480"/>
              <a:gd name="T11" fmla="*/ 427 h 480"/>
              <a:gd name="T12" fmla="*/ 80 w 480"/>
              <a:gd name="T13" fmla="*/ 427 h 480"/>
              <a:gd name="T14" fmla="*/ 80 w 480"/>
              <a:gd name="T15" fmla="*/ 480 h 480"/>
              <a:gd name="T16" fmla="*/ 400 w 480"/>
              <a:gd name="T17" fmla="*/ 480 h 480"/>
              <a:gd name="T18" fmla="*/ 400 w 480"/>
              <a:gd name="T19" fmla="*/ 427 h 480"/>
              <a:gd name="T20" fmla="*/ 266 w 480"/>
              <a:gd name="T21" fmla="*/ 427 h 480"/>
              <a:gd name="T22" fmla="*/ 266 w 480"/>
              <a:gd name="T23" fmla="*/ 294 h 480"/>
              <a:gd name="T24" fmla="*/ 480 w 480"/>
              <a:gd name="T25" fmla="*/ 54 h 480"/>
              <a:gd name="T26" fmla="*/ 116 w 480"/>
              <a:gd name="T27" fmla="*/ 107 h 480"/>
              <a:gd name="T28" fmla="*/ 70 w 480"/>
              <a:gd name="T29" fmla="*/ 54 h 480"/>
              <a:gd name="T30" fmla="*/ 410 w 480"/>
              <a:gd name="T31" fmla="*/ 54 h 480"/>
              <a:gd name="T32" fmla="*/ 363 w 480"/>
              <a:gd name="T33" fmla="*/ 107 h 480"/>
              <a:gd name="T34" fmla="*/ 116 w 480"/>
              <a:gd name="T35" fmla="*/ 10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0" h="480">
                <a:moveTo>
                  <a:pt x="480" y="54"/>
                </a:moveTo>
                <a:lnTo>
                  <a:pt x="480" y="0"/>
                </a:lnTo>
                <a:lnTo>
                  <a:pt x="0" y="0"/>
                </a:lnTo>
                <a:lnTo>
                  <a:pt x="0" y="54"/>
                </a:lnTo>
                <a:lnTo>
                  <a:pt x="213" y="294"/>
                </a:lnTo>
                <a:lnTo>
                  <a:pt x="213" y="427"/>
                </a:lnTo>
                <a:lnTo>
                  <a:pt x="80" y="427"/>
                </a:lnTo>
                <a:lnTo>
                  <a:pt x="80" y="480"/>
                </a:lnTo>
                <a:lnTo>
                  <a:pt x="400" y="480"/>
                </a:lnTo>
                <a:lnTo>
                  <a:pt x="400" y="427"/>
                </a:lnTo>
                <a:lnTo>
                  <a:pt x="266" y="427"/>
                </a:lnTo>
                <a:lnTo>
                  <a:pt x="266" y="294"/>
                </a:lnTo>
                <a:lnTo>
                  <a:pt x="480" y="54"/>
                </a:lnTo>
                <a:close/>
                <a:moveTo>
                  <a:pt x="116" y="107"/>
                </a:moveTo>
                <a:lnTo>
                  <a:pt x="70" y="54"/>
                </a:lnTo>
                <a:lnTo>
                  <a:pt x="410" y="54"/>
                </a:lnTo>
                <a:lnTo>
                  <a:pt x="363" y="107"/>
                </a:lnTo>
                <a:lnTo>
                  <a:pt x="11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581"/>
          <p:cNvSpPr>
            <a:spLocks noEditPoints="1"/>
          </p:cNvSpPr>
          <p:nvPr/>
        </p:nvSpPr>
        <p:spPr bwMode="auto">
          <a:xfrm>
            <a:off x="15621000" y="5657850"/>
            <a:ext cx="766763" cy="617538"/>
          </a:xfrm>
          <a:custGeom>
            <a:avLst/>
            <a:gdLst>
              <a:gd name="T0" fmla="*/ 72 w 160"/>
              <a:gd name="T1" fmla="*/ 104 h 128"/>
              <a:gd name="T2" fmla="*/ 88 w 160"/>
              <a:gd name="T3" fmla="*/ 104 h 128"/>
              <a:gd name="T4" fmla="*/ 88 w 160"/>
              <a:gd name="T5" fmla="*/ 96 h 128"/>
              <a:gd name="T6" fmla="*/ 96 w 160"/>
              <a:gd name="T7" fmla="*/ 96 h 128"/>
              <a:gd name="T8" fmla="*/ 104 w 160"/>
              <a:gd name="T9" fmla="*/ 88 h 128"/>
              <a:gd name="T10" fmla="*/ 104 w 160"/>
              <a:gd name="T11" fmla="*/ 64 h 128"/>
              <a:gd name="T12" fmla="*/ 96 w 160"/>
              <a:gd name="T13" fmla="*/ 56 h 128"/>
              <a:gd name="T14" fmla="*/ 72 w 160"/>
              <a:gd name="T15" fmla="*/ 56 h 128"/>
              <a:gd name="T16" fmla="*/ 72 w 160"/>
              <a:gd name="T17" fmla="*/ 48 h 128"/>
              <a:gd name="T18" fmla="*/ 104 w 160"/>
              <a:gd name="T19" fmla="*/ 48 h 128"/>
              <a:gd name="T20" fmla="*/ 104 w 160"/>
              <a:gd name="T21" fmla="*/ 32 h 128"/>
              <a:gd name="T22" fmla="*/ 88 w 160"/>
              <a:gd name="T23" fmla="*/ 32 h 128"/>
              <a:gd name="T24" fmla="*/ 88 w 160"/>
              <a:gd name="T25" fmla="*/ 24 h 128"/>
              <a:gd name="T26" fmla="*/ 72 w 160"/>
              <a:gd name="T27" fmla="*/ 24 h 128"/>
              <a:gd name="T28" fmla="*/ 72 w 160"/>
              <a:gd name="T29" fmla="*/ 32 h 128"/>
              <a:gd name="T30" fmla="*/ 64 w 160"/>
              <a:gd name="T31" fmla="*/ 32 h 128"/>
              <a:gd name="T32" fmla="*/ 56 w 160"/>
              <a:gd name="T33" fmla="*/ 40 h 128"/>
              <a:gd name="T34" fmla="*/ 56 w 160"/>
              <a:gd name="T35" fmla="*/ 64 h 128"/>
              <a:gd name="T36" fmla="*/ 64 w 160"/>
              <a:gd name="T37" fmla="*/ 72 h 128"/>
              <a:gd name="T38" fmla="*/ 88 w 160"/>
              <a:gd name="T39" fmla="*/ 72 h 128"/>
              <a:gd name="T40" fmla="*/ 88 w 160"/>
              <a:gd name="T41" fmla="*/ 80 h 128"/>
              <a:gd name="T42" fmla="*/ 56 w 160"/>
              <a:gd name="T43" fmla="*/ 80 h 128"/>
              <a:gd name="T44" fmla="*/ 56 w 160"/>
              <a:gd name="T45" fmla="*/ 96 h 128"/>
              <a:gd name="T46" fmla="*/ 72 w 160"/>
              <a:gd name="T47" fmla="*/ 96 h 128"/>
              <a:gd name="T48" fmla="*/ 72 w 160"/>
              <a:gd name="T49" fmla="*/ 104 h 128"/>
              <a:gd name="T50" fmla="*/ 144 w 160"/>
              <a:gd name="T51" fmla="*/ 0 h 128"/>
              <a:gd name="T52" fmla="*/ 16 w 160"/>
              <a:gd name="T53" fmla="*/ 0 h 128"/>
              <a:gd name="T54" fmla="*/ 0 w 160"/>
              <a:gd name="T55" fmla="*/ 16 h 128"/>
              <a:gd name="T56" fmla="*/ 0 w 160"/>
              <a:gd name="T57" fmla="*/ 112 h 128"/>
              <a:gd name="T58" fmla="*/ 16 w 160"/>
              <a:gd name="T59" fmla="*/ 128 h 128"/>
              <a:gd name="T60" fmla="*/ 144 w 160"/>
              <a:gd name="T61" fmla="*/ 128 h 128"/>
              <a:gd name="T62" fmla="*/ 160 w 160"/>
              <a:gd name="T63" fmla="*/ 112 h 128"/>
              <a:gd name="T64" fmla="*/ 160 w 160"/>
              <a:gd name="T65" fmla="*/ 16 h 128"/>
              <a:gd name="T66" fmla="*/ 144 w 160"/>
              <a:gd name="T67" fmla="*/ 0 h 128"/>
              <a:gd name="T68" fmla="*/ 144 w 160"/>
              <a:gd name="T69" fmla="*/ 112 h 128"/>
              <a:gd name="T70" fmla="*/ 16 w 160"/>
              <a:gd name="T71" fmla="*/ 112 h 128"/>
              <a:gd name="T72" fmla="*/ 16 w 160"/>
              <a:gd name="T73" fmla="*/ 16 h 128"/>
              <a:gd name="T74" fmla="*/ 144 w 160"/>
              <a:gd name="T75" fmla="*/ 16 h 128"/>
              <a:gd name="T76" fmla="*/ 144 w 160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28">
                <a:moveTo>
                  <a:pt x="72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96"/>
                  <a:pt x="88" y="96"/>
                  <a:pt x="88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00" y="96"/>
                  <a:pt x="104" y="92"/>
                  <a:pt x="104" y="88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48"/>
                  <a:pt x="72" y="48"/>
                  <a:pt x="72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4"/>
                  <a:pt x="88" y="24"/>
                  <a:pt x="88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32"/>
                  <a:pt x="72" y="32"/>
                  <a:pt x="72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32"/>
                  <a:pt x="56" y="36"/>
                  <a:pt x="56" y="40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96"/>
                  <a:pt x="56" y="96"/>
                  <a:pt x="5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104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584"/>
          <p:cNvSpPr>
            <a:spLocks/>
          </p:cNvSpPr>
          <p:nvPr/>
        </p:nvSpPr>
        <p:spPr bwMode="auto">
          <a:xfrm>
            <a:off x="13285788" y="5583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587"/>
          <p:cNvSpPr>
            <a:spLocks noEditPoints="1"/>
          </p:cNvSpPr>
          <p:nvPr/>
        </p:nvSpPr>
        <p:spPr bwMode="auto">
          <a:xfrm>
            <a:off x="10922000" y="5657850"/>
            <a:ext cx="766763" cy="617538"/>
          </a:xfrm>
          <a:custGeom>
            <a:avLst/>
            <a:gdLst>
              <a:gd name="T0" fmla="*/ 144 w 160"/>
              <a:gd name="T1" fmla="*/ 64 h 128"/>
              <a:gd name="T2" fmla="*/ 160 w 160"/>
              <a:gd name="T3" fmla="*/ 48 h 128"/>
              <a:gd name="T4" fmla="*/ 160 w 160"/>
              <a:gd name="T5" fmla="*/ 16 h 128"/>
              <a:gd name="T6" fmla="*/ 144 w 160"/>
              <a:gd name="T7" fmla="*/ 0 h 128"/>
              <a:gd name="T8" fmla="*/ 16 w 160"/>
              <a:gd name="T9" fmla="*/ 0 h 128"/>
              <a:gd name="T10" fmla="*/ 0 w 160"/>
              <a:gd name="T11" fmla="*/ 16 h 128"/>
              <a:gd name="T12" fmla="*/ 0 w 160"/>
              <a:gd name="T13" fmla="*/ 48 h 128"/>
              <a:gd name="T14" fmla="*/ 16 w 160"/>
              <a:gd name="T15" fmla="*/ 64 h 128"/>
              <a:gd name="T16" fmla="*/ 0 w 160"/>
              <a:gd name="T17" fmla="*/ 80 h 128"/>
              <a:gd name="T18" fmla="*/ 0 w 160"/>
              <a:gd name="T19" fmla="*/ 112 h 128"/>
              <a:gd name="T20" fmla="*/ 16 w 160"/>
              <a:gd name="T21" fmla="*/ 128 h 128"/>
              <a:gd name="T22" fmla="*/ 144 w 160"/>
              <a:gd name="T23" fmla="*/ 128 h 128"/>
              <a:gd name="T24" fmla="*/ 160 w 160"/>
              <a:gd name="T25" fmla="*/ 112 h 128"/>
              <a:gd name="T26" fmla="*/ 160 w 160"/>
              <a:gd name="T27" fmla="*/ 80 h 128"/>
              <a:gd name="T28" fmla="*/ 144 w 160"/>
              <a:gd name="T29" fmla="*/ 64 h 128"/>
              <a:gd name="T30" fmla="*/ 109 w 160"/>
              <a:gd name="T31" fmla="*/ 102 h 128"/>
              <a:gd name="T32" fmla="*/ 80 w 160"/>
              <a:gd name="T33" fmla="*/ 84 h 128"/>
              <a:gd name="T34" fmla="*/ 51 w 160"/>
              <a:gd name="T35" fmla="*/ 102 h 128"/>
              <a:gd name="T36" fmla="*/ 60 w 160"/>
              <a:gd name="T37" fmla="*/ 69 h 128"/>
              <a:gd name="T38" fmla="*/ 34 w 160"/>
              <a:gd name="T39" fmla="*/ 48 h 128"/>
              <a:gd name="T40" fmla="*/ 68 w 160"/>
              <a:gd name="T41" fmla="*/ 46 h 128"/>
              <a:gd name="T42" fmla="*/ 80 w 160"/>
              <a:gd name="T43" fmla="*/ 14 h 128"/>
              <a:gd name="T44" fmla="*/ 92 w 160"/>
              <a:gd name="T45" fmla="*/ 46 h 128"/>
              <a:gd name="T46" fmla="*/ 126 w 160"/>
              <a:gd name="T47" fmla="*/ 48 h 128"/>
              <a:gd name="T48" fmla="*/ 100 w 160"/>
              <a:gd name="T49" fmla="*/ 69 h 128"/>
              <a:gd name="T50" fmla="*/ 109 w 160"/>
              <a:gd name="T51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144" y="64"/>
                </a:moveTo>
                <a:cubicBezTo>
                  <a:pt x="144" y="55"/>
                  <a:pt x="151" y="48"/>
                  <a:pt x="160" y="48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lose/>
                <a:moveTo>
                  <a:pt x="109" y="102"/>
                </a:moveTo>
                <a:cubicBezTo>
                  <a:pt x="80" y="84"/>
                  <a:pt x="80" y="84"/>
                  <a:pt x="80" y="84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60" y="69"/>
                  <a:pt x="60" y="69"/>
                  <a:pt x="60" y="69"/>
                </a:cubicBezTo>
                <a:cubicBezTo>
                  <a:pt x="34" y="48"/>
                  <a:pt x="34" y="48"/>
                  <a:pt x="34" y="48"/>
                </a:cubicBezTo>
                <a:cubicBezTo>
                  <a:pt x="68" y="46"/>
                  <a:pt x="68" y="46"/>
                  <a:pt x="68" y="46"/>
                </a:cubicBezTo>
                <a:cubicBezTo>
                  <a:pt x="80" y="14"/>
                  <a:pt x="80" y="14"/>
                  <a:pt x="80" y="14"/>
                </a:cubicBezTo>
                <a:cubicBezTo>
                  <a:pt x="92" y="46"/>
                  <a:pt x="92" y="46"/>
                  <a:pt x="92" y="46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0" y="69"/>
                  <a:pt x="100" y="69"/>
                  <a:pt x="100" y="69"/>
                </a:cubicBezTo>
                <a:lnTo>
                  <a:pt x="109" y="1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590"/>
          <p:cNvSpPr>
            <a:spLocks noEditPoints="1"/>
          </p:cNvSpPr>
          <p:nvPr/>
        </p:nvSpPr>
        <p:spPr bwMode="auto">
          <a:xfrm>
            <a:off x="8578850" y="5588000"/>
            <a:ext cx="754063" cy="757238"/>
          </a:xfrm>
          <a:custGeom>
            <a:avLst/>
            <a:gdLst>
              <a:gd name="T0" fmla="*/ 421 w 475"/>
              <a:gd name="T1" fmla="*/ 332 h 477"/>
              <a:gd name="T2" fmla="*/ 451 w 475"/>
              <a:gd name="T3" fmla="*/ 311 h 477"/>
              <a:gd name="T4" fmla="*/ 418 w 475"/>
              <a:gd name="T5" fmla="*/ 276 h 477"/>
              <a:gd name="T6" fmla="*/ 389 w 475"/>
              <a:gd name="T7" fmla="*/ 299 h 477"/>
              <a:gd name="T8" fmla="*/ 421 w 475"/>
              <a:gd name="T9" fmla="*/ 332 h 477"/>
              <a:gd name="T10" fmla="*/ 413 w 475"/>
              <a:gd name="T11" fmla="*/ 219 h 477"/>
              <a:gd name="T12" fmla="*/ 451 w 475"/>
              <a:gd name="T13" fmla="*/ 190 h 477"/>
              <a:gd name="T14" fmla="*/ 237 w 475"/>
              <a:gd name="T15" fmla="*/ 24 h 477"/>
              <a:gd name="T16" fmla="*/ 169 w 475"/>
              <a:gd name="T17" fmla="*/ 77 h 477"/>
              <a:gd name="T18" fmla="*/ 356 w 475"/>
              <a:gd name="T19" fmla="*/ 264 h 477"/>
              <a:gd name="T20" fmla="*/ 413 w 475"/>
              <a:gd name="T21" fmla="*/ 219 h 477"/>
              <a:gd name="T22" fmla="*/ 30 w 475"/>
              <a:gd name="T23" fmla="*/ 0 h 477"/>
              <a:gd name="T24" fmla="*/ 0 w 475"/>
              <a:gd name="T25" fmla="*/ 30 h 477"/>
              <a:gd name="T26" fmla="*/ 101 w 475"/>
              <a:gd name="T27" fmla="*/ 131 h 477"/>
              <a:gd name="T28" fmla="*/ 24 w 475"/>
              <a:gd name="T29" fmla="*/ 190 h 477"/>
              <a:gd name="T30" fmla="*/ 62 w 475"/>
              <a:gd name="T31" fmla="*/ 219 h 477"/>
              <a:gd name="T32" fmla="*/ 237 w 475"/>
              <a:gd name="T33" fmla="*/ 356 h 477"/>
              <a:gd name="T34" fmla="*/ 288 w 475"/>
              <a:gd name="T35" fmla="*/ 317 h 477"/>
              <a:gd name="T36" fmla="*/ 320 w 475"/>
              <a:gd name="T37" fmla="*/ 350 h 477"/>
              <a:gd name="T38" fmla="*/ 237 w 475"/>
              <a:gd name="T39" fmla="*/ 415 h 477"/>
              <a:gd name="T40" fmla="*/ 62 w 475"/>
              <a:gd name="T41" fmla="*/ 279 h 477"/>
              <a:gd name="T42" fmla="*/ 24 w 475"/>
              <a:gd name="T43" fmla="*/ 311 h 477"/>
              <a:gd name="T44" fmla="*/ 237 w 475"/>
              <a:gd name="T45" fmla="*/ 477 h 477"/>
              <a:gd name="T46" fmla="*/ 356 w 475"/>
              <a:gd name="T47" fmla="*/ 385 h 477"/>
              <a:gd name="T48" fmla="*/ 445 w 475"/>
              <a:gd name="T49" fmla="*/ 474 h 477"/>
              <a:gd name="T50" fmla="*/ 475 w 475"/>
              <a:gd name="T51" fmla="*/ 445 h 477"/>
              <a:gd name="T52" fmla="*/ 30 w 475"/>
              <a:gd name="T53" fmla="*/ 0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5" h="477">
                <a:moveTo>
                  <a:pt x="421" y="332"/>
                </a:moveTo>
                <a:lnTo>
                  <a:pt x="451" y="311"/>
                </a:lnTo>
                <a:lnTo>
                  <a:pt x="418" y="276"/>
                </a:lnTo>
                <a:lnTo>
                  <a:pt x="389" y="299"/>
                </a:lnTo>
                <a:lnTo>
                  <a:pt x="421" y="332"/>
                </a:lnTo>
                <a:close/>
                <a:moveTo>
                  <a:pt x="413" y="219"/>
                </a:moveTo>
                <a:lnTo>
                  <a:pt x="451" y="190"/>
                </a:lnTo>
                <a:lnTo>
                  <a:pt x="237" y="24"/>
                </a:lnTo>
                <a:lnTo>
                  <a:pt x="169" y="77"/>
                </a:lnTo>
                <a:lnTo>
                  <a:pt x="356" y="264"/>
                </a:lnTo>
                <a:lnTo>
                  <a:pt x="413" y="219"/>
                </a:lnTo>
                <a:close/>
                <a:moveTo>
                  <a:pt x="30" y="0"/>
                </a:moveTo>
                <a:lnTo>
                  <a:pt x="0" y="30"/>
                </a:lnTo>
                <a:lnTo>
                  <a:pt x="101" y="131"/>
                </a:lnTo>
                <a:lnTo>
                  <a:pt x="24" y="190"/>
                </a:lnTo>
                <a:lnTo>
                  <a:pt x="62" y="219"/>
                </a:lnTo>
                <a:lnTo>
                  <a:pt x="237" y="356"/>
                </a:lnTo>
                <a:lnTo>
                  <a:pt x="288" y="317"/>
                </a:lnTo>
                <a:lnTo>
                  <a:pt x="320" y="350"/>
                </a:lnTo>
                <a:lnTo>
                  <a:pt x="237" y="415"/>
                </a:lnTo>
                <a:lnTo>
                  <a:pt x="62" y="279"/>
                </a:lnTo>
                <a:lnTo>
                  <a:pt x="24" y="311"/>
                </a:lnTo>
                <a:lnTo>
                  <a:pt x="237" y="477"/>
                </a:lnTo>
                <a:lnTo>
                  <a:pt x="356" y="385"/>
                </a:lnTo>
                <a:lnTo>
                  <a:pt x="445" y="474"/>
                </a:lnTo>
                <a:lnTo>
                  <a:pt x="475" y="445"/>
                </a:lnTo>
                <a:lnTo>
                  <a:pt x="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593"/>
          <p:cNvSpPr>
            <a:spLocks noEditPoints="1"/>
          </p:cNvSpPr>
          <p:nvPr/>
        </p:nvSpPr>
        <p:spPr bwMode="auto">
          <a:xfrm>
            <a:off x="6240463" y="5583238"/>
            <a:ext cx="717550" cy="762000"/>
          </a:xfrm>
          <a:custGeom>
            <a:avLst/>
            <a:gdLst>
              <a:gd name="T0" fmla="*/ 226 w 452"/>
              <a:gd name="T1" fmla="*/ 414 h 480"/>
              <a:gd name="T2" fmla="*/ 41 w 452"/>
              <a:gd name="T3" fmla="*/ 270 h 480"/>
              <a:gd name="T4" fmla="*/ 0 w 452"/>
              <a:gd name="T5" fmla="*/ 304 h 480"/>
              <a:gd name="T6" fmla="*/ 226 w 452"/>
              <a:gd name="T7" fmla="*/ 480 h 480"/>
              <a:gd name="T8" fmla="*/ 452 w 452"/>
              <a:gd name="T9" fmla="*/ 304 h 480"/>
              <a:gd name="T10" fmla="*/ 411 w 452"/>
              <a:gd name="T11" fmla="*/ 270 h 480"/>
              <a:gd name="T12" fmla="*/ 226 w 452"/>
              <a:gd name="T13" fmla="*/ 414 h 480"/>
              <a:gd name="T14" fmla="*/ 226 w 452"/>
              <a:gd name="T15" fmla="*/ 351 h 480"/>
              <a:gd name="T16" fmla="*/ 411 w 452"/>
              <a:gd name="T17" fmla="*/ 207 h 480"/>
              <a:gd name="T18" fmla="*/ 452 w 452"/>
              <a:gd name="T19" fmla="*/ 176 h 480"/>
              <a:gd name="T20" fmla="*/ 226 w 452"/>
              <a:gd name="T21" fmla="*/ 0 h 480"/>
              <a:gd name="T22" fmla="*/ 0 w 452"/>
              <a:gd name="T23" fmla="*/ 176 h 480"/>
              <a:gd name="T24" fmla="*/ 41 w 452"/>
              <a:gd name="T25" fmla="*/ 207 h 480"/>
              <a:gd name="T26" fmla="*/ 226 w 452"/>
              <a:gd name="T27" fmla="*/ 35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480">
                <a:moveTo>
                  <a:pt x="226" y="414"/>
                </a:moveTo>
                <a:lnTo>
                  <a:pt x="41" y="270"/>
                </a:lnTo>
                <a:lnTo>
                  <a:pt x="0" y="304"/>
                </a:lnTo>
                <a:lnTo>
                  <a:pt x="226" y="480"/>
                </a:lnTo>
                <a:lnTo>
                  <a:pt x="452" y="304"/>
                </a:lnTo>
                <a:lnTo>
                  <a:pt x="411" y="270"/>
                </a:lnTo>
                <a:lnTo>
                  <a:pt x="226" y="414"/>
                </a:lnTo>
                <a:close/>
                <a:moveTo>
                  <a:pt x="226" y="351"/>
                </a:moveTo>
                <a:lnTo>
                  <a:pt x="411" y="207"/>
                </a:lnTo>
                <a:lnTo>
                  <a:pt x="452" y="176"/>
                </a:lnTo>
                <a:lnTo>
                  <a:pt x="226" y="0"/>
                </a:lnTo>
                <a:lnTo>
                  <a:pt x="0" y="176"/>
                </a:lnTo>
                <a:lnTo>
                  <a:pt x="41" y="207"/>
                </a:lnTo>
                <a:lnTo>
                  <a:pt x="226" y="3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596"/>
          <p:cNvSpPr>
            <a:spLocks noEditPoints="1"/>
          </p:cNvSpPr>
          <p:nvPr/>
        </p:nvSpPr>
        <p:spPr bwMode="auto">
          <a:xfrm>
            <a:off x="3878263" y="5703888"/>
            <a:ext cx="757238" cy="520700"/>
          </a:xfrm>
          <a:custGeom>
            <a:avLst/>
            <a:gdLst>
              <a:gd name="T0" fmla="*/ 48 w 176"/>
              <a:gd name="T1" fmla="*/ 64 h 120"/>
              <a:gd name="T2" fmla="*/ 72 w 176"/>
              <a:gd name="T3" fmla="*/ 40 h 120"/>
              <a:gd name="T4" fmla="*/ 48 w 176"/>
              <a:gd name="T5" fmla="*/ 16 h 120"/>
              <a:gd name="T6" fmla="*/ 24 w 176"/>
              <a:gd name="T7" fmla="*/ 40 h 120"/>
              <a:gd name="T8" fmla="*/ 48 w 176"/>
              <a:gd name="T9" fmla="*/ 64 h 120"/>
              <a:gd name="T10" fmla="*/ 144 w 176"/>
              <a:gd name="T11" fmla="*/ 16 h 120"/>
              <a:gd name="T12" fmla="*/ 80 w 176"/>
              <a:gd name="T13" fmla="*/ 16 h 120"/>
              <a:gd name="T14" fmla="*/ 80 w 176"/>
              <a:gd name="T15" fmla="*/ 72 h 120"/>
              <a:gd name="T16" fmla="*/ 16 w 176"/>
              <a:gd name="T17" fmla="*/ 72 h 120"/>
              <a:gd name="T18" fmla="*/ 16 w 176"/>
              <a:gd name="T19" fmla="*/ 0 h 120"/>
              <a:gd name="T20" fmla="*/ 0 w 176"/>
              <a:gd name="T21" fmla="*/ 0 h 120"/>
              <a:gd name="T22" fmla="*/ 0 w 176"/>
              <a:gd name="T23" fmla="*/ 120 h 120"/>
              <a:gd name="T24" fmla="*/ 16 w 176"/>
              <a:gd name="T25" fmla="*/ 120 h 120"/>
              <a:gd name="T26" fmla="*/ 16 w 176"/>
              <a:gd name="T27" fmla="*/ 96 h 120"/>
              <a:gd name="T28" fmla="*/ 160 w 176"/>
              <a:gd name="T29" fmla="*/ 96 h 120"/>
              <a:gd name="T30" fmla="*/ 160 w 176"/>
              <a:gd name="T31" fmla="*/ 120 h 120"/>
              <a:gd name="T32" fmla="*/ 176 w 176"/>
              <a:gd name="T33" fmla="*/ 120 h 120"/>
              <a:gd name="T34" fmla="*/ 176 w 176"/>
              <a:gd name="T35" fmla="*/ 48 h 120"/>
              <a:gd name="T36" fmla="*/ 144 w 176"/>
              <a:gd name="T37" fmla="*/ 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20">
                <a:moveTo>
                  <a:pt x="48" y="64"/>
                </a:moveTo>
                <a:cubicBezTo>
                  <a:pt x="61" y="64"/>
                  <a:pt x="72" y="53"/>
                  <a:pt x="72" y="40"/>
                </a:cubicBezTo>
                <a:cubicBezTo>
                  <a:pt x="72" y="27"/>
                  <a:pt x="61" y="16"/>
                  <a:pt x="48" y="16"/>
                </a:cubicBezTo>
                <a:cubicBezTo>
                  <a:pt x="35" y="16"/>
                  <a:pt x="24" y="27"/>
                  <a:pt x="24" y="40"/>
                </a:cubicBezTo>
                <a:cubicBezTo>
                  <a:pt x="24" y="53"/>
                  <a:pt x="35" y="64"/>
                  <a:pt x="48" y="64"/>
                </a:cubicBezTo>
                <a:close/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72"/>
                  <a:pt x="80" y="72"/>
                  <a:pt x="8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0"/>
                  <a:pt x="162" y="16"/>
                  <a:pt x="144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601"/>
          <p:cNvSpPr>
            <a:spLocks/>
          </p:cNvSpPr>
          <p:nvPr/>
        </p:nvSpPr>
        <p:spPr bwMode="auto">
          <a:xfrm>
            <a:off x="1538288" y="5583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604"/>
          <p:cNvSpPr>
            <a:spLocks noEditPoints="1"/>
          </p:cNvSpPr>
          <p:nvPr/>
        </p:nvSpPr>
        <p:spPr bwMode="auto">
          <a:xfrm>
            <a:off x="15657513" y="3560763"/>
            <a:ext cx="698500" cy="762000"/>
          </a:xfrm>
          <a:custGeom>
            <a:avLst/>
            <a:gdLst>
              <a:gd name="T0" fmla="*/ 126 w 132"/>
              <a:gd name="T1" fmla="*/ 34 h 144"/>
              <a:gd name="T2" fmla="*/ 126 w 132"/>
              <a:gd name="T3" fmla="*/ 34 h 144"/>
              <a:gd name="T4" fmla="*/ 96 w 132"/>
              <a:gd name="T5" fmla="*/ 4 h 144"/>
              <a:gd name="T6" fmla="*/ 88 w 132"/>
              <a:gd name="T7" fmla="*/ 12 h 144"/>
              <a:gd name="T8" fmla="*/ 105 w 132"/>
              <a:gd name="T9" fmla="*/ 29 h 144"/>
              <a:gd name="T10" fmla="*/ 92 w 132"/>
              <a:gd name="T11" fmla="*/ 48 h 144"/>
              <a:gd name="T12" fmla="*/ 112 w 132"/>
              <a:gd name="T13" fmla="*/ 68 h 144"/>
              <a:gd name="T14" fmla="*/ 120 w 132"/>
              <a:gd name="T15" fmla="*/ 66 h 144"/>
              <a:gd name="T16" fmla="*/ 120 w 132"/>
              <a:gd name="T17" fmla="*/ 124 h 144"/>
              <a:gd name="T18" fmla="*/ 112 w 132"/>
              <a:gd name="T19" fmla="*/ 132 h 144"/>
              <a:gd name="T20" fmla="*/ 104 w 132"/>
              <a:gd name="T21" fmla="*/ 124 h 144"/>
              <a:gd name="T22" fmla="*/ 104 w 132"/>
              <a:gd name="T23" fmla="*/ 88 h 144"/>
              <a:gd name="T24" fmla="*/ 88 w 132"/>
              <a:gd name="T25" fmla="*/ 72 h 144"/>
              <a:gd name="T26" fmla="*/ 80 w 132"/>
              <a:gd name="T27" fmla="*/ 72 h 144"/>
              <a:gd name="T28" fmla="*/ 80 w 132"/>
              <a:gd name="T29" fmla="*/ 16 h 144"/>
              <a:gd name="T30" fmla="*/ 64 w 132"/>
              <a:gd name="T31" fmla="*/ 0 h 144"/>
              <a:gd name="T32" fmla="*/ 16 w 132"/>
              <a:gd name="T33" fmla="*/ 0 h 144"/>
              <a:gd name="T34" fmla="*/ 0 w 132"/>
              <a:gd name="T35" fmla="*/ 16 h 144"/>
              <a:gd name="T36" fmla="*/ 0 w 132"/>
              <a:gd name="T37" fmla="*/ 144 h 144"/>
              <a:gd name="T38" fmla="*/ 80 w 132"/>
              <a:gd name="T39" fmla="*/ 144 h 144"/>
              <a:gd name="T40" fmla="*/ 80 w 132"/>
              <a:gd name="T41" fmla="*/ 84 h 144"/>
              <a:gd name="T42" fmla="*/ 92 w 132"/>
              <a:gd name="T43" fmla="*/ 84 h 144"/>
              <a:gd name="T44" fmla="*/ 92 w 132"/>
              <a:gd name="T45" fmla="*/ 124 h 144"/>
              <a:gd name="T46" fmla="*/ 112 w 132"/>
              <a:gd name="T47" fmla="*/ 144 h 144"/>
              <a:gd name="T48" fmla="*/ 132 w 132"/>
              <a:gd name="T49" fmla="*/ 124 h 144"/>
              <a:gd name="T50" fmla="*/ 132 w 132"/>
              <a:gd name="T51" fmla="*/ 48 h 144"/>
              <a:gd name="T52" fmla="*/ 126 w 132"/>
              <a:gd name="T53" fmla="*/ 34 h 144"/>
              <a:gd name="T54" fmla="*/ 32 w 132"/>
              <a:gd name="T55" fmla="*/ 120 h 144"/>
              <a:gd name="T56" fmla="*/ 32 w 132"/>
              <a:gd name="T57" fmla="*/ 84 h 144"/>
              <a:gd name="T58" fmla="*/ 16 w 132"/>
              <a:gd name="T59" fmla="*/ 84 h 144"/>
              <a:gd name="T60" fmla="*/ 48 w 132"/>
              <a:gd name="T61" fmla="*/ 24 h 144"/>
              <a:gd name="T62" fmla="*/ 48 w 132"/>
              <a:gd name="T63" fmla="*/ 64 h 144"/>
              <a:gd name="T64" fmla="*/ 64 w 132"/>
              <a:gd name="T65" fmla="*/ 64 h 144"/>
              <a:gd name="T66" fmla="*/ 32 w 132"/>
              <a:gd name="T67" fmla="*/ 120 h 144"/>
              <a:gd name="T68" fmla="*/ 112 w 132"/>
              <a:gd name="T69" fmla="*/ 56 h 144"/>
              <a:gd name="T70" fmla="*/ 104 w 132"/>
              <a:gd name="T71" fmla="*/ 48 h 144"/>
              <a:gd name="T72" fmla="*/ 112 w 132"/>
              <a:gd name="T73" fmla="*/ 40 h 144"/>
              <a:gd name="T74" fmla="*/ 120 w 132"/>
              <a:gd name="T75" fmla="*/ 48 h 144"/>
              <a:gd name="T76" fmla="*/ 112 w 132"/>
              <a:gd name="T77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2" h="144">
                <a:moveTo>
                  <a:pt x="126" y="34"/>
                </a:moveTo>
                <a:cubicBezTo>
                  <a:pt x="126" y="34"/>
                  <a:pt x="126" y="34"/>
                  <a:pt x="126" y="34"/>
                </a:cubicBezTo>
                <a:cubicBezTo>
                  <a:pt x="96" y="4"/>
                  <a:pt x="96" y="4"/>
                  <a:pt x="96" y="4"/>
                </a:cubicBezTo>
                <a:cubicBezTo>
                  <a:pt x="88" y="12"/>
                  <a:pt x="88" y="12"/>
                  <a:pt x="88" y="1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97" y="32"/>
                  <a:pt x="92" y="39"/>
                  <a:pt x="92" y="48"/>
                </a:cubicBezTo>
                <a:cubicBezTo>
                  <a:pt x="92" y="59"/>
                  <a:pt x="101" y="68"/>
                  <a:pt x="112" y="68"/>
                </a:cubicBezTo>
                <a:cubicBezTo>
                  <a:pt x="115" y="68"/>
                  <a:pt x="118" y="67"/>
                  <a:pt x="120" y="6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20" y="128"/>
                  <a:pt x="116" y="132"/>
                  <a:pt x="112" y="132"/>
                </a:cubicBezTo>
                <a:cubicBezTo>
                  <a:pt x="108" y="132"/>
                  <a:pt x="104" y="128"/>
                  <a:pt x="104" y="124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79"/>
                  <a:pt x="97" y="72"/>
                  <a:pt x="88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0" y="84"/>
                  <a:pt x="80" y="84"/>
                  <a:pt x="8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2" y="135"/>
                  <a:pt x="101" y="144"/>
                  <a:pt x="112" y="144"/>
                </a:cubicBezTo>
                <a:cubicBezTo>
                  <a:pt x="123" y="144"/>
                  <a:pt x="132" y="135"/>
                  <a:pt x="132" y="124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2"/>
                  <a:pt x="130" y="37"/>
                  <a:pt x="126" y="34"/>
                </a:cubicBezTo>
                <a:close/>
                <a:moveTo>
                  <a:pt x="32" y="120"/>
                </a:moveTo>
                <a:cubicBezTo>
                  <a:pt x="32" y="84"/>
                  <a:pt x="32" y="84"/>
                  <a:pt x="32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32" y="120"/>
                </a:lnTo>
                <a:close/>
                <a:moveTo>
                  <a:pt x="112" y="56"/>
                </a:moveTo>
                <a:cubicBezTo>
                  <a:pt x="108" y="56"/>
                  <a:pt x="104" y="52"/>
                  <a:pt x="104" y="48"/>
                </a:cubicBezTo>
                <a:cubicBezTo>
                  <a:pt x="104" y="44"/>
                  <a:pt x="108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cubicBezTo>
                  <a:pt x="120" y="52"/>
                  <a:pt x="116" y="56"/>
                  <a:pt x="112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607"/>
          <p:cNvSpPr>
            <a:spLocks noEditPoints="1"/>
          </p:cNvSpPr>
          <p:nvPr/>
        </p:nvSpPr>
        <p:spPr bwMode="auto">
          <a:xfrm>
            <a:off x="13384213" y="3551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44 w 112"/>
              <a:gd name="T11" fmla="*/ 80 h 160"/>
              <a:gd name="T12" fmla="*/ 32 w 112"/>
              <a:gd name="T13" fmla="*/ 80 h 160"/>
              <a:gd name="T14" fmla="*/ 32 w 112"/>
              <a:gd name="T15" fmla="*/ 68 h 160"/>
              <a:gd name="T16" fmla="*/ 59 w 112"/>
              <a:gd name="T17" fmla="*/ 42 h 160"/>
              <a:gd name="T18" fmla="*/ 70 w 112"/>
              <a:gd name="T19" fmla="*/ 53 h 160"/>
              <a:gd name="T20" fmla="*/ 44 w 112"/>
              <a:gd name="T21" fmla="*/ 80 h 160"/>
              <a:gd name="T22" fmla="*/ 79 w 112"/>
              <a:gd name="T23" fmla="*/ 44 h 160"/>
              <a:gd name="T24" fmla="*/ 74 w 112"/>
              <a:gd name="T25" fmla="*/ 50 h 160"/>
              <a:gd name="T26" fmla="*/ 62 w 112"/>
              <a:gd name="T27" fmla="*/ 38 h 160"/>
              <a:gd name="T28" fmla="*/ 68 w 112"/>
              <a:gd name="T29" fmla="*/ 33 h 160"/>
              <a:gd name="T30" fmla="*/ 72 w 112"/>
              <a:gd name="T31" fmla="*/ 33 h 160"/>
              <a:gd name="T32" fmla="*/ 79 w 112"/>
              <a:gd name="T33" fmla="*/ 40 h 160"/>
              <a:gd name="T34" fmla="*/ 79 w 112"/>
              <a:gd name="T35" fmla="*/ 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4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2" y="68"/>
                  <a:pt x="32" y="68"/>
                  <a:pt x="32" y="68"/>
                </a:cubicBezTo>
                <a:cubicBezTo>
                  <a:pt x="59" y="42"/>
                  <a:pt x="59" y="42"/>
                  <a:pt x="59" y="42"/>
                </a:cubicBezTo>
                <a:cubicBezTo>
                  <a:pt x="70" y="53"/>
                  <a:pt x="70" y="53"/>
                  <a:pt x="70" y="53"/>
                </a:cubicBezTo>
                <a:lnTo>
                  <a:pt x="44" y="80"/>
                </a:lnTo>
                <a:close/>
                <a:moveTo>
                  <a:pt x="79" y="44"/>
                </a:moveTo>
                <a:cubicBezTo>
                  <a:pt x="74" y="50"/>
                  <a:pt x="74" y="50"/>
                  <a:pt x="74" y="50"/>
                </a:cubicBezTo>
                <a:cubicBezTo>
                  <a:pt x="62" y="38"/>
                  <a:pt x="62" y="38"/>
                  <a:pt x="62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69" y="32"/>
                  <a:pt x="71" y="32"/>
                  <a:pt x="72" y="33"/>
                </a:cubicBezTo>
                <a:cubicBezTo>
                  <a:pt x="79" y="40"/>
                  <a:pt x="79" y="40"/>
                  <a:pt x="79" y="40"/>
                </a:cubicBezTo>
                <a:cubicBezTo>
                  <a:pt x="80" y="41"/>
                  <a:pt x="80" y="43"/>
                  <a:pt x="79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610"/>
          <p:cNvSpPr>
            <a:spLocks noEditPoints="1"/>
          </p:cNvSpPr>
          <p:nvPr/>
        </p:nvSpPr>
        <p:spPr bwMode="auto">
          <a:xfrm>
            <a:off x="11068051" y="3551238"/>
            <a:ext cx="469900" cy="766763"/>
          </a:xfrm>
          <a:custGeom>
            <a:avLst/>
            <a:gdLst>
              <a:gd name="T0" fmla="*/ 60 w 104"/>
              <a:gd name="T1" fmla="*/ 32 h 172"/>
              <a:gd name="T2" fmla="*/ 76 w 104"/>
              <a:gd name="T3" fmla="*/ 16 h 172"/>
              <a:gd name="T4" fmla="*/ 60 w 104"/>
              <a:gd name="T5" fmla="*/ 0 h 172"/>
              <a:gd name="T6" fmla="*/ 44 w 104"/>
              <a:gd name="T7" fmla="*/ 16 h 172"/>
              <a:gd name="T8" fmla="*/ 60 w 104"/>
              <a:gd name="T9" fmla="*/ 32 h 172"/>
              <a:gd name="T10" fmla="*/ 30 w 104"/>
              <a:gd name="T11" fmla="*/ 59 h 172"/>
              <a:gd name="T12" fmla="*/ 8 w 104"/>
              <a:gd name="T13" fmla="*/ 172 h 172"/>
              <a:gd name="T14" fmla="*/ 25 w 104"/>
              <a:gd name="T15" fmla="*/ 172 h 172"/>
              <a:gd name="T16" fmla="*/ 39 w 104"/>
              <a:gd name="T17" fmla="*/ 108 h 172"/>
              <a:gd name="T18" fmla="*/ 56 w 104"/>
              <a:gd name="T19" fmla="*/ 124 h 172"/>
              <a:gd name="T20" fmla="*/ 56 w 104"/>
              <a:gd name="T21" fmla="*/ 172 h 172"/>
              <a:gd name="T22" fmla="*/ 72 w 104"/>
              <a:gd name="T23" fmla="*/ 172 h 172"/>
              <a:gd name="T24" fmla="*/ 72 w 104"/>
              <a:gd name="T25" fmla="*/ 112 h 172"/>
              <a:gd name="T26" fmla="*/ 56 w 104"/>
              <a:gd name="T27" fmla="*/ 95 h 172"/>
              <a:gd name="T28" fmla="*/ 60 w 104"/>
              <a:gd name="T29" fmla="*/ 71 h 172"/>
              <a:gd name="T30" fmla="*/ 104 w 104"/>
              <a:gd name="T31" fmla="*/ 92 h 172"/>
              <a:gd name="T32" fmla="*/ 104 w 104"/>
              <a:gd name="T33" fmla="*/ 76 h 172"/>
              <a:gd name="T34" fmla="*/ 69 w 104"/>
              <a:gd name="T35" fmla="*/ 56 h 172"/>
              <a:gd name="T36" fmla="*/ 62 w 104"/>
              <a:gd name="T37" fmla="*/ 44 h 172"/>
              <a:gd name="T38" fmla="*/ 48 w 104"/>
              <a:gd name="T39" fmla="*/ 36 h 172"/>
              <a:gd name="T40" fmla="*/ 42 w 104"/>
              <a:gd name="T41" fmla="*/ 37 h 172"/>
              <a:gd name="T42" fmla="*/ 0 w 104"/>
              <a:gd name="T43" fmla="*/ 54 h 172"/>
              <a:gd name="T44" fmla="*/ 0 w 104"/>
              <a:gd name="T45" fmla="*/ 92 h 172"/>
              <a:gd name="T46" fmla="*/ 16 w 104"/>
              <a:gd name="T47" fmla="*/ 92 h 172"/>
              <a:gd name="T48" fmla="*/ 16 w 104"/>
              <a:gd name="T49" fmla="*/ 65 h 172"/>
              <a:gd name="T50" fmla="*/ 30 w 104"/>
              <a:gd name="T51" fmla="*/ 5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" h="172">
                <a:moveTo>
                  <a:pt x="60" y="32"/>
                </a:moveTo>
                <a:cubicBezTo>
                  <a:pt x="69" y="32"/>
                  <a:pt x="76" y="25"/>
                  <a:pt x="76" y="16"/>
                </a:cubicBezTo>
                <a:cubicBezTo>
                  <a:pt x="76" y="7"/>
                  <a:pt x="69" y="0"/>
                  <a:pt x="60" y="0"/>
                </a:cubicBezTo>
                <a:cubicBezTo>
                  <a:pt x="51" y="0"/>
                  <a:pt x="44" y="7"/>
                  <a:pt x="44" y="16"/>
                </a:cubicBezTo>
                <a:cubicBezTo>
                  <a:pt x="44" y="25"/>
                  <a:pt x="51" y="32"/>
                  <a:pt x="60" y="32"/>
                </a:cubicBezTo>
                <a:close/>
                <a:moveTo>
                  <a:pt x="30" y="59"/>
                </a:moveTo>
                <a:cubicBezTo>
                  <a:pt x="8" y="172"/>
                  <a:pt x="8" y="172"/>
                  <a:pt x="8" y="172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72"/>
                  <a:pt x="56" y="172"/>
                  <a:pt x="56" y="172"/>
                </a:cubicBezTo>
                <a:cubicBezTo>
                  <a:pt x="72" y="172"/>
                  <a:pt x="72" y="172"/>
                  <a:pt x="72" y="1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56" y="95"/>
                  <a:pt x="56" y="95"/>
                  <a:pt x="56" y="95"/>
                </a:cubicBezTo>
                <a:cubicBezTo>
                  <a:pt x="60" y="71"/>
                  <a:pt x="60" y="71"/>
                  <a:pt x="60" y="71"/>
                </a:cubicBezTo>
                <a:cubicBezTo>
                  <a:pt x="71" y="84"/>
                  <a:pt x="86" y="92"/>
                  <a:pt x="104" y="92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9" y="76"/>
                  <a:pt x="76" y="68"/>
                  <a:pt x="69" y="56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39"/>
                  <a:pt x="54" y="36"/>
                  <a:pt x="48" y="36"/>
                </a:cubicBezTo>
                <a:cubicBezTo>
                  <a:pt x="46" y="36"/>
                  <a:pt x="44" y="36"/>
                  <a:pt x="42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92"/>
                  <a:pt x="0" y="92"/>
                  <a:pt x="0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65"/>
                  <a:pt x="16" y="65"/>
                  <a:pt x="16" y="65"/>
                </a:cubicBezTo>
                <a:cubicBezTo>
                  <a:pt x="30" y="59"/>
                  <a:pt x="30" y="59"/>
                  <a:pt x="30" y="5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613"/>
          <p:cNvSpPr>
            <a:spLocks noEditPoints="1"/>
          </p:cNvSpPr>
          <p:nvPr/>
        </p:nvSpPr>
        <p:spPr bwMode="auto">
          <a:xfrm>
            <a:off x="86296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112 w 128"/>
              <a:gd name="T13" fmla="*/ 152 h 152"/>
              <a:gd name="T14" fmla="*/ 112 w 128"/>
              <a:gd name="T15" fmla="*/ 148 h 152"/>
              <a:gd name="T16" fmla="*/ 100 w 128"/>
              <a:gd name="T17" fmla="*/ 136 h 152"/>
              <a:gd name="T18" fmla="*/ 128 w 128"/>
              <a:gd name="T19" fmla="*/ 108 h 152"/>
              <a:gd name="T20" fmla="*/ 128 w 128"/>
              <a:gd name="T21" fmla="*/ 32 h 152"/>
              <a:gd name="T22" fmla="*/ 64 w 128"/>
              <a:gd name="T23" fmla="*/ 0 h 152"/>
              <a:gd name="T24" fmla="*/ 28 w 128"/>
              <a:gd name="T25" fmla="*/ 120 h 152"/>
              <a:gd name="T26" fmla="*/ 16 w 128"/>
              <a:gd name="T27" fmla="*/ 108 h 152"/>
              <a:gd name="T28" fmla="*/ 28 w 128"/>
              <a:gd name="T29" fmla="*/ 96 h 152"/>
              <a:gd name="T30" fmla="*/ 40 w 128"/>
              <a:gd name="T31" fmla="*/ 108 h 152"/>
              <a:gd name="T32" fmla="*/ 28 w 128"/>
              <a:gd name="T33" fmla="*/ 120 h 152"/>
              <a:gd name="T34" fmla="*/ 56 w 128"/>
              <a:gd name="T35" fmla="*/ 72 h 152"/>
              <a:gd name="T36" fmla="*/ 16 w 128"/>
              <a:gd name="T37" fmla="*/ 72 h 152"/>
              <a:gd name="T38" fmla="*/ 16 w 128"/>
              <a:gd name="T39" fmla="*/ 32 h 152"/>
              <a:gd name="T40" fmla="*/ 56 w 128"/>
              <a:gd name="T41" fmla="*/ 32 h 152"/>
              <a:gd name="T42" fmla="*/ 56 w 128"/>
              <a:gd name="T43" fmla="*/ 72 h 152"/>
              <a:gd name="T44" fmla="*/ 100 w 128"/>
              <a:gd name="T45" fmla="*/ 120 h 152"/>
              <a:gd name="T46" fmla="*/ 88 w 128"/>
              <a:gd name="T47" fmla="*/ 108 h 152"/>
              <a:gd name="T48" fmla="*/ 100 w 128"/>
              <a:gd name="T49" fmla="*/ 96 h 152"/>
              <a:gd name="T50" fmla="*/ 112 w 128"/>
              <a:gd name="T51" fmla="*/ 108 h 152"/>
              <a:gd name="T52" fmla="*/ 100 w 128"/>
              <a:gd name="T53" fmla="*/ 120 h 152"/>
              <a:gd name="T54" fmla="*/ 112 w 128"/>
              <a:gd name="T55" fmla="*/ 72 h 152"/>
              <a:gd name="T56" fmla="*/ 72 w 128"/>
              <a:gd name="T57" fmla="*/ 72 h 152"/>
              <a:gd name="T58" fmla="*/ 72 w 128"/>
              <a:gd name="T59" fmla="*/ 32 h 152"/>
              <a:gd name="T60" fmla="*/ 112 w 128"/>
              <a:gd name="T61" fmla="*/ 32 h 152"/>
              <a:gd name="T62" fmla="*/ 112 w 128"/>
              <a:gd name="T6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29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72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616"/>
          <p:cNvSpPr>
            <a:spLocks noEditPoints="1"/>
          </p:cNvSpPr>
          <p:nvPr/>
        </p:nvSpPr>
        <p:spPr bwMode="auto">
          <a:xfrm>
            <a:off x="62801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112 w 128"/>
              <a:gd name="T13" fmla="*/ 152 h 152"/>
              <a:gd name="T14" fmla="*/ 112 w 128"/>
              <a:gd name="T15" fmla="*/ 148 h 152"/>
              <a:gd name="T16" fmla="*/ 100 w 128"/>
              <a:gd name="T17" fmla="*/ 136 h 152"/>
              <a:gd name="T18" fmla="*/ 128 w 128"/>
              <a:gd name="T19" fmla="*/ 108 h 152"/>
              <a:gd name="T20" fmla="*/ 128 w 128"/>
              <a:gd name="T21" fmla="*/ 32 h 152"/>
              <a:gd name="T22" fmla="*/ 64 w 128"/>
              <a:gd name="T23" fmla="*/ 0 h 152"/>
              <a:gd name="T24" fmla="*/ 28 w 128"/>
              <a:gd name="T25" fmla="*/ 120 h 152"/>
              <a:gd name="T26" fmla="*/ 16 w 128"/>
              <a:gd name="T27" fmla="*/ 108 h 152"/>
              <a:gd name="T28" fmla="*/ 28 w 128"/>
              <a:gd name="T29" fmla="*/ 96 h 152"/>
              <a:gd name="T30" fmla="*/ 40 w 128"/>
              <a:gd name="T31" fmla="*/ 108 h 152"/>
              <a:gd name="T32" fmla="*/ 28 w 128"/>
              <a:gd name="T33" fmla="*/ 120 h 152"/>
              <a:gd name="T34" fmla="*/ 56 w 128"/>
              <a:gd name="T35" fmla="*/ 72 h 152"/>
              <a:gd name="T36" fmla="*/ 16 w 128"/>
              <a:gd name="T37" fmla="*/ 72 h 152"/>
              <a:gd name="T38" fmla="*/ 16 w 128"/>
              <a:gd name="T39" fmla="*/ 32 h 152"/>
              <a:gd name="T40" fmla="*/ 56 w 128"/>
              <a:gd name="T41" fmla="*/ 32 h 152"/>
              <a:gd name="T42" fmla="*/ 56 w 128"/>
              <a:gd name="T43" fmla="*/ 72 h 152"/>
              <a:gd name="T44" fmla="*/ 100 w 128"/>
              <a:gd name="T45" fmla="*/ 120 h 152"/>
              <a:gd name="T46" fmla="*/ 88 w 128"/>
              <a:gd name="T47" fmla="*/ 108 h 152"/>
              <a:gd name="T48" fmla="*/ 100 w 128"/>
              <a:gd name="T49" fmla="*/ 96 h 152"/>
              <a:gd name="T50" fmla="*/ 112 w 128"/>
              <a:gd name="T51" fmla="*/ 108 h 152"/>
              <a:gd name="T52" fmla="*/ 100 w 128"/>
              <a:gd name="T53" fmla="*/ 120 h 152"/>
              <a:gd name="T54" fmla="*/ 112 w 128"/>
              <a:gd name="T55" fmla="*/ 72 h 152"/>
              <a:gd name="T56" fmla="*/ 72 w 128"/>
              <a:gd name="T57" fmla="*/ 72 h 152"/>
              <a:gd name="T58" fmla="*/ 72 w 128"/>
              <a:gd name="T59" fmla="*/ 32 h 152"/>
              <a:gd name="T60" fmla="*/ 112 w 128"/>
              <a:gd name="T61" fmla="*/ 32 h 152"/>
              <a:gd name="T62" fmla="*/ 112 w 128"/>
              <a:gd name="T6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29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72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619"/>
          <p:cNvSpPr>
            <a:spLocks noEditPoints="1"/>
          </p:cNvSpPr>
          <p:nvPr/>
        </p:nvSpPr>
        <p:spPr bwMode="auto">
          <a:xfrm>
            <a:off x="3970338" y="3551238"/>
            <a:ext cx="577850" cy="766763"/>
          </a:xfrm>
          <a:custGeom>
            <a:avLst/>
            <a:gdLst>
              <a:gd name="T0" fmla="*/ 85 w 129"/>
              <a:gd name="T1" fmla="*/ 32 h 172"/>
              <a:gd name="T2" fmla="*/ 101 w 129"/>
              <a:gd name="T3" fmla="*/ 16 h 172"/>
              <a:gd name="T4" fmla="*/ 85 w 129"/>
              <a:gd name="T5" fmla="*/ 0 h 172"/>
              <a:gd name="T6" fmla="*/ 69 w 129"/>
              <a:gd name="T7" fmla="*/ 16 h 172"/>
              <a:gd name="T8" fmla="*/ 85 w 129"/>
              <a:gd name="T9" fmla="*/ 32 h 172"/>
              <a:gd name="T10" fmla="*/ 56 w 129"/>
              <a:gd name="T11" fmla="*/ 143 h 172"/>
              <a:gd name="T12" fmla="*/ 64 w 129"/>
              <a:gd name="T13" fmla="*/ 108 h 172"/>
              <a:gd name="T14" fmla="*/ 81 w 129"/>
              <a:gd name="T15" fmla="*/ 124 h 172"/>
              <a:gd name="T16" fmla="*/ 81 w 129"/>
              <a:gd name="T17" fmla="*/ 172 h 172"/>
              <a:gd name="T18" fmla="*/ 97 w 129"/>
              <a:gd name="T19" fmla="*/ 172 h 172"/>
              <a:gd name="T20" fmla="*/ 97 w 129"/>
              <a:gd name="T21" fmla="*/ 112 h 172"/>
              <a:gd name="T22" fmla="*/ 81 w 129"/>
              <a:gd name="T23" fmla="*/ 95 h 172"/>
              <a:gd name="T24" fmla="*/ 85 w 129"/>
              <a:gd name="T25" fmla="*/ 71 h 172"/>
              <a:gd name="T26" fmla="*/ 129 w 129"/>
              <a:gd name="T27" fmla="*/ 92 h 172"/>
              <a:gd name="T28" fmla="*/ 129 w 129"/>
              <a:gd name="T29" fmla="*/ 76 h 172"/>
              <a:gd name="T30" fmla="*/ 94 w 129"/>
              <a:gd name="T31" fmla="*/ 56 h 172"/>
              <a:gd name="T32" fmla="*/ 87 w 129"/>
              <a:gd name="T33" fmla="*/ 44 h 172"/>
              <a:gd name="T34" fmla="*/ 73 w 129"/>
              <a:gd name="T35" fmla="*/ 36 h 172"/>
              <a:gd name="T36" fmla="*/ 67 w 129"/>
              <a:gd name="T37" fmla="*/ 37 h 172"/>
              <a:gd name="T38" fmla="*/ 25 w 129"/>
              <a:gd name="T39" fmla="*/ 54 h 172"/>
              <a:gd name="T40" fmla="*/ 25 w 129"/>
              <a:gd name="T41" fmla="*/ 92 h 172"/>
              <a:gd name="T42" fmla="*/ 41 w 129"/>
              <a:gd name="T43" fmla="*/ 92 h 172"/>
              <a:gd name="T44" fmla="*/ 41 w 129"/>
              <a:gd name="T45" fmla="*/ 65 h 172"/>
              <a:gd name="T46" fmla="*/ 55 w 129"/>
              <a:gd name="T47" fmla="*/ 60 h 172"/>
              <a:gd name="T48" fmla="*/ 43 w 129"/>
              <a:gd name="T49" fmla="*/ 124 h 172"/>
              <a:gd name="T50" fmla="*/ 3 w 129"/>
              <a:gd name="T51" fmla="*/ 116 h 172"/>
              <a:gd name="T52" fmla="*/ 0 w 129"/>
              <a:gd name="T53" fmla="*/ 132 h 172"/>
              <a:gd name="T54" fmla="*/ 56 w 129"/>
              <a:gd name="T55" fmla="*/ 14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9" h="172">
                <a:moveTo>
                  <a:pt x="85" y="32"/>
                </a:moveTo>
                <a:cubicBezTo>
                  <a:pt x="94" y="32"/>
                  <a:pt x="101" y="25"/>
                  <a:pt x="101" y="16"/>
                </a:cubicBezTo>
                <a:cubicBezTo>
                  <a:pt x="101" y="7"/>
                  <a:pt x="94" y="0"/>
                  <a:pt x="85" y="0"/>
                </a:cubicBezTo>
                <a:cubicBezTo>
                  <a:pt x="76" y="0"/>
                  <a:pt x="69" y="7"/>
                  <a:pt x="69" y="16"/>
                </a:cubicBezTo>
                <a:cubicBezTo>
                  <a:pt x="69" y="25"/>
                  <a:pt x="76" y="32"/>
                  <a:pt x="85" y="32"/>
                </a:cubicBezTo>
                <a:close/>
                <a:moveTo>
                  <a:pt x="56" y="143"/>
                </a:moveTo>
                <a:cubicBezTo>
                  <a:pt x="64" y="108"/>
                  <a:pt x="64" y="108"/>
                  <a:pt x="64" y="108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81" y="172"/>
                  <a:pt x="81" y="172"/>
                  <a:pt x="81" y="172"/>
                </a:cubicBezTo>
                <a:cubicBezTo>
                  <a:pt x="97" y="172"/>
                  <a:pt x="97" y="172"/>
                  <a:pt x="97" y="17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81" y="95"/>
                  <a:pt x="81" y="95"/>
                  <a:pt x="81" y="95"/>
                </a:cubicBezTo>
                <a:cubicBezTo>
                  <a:pt x="85" y="71"/>
                  <a:pt x="85" y="71"/>
                  <a:pt x="85" y="71"/>
                </a:cubicBezTo>
                <a:cubicBezTo>
                  <a:pt x="96" y="84"/>
                  <a:pt x="111" y="92"/>
                  <a:pt x="129" y="92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14" y="76"/>
                  <a:pt x="101" y="68"/>
                  <a:pt x="94" y="56"/>
                </a:cubicBezTo>
                <a:cubicBezTo>
                  <a:pt x="87" y="44"/>
                  <a:pt x="87" y="44"/>
                  <a:pt x="87" y="44"/>
                </a:cubicBezTo>
                <a:cubicBezTo>
                  <a:pt x="84" y="39"/>
                  <a:pt x="79" y="36"/>
                  <a:pt x="73" y="36"/>
                </a:cubicBezTo>
                <a:cubicBezTo>
                  <a:pt x="71" y="36"/>
                  <a:pt x="69" y="36"/>
                  <a:pt x="67" y="37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92"/>
                  <a:pt x="25" y="92"/>
                  <a:pt x="25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65"/>
                  <a:pt x="41" y="65"/>
                  <a:pt x="41" y="65"/>
                </a:cubicBezTo>
                <a:cubicBezTo>
                  <a:pt x="55" y="60"/>
                  <a:pt x="55" y="60"/>
                  <a:pt x="55" y="60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56" y="143"/>
                  <a:pt x="56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622"/>
          <p:cNvSpPr>
            <a:spLocks noEditPoints="1"/>
          </p:cNvSpPr>
          <p:nvPr/>
        </p:nvSpPr>
        <p:spPr bwMode="auto">
          <a:xfrm>
            <a:off x="1598613" y="3556000"/>
            <a:ext cx="617538" cy="766763"/>
          </a:xfrm>
          <a:custGeom>
            <a:avLst/>
            <a:gdLst>
              <a:gd name="T0" fmla="*/ 0 w 128"/>
              <a:gd name="T1" fmla="*/ 116 h 160"/>
              <a:gd name="T2" fmla="*/ 28 w 128"/>
              <a:gd name="T3" fmla="*/ 144 h 160"/>
              <a:gd name="T4" fmla="*/ 16 w 128"/>
              <a:gd name="T5" fmla="*/ 156 h 160"/>
              <a:gd name="T6" fmla="*/ 16 w 128"/>
              <a:gd name="T7" fmla="*/ 160 h 160"/>
              <a:gd name="T8" fmla="*/ 112 w 128"/>
              <a:gd name="T9" fmla="*/ 160 h 160"/>
              <a:gd name="T10" fmla="*/ 112 w 128"/>
              <a:gd name="T11" fmla="*/ 156 h 160"/>
              <a:gd name="T12" fmla="*/ 100 w 128"/>
              <a:gd name="T13" fmla="*/ 144 h 160"/>
              <a:gd name="T14" fmla="*/ 128 w 128"/>
              <a:gd name="T15" fmla="*/ 116 h 160"/>
              <a:gd name="T16" fmla="*/ 128 w 128"/>
              <a:gd name="T17" fmla="*/ 32 h 160"/>
              <a:gd name="T18" fmla="*/ 64 w 128"/>
              <a:gd name="T19" fmla="*/ 0 h 160"/>
              <a:gd name="T20" fmla="*/ 0 w 128"/>
              <a:gd name="T21" fmla="*/ 32 h 160"/>
              <a:gd name="T22" fmla="*/ 0 w 128"/>
              <a:gd name="T23" fmla="*/ 116 h 160"/>
              <a:gd name="T24" fmla="*/ 64 w 128"/>
              <a:gd name="T25" fmla="*/ 128 h 160"/>
              <a:gd name="T26" fmla="*/ 48 w 128"/>
              <a:gd name="T27" fmla="*/ 112 h 160"/>
              <a:gd name="T28" fmla="*/ 64 w 128"/>
              <a:gd name="T29" fmla="*/ 96 h 160"/>
              <a:gd name="T30" fmla="*/ 80 w 128"/>
              <a:gd name="T31" fmla="*/ 112 h 160"/>
              <a:gd name="T32" fmla="*/ 64 w 128"/>
              <a:gd name="T33" fmla="*/ 128 h 160"/>
              <a:gd name="T34" fmla="*/ 112 w 128"/>
              <a:gd name="T35" fmla="*/ 72 h 160"/>
              <a:gd name="T36" fmla="*/ 16 w 128"/>
              <a:gd name="T37" fmla="*/ 72 h 160"/>
              <a:gd name="T38" fmla="*/ 16 w 128"/>
              <a:gd name="T39" fmla="*/ 32 h 160"/>
              <a:gd name="T40" fmla="*/ 112 w 128"/>
              <a:gd name="T41" fmla="*/ 32 h 160"/>
              <a:gd name="T42" fmla="*/ 112 w 128"/>
              <a:gd name="T43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60">
                <a:moveTo>
                  <a:pt x="0" y="116"/>
                </a:moveTo>
                <a:cubicBezTo>
                  <a:pt x="0" y="131"/>
                  <a:pt x="13" y="144"/>
                  <a:pt x="28" y="144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15" y="144"/>
                  <a:pt x="128" y="131"/>
                  <a:pt x="128" y="116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ubicBezTo>
                  <a:pt x="29" y="0"/>
                  <a:pt x="0" y="4"/>
                  <a:pt x="0" y="32"/>
                </a:cubicBezTo>
                <a:lnTo>
                  <a:pt x="0" y="116"/>
                </a:ln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112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625"/>
          <p:cNvSpPr>
            <a:spLocks noEditPoints="1"/>
          </p:cNvSpPr>
          <p:nvPr/>
        </p:nvSpPr>
        <p:spPr bwMode="auto">
          <a:xfrm>
            <a:off x="15616238" y="1565276"/>
            <a:ext cx="762000" cy="679450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628"/>
          <p:cNvSpPr>
            <a:spLocks noEditPoints="1"/>
          </p:cNvSpPr>
          <p:nvPr/>
        </p:nvSpPr>
        <p:spPr bwMode="auto">
          <a:xfrm>
            <a:off x="13328651" y="1519238"/>
            <a:ext cx="652463" cy="771525"/>
          </a:xfrm>
          <a:custGeom>
            <a:avLst/>
            <a:gdLst>
              <a:gd name="T0" fmla="*/ 0 w 128"/>
              <a:gd name="T1" fmla="*/ 112 h 152"/>
              <a:gd name="T2" fmla="*/ 8 w 128"/>
              <a:gd name="T3" fmla="*/ 130 h 152"/>
              <a:gd name="T4" fmla="*/ 8 w 128"/>
              <a:gd name="T5" fmla="*/ 144 h 152"/>
              <a:gd name="T6" fmla="*/ 16 w 128"/>
              <a:gd name="T7" fmla="*/ 152 h 152"/>
              <a:gd name="T8" fmla="*/ 24 w 128"/>
              <a:gd name="T9" fmla="*/ 152 h 152"/>
              <a:gd name="T10" fmla="*/ 32 w 128"/>
              <a:gd name="T11" fmla="*/ 144 h 152"/>
              <a:gd name="T12" fmla="*/ 32 w 128"/>
              <a:gd name="T13" fmla="*/ 136 h 152"/>
              <a:gd name="T14" fmla="*/ 96 w 128"/>
              <a:gd name="T15" fmla="*/ 136 h 152"/>
              <a:gd name="T16" fmla="*/ 96 w 128"/>
              <a:gd name="T17" fmla="*/ 144 h 152"/>
              <a:gd name="T18" fmla="*/ 104 w 128"/>
              <a:gd name="T19" fmla="*/ 152 h 152"/>
              <a:gd name="T20" fmla="*/ 112 w 128"/>
              <a:gd name="T21" fmla="*/ 152 h 152"/>
              <a:gd name="T22" fmla="*/ 120 w 128"/>
              <a:gd name="T23" fmla="*/ 144 h 152"/>
              <a:gd name="T24" fmla="*/ 120 w 128"/>
              <a:gd name="T25" fmla="*/ 130 h 152"/>
              <a:gd name="T26" fmla="*/ 128 w 128"/>
              <a:gd name="T27" fmla="*/ 112 h 152"/>
              <a:gd name="T28" fmla="*/ 128 w 128"/>
              <a:gd name="T29" fmla="*/ 32 h 152"/>
              <a:gd name="T30" fmla="*/ 64 w 128"/>
              <a:gd name="T31" fmla="*/ 0 h 152"/>
              <a:gd name="T32" fmla="*/ 0 w 128"/>
              <a:gd name="T33" fmla="*/ 32 h 152"/>
              <a:gd name="T34" fmla="*/ 0 w 128"/>
              <a:gd name="T35" fmla="*/ 112 h 152"/>
              <a:gd name="T36" fmla="*/ 28 w 128"/>
              <a:gd name="T37" fmla="*/ 120 h 152"/>
              <a:gd name="T38" fmla="*/ 16 w 128"/>
              <a:gd name="T39" fmla="*/ 108 h 152"/>
              <a:gd name="T40" fmla="*/ 28 w 128"/>
              <a:gd name="T41" fmla="*/ 96 h 152"/>
              <a:gd name="T42" fmla="*/ 40 w 128"/>
              <a:gd name="T43" fmla="*/ 108 h 152"/>
              <a:gd name="T44" fmla="*/ 28 w 128"/>
              <a:gd name="T45" fmla="*/ 120 h 152"/>
              <a:gd name="T46" fmla="*/ 100 w 128"/>
              <a:gd name="T47" fmla="*/ 120 h 152"/>
              <a:gd name="T48" fmla="*/ 88 w 128"/>
              <a:gd name="T49" fmla="*/ 108 h 152"/>
              <a:gd name="T50" fmla="*/ 100 w 128"/>
              <a:gd name="T51" fmla="*/ 96 h 152"/>
              <a:gd name="T52" fmla="*/ 112 w 128"/>
              <a:gd name="T53" fmla="*/ 108 h 152"/>
              <a:gd name="T54" fmla="*/ 100 w 128"/>
              <a:gd name="T55" fmla="*/ 120 h 152"/>
              <a:gd name="T56" fmla="*/ 112 w 128"/>
              <a:gd name="T57" fmla="*/ 72 h 152"/>
              <a:gd name="T58" fmla="*/ 16 w 128"/>
              <a:gd name="T59" fmla="*/ 72 h 152"/>
              <a:gd name="T60" fmla="*/ 16 w 128"/>
              <a:gd name="T61" fmla="*/ 32 h 152"/>
              <a:gd name="T62" fmla="*/ 112 w 128"/>
              <a:gd name="T63" fmla="*/ 32 h 152"/>
              <a:gd name="T64" fmla="*/ 112 w 128"/>
              <a:gd name="T65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52">
                <a:moveTo>
                  <a:pt x="0" y="112"/>
                </a:moveTo>
                <a:cubicBezTo>
                  <a:pt x="0" y="119"/>
                  <a:pt x="3" y="125"/>
                  <a:pt x="8" y="130"/>
                </a:cubicBezTo>
                <a:cubicBezTo>
                  <a:pt x="8" y="144"/>
                  <a:pt x="8" y="144"/>
                  <a:pt x="8" y="144"/>
                </a:cubicBezTo>
                <a:cubicBezTo>
                  <a:pt x="8" y="148"/>
                  <a:pt x="12" y="152"/>
                  <a:pt x="16" y="15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28" y="152"/>
                  <a:pt x="32" y="148"/>
                  <a:pt x="32" y="144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48"/>
                  <a:pt x="100" y="152"/>
                  <a:pt x="104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6" y="152"/>
                  <a:pt x="120" y="148"/>
                  <a:pt x="120" y="144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5" y="125"/>
                  <a:pt x="128" y="119"/>
                  <a:pt x="128" y="11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ubicBezTo>
                  <a:pt x="29" y="0"/>
                  <a:pt x="0" y="4"/>
                  <a:pt x="0" y="32"/>
                </a:cubicBezTo>
                <a:lnTo>
                  <a:pt x="0" y="112"/>
                </a:ln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631"/>
          <p:cNvSpPr>
            <a:spLocks noEditPoints="1"/>
          </p:cNvSpPr>
          <p:nvPr/>
        </p:nvSpPr>
        <p:spPr bwMode="auto">
          <a:xfrm>
            <a:off x="10960100" y="1524000"/>
            <a:ext cx="690563" cy="766763"/>
          </a:xfrm>
          <a:custGeom>
            <a:avLst/>
            <a:gdLst>
              <a:gd name="T0" fmla="*/ 144 w 160"/>
              <a:gd name="T1" fmla="*/ 160 h 178"/>
              <a:gd name="T2" fmla="*/ 112 w 160"/>
              <a:gd name="T3" fmla="*/ 149 h 178"/>
              <a:gd name="T4" fmla="*/ 48 w 160"/>
              <a:gd name="T5" fmla="*/ 149 h 178"/>
              <a:gd name="T6" fmla="*/ 16 w 160"/>
              <a:gd name="T7" fmla="*/ 160 h 178"/>
              <a:gd name="T8" fmla="*/ 0 w 160"/>
              <a:gd name="T9" fmla="*/ 160 h 178"/>
              <a:gd name="T10" fmla="*/ 0 w 160"/>
              <a:gd name="T11" fmla="*/ 176 h 178"/>
              <a:gd name="T12" fmla="*/ 16 w 160"/>
              <a:gd name="T13" fmla="*/ 176 h 178"/>
              <a:gd name="T14" fmla="*/ 48 w 160"/>
              <a:gd name="T15" fmla="*/ 168 h 178"/>
              <a:gd name="T16" fmla="*/ 112 w 160"/>
              <a:gd name="T17" fmla="*/ 168 h 178"/>
              <a:gd name="T18" fmla="*/ 144 w 160"/>
              <a:gd name="T19" fmla="*/ 176 h 178"/>
              <a:gd name="T20" fmla="*/ 160 w 160"/>
              <a:gd name="T21" fmla="*/ 176 h 178"/>
              <a:gd name="T22" fmla="*/ 160 w 160"/>
              <a:gd name="T23" fmla="*/ 160 h 178"/>
              <a:gd name="T24" fmla="*/ 144 w 160"/>
              <a:gd name="T25" fmla="*/ 160 h 178"/>
              <a:gd name="T26" fmla="*/ 16 w 160"/>
              <a:gd name="T27" fmla="*/ 144 h 178"/>
              <a:gd name="T28" fmla="*/ 16 w 160"/>
              <a:gd name="T29" fmla="*/ 144 h 178"/>
              <a:gd name="T30" fmla="*/ 48 w 160"/>
              <a:gd name="T31" fmla="*/ 128 h 178"/>
              <a:gd name="T32" fmla="*/ 80 w 160"/>
              <a:gd name="T33" fmla="*/ 144 h 178"/>
              <a:gd name="T34" fmla="*/ 112 w 160"/>
              <a:gd name="T35" fmla="*/ 128 h 178"/>
              <a:gd name="T36" fmla="*/ 144 w 160"/>
              <a:gd name="T37" fmla="*/ 144 h 178"/>
              <a:gd name="T38" fmla="*/ 144 w 160"/>
              <a:gd name="T39" fmla="*/ 144 h 178"/>
              <a:gd name="T40" fmla="*/ 160 w 160"/>
              <a:gd name="T41" fmla="*/ 91 h 178"/>
              <a:gd name="T42" fmla="*/ 159 w 160"/>
              <a:gd name="T43" fmla="*/ 84 h 178"/>
              <a:gd name="T44" fmla="*/ 154 w 160"/>
              <a:gd name="T45" fmla="*/ 80 h 178"/>
              <a:gd name="T46" fmla="*/ 144 w 160"/>
              <a:gd name="T47" fmla="*/ 77 h 178"/>
              <a:gd name="T48" fmla="*/ 144 w 160"/>
              <a:gd name="T49" fmla="*/ 40 h 178"/>
              <a:gd name="T50" fmla="*/ 128 w 160"/>
              <a:gd name="T51" fmla="*/ 24 h 178"/>
              <a:gd name="T52" fmla="*/ 104 w 160"/>
              <a:gd name="T53" fmla="*/ 24 h 178"/>
              <a:gd name="T54" fmla="*/ 104 w 160"/>
              <a:gd name="T55" fmla="*/ 0 h 178"/>
              <a:gd name="T56" fmla="*/ 56 w 160"/>
              <a:gd name="T57" fmla="*/ 0 h 178"/>
              <a:gd name="T58" fmla="*/ 56 w 160"/>
              <a:gd name="T59" fmla="*/ 24 h 178"/>
              <a:gd name="T60" fmla="*/ 32 w 160"/>
              <a:gd name="T61" fmla="*/ 24 h 178"/>
              <a:gd name="T62" fmla="*/ 16 w 160"/>
              <a:gd name="T63" fmla="*/ 40 h 178"/>
              <a:gd name="T64" fmla="*/ 16 w 160"/>
              <a:gd name="T65" fmla="*/ 77 h 178"/>
              <a:gd name="T66" fmla="*/ 6 w 160"/>
              <a:gd name="T67" fmla="*/ 80 h 178"/>
              <a:gd name="T68" fmla="*/ 1 w 160"/>
              <a:gd name="T69" fmla="*/ 84 h 178"/>
              <a:gd name="T70" fmla="*/ 0 w 160"/>
              <a:gd name="T71" fmla="*/ 90 h 178"/>
              <a:gd name="T72" fmla="*/ 16 w 160"/>
              <a:gd name="T73" fmla="*/ 144 h 178"/>
              <a:gd name="T74" fmla="*/ 32 w 160"/>
              <a:gd name="T75" fmla="*/ 40 h 178"/>
              <a:gd name="T76" fmla="*/ 128 w 160"/>
              <a:gd name="T77" fmla="*/ 40 h 178"/>
              <a:gd name="T78" fmla="*/ 128 w 160"/>
              <a:gd name="T79" fmla="*/ 72 h 178"/>
              <a:gd name="T80" fmla="*/ 80 w 160"/>
              <a:gd name="T81" fmla="*/ 56 h 178"/>
              <a:gd name="T82" fmla="*/ 32 w 160"/>
              <a:gd name="T83" fmla="*/ 72 h 178"/>
              <a:gd name="T84" fmla="*/ 32 w 160"/>
              <a:gd name="T85" fmla="*/ 4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78">
                <a:moveTo>
                  <a:pt x="144" y="160"/>
                </a:moveTo>
                <a:cubicBezTo>
                  <a:pt x="133" y="160"/>
                  <a:pt x="122" y="156"/>
                  <a:pt x="112" y="149"/>
                </a:cubicBezTo>
                <a:cubicBezTo>
                  <a:pt x="92" y="163"/>
                  <a:pt x="68" y="163"/>
                  <a:pt x="48" y="149"/>
                </a:cubicBezTo>
                <a:cubicBezTo>
                  <a:pt x="38" y="156"/>
                  <a:pt x="27" y="160"/>
                  <a:pt x="16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27" y="176"/>
                  <a:pt x="38" y="173"/>
                  <a:pt x="48" y="168"/>
                </a:cubicBezTo>
                <a:cubicBezTo>
                  <a:pt x="68" y="178"/>
                  <a:pt x="92" y="178"/>
                  <a:pt x="112" y="168"/>
                </a:cubicBezTo>
                <a:cubicBezTo>
                  <a:pt x="122" y="173"/>
                  <a:pt x="133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60"/>
                  <a:pt x="160" y="160"/>
                  <a:pt x="160" y="160"/>
                </a:cubicBezTo>
                <a:lnTo>
                  <a:pt x="144" y="160"/>
                </a:lnTo>
                <a:close/>
                <a:moveTo>
                  <a:pt x="1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29" y="144"/>
                  <a:pt x="40" y="137"/>
                  <a:pt x="48" y="128"/>
                </a:cubicBezTo>
                <a:cubicBezTo>
                  <a:pt x="56" y="137"/>
                  <a:pt x="67" y="144"/>
                  <a:pt x="80" y="144"/>
                </a:cubicBezTo>
                <a:cubicBezTo>
                  <a:pt x="93" y="144"/>
                  <a:pt x="104" y="137"/>
                  <a:pt x="112" y="128"/>
                </a:cubicBezTo>
                <a:cubicBezTo>
                  <a:pt x="120" y="137"/>
                  <a:pt x="131" y="144"/>
                  <a:pt x="144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60" y="88"/>
                  <a:pt x="160" y="86"/>
                  <a:pt x="159" y="84"/>
                </a:cubicBezTo>
                <a:cubicBezTo>
                  <a:pt x="158" y="82"/>
                  <a:pt x="156" y="81"/>
                  <a:pt x="154" y="80"/>
                </a:cubicBezTo>
                <a:cubicBezTo>
                  <a:pt x="144" y="77"/>
                  <a:pt x="144" y="77"/>
                  <a:pt x="144" y="77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31"/>
                  <a:pt x="137" y="24"/>
                  <a:pt x="12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24"/>
                  <a:pt x="56" y="24"/>
                  <a:pt x="5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3" y="24"/>
                  <a:pt x="16" y="31"/>
                  <a:pt x="16" y="40"/>
                </a:cubicBezTo>
                <a:cubicBezTo>
                  <a:pt x="16" y="77"/>
                  <a:pt x="16" y="77"/>
                  <a:pt x="16" y="77"/>
                </a:cubicBezTo>
                <a:cubicBezTo>
                  <a:pt x="6" y="80"/>
                  <a:pt x="6" y="80"/>
                  <a:pt x="6" y="80"/>
                </a:cubicBezTo>
                <a:cubicBezTo>
                  <a:pt x="4" y="81"/>
                  <a:pt x="2" y="82"/>
                  <a:pt x="1" y="84"/>
                </a:cubicBezTo>
                <a:cubicBezTo>
                  <a:pt x="0" y="86"/>
                  <a:pt x="0" y="88"/>
                  <a:pt x="0" y="90"/>
                </a:cubicBezTo>
                <a:lnTo>
                  <a:pt x="16" y="144"/>
                </a:lnTo>
                <a:close/>
                <a:moveTo>
                  <a:pt x="32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80" y="56"/>
                  <a:pt x="80" y="56"/>
                  <a:pt x="80" y="56"/>
                </a:cubicBezTo>
                <a:cubicBezTo>
                  <a:pt x="32" y="72"/>
                  <a:pt x="32" y="72"/>
                  <a:pt x="32" y="72"/>
                </a:cubicBezTo>
                <a:lnTo>
                  <a:pt x="32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634"/>
          <p:cNvSpPr>
            <a:spLocks noEditPoints="1"/>
          </p:cNvSpPr>
          <p:nvPr/>
        </p:nvSpPr>
        <p:spPr bwMode="auto">
          <a:xfrm>
            <a:off x="8569325" y="1581151"/>
            <a:ext cx="762000" cy="652463"/>
          </a:xfrm>
          <a:custGeom>
            <a:avLst/>
            <a:gdLst>
              <a:gd name="T0" fmla="*/ 124 w 192"/>
              <a:gd name="T1" fmla="*/ 32 h 164"/>
              <a:gd name="T2" fmla="*/ 140 w 192"/>
              <a:gd name="T3" fmla="*/ 16 h 164"/>
              <a:gd name="T4" fmla="*/ 124 w 192"/>
              <a:gd name="T5" fmla="*/ 0 h 164"/>
              <a:gd name="T6" fmla="*/ 108 w 192"/>
              <a:gd name="T7" fmla="*/ 16 h 164"/>
              <a:gd name="T8" fmla="*/ 124 w 192"/>
              <a:gd name="T9" fmla="*/ 32 h 164"/>
              <a:gd name="T10" fmla="*/ 40 w 192"/>
              <a:gd name="T11" fmla="*/ 84 h 164"/>
              <a:gd name="T12" fmla="*/ 0 w 192"/>
              <a:gd name="T13" fmla="*/ 124 h 164"/>
              <a:gd name="T14" fmla="*/ 40 w 192"/>
              <a:gd name="T15" fmla="*/ 164 h 164"/>
              <a:gd name="T16" fmla="*/ 80 w 192"/>
              <a:gd name="T17" fmla="*/ 124 h 164"/>
              <a:gd name="T18" fmla="*/ 40 w 192"/>
              <a:gd name="T19" fmla="*/ 84 h 164"/>
              <a:gd name="T20" fmla="*/ 40 w 192"/>
              <a:gd name="T21" fmla="*/ 152 h 164"/>
              <a:gd name="T22" fmla="*/ 12 w 192"/>
              <a:gd name="T23" fmla="*/ 124 h 164"/>
              <a:gd name="T24" fmla="*/ 40 w 192"/>
              <a:gd name="T25" fmla="*/ 96 h 164"/>
              <a:gd name="T26" fmla="*/ 68 w 192"/>
              <a:gd name="T27" fmla="*/ 124 h 164"/>
              <a:gd name="T28" fmla="*/ 40 w 192"/>
              <a:gd name="T29" fmla="*/ 152 h 164"/>
              <a:gd name="T30" fmla="*/ 86 w 192"/>
              <a:gd name="T31" fmla="*/ 72 h 164"/>
              <a:gd name="T32" fmla="*/ 105 w 192"/>
              <a:gd name="T33" fmla="*/ 53 h 164"/>
              <a:gd name="T34" fmla="*/ 111 w 192"/>
              <a:gd name="T35" fmla="*/ 59 h 164"/>
              <a:gd name="T36" fmla="*/ 152 w 192"/>
              <a:gd name="T37" fmla="*/ 76 h 164"/>
              <a:gd name="T38" fmla="*/ 152 w 192"/>
              <a:gd name="T39" fmla="*/ 60 h 164"/>
              <a:gd name="T40" fmla="*/ 122 w 192"/>
              <a:gd name="T41" fmla="*/ 48 h 164"/>
              <a:gd name="T42" fmla="*/ 107 w 192"/>
              <a:gd name="T43" fmla="*/ 33 h 164"/>
              <a:gd name="T44" fmla="*/ 96 w 192"/>
              <a:gd name="T45" fmla="*/ 28 h 164"/>
              <a:gd name="T46" fmla="*/ 85 w 192"/>
              <a:gd name="T47" fmla="*/ 33 h 164"/>
              <a:gd name="T48" fmla="*/ 63 w 192"/>
              <a:gd name="T49" fmla="*/ 55 h 164"/>
              <a:gd name="T50" fmla="*/ 58 w 192"/>
              <a:gd name="T51" fmla="*/ 66 h 164"/>
              <a:gd name="T52" fmla="*/ 63 w 192"/>
              <a:gd name="T53" fmla="*/ 78 h 164"/>
              <a:gd name="T54" fmla="*/ 88 w 192"/>
              <a:gd name="T55" fmla="*/ 100 h 164"/>
              <a:gd name="T56" fmla="*/ 88 w 192"/>
              <a:gd name="T57" fmla="*/ 140 h 164"/>
              <a:gd name="T58" fmla="*/ 104 w 192"/>
              <a:gd name="T59" fmla="*/ 140 h 164"/>
              <a:gd name="T60" fmla="*/ 104 w 192"/>
              <a:gd name="T61" fmla="*/ 90 h 164"/>
              <a:gd name="T62" fmla="*/ 86 w 192"/>
              <a:gd name="T63" fmla="*/ 72 h 164"/>
              <a:gd name="T64" fmla="*/ 152 w 192"/>
              <a:gd name="T65" fmla="*/ 84 h 164"/>
              <a:gd name="T66" fmla="*/ 112 w 192"/>
              <a:gd name="T67" fmla="*/ 124 h 164"/>
              <a:gd name="T68" fmla="*/ 152 w 192"/>
              <a:gd name="T69" fmla="*/ 164 h 164"/>
              <a:gd name="T70" fmla="*/ 192 w 192"/>
              <a:gd name="T71" fmla="*/ 124 h 164"/>
              <a:gd name="T72" fmla="*/ 152 w 192"/>
              <a:gd name="T73" fmla="*/ 84 h 164"/>
              <a:gd name="T74" fmla="*/ 152 w 192"/>
              <a:gd name="T75" fmla="*/ 152 h 164"/>
              <a:gd name="T76" fmla="*/ 124 w 192"/>
              <a:gd name="T77" fmla="*/ 124 h 164"/>
              <a:gd name="T78" fmla="*/ 152 w 192"/>
              <a:gd name="T79" fmla="*/ 96 h 164"/>
              <a:gd name="T80" fmla="*/ 180 w 192"/>
              <a:gd name="T81" fmla="*/ 124 h 164"/>
              <a:gd name="T82" fmla="*/ 152 w 192"/>
              <a:gd name="T83" fmla="*/ 15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64">
                <a:moveTo>
                  <a:pt x="124" y="32"/>
                </a:moveTo>
                <a:cubicBezTo>
                  <a:pt x="133" y="32"/>
                  <a:pt x="140" y="25"/>
                  <a:pt x="140" y="16"/>
                </a:cubicBezTo>
                <a:cubicBezTo>
                  <a:pt x="140" y="7"/>
                  <a:pt x="133" y="0"/>
                  <a:pt x="124" y="0"/>
                </a:cubicBezTo>
                <a:cubicBezTo>
                  <a:pt x="115" y="0"/>
                  <a:pt x="108" y="7"/>
                  <a:pt x="108" y="16"/>
                </a:cubicBezTo>
                <a:cubicBezTo>
                  <a:pt x="108" y="25"/>
                  <a:pt x="115" y="32"/>
                  <a:pt x="124" y="32"/>
                </a:cubicBezTo>
                <a:close/>
                <a:moveTo>
                  <a:pt x="40" y="84"/>
                </a:moveTo>
                <a:cubicBezTo>
                  <a:pt x="18" y="84"/>
                  <a:pt x="0" y="102"/>
                  <a:pt x="0" y="124"/>
                </a:cubicBezTo>
                <a:cubicBezTo>
                  <a:pt x="0" y="146"/>
                  <a:pt x="18" y="164"/>
                  <a:pt x="40" y="164"/>
                </a:cubicBezTo>
                <a:cubicBezTo>
                  <a:pt x="62" y="164"/>
                  <a:pt x="80" y="146"/>
                  <a:pt x="80" y="124"/>
                </a:cubicBezTo>
                <a:cubicBezTo>
                  <a:pt x="80" y="102"/>
                  <a:pt x="62" y="84"/>
                  <a:pt x="40" y="84"/>
                </a:cubicBezTo>
                <a:close/>
                <a:moveTo>
                  <a:pt x="40" y="152"/>
                </a:moveTo>
                <a:cubicBezTo>
                  <a:pt x="24" y="152"/>
                  <a:pt x="12" y="140"/>
                  <a:pt x="12" y="124"/>
                </a:cubicBezTo>
                <a:cubicBezTo>
                  <a:pt x="12" y="108"/>
                  <a:pt x="24" y="96"/>
                  <a:pt x="40" y="96"/>
                </a:cubicBezTo>
                <a:cubicBezTo>
                  <a:pt x="56" y="96"/>
                  <a:pt x="68" y="108"/>
                  <a:pt x="68" y="124"/>
                </a:cubicBezTo>
                <a:cubicBezTo>
                  <a:pt x="68" y="140"/>
                  <a:pt x="56" y="152"/>
                  <a:pt x="40" y="152"/>
                </a:cubicBezTo>
                <a:close/>
                <a:moveTo>
                  <a:pt x="86" y="72"/>
                </a:moveTo>
                <a:cubicBezTo>
                  <a:pt x="105" y="53"/>
                  <a:pt x="105" y="53"/>
                  <a:pt x="105" y="53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21" y="70"/>
                  <a:pt x="135" y="76"/>
                  <a:pt x="152" y="76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40" y="60"/>
                  <a:pt x="130" y="55"/>
                  <a:pt x="122" y="4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4" y="30"/>
                  <a:pt x="100" y="28"/>
                  <a:pt x="96" y="28"/>
                </a:cubicBezTo>
                <a:cubicBezTo>
                  <a:pt x="92" y="28"/>
                  <a:pt x="88" y="30"/>
                  <a:pt x="85" y="33"/>
                </a:cubicBezTo>
                <a:cubicBezTo>
                  <a:pt x="63" y="55"/>
                  <a:pt x="63" y="55"/>
                  <a:pt x="63" y="55"/>
                </a:cubicBezTo>
                <a:cubicBezTo>
                  <a:pt x="60" y="58"/>
                  <a:pt x="58" y="62"/>
                  <a:pt x="58" y="66"/>
                </a:cubicBezTo>
                <a:cubicBezTo>
                  <a:pt x="58" y="70"/>
                  <a:pt x="60" y="74"/>
                  <a:pt x="63" y="78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104" y="140"/>
                  <a:pt x="104" y="140"/>
                  <a:pt x="104" y="140"/>
                </a:cubicBezTo>
                <a:cubicBezTo>
                  <a:pt x="104" y="90"/>
                  <a:pt x="104" y="90"/>
                  <a:pt x="104" y="90"/>
                </a:cubicBezTo>
                <a:lnTo>
                  <a:pt x="86" y="72"/>
                </a:lnTo>
                <a:close/>
                <a:moveTo>
                  <a:pt x="152" y="84"/>
                </a:moveTo>
                <a:cubicBezTo>
                  <a:pt x="130" y="84"/>
                  <a:pt x="112" y="102"/>
                  <a:pt x="112" y="124"/>
                </a:cubicBezTo>
                <a:cubicBezTo>
                  <a:pt x="112" y="146"/>
                  <a:pt x="130" y="164"/>
                  <a:pt x="152" y="164"/>
                </a:cubicBezTo>
                <a:cubicBezTo>
                  <a:pt x="174" y="164"/>
                  <a:pt x="192" y="146"/>
                  <a:pt x="192" y="124"/>
                </a:cubicBezTo>
                <a:cubicBezTo>
                  <a:pt x="192" y="102"/>
                  <a:pt x="174" y="84"/>
                  <a:pt x="152" y="84"/>
                </a:cubicBezTo>
                <a:close/>
                <a:moveTo>
                  <a:pt x="152" y="152"/>
                </a:moveTo>
                <a:cubicBezTo>
                  <a:pt x="136" y="152"/>
                  <a:pt x="124" y="140"/>
                  <a:pt x="124" y="124"/>
                </a:cubicBezTo>
                <a:cubicBezTo>
                  <a:pt x="124" y="108"/>
                  <a:pt x="136" y="96"/>
                  <a:pt x="152" y="96"/>
                </a:cubicBezTo>
                <a:cubicBezTo>
                  <a:pt x="168" y="96"/>
                  <a:pt x="180" y="108"/>
                  <a:pt x="180" y="124"/>
                </a:cubicBezTo>
                <a:cubicBezTo>
                  <a:pt x="180" y="140"/>
                  <a:pt x="168" y="152"/>
                  <a:pt x="152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637"/>
          <p:cNvSpPr>
            <a:spLocks noEditPoints="1"/>
          </p:cNvSpPr>
          <p:nvPr/>
        </p:nvSpPr>
        <p:spPr bwMode="auto">
          <a:xfrm>
            <a:off x="6218238" y="1514475"/>
            <a:ext cx="776288" cy="776288"/>
          </a:xfrm>
          <a:custGeom>
            <a:avLst/>
            <a:gdLst>
              <a:gd name="T0" fmla="*/ 159 w 162"/>
              <a:gd name="T1" fmla="*/ 75 h 162"/>
              <a:gd name="T2" fmla="*/ 87 w 162"/>
              <a:gd name="T3" fmla="*/ 3 h 162"/>
              <a:gd name="T4" fmla="*/ 75 w 162"/>
              <a:gd name="T5" fmla="*/ 3 h 162"/>
              <a:gd name="T6" fmla="*/ 3 w 162"/>
              <a:gd name="T7" fmla="*/ 75 h 162"/>
              <a:gd name="T8" fmla="*/ 3 w 162"/>
              <a:gd name="T9" fmla="*/ 87 h 162"/>
              <a:gd name="T10" fmla="*/ 75 w 162"/>
              <a:gd name="T11" fmla="*/ 159 h 162"/>
              <a:gd name="T12" fmla="*/ 75 w 162"/>
              <a:gd name="T13" fmla="*/ 159 h 162"/>
              <a:gd name="T14" fmla="*/ 87 w 162"/>
              <a:gd name="T15" fmla="*/ 159 h 162"/>
              <a:gd name="T16" fmla="*/ 159 w 162"/>
              <a:gd name="T17" fmla="*/ 87 h 162"/>
              <a:gd name="T18" fmla="*/ 159 w 162"/>
              <a:gd name="T19" fmla="*/ 75 h 162"/>
              <a:gd name="T20" fmla="*/ 97 w 162"/>
              <a:gd name="T21" fmla="*/ 101 h 162"/>
              <a:gd name="T22" fmla="*/ 97 w 162"/>
              <a:gd name="T23" fmla="*/ 81 h 162"/>
              <a:gd name="T24" fmla="*/ 65 w 162"/>
              <a:gd name="T25" fmla="*/ 81 h 162"/>
              <a:gd name="T26" fmla="*/ 65 w 162"/>
              <a:gd name="T27" fmla="*/ 105 h 162"/>
              <a:gd name="T28" fmla="*/ 49 w 162"/>
              <a:gd name="T29" fmla="*/ 105 h 162"/>
              <a:gd name="T30" fmla="*/ 49 w 162"/>
              <a:gd name="T31" fmla="*/ 73 h 162"/>
              <a:gd name="T32" fmla="*/ 57 w 162"/>
              <a:gd name="T33" fmla="*/ 65 h 162"/>
              <a:gd name="T34" fmla="*/ 97 w 162"/>
              <a:gd name="T35" fmla="*/ 65 h 162"/>
              <a:gd name="T36" fmla="*/ 97 w 162"/>
              <a:gd name="T37" fmla="*/ 45 h 162"/>
              <a:gd name="T38" fmla="*/ 125 w 162"/>
              <a:gd name="T39" fmla="*/ 73 h 162"/>
              <a:gd name="T40" fmla="*/ 97 w 162"/>
              <a:gd name="T41" fmla="*/ 10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2" h="162">
                <a:moveTo>
                  <a:pt x="159" y="75"/>
                </a:moveTo>
                <a:cubicBezTo>
                  <a:pt x="87" y="3"/>
                  <a:pt x="87" y="3"/>
                  <a:pt x="87" y="3"/>
                </a:cubicBezTo>
                <a:cubicBezTo>
                  <a:pt x="84" y="0"/>
                  <a:pt x="78" y="0"/>
                  <a:pt x="75" y="3"/>
                </a:cubicBezTo>
                <a:cubicBezTo>
                  <a:pt x="3" y="75"/>
                  <a:pt x="3" y="75"/>
                  <a:pt x="3" y="75"/>
                </a:cubicBezTo>
                <a:cubicBezTo>
                  <a:pt x="0" y="78"/>
                  <a:pt x="0" y="84"/>
                  <a:pt x="3" y="87"/>
                </a:cubicBezTo>
                <a:cubicBezTo>
                  <a:pt x="75" y="159"/>
                  <a:pt x="75" y="159"/>
                  <a:pt x="75" y="159"/>
                </a:cubicBezTo>
                <a:cubicBezTo>
                  <a:pt x="75" y="159"/>
                  <a:pt x="75" y="159"/>
                  <a:pt x="75" y="159"/>
                </a:cubicBezTo>
                <a:cubicBezTo>
                  <a:pt x="78" y="162"/>
                  <a:pt x="84" y="162"/>
                  <a:pt x="87" y="159"/>
                </a:cubicBezTo>
                <a:cubicBezTo>
                  <a:pt x="159" y="87"/>
                  <a:pt x="159" y="87"/>
                  <a:pt x="159" y="87"/>
                </a:cubicBezTo>
                <a:cubicBezTo>
                  <a:pt x="162" y="84"/>
                  <a:pt x="162" y="78"/>
                  <a:pt x="159" y="75"/>
                </a:cubicBezTo>
                <a:close/>
                <a:moveTo>
                  <a:pt x="97" y="101"/>
                </a:moveTo>
                <a:cubicBezTo>
                  <a:pt x="97" y="81"/>
                  <a:pt x="97" y="81"/>
                  <a:pt x="97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49" y="105"/>
                  <a:pt x="49" y="105"/>
                  <a:pt x="49" y="10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69"/>
                  <a:pt x="53" y="65"/>
                  <a:pt x="5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45"/>
                  <a:pt x="97" y="45"/>
                  <a:pt x="97" y="45"/>
                </a:cubicBezTo>
                <a:cubicBezTo>
                  <a:pt x="125" y="73"/>
                  <a:pt x="125" y="73"/>
                  <a:pt x="125" y="73"/>
                </a:cubicBezTo>
                <a:lnTo>
                  <a:pt x="97" y="1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640"/>
          <p:cNvSpPr>
            <a:spLocks noEditPoints="1"/>
          </p:cNvSpPr>
          <p:nvPr/>
        </p:nvSpPr>
        <p:spPr bwMode="auto">
          <a:xfrm>
            <a:off x="3938588" y="1524000"/>
            <a:ext cx="622300" cy="757238"/>
          </a:xfrm>
          <a:custGeom>
            <a:avLst/>
            <a:gdLst>
              <a:gd name="T0" fmla="*/ 128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19 h 176"/>
              <a:gd name="T8" fmla="*/ 7 w 144"/>
              <a:gd name="T9" fmla="*/ 133 h 176"/>
              <a:gd name="T10" fmla="*/ 72 w 144"/>
              <a:gd name="T11" fmla="*/ 176 h 176"/>
              <a:gd name="T12" fmla="*/ 137 w 144"/>
              <a:gd name="T13" fmla="*/ 133 h 176"/>
              <a:gd name="T14" fmla="*/ 144 w 144"/>
              <a:gd name="T15" fmla="*/ 119 h 176"/>
              <a:gd name="T16" fmla="*/ 144 w 144"/>
              <a:gd name="T17" fmla="*/ 16 h 176"/>
              <a:gd name="T18" fmla="*/ 128 w 144"/>
              <a:gd name="T19" fmla="*/ 0 h 176"/>
              <a:gd name="T20" fmla="*/ 56 w 144"/>
              <a:gd name="T21" fmla="*/ 120 h 176"/>
              <a:gd name="T22" fmla="*/ 16 w 144"/>
              <a:gd name="T23" fmla="*/ 80 h 176"/>
              <a:gd name="T24" fmla="*/ 27 w 144"/>
              <a:gd name="T25" fmla="*/ 69 h 176"/>
              <a:gd name="T26" fmla="*/ 56 w 144"/>
              <a:gd name="T27" fmla="*/ 97 h 176"/>
              <a:gd name="T28" fmla="*/ 117 w 144"/>
              <a:gd name="T29" fmla="*/ 37 h 176"/>
              <a:gd name="T30" fmla="*/ 128 w 144"/>
              <a:gd name="T31" fmla="*/ 48 h 176"/>
              <a:gd name="T32" fmla="*/ 56 w 144"/>
              <a:gd name="T3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5"/>
                  <a:pt x="3" y="130"/>
                  <a:pt x="7" y="133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41" y="130"/>
                  <a:pt x="144" y="125"/>
                  <a:pt x="144" y="119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56" y="120"/>
                </a:moveTo>
                <a:cubicBezTo>
                  <a:pt x="16" y="80"/>
                  <a:pt x="16" y="80"/>
                  <a:pt x="16" y="80"/>
                </a:cubicBezTo>
                <a:cubicBezTo>
                  <a:pt x="27" y="69"/>
                  <a:pt x="27" y="69"/>
                  <a:pt x="27" y="69"/>
                </a:cubicBezTo>
                <a:cubicBezTo>
                  <a:pt x="56" y="97"/>
                  <a:pt x="56" y="97"/>
                  <a:pt x="56" y="97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8" y="48"/>
                  <a:pt x="128" y="48"/>
                  <a:pt x="128" y="48"/>
                </a:cubicBezTo>
                <a:lnTo>
                  <a:pt x="5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643"/>
          <p:cNvSpPr>
            <a:spLocks noEditPoints="1"/>
          </p:cNvSpPr>
          <p:nvPr/>
        </p:nvSpPr>
        <p:spPr bwMode="auto">
          <a:xfrm>
            <a:off x="1635126" y="1524000"/>
            <a:ext cx="539750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88 w 112"/>
              <a:gd name="T11" fmla="*/ 64 h 160"/>
              <a:gd name="T12" fmla="*/ 64 w 112"/>
              <a:gd name="T13" fmla="*/ 64 h 160"/>
              <a:gd name="T14" fmla="*/ 64 w 112"/>
              <a:gd name="T15" fmla="*/ 88 h 160"/>
              <a:gd name="T16" fmla="*/ 48 w 112"/>
              <a:gd name="T17" fmla="*/ 88 h 160"/>
              <a:gd name="T18" fmla="*/ 48 w 112"/>
              <a:gd name="T19" fmla="*/ 64 h 160"/>
              <a:gd name="T20" fmla="*/ 24 w 112"/>
              <a:gd name="T21" fmla="*/ 64 h 160"/>
              <a:gd name="T22" fmla="*/ 24 w 112"/>
              <a:gd name="T23" fmla="*/ 48 h 160"/>
              <a:gd name="T24" fmla="*/ 48 w 112"/>
              <a:gd name="T25" fmla="*/ 48 h 160"/>
              <a:gd name="T26" fmla="*/ 48 w 112"/>
              <a:gd name="T27" fmla="*/ 24 h 160"/>
              <a:gd name="T28" fmla="*/ 64 w 112"/>
              <a:gd name="T29" fmla="*/ 24 h 160"/>
              <a:gd name="T30" fmla="*/ 64 w 112"/>
              <a:gd name="T31" fmla="*/ 48 h 160"/>
              <a:gd name="T32" fmla="*/ 88 w 112"/>
              <a:gd name="T33" fmla="*/ 48 h 160"/>
              <a:gd name="T34" fmla="*/ 88 w 112"/>
              <a:gd name="T35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88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8"/>
                  <a:pt x="64" y="88"/>
                  <a:pt x="64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4"/>
                  <a:pt x="48" y="64"/>
                  <a:pt x="4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4"/>
                  <a:pt x="48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8"/>
                  <a:pt x="64" y="48"/>
                  <a:pt x="6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403313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gas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grocery 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hospital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hotel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laundry service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mall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movies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offer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parking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pharmacy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pizza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post office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printshop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see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shipping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taxi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my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near 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pin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pin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pin drop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rate review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47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32 w 160"/>
              <a:gd name="T19" fmla="*/ 96 h 160"/>
              <a:gd name="T20" fmla="*/ 32 w 160"/>
              <a:gd name="T21" fmla="*/ 76 h 160"/>
              <a:gd name="T22" fmla="*/ 87 w 160"/>
              <a:gd name="T23" fmla="*/ 21 h 160"/>
              <a:gd name="T24" fmla="*/ 93 w 160"/>
              <a:gd name="T25" fmla="*/ 21 h 160"/>
              <a:gd name="T26" fmla="*/ 107 w 160"/>
              <a:gd name="T27" fmla="*/ 35 h 160"/>
              <a:gd name="T28" fmla="*/ 107 w 160"/>
              <a:gd name="T29" fmla="*/ 41 h 160"/>
              <a:gd name="T30" fmla="*/ 52 w 160"/>
              <a:gd name="T31" fmla="*/ 96 h 160"/>
              <a:gd name="T32" fmla="*/ 32 w 160"/>
              <a:gd name="T33" fmla="*/ 96 h 160"/>
              <a:gd name="T34" fmla="*/ 128 w 160"/>
              <a:gd name="T35" fmla="*/ 96 h 160"/>
              <a:gd name="T36" fmla="*/ 68 w 160"/>
              <a:gd name="T37" fmla="*/ 96 h 160"/>
              <a:gd name="T38" fmla="*/ 84 w 160"/>
              <a:gd name="T39" fmla="*/ 80 h 160"/>
              <a:gd name="T40" fmla="*/ 128 w 160"/>
              <a:gd name="T41" fmla="*/ 80 h 160"/>
              <a:gd name="T42" fmla="*/ 128 w 160"/>
              <a:gd name="T4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32" y="96"/>
                </a:moveTo>
                <a:cubicBezTo>
                  <a:pt x="32" y="76"/>
                  <a:pt x="32" y="76"/>
                  <a:pt x="32" y="76"/>
                </a:cubicBezTo>
                <a:cubicBezTo>
                  <a:pt x="87" y="21"/>
                  <a:pt x="87" y="21"/>
                  <a:pt x="87" y="21"/>
                </a:cubicBezTo>
                <a:cubicBezTo>
                  <a:pt x="89" y="20"/>
                  <a:pt x="91" y="20"/>
                  <a:pt x="93" y="21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8" y="37"/>
                  <a:pt x="108" y="39"/>
                  <a:pt x="107" y="41"/>
                </a:cubicBezTo>
                <a:cubicBezTo>
                  <a:pt x="52" y="96"/>
                  <a:pt x="52" y="96"/>
                  <a:pt x="52" y="96"/>
                </a:cubicBezTo>
                <a:lnTo>
                  <a:pt x="32" y="96"/>
                </a:lnTo>
                <a:close/>
                <a:moveTo>
                  <a:pt x="128" y="96"/>
                </a:moveTo>
                <a:cubicBezTo>
                  <a:pt x="68" y="96"/>
                  <a:pt x="68" y="96"/>
                  <a:pt x="68" y="96"/>
                </a:cubicBezTo>
                <a:cubicBezTo>
                  <a:pt x="84" y="80"/>
                  <a:pt x="84" y="80"/>
                  <a:pt x="84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478"/>
          <p:cNvSpPr>
            <a:spLocks noEditPoints="1"/>
          </p:cNvSpPr>
          <p:nvPr/>
        </p:nvSpPr>
        <p:spPr bwMode="auto">
          <a:xfrm>
            <a:off x="13384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481"/>
          <p:cNvSpPr>
            <a:spLocks noEditPoints="1"/>
          </p:cNvSpPr>
          <p:nvPr/>
        </p:nvSpPr>
        <p:spPr bwMode="auto">
          <a:xfrm>
            <a:off x="11034713" y="7615238"/>
            <a:ext cx="541338" cy="766763"/>
          </a:xfrm>
          <a:custGeom>
            <a:avLst/>
            <a:gdLst>
              <a:gd name="T0" fmla="*/ 104 w 112"/>
              <a:gd name="T1" fmla="*/ 48 h 160"/>
              <a:gd name="T2" fmla="*/ 56 w 112"/>
              <a:gd name="T3" fmla="*/ 0 h 160"/>
              <a:gd name="T4" fmla="*/ 8 w 112"/>
              <a:gd name="T5" fmla="*/ 48 h 160"/>
              <a:gd name="T6" fmla="*/ 56 w 112"/>
              <a:gd name="T7" fmla="*/ 136 h 160"/>
              <a:gd name="T8" fmla="*/ 104 w 112"/>
              <a:gd name="T9" fmla="*/ 48 h 160"/>
              <a:gd name="T10" fmla="*/ 40 w 112"/>
              <a:gd name="T11" fmla="*/ 48 h 160"/>
              <a:gd name="T12" fmla="*/ 56 w 112"/>
              <a:gd name="T13" fmla="*/ 32 h 160"/>
              <a:gd name="T14" fmla="*/ 72 w 112"/>
              <a:gd name="T15" fmla="*/ 48 h 160"/>
              <a:gd name="T16" fmla="*/ 56 w 112"/>
              <a:gd name="T17" fmla="*/ 64 h 160"/>
              <a:gd name="T18" fmla="*/ 40 w 112"/>
              <a:gd name="T19" fmla="*/ 48 h 160"/>
              <a:gd name="T20" fmla="*/ 0 w 112"/>
              <a:gd name="T21" fmla="*/ 144 h 160"/>
              <a:gd name="T22" fmla="*/ 0 w 112"/>
              <a:gd name="T23" fmla="*/ 160 h 160"/>
              <a:gd name="T24" fmla="*/ 112 w 112"/>
              <a:gd name="T25" fmla="*/ 160 h 160"/>
              <a:gd name="T26" fmla="*/ 112 w 112"/>
              <a:gd name="T27" fmla="*/ 144 h 160"/>
              <a:gd name="T28" fmla="*/ 0 w 112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2" h="160">
                <a:moveTo>
                  <a:pt x="104" y="48"/>
                </a:moveTo>
                <a:cubicBezTo>
                  <a:pt x="104" y="21"/>
                  <a:pt x="83" y="0"/>
                  <a:pt x="56" y="0"/>
                </a:cubicBezTo>
                <a:cubicBezTo>
                  <a:pt x="29" y="0"/>
                  <a:pt x="8" y="21"/>
                  <a:pt x="8" y="48"/>
                </a:cubicBezTo>
                <a:cubicBezTo>
                  <a:pt x="8" y="84"/>
                  <a:pt x="56" y="136"/>
                  <a:pt x="56" y="136"/>
                </a:cubicBezTo>
                <a:cubicBezTo>
                  <a:pt x="56" y="136"/>
                  <a:pt x="104" y="84"/>
                  <a:pt x="104" y="48"/>
                </a:cubicBezTo>
                <a:close/>
                <a:moveTo>
                  <a:pt x="40" y="48"/>
                </a:moveTo>
                <a:cubicBezTo>
                  <a:pt x="40" y="39"/>
                  <a:pt x="47" y="32"/>
                  <a:pt x="56" y="32"/>
                </a:cubicBezTo>
                <a:cubicBezTo>
                  <a:pt x="65" y="32"/>
                  <a:pt x="72" y="39"/>
                  <a:pt x="72" y="48"/>
                </a:cubicBezTo>
                <a:cubicBezTo>
                  <a:pt x="72" y="57"/>
                  <a:pt x="65" y="64"/>
                  <a:pt x="56" y="64"/>
                </a:cubicBezTo>
                <a:cubicBezTo>
                  <a:pt x="47" y="64"/>
                  <a:pt x="40" y="57"/>
                  <a:pt x="40" y="48"/>
                </a:cubicBezTo>
                <a:close/>
                <a:moveTo>
                  <a:pt x="0" y="144"/>
                </a:moveTo>
                <a:cubicBezTo>
                  <a:pt x="0" y="160"/>
                  <a:pt x="0" y="160"/>
                  <a:pt x="0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lnTo>
                  <a:pt x="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484"/>
          <p:cNvSpPr>
            <a:spLocks noEditPoints="1"/>
          </p:cNvSpPr>
          <p:nvPr/>
        </p:nvSpPr>
        <p:spPr bwMode="auto">
          <a:xfrm>
            <a:off x="8685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16 h 160"/>
              <a:gd name="T12" fmla="*/ 72 w 112"/>
              <a:gd name="T13" fmla="*/ 32 h 160"/>
              <a:gd name="T14" fmla="*/ 56 w 112"/>
              <a:gd name="T15" fmla="*/ 48 h 160"/>
              <a:gd name="T16" fmla="*/ 40 w 112"/>
              <a:gd name="T17" fmla="*/ 32 h 160"/>
              <a:gd name="T18" fmla="*/ 56 w 112"/>
              <a:gd name="T19" fmla="*/ 16 h 160"/>
              <a:gd name="T20" fmla="*/ 56 w 112"/>
              <a:gd name="T21" fmla="*/ 96 h 160"/>
              <a:gd name="T22" fmla="*/ 24 w 112"/>
              <a:gd name="T23" fmla="*/ 79 h 160"/>
              <a:gd name="T24" fmla="*/ 56 w 112"/>
              <a:gd name="T25" fmla="*/ 62 h 160"/>
              <a:gd name="T26" fmla="*/ 88 w 112"/>
              <a:gd name="T27" fmla="*/ 79 h 160"/>
              <a:gd name="T28" fmla="*/ 56 w 112"/>
              <a:gd name="T2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16"/>
                </a:move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lose/>
                <a:moveTo>
                  <a:pt x="56" y="96"/>
                </a:moveTo>
                <a:cubicBezTo>
                  <a:pt x="43" y="96"/>
                  <a:pt x="31" y="89"/>
                  <a:pt x="24" y="79"/>
                </a:cubicBezTo>
                <a:cubicBezTo>
                  <a:pt x="24" y="68"/>
                  <a:pt x="45" y="62"/>
                  <a:pt x="56" y="62"/>
                </a:cubicBezTo>
                <a:cubicBezTo>
                  <a:pt x="67" y="62"/>
                  <a:pt x="88" y="68"/>
                  <a:pt x="88" y="79"/>
                </a:cubicBezTo>
                <a:cubicBezTo>
                  <a:pt x="81" y="89"/>
                  <a:pt x="69" y="96"/>
                  <a:pt x="56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487"/>
          <p:cNvSpPr>
            <a:spLocks noEditPoints="1"/>
          </p:cNvSpPr>
          <p:nvPr/>
        </p:nvSpPr>
        <p:spPr bwMode="auto">
          <a:xfrm>
            <a:off x="6272213" y="7615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72 w 144"/>
              <a:gd name="T25" fmla="*/ 26 h 168"/>
              <a:gd name="T26" fmla="*/ 94 w 144"/>
              <a:gd name="T27" fmla="*/ 48 h 168"/>
              <a:gd name="T28" fmla="*/ 72 w 144"/>
              <a:gd name="T29" fmla="*/ 70 h 168"/>
              <a:gd name="T30" fmla="*/ 50 w 144"/>
              <a:gd name="T31" fmla="*/ 48 h 168"/>
              <a:gd name="T32" fmla="*/ 72 w 144"/>
              <a:gd name="T33" fmla="*/ 26 h 168"/>
              <a:gd name="T34" fmla="*/ 120 w 144"/>
              <a:gd name="T35" fmla="*/ 112 h 168"/>
              <a:gd name="T36" fmla="*/ 24 w 144"/>
              <a:gd name="T37" fmla="*/ 112 h 168"/>
              <a:gd name="T38" fmla="*/ 24 w 144"/>
              <a:gd name="T39" fmla="*/ 105 h 168"/>
              <a:gd name="T40" fmla="*/ 72 w 144"/>
              <a:gd name="T41" fmla="*/ 80 h 168"/>
              <a:gd name="T42" fmla="*/ 120 w 144"/>
              <a:gd name="T43" fmla="*/ 105 h 168"/>
              <a:gd name="T44" fmla="*/ 120 w 144"/>
              <a:gd name="T45" fmla="*/ 11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72" y="26"/>
                </a:moveTo>
                <a:cubicBezTo>
                  <a:pt x="84" y="26"/>
                  <a:pt x="94" y="36"/>
                  <a:pt x="94" y="48"/>
                </a:cubicBezTo>
                <a:cubicBezTo>
                  <a:pt x="94" y="60"/>
                  <a:pt x="84" y="70"/>
                  <a:pt x="72" y="70"/>
                </a:cubicBezTo>
                <a:cubicBezTo>
                  <a:pt x="60" y="70"/>
                  <a:pt x="50" y="60"/>
                  <a:pt x="50" y="48"/>
                </a:cubicBezTo>
                <a:cubicBezTo>
                  <a:pt x="50" y="36"/>
                  <a:pt x="60" y="26"/>
                  <a:pt x="72" y="26"/>
                </a:cubicBezTo>
                <a:close/>
                <a:moveTo>
                  <a:pt x="120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4" y="89"/>
                  <a:pt x="56" y="80"/>
                  <a:pt x="72" y="80"/>
                </a:cubicBezTo>
                <a:cubicBezTo>
                  <a:pt x="88" y="80"/>
                  <a:pt x="120" y="89"/>
                  <a:pt x="120" y="105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490"/>
          <p:cNvSpPr>
            <a:spLocks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480 w 480"/>
              <a:gd name="T1" fmla="*/ 0 h 480"/>
              <a:gd name="T2" fmla="*/ 0 w 480"/>
              <a:gd name="T3" fmla="*/ 200 h 480"/>
              <a:gd name="T4" fmla="*/ 0 w 480"/>
              <a:gd name="T5" fmla="*/ 227 h 480"/>
              <a:gd name="T6" fmla="*/ 183 w 480"/>
              <a:gd name="T7" fmla="*/ 297 h 480"/>
              <a:gd name="T8" fmla="*/ 253 w 480"/>
              <a:gd name="T9" fmla="*/ 480 h 480"/>
              <a:gd name="T10" fmla="*/ 280 w 480"/>
              <a:gd name="T11" fmla="*/ 480 h 480"/>
              <a:gd name="T12" fmla="*/ 480 w 48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480">
                <a:moveTo>
                  <a:pt x="480" y="0"/>
                </a:moveTo>
                <a:lnTo>
                  <a:pt x="0" y="200"/>
                </a:lnTo>
                <a:lnTo>
                  <a:pt x="0" y="227"/>
                </a:lnTo>
                <a:lnTo>
                  <a:pt x="183" y="297"/>
                </a:lnTo>
                <a:lnTo>
                  <a:pt x="253" y="480"/>
                </a:lnTo>
                <a:lnTo>
                  <a:pt x="280" y="480"/>
                </a:lnTo>
                <a:lnTo>
                  <a:pt x="4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493"/>
          <p:cNvSpPr>
            <a:spLocks/>
          </p:cNvSpPr>
          <p:nvPr/>
        </p:nvSpPr>
        <p:spPr bwMode="auto">
          <a:xfrm>
            <a:off x="1593851" y="7615238"/>
            <a:ext cx="612775" cy="771525"/>
          </a:xfrm>
          <a:custGeom>
            <a:avLst/>
            <a:gdLst>
              <a:gd name="T0" fmla="*/ 193 w 386"/>
              <a:gd name="T1" fmla="*/ 0 h 486"/>
              <a:gd name="T2" fmla="*/ 0 w 386"/>
              <a:gd name="T3" fmla="*/ 467 h 486"/>
              <a:gd name="T4" fmla="*/ 19 w 386"/>
              <a:gd name="T5" fmla="*/ 486 h 486"/>
              <a:gd name="T6" fmla="*/ 193 w 386"/>
              <a:gd name="T7" fmla="*/ 409 h 486"/>
              <a:gd name="T8" fmla="*/ 367 w 386"/>
              <a:gd name="T9" fmla="*/ 486 h 486"/>
              <a:gd name="T10" fmla="*/ 386 w 386"/>
              <a:gd name="T11" fmla="*/ 467 h 486"/>
              <a:gd name="T12" fmla="*/ 193 w 386"/>
              <a:gd name="T13" fmla="*/ 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6" h="486">
                <a:moveTo>
                  <a:pt x="193" y="0"/>
                </a:moveTo>
                <a:lnTo>
                  <a:pt x="0" y="467"/>
                </a:lnTo>
                <a:lnTo>
                  <a:pt x="19" y="486"/>
                </a:lnTo>
                <a:lnTo>
                  <a:pt x="193" y="409"/>
                </a:lnTo>
                <a:lnTo>
                  <a:pt x="367" y="486"/>
                </a:lnTo>
                <a:lnTo>
                  <a:pt x="386" y="467"/>
                </a:lnTo>
                <a:lnTo>
                  <a:pt x="1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496"/>
          <p:cNvSpPr>
            <a:spLocks noEditPoints="1"/>
          </p:cNvSpPr>
          <p:nvPr/>
        </p:nvSpPr>
        <p:spPr bwMode="auto">
          <a:xfrm>
            <a:off x="15625763" y="5588000"/>
            <a:ext cx="757238" cy="757238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160 w 176"/>
              <a:gd name="T11" fmla="*/ 80 h 176"/>
              <a:gd name="T12" fmla="*/ 96 w 176"/>
              <a:gd name="T13" fmla="*/ 16 h 176"/>
              <a:gd name="T14" fmla="*/ 96 w 176"/>
              <a:gd name="T15" fmla="*/ 0 h 176"/>
              <a:gd name="T16" fmla="*/ 80 w 176"/>
              <a:gd name="T17" fmla="*/ 0 h 176"/>
              <a:gd name="T18" fmla="*/ 80 w 176"/>
              <a:gd name="T19" fmla="*/ 16 h 176"/>
              <a:gd name="T20" fmla="*/ 16 w 176"/>
              <a:gd name="T21" fmla="*/ 80 h 176"/>
              <a:gd name="T22" fmla="*/ 0 w 176"/>
              <a:gd name="T23" fmla="*/ 80 h 176"/>
              <a:gd name="T24" fmla="*/ 0 w 176"/>
              <a:gd name="T25" fmla="*/ 96 h 176"/>
              <a:gd name="T26" fmla="*/ 16 w 176"/>
              <a:gd name="T27" fmla="*/ 96 h 176"/>
              <a:gd name="T28" fmla="*/ 80 w 176"/>
              <a:gd name="T29" fmla="*/ 160 h 176"/>
              <a:gd name="T30" fmla="*/ 80 w 176"/>
              <a:gd name="T31" fmla="*/ 176 h 176"/>
              <a:gd name="T32" fmla="*/ 96 w 176"/>
              <a:gd name="T33" fmla="*/ 176 h 176"/>
              <a:gd name="T34" fmla="*/ 96 w 176"/>
              <a:gd name="T35" fmla="*/ 160 h 176"/>
              <a:gd name="T36" fmla="*/ 160 w 176"/>
              <a:gd name="T37" fmla="*/ 96 h 176"/>
              <a:gd name="T38" fmla="*/ 176 w 176"/>
              <a:gd name="T39" fmla="*/ 96 h 176"/>
              <a:gd name="T40" fmla="*/ 176 w 176"/>
              <a:gd name="T41" fmla="*/ 80 h 176"/>
              <a:gd name="T42" fmla="*/ 160 w 176"/>
              <a:gd name="T43" fmla="*/ 80 h 176"/>
              <a:gd name="T44" fmla="*/ 88 w 176"/>
              <a:gd name="T45" fmla="*/ 144 h 176"/>
              <a:gd name="T46" fmla="*/ 32 w 176"/>
              <a:gd name="T47" fmla="*/ 88 h 176"/>
              <a:gd name="T48" fmla="*/ 88 w 176"/>
              <a:gd name="T49" fmla="*/ 32 h 176"/>
              <a:gd name="T50" fmla="*/ 144 w 176"/>
              <a:gd name="T51" fmla="*/ 88 h 176"/>
              <a:gd name="T52" fmla="*/ 88 w 176"/>
              <a:gd name="T5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lose/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499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40 w 144"/>
              <a:gd name="T1" fmla="*/ 0 h 144"/>
              <a:gd name="T2" fmla="*/ 139 w 144"/>
              <a:gd name="T3" fmla="*/ 0 h 144"/>
              <a:gd name="T4" fmla="*/ 96 w 144"/>
              <a:gd name="T5" fmla="*/ 17 h 144"/>
              <a:gd name="T6" fmla="*/ 48 w 144"/>
              <a:gd name="T7" fmla="*/ 0 h 144"/>
              <a:gd name="T8" fmla="*/ 3 w 144"/>
              <a:gd name="T9" fmla="*/ 15 h 144"/>
              <a:gd name="T10" fmla="*/ 0 w 144"/>
              <a:gd name="T11" fmla="*/ 19 h 144"/>
              <a:gd name="T12" fmla="*/ 0 w 144"/>
              <a:gd name="T13" fmla="*/ 140 h 144"/>
              <a:gd name="T14" fmla="*/ 4 w 144"/>
              <a:gd name="T15" fmla="*/ 144 h 144"/>
              <a:gd name="T16" fmla="*/ 5 w 144"/>
              <a:gd name="T17" fmla="*/ 144 h 144"/>
              <a:gd name="T18" fmla="*/ 48 w 144"/>
              <a:gd name="T19" fmla="*/ 127 h 144"/>
              <a:gd name="T20" fmla="*/ 96 w 144"/>
              <a:gd name="T21" fmla="*/ 144 h 144"/>
              <a:gd name="T22" fmla="*/ 141 w 144"/>
              <a:gd name="T23" fmla="*/ 129 h 144"/>
              <a:gd name="T24" fmla="*/ 144 w 144"/>
              <a:gd name="T25" fmla="*/ 125 h 144"/>
              <a:gd name="T26" fmla="*/ 144 w 144"/>
              <a:gd name="T27" fmla="*/ 4 h 144"/>
              <a:gd name="T28" fmla="*/ 140 w 144"/>
              <a:gd name="T29" fmla="*/ 0 h 144"/>
              <a:gd name="T30" fmla="*/ 96 w 144"/>
              <a:gd name="T31" fmla="*/ 128 h 144"/>
              <a:gd name="T32" fmla="*/ 48 w 144"/>
              <a:gd name="T33" fmla="*/ 111 h 144"/>
              <a:gd name="T34" fmla="*/ 48 w 144"/>
              <a:gd name="T35" fmla="*/ 16 h 144"/>
              <a:gd name="T36" fmla="*/ 96 w 144"/>
              <a:gd name="T37" fmla="*/ 33 h 144"/>
              <a:gd name="T38" fmla="*/ 96 w 144"/>
              <a:gd name="T3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40" y="0"/>
                </a:moveTo>
                <a:cubicBezTo>
                  <a:pt x="140" y="0"/>
                  <a:pt x="139" y="0"/>
                  <a:pt x="139" y="0"/>
                </a:cubicBezTo>
                <a:cubicBezTo>
                  <a:pt x="96" y="17"/>
                  <a:pt x="96" y="17"/>
                  <a:pt x="96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4" y="144"/>
                  <a:pt x="5" y="144"/>
                  <a:pt x="5" y="144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41" y="129"/>
                  <a:pt x="141" y="129"/>
                  <a:pt x="141" y="129"/>
                </a:cubicBezTo>
                <a:cubicBezTo>
                  <a:pt x="143" y="128"/>
                  <a:pt x="144" y="127"/>
                  <a:pt x="144" y="125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lose/>
                <a:moveTo>
                  <a:pt x="96" y="128"/>
                </a:moveTo>
                <a:cubicBezTo>
                  <a:pt x="48" y="111"/>
                  <a:pt x="48" y="111"/>
                  <a:pt x="48" y="111"/>
                </a:cubicBezTo>
                <a:cubicBezTo>
                  <a:pt x="48" y="16"/>
                  <a:pt x="48" y="16"/>
                  <a:pt x="48" y="16"/>
                </a:cubicBezTo>
                <a:cubicBezTo>
                  <a:pt x="96" y="33"/>
                  <a:pt x="96" y="33"/>
                  <a:pt x="96" y="33"/>
                </a:cubicBezTo>
                <a:lnTo>
                  <a:pt x="96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502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127 w 144"/>
              <a:gd name="T1" fmla="*/ 24 h 144"/>
              <a:gd name="T2" fmla="*/ 116 w 144"/>
              <a:gd name="T3" fmla="*/ 16 h 144"/>
              <a:gd name="T4" fmla="*/ 96 w 144"/>
              <a:gd name="T5" fmla="*/ 16 h 144"/>
              <a:gd name="T6" fmla="*/ 96 w 144"/>
              <a:gd name="T7" fmla="*/ 0 h 144"/>
              <a:gd name="T8" fmla="*/ 48 w 144"/>
              <a:gd name="T9" fmla="*/ 0 h 144"/>
              <a:gd name="T10" fmla="*/ 48 w 144"/>
              <a:gd name="T11" fmla="*/ 16 h 144"/>
              <a:gd name="T12" fmla="*/ 28 w 144"/>
              <a:gd name="T13" fmla="*/ 16 h 144"/>
              <a:gd name="T14" fmla="*/ 17 w 144"/>
              <a:gd name="T15" fmla="*/ 24 h 144"/>
              <a:gd name="T16" fmla="*/ 0 w 144"/>
              <a:gd name="T17" fmla="*/ 72 h 144"/>
              <a:gd name="T18" fmla="*/ 0 w 144"/>
              <a:gd name="T19" fmla="*/ 136 h 144"/>
              <a:gd name="T20" fmla="*/ 8 w 144"/>
              <a:gd name="T21" fmla="*/ 144 h 144"/>
              <a:gd name="T22" fmla="*/ 16 w 144"/>
              <a:gd name="T23" fmla="*/ 144 h 144"/>
              <a:gd name="T24" fmla="*/ 24 w 144"/>
              <a:gd name="T25" fmla="*/ 136 h 144"/>
              <a:gd name="T26" fmla="*/ 24 w 144"/>
              <a:gd name="T27" fmla="*/ 128 h 144"/>
              <a:gd name="T28" fmla="*/ 120 w 144"/>
              <a:gd name="T29" fmla="*/ 128 h 144"/>
              <a:gd name="T30" fmla="*/ 120 w 144"/>
              <a:gd name="T31" fmla="*/ 136 h 144"/>
              <a:gd name="T32" fmla="*/ 128 w 144"/>
              <a:gd name="T33" fmla="*/ 144 h 144"/>
              <a:gd name="T34" fmla="*/ 136 w 144"/>
              <a:gd name="T35" fmla="*/ 144 h 144"/>
              <a:gd name="T36" fmla="*/ 144 w 144"/>
              <a:gd name="T37" fmla="*/ 136 h 144"/>
              <a:gd name="T38" fmla="*/ 144 w 144"/>
              <a:gd name="T39" fmla="*/ 72 h 144"/>
              <a:gd name="T40" fmla="*/ 127 w 144"/>
              <a:gd name="T41" fmla="*/ 24 h 144"/>
              <a:gd name="T42" fmla="*/ 28 w 144"/>
              <a:gd name="T43" fmla="*/ 104 h 144"/>
              <a:gd name="T44" fmla="*/ 16 w 144"/>
              <a:gd name="T45" fmla="*/ 92 h 144"/>
              <a:gd name="T46" fmla="*/ 28 w 144"/>
              <a:gd name="T47" fmla="*/ 80 h 144"/>
              <a:gd name="T48" fmla="*/ 40 w 144"/>
              <a:gd name="T49" fmla="*/ 92 h 144"/>
              <a:gd name="T50" fmla="*/ 28 w 144"/>
              <a:gd name="T51" fmla="*/ 104 h 144"/>
              <a:gd name="T52" fmla="*/ 116 w 144"/>
              <a:gd name="T53" fmla="*/ 104 h 144"/>
              <a:gd name="T54" fmla="*/ 104 w 144"/>
              <a:gd name="T55" fmla="*/ 92 h 144"/>
              <a:gd name="T56" fmla="*/ 116 w 144"/>
              <a:gd name="T57" fmla="*/ 80 h 144"/>
              <a:gd name="T58" fmla="*/ 128 w 144"/>
              <a:gd name="T59" fmla="*/ 92 h 144"/>
              <a:gd name="T60" fmla="*/ 116 w 144"/>
              <a:gd name="T61" fmla="*/ 104 h 144"/>
              <a:gd name="T62" fmla="*/ 16 w 144"/>
              <a:gd name="T63" fmla="*/ 64 h 144"/>
              <a:gd name="T64" fmla="*/ 28 w 144"/>
              <a:gd name="T65" fmla="*/ 28 h 144"/>
              <a:gd name="T66" fmla="*/ 116 w 144"/>
              <a:gd name="T67" fmla="*/ 28 h 144"/>
              <a:gd name="T68" fmla="*/ 128 w 144"/>
              <a:gd name="T69" fmla="*/ 64 h 144"/>
              <a:gd name="T70" fmla="*/ 16 w 144"/>
              <a:gd name="T7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44">
                <a:moveTo>
                  <a:pt x="127" y="24"/>
                </a:moveTo>
                <a:cubicBezTo>
                  <a:pt x="126" y="19"/>
                  <a:pt x="121" y="16"/>
                  <a:pt x="11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3" y="16"/>
                  <a:pt x="18" y="19"/>
                  <a:pt x="17" y="24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0" y="144"/>
                  <a:pt x="24" y="140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40"/>
                  <a:pt x="124" y="144"/>
                  <a:pt x="12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72"/>
                  <a:pt x="144" y="72"/>
                  <a:pt x="144" y="72"/>
                </a:cubicBezTo>
                <a:lnTo>
                  <a:pt x="127" y="24"/>
                </a:lnTo>
                <a:close/>
                <a:moveTo>
                  <a:pt x="28" y="104"/>
                </a:moveTo>
                <a:cubicBezTo>
                  <a:pt x="21" y="104"/>
                  <a:pt x="16" y="99"/>
                  <a:pt x="16" y="92"/>
                </a:cubicBezTo>
                <a:cubicBezTo>
                  <a:pt x="16" y="85"/>
                  <a:pt x="21" y="80"/>
                  <a:pt x="28" y="80"/>
                </a:cubicBezTo>
                <a:cubicBezTo>
                  <a:pt x="35" y="80"/>
                  <a:pt x="40" y="85"/>
                  <a:pt x="40" y="92"/>
                </a:cubicBezTo>
                <a:cubicBezTo>
                  <a:pt x="40" y="99"/>
                  <a:pt x="35" y="104"/>
                  <a:pt x="28" y="104"/>
                </a:cubicBezTo>
                <a:close/>
                <a:moveTo>
                  <a:pt x="116" y="104"/>
                </a:moveTo>
                <a:cubicBezTo>
                  <a:pt x="109" y="104"/>
                  <a:pt x="104" y="99"/>
                  <a:pt x="104" y="92"/>
                </a:cubicBezTo>
                <a:cubicBezTo>
                  <a:pt x="104" y="85"/>
                  <a:pt x="109" y="80"/>
                  <a:pt x="116" y="80"/>
                </a:cubicBezTo>
                <a:cubicBezTo>
                  <a:pt x="123" y="80"/>
                  <a:pt x="128" y="85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16" y="64"/>
                </a:moveTo>
                <a:cubicBezTo>
                  <a:pt x="28" y="28"/>
                  <a:pt x="28" y="28"/>
                  <a:pt x="28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8" y="64"/>
                  <a:pt x="128" y="64"/>
                  <a:pt x="128" y="64"/>
                </a:cubicBezTo>
                <a:lnTo>
                  <a:pt x="16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505"/>
          <p:cNvSpPr>
            <a:spLocks noEditPoints="1"/>
          </p:cNvSpPr>
          <p:nvPr/>
        </p:nvSpPr>
        <p:spPr bwMode="auto">
          <a:xfrm>
            <a:off x="8577263" y="5689600"/>
            <a:ext cx="757238" cy="554038"/>
          </a:xfrm>
          <a:custGeom>
            <a:avLst/>
            <a:gdLst>
              <a:gd name="T0" fmla="*/ 152 w 176"/>
              <a:gd name="T1" fmla="*/ 32 h 128"/>
              <a:gd name="T2" fmla="*/ 128 w 176"/>
              <a:gd name="T3" fmla="*/ 32 h 128"/>
              <a:gd name="T4" fmla="*/ 128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04 h 128"/>
              <a:gd name="T12" fmla="*/ 16 w 176"/>
              <a:gd name="T13" fmla="*/ 104 h 128"/>
              <a:gd name="T14" fmla="*/ 40 w 176"/>
              <a:gd name="T15" fmla="*/ 128 h 128"/>
              <a:gd name="T16" fmla="*/ 64 w 176"/>
              <a:gd name="T17" fmla="*/ 104 h 128"/>
              <a:gd name="T18" fmla="*/ 112 w 176"/>
              <a:gd name="T19" fmla="*/ 104 h 128"/>
              <a:gd name="T20" fmla="*/ 136 w 176"/>
              <a:gd name="T21" fmla="*/ 128 h 128"/>
              <a:gd name="T22" fmla="*/ 160 w 176"/>
              <a:gd name="T23" fmla="*/ 104 h 128"/>
              <a:gd name="T24" fmla="*/ 176 w 176"/>
              <a:gd name="T25" fmla="*/ 104 h 128"/>
              <a:gd name="T26" fmla="*/ 176 w 176"/>
              <a:gd name="T27" fmla="*/ 64 h 128"/>
              <a:gd name="T28" fmla="*/ 152 w 176"/>
              <a:gd name="T29" fmla="*/ 32 h 128"/>
              <a:gd name="T30" fmla="*/ 40 w 176"/>
              <a:gd name="T31" fmla="*/ 116 h 128"/>
              <a:gd name="T32" fmla="*/ 28 w 176"/>
              <a:gd name="T33" fmla="*/ 104 h 128"/>
              <a:gd name="T34" fmla="*/ 40 w 176"/>
              <a:gd name="T35" fmla="*/ 92 h 128"/>
              <a:gd name="T36" fmla="*/ 52 w 176"/>
              <a:gd name="T37" fmla="*/ 104 h 128"/>
              <a:gd name="T38" fmla="*/ 40 w 176"/>
              <a:gd name="T39" fmla="*/ 116 h 128"/>
              <a:gd name="T40" fmla="*/ 148 w 176"/>
              <a:gd name="T41" fmla="*/ 44 h 128"/>
              <a:gd name="T42" fmla="*/ 164 w 176"/>
              <a:gd name="T43" fmla="*/ 64 h 128"/>
              <a:gd name="T44" fmla="*/ 128 w 176"/>
              <a:gd name="T45" fmla="*/ 64 h 128"/>
              <a:gd name="T46" fmla="*/ 128 w 176"/>
              <a:gd name="T47" fmla="*/ 44 h 128"/>
              <a:gd name="T48" fmla="*/ 148 w 176"/>
              <a:gd name="T49" fmla="*/ 44 h 128"/>
              <a:gd name="T50" fmla="*/ 136 w 176"/>
              <a:gd name="T51" fmla="*/ 116 h 128"/>
              <a:gd name="T52" fmla="*/ 124 w 176"/>
              <a:gd name="T53" fmla="*/ 104 h 128"/>
              <a:gd name="T54" fmla="*/ 136 w 176"/>
              <a:gd name="T55" fmla="*/ 92 h 128"/>
              <a:gd name="T56" fmla="*/ 148 w 176"/>
              <a:gd name="T57" fmla="*/ 104 h 128"/>
              <a:gd name="T58" fmla="*/ 136 w 176"/>
              <a:gd name="T59" fmla="*/ 1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28">
                <a:moveTo>
                  <a:pt x="152" y="32"/>
                </a:moveTo>
                <a:cubicBezTo>
                  <a:pt x="128" y="32"/>
                  <a:pt x="128" y="32"/>
                  <a:pt x="128" y="32"/>
                </a:cubicBezTo>
                <a:cubicBezTo>
                  <a:pt x="128" y="0"/>
                  <a:pt x="128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4"/>
                  <a:pt x="0" y="104"/>
                  <a:pt x="0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7"/>
                  <a:pt x="27" y="128"/>
                  <a:pt x="40" y="128"/>
                </a:cubicBezTo>
                <a:cubicBezTo>
                  <a:pt x="53" y="128"/>
                  <a:pt x="64" y="117"/>
                  <a:pt x="64" y="104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17"/>
                  <a:pt x="123" y="128"/>
                  <a:pt x="136" y="128"/>
                </a:cubicBezTo>
                <a:cubicBezTo>
                  <a:pt x="149" y="128"/>
                  <a:pt x="160" y="117"/>
                  <a:pt x="160" y="104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64"/>
                  <a:pt x="176" y="64"/>
                  <a:pt x="176" y="64"/>
                </a:cubicBezTo>
                <a:lnTo>
                  <a:pt x="152" y="32"/>
                </a:lnTo>
                <a:close/>
                <a:moveTo>
                  <a:pt x="40" y="116"/>
                </a:moveTo>
                <a:cubicBezTo>
                  <a:pt x="33" y="116"/>
                  <a:pt x="28" y="111"/>
                  <a:pt x="28" y="104"/>
                </a:cubicBezTo>
                <a:cubicBezTo>
                  <a:pt x="28" y="97"/>
                  <a:pt x="33" y="92"/>
                  <a:pt x="40" y="92"/>
                </a:cubicBezTo>
                <a:cubicBezTo>
                  <a:pt x="47" y="92"/>
                  <a:pt x="52" y="97"/>
                  <a:pt x="52" y="104"/>
                </a:cubicBezTo>
                <a:cubicBezTo>
                  <a:pt x="52" y="111"/>
                  <a:pt x="47" y="116"/>
                  <a:pt x="40" y="116"/>
                </a:cubicBezTo>
                <a:close/>
                <a:moveTo>
                  <a:pt x="148" y="44"/>
                </a:moveTo>
                <a:cubicBezTo>
                  <a:pt x="164" y="64"/>
                  <a:pt x="164" y="64"/>
                  <a:pt x="164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44"/>
                  <a:pt x="128" y="44"/>
                  <a:pt x="128" y="44"/>
                </a:cubicBezTo>
                <a:lnTo>
                  <a:pt x="148" y="44"/>
                </a:lnTo>
                <a:close/>
                <a:moveTo>
                  <a:pt x="136" y="116"/>
                </a:moveTo>
                <a:cubicBezTo>
                  <a:pt x="129" y="116"/>
                  <a:pt x="124" y="111"/>
                  <a:pt x="124" y="104"/>
                </a:cubicBezTo>
                <a:cubicBezTo>
                  <a:pt x="124" y="97"/>
                  <a:pt x="129" y="92"/>
                  <a:pt x="136" y="92"/>
                </a:cubicBezTo>
                <a:cubicBezTo>
                  <a:pt x="143" y="92"/>
                  <a:pt x="148" y="97"/>
                  <a:pt x="148" y="104"/>
                </a:cubicBezTo>
                <a:cubicBezTo>
                  <a:pt x="148" y="111"/>
                  <a:pt x="143" y="116"/>
                  <a:pt x="136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Oval 508"/>
          <p:cNvSpPr>
            <a:spLocks noChangeArrowheads="1"/>
          </p:cNvSpPr>
          <p:nvPr/>
        </p:nvSpPr>
        <p:spPr bwMode="auto">
          <a:xfrm>
            <a:off x="6481763" y="5878513"/>
            <a:ext cx="249238" cy="249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509"/>
          <p:cNvSpPr>
            <a:spLocks noEditPoints="1"/>
          </p:cNvSpPr>
          <p:nvPr/>
        </p:nvSpPr>
        <p:spPr bwMode="auto">
          <a:xfrm>
            <a:off x="6223000" y="5618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512"/>
          <p:cNvSpPr>
            <a:spLocks noEditPoints="1"/>
          </p:cNvSpPr>
          <p:nvPr/>
        </p:nvSpPr>
        <p:spPr bwMode="auto">
          <a:xfrm>
            <a:off x="3873500" y="5627688"/>
            <a:ext cx="766763" cy="692150"/>
          </a:xfrm>
          <a:custGeom>
            <a:avLst/>
            <a:gdLst>
              <a:gd name="T0" fmla="*/ 136 w 160"/>
              <a:gd name="T1" fmla="*/ 40 h 144"/>
              <a:gd name="T2" fmla="*/ 24 w 160"/>
              <a:gd name="T3" fmla="*/ 40 h 144"/>
              <a:gd name="T4" fmla="*/ 0 w 160"/>
              <a:gd name="T5" fmla="*/ 64 h 144"/>
              <a:gd name="T6" fmla="*/ 0 w 160"/>
              <a:gd name="T7" fmla="*/ 112 h 144"/>
              <a:gd name="T8" fmla="*/ 32 w 160"/>
              <a:gd name="T9" fmla="*/ 112 h 144"/>
              <a:gd name="T10" fmla="*/ 32 w 160"/>
              <a:gd name="T11" fmla="*/ 144 h 144"/>
              <a:gd name="T12" fmla="*/ 128 w 160"/>
              <a:gd name="T13" fmla="*/ 144 h 144"/>
              <a:gd name="T14" fmla="*/ 128 w 160"/>
              <a:gd name="T15" fmla="*/ 112 h 144"/>
              <a:gd name="T16" fmla="*/ 160 w 160"/>
              <a:gd name="T17" fmla="*/ 112 h 144"/>
              <a:gd name="T18" fmla="*/ 160 w 160"/>
              <a:gd name="T19" fmla="*/ 64 h 144"/>
              <a:gd name="T20" fmla="*/ 136 w 160"/>
              <a:gd name="T21" fmla="*/ 40 h 144"/>
              <a:gd name="T22" fmla="*/ 112 w 160"/>
              <a:gd name="T23" fmla="*/ 128 h 144"/>
              <a:gd name="T24" fmla="*/ 48 w 160"/>
              <a:gd name="T25" fmla="*/ 128 h 144"/>
              <a:gd name="T26" fmla="*/ 48 w 160"/>
              <a:gd name="T27" fmla="*/ 88 h 144"/>
              <a:gd name="T28" fmla="*/ 112 w 160"/>
              <a:gd name="T29" fmla="*/ 88 h 144"/>
              <a:gd name="T30" fmla="*/ 112 w 160"/>
              <a:gd name="T31" fmla="*/ 128 h 144"/>
              <a:gd name="T32" fmla="*/ 136 w 160"/>
              <a:gd name="T33" fmla="*/ 72 h 144"/>
              <a:gd name="T34" fmla="*/ 128 w 160"/>
              <a:gd name="T35" fmla="*/ 64 h 144"/>
              <a:gd name="T36" fmla="*/ 136 w 160"/>
              <a:gd name="T37" fmla="*/ 56 h 144"/>
              <a:gd name="T38" fmla="*/ 144 w 160"/>
              <a:gd name="T39" fmla="*/ 64 h 144"/>
              <a:gd name="T40" fmla="*/ 136 w 160"/>
              <a:gd name="T41" fmla="*/ 72 h 144"/>
              <a:gd name="T42" fmla="*/ 128 w 160"/>
              <a:gd name="T43" fmla="*/ 0 h 144"/>
              <a:gd name="T44" fmla="*/ 32 w 160"/>
              <a:gd name="T45" fmla="*/ 0 h 144"/>
              <a:gd name="T46" fmla="*/ 32 w 160"/>
              <a:gd name="T47" fmla="*/ 32 h 144"/>
              <a:gd name="T48" fmla="*/ 128 w 160"/>
              <a:gd name="T49" fmla="*/ 32 h 144"/>
              <a:gd name="T50" fmla="*/ 128 w 160"/>
              <a:gd name="T5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44">
                <a:moveTo>
                  <a:pt x="13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1"/>
                  <a:pt x="149" y="40"/>
                  <a:pt x="136" y="40"/>
                </a:cubicBezTo>
                <a:close/>
                <a:moveTo>
                  <a:pt x="112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88"/>
                  <a:pt x="48" y="88"/>
                  <a:pt x="48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128"/>
                </a:lnTo>
                <a:close/>
                <a:moveTo>
                  <a:pt x="136" y="72"/>
                </a:moveTo>
                <a:cubicBezTo>
                  <a:pt x="132" y="72"/>
                  <a:pt x="128" y="68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40" y="56"/>
                  <a:pt x="144" y="60"/>
                  <a:pt x="144" y="64"/>
                </a:cubicBezTo>
                <a:cubicBezTo>
                  <a:pt x="144" y="68"/>
                  <a:pt x="140" y="72"/>
                  <a:pt x="136" y="72"/>
                </a:cubicBez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515"/>
          <p:cNvSpPr>
            <a:spLocks noEditPoints="1"/>
          </p:cNvSpPr>
          <p:nvPr/>
        </p:nvSpPr>
        <p:spPr bwMode="auto">
          <a:xfrm>
            <a:off x="15240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518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64 h 128"/>
              <a:gd name="T2" fmla="*/ 160 w 160"/>
              <a:gd name="T3" fmla="*/ 48 h 128"/>
              <a:gd name="T4" fmla="*/ 160 w 160"/>
              <a:gd name="T5" fmla="*/ 16 h 128"/>
              <a:gd name="T6" fmla="*/ 144 w 160"/>
              <a:gd name="T7" fmla="*/ 0 h 128"/>
              <a:gd name="T8" fmla="*/ 16 w 160"/>
              <a:gd name="T9" fmla="*/ 0 h 128"/>
              <a:gd name="T10" fmla="*/ 0 w 160"/>
              <a:gd name="T11" fmla="*/ 16 h 128"/>
              <a:gd name="T12" fmla="*/ 0 w 160"/>
              <a:gd name="T13" fmla="*/ 48 h 128"/>
              <a:gd name="T14" fmla="*/ 16 w 160"/>
              <a:gd name="T15" fmla="*/ 64 h 128"/>
              <a:gd name="T16" fmla="*/ 0 w 160"/>
              <a:gd name="T17" fmla="*/ 80 h 128"/>
              <a:gd name="T18" fmla="*/ 0 w 160"/>
              <a:gd name="T19" fmla="*/ 112 h 128"/>
              <a:gd name="T20" fmla="*/ 16 w 160"/>
              <a:gd name="T21" fmla="*/ 128 h 128"/>
              <a:gd name="T22" fmla="*/ 144 w 160"/>
              <a:gd name="T23" fmla="*/ 128 h 128"/>
              <a:gd name="T24" fmla="*/ 160 w 160"/>
              <a:gd name="T25" fmla="*/ 112 h 128"/>
              <a:gd name="T26" fmla="*/ 160 w 160"/>
              <a:gd name="T27" fmla="*/ 80 h 128"/>
              <a:gd name="T28" fmla="*/ 144 w 160"/>
              <a:gd name="T29" fmla="*/ 64 h 128"/>
              <a:gd name="T30" fmla="*/ 109 w 160"/>
              <a:gd name="T31" fmla="*/ 102 h 128"/>
              <a:gd name="T32" fmla="*/ 80 w 160"/>
              <a:gd name="T33" fmla="*/ 84 h 128"/>
              <a:gd name="T34" fmla="*/ 51 w 160"/>
              <a:gd name="T35" fmla="*/ 102 h 128"/>
              <a:gd name="T36" fmla="*/ 60 w 160"/>
              <a:gd name="T37" fmla="*/ 69 h 128"/>
              <a:gd name="T38" fmla="*/ 34 w 160"/>
              <a:gd name="T39" fmla="*/ 48 h 128"/>
              <a:gd name="T40" fmla="*/ 68 w 160"/>
              <a:gd name="T41" fmla="*/ 46 h 128"/>
              <a:gd name="T42" fmla="*/ 80 w 160"/>
              <a:gd name="T43" fmla="*/ 14 h 128"/>
              <a:gd name="T44" fmla="*/ 92 w 160"/>
              <a:gd name="T45" fmla="*/ 46 h 128"/>
              <a:gd name="T46" fmla="*/ 126 w 160"/>
              <a:gd name="T47" fmla="*/ 48 h 128"/>
              <a:gd name="T48" fmla="*/ 100 w 160"/>
              <a:gd name="T49" fmla="*/ 69 h 128"/>
              <a:gd name="T50" fmla="*/ 109 w 160"/>
              <a:gd name="T51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144" y="64"/>
                </a:moveTo>
                <a:cubicBezTo>
                  <a:pt x="144" y="55"/>
                  <a:pt x="151" y="48"/>
                  <a:pt x="160" y="48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lose/>
                <a:moveTo>
                  <a:pt x="109" y="102"/>
                </a:moveTo>
                <a:cubicBezTo>
                  <a:pt x="80" y="84"/>
                  <a:pt x="80" y="84"/>
                  <a:pt x="80" y="84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60" y="69"/>
                  <a:pt x="60" y="69"/>
                  <a:pt x="60" y="69"/>
                </a:cubicBezTo>
                <a:cubicBezTo>
                  <a:pt x="34" y="48"/>
                  <a:pt x="34" y="48"/>
                  <a:pt x="34" y="48"/>
                </a:cubicBezTo>
                <a:cubicBezTo>
                  <a:pt x="68" y="46"/>
                  <a:pt x="68" y="46"/>
                  <a:pt x="68" y="46"/>
                </a:cubicBezTo>
                <a:cubicBezTo>
                  <a:pt x="80" y="14"/>
                  <a:pt x="80" y="14"/>
                  <a:pt x="80" y="14"/>
                </a:cubicBezTo>
                <a:cubicBezTo>
                  <a:pt x="92" y="46"/>
                  <a:pt x="92" y="46"/>
                  <a:pt x="92" y="46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0" y="69"/>
                  <a:pt x="100" y="69"/>
                  <a:pt x="100" y="69"/>
                </a:cubicBezTo>
                <a:lnTo>
                  <a:pt x="109" y="1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521"/>
          <p:cNvSpPr>
            <a:spLocks noEditPoints="1"/>
          </p:cNvSpPr>
          <p:nvPr/>
        </p:nvSpPr>
        <p:spPr bwMode="auto">
          <a:xfrm>
            <a:off x="13301663" y="3551238"/>
            <a:ext cx="692150" cy="766763"/>
          </a:xfrm>
          <a:custGeom>
            <a:avLst/>
            <a:gdLst>
              <a:gd name="T0" fmla="*/ 72 w 144"/>
              <a:gd name="T1" fmla="*/ 0 h 160"/>
              <a:gd name="T2" fmla="*/ 0 w 144"/>
              <a:gd name="T3" fmla="*/ 32 h 160"/>
              <a:gd name="T4" fmla="*/ 72 w 144"/>
              <a:gd name="T5" fmla="*/ 160 h 160"/>
              <a:gd name="T6" fmla="*/ 144 w 144"/>
              <a:gd name="T7" fmla="*/ 32 h 160"/>
              <a:gd name="T8" fmla="*/ 72 w 144"/>
              <a:gd name="T9" fmla="*/ 0 h 160"/>
              <a:gd name="T10" fmla="*/ 32 w 144"/>
              <a:gd name="T11" fmla="*/ 40 h 160"/>
              <a:gd name="T12" fmla="*/ 48 w 144"/>
              <a:gd name="T13" fmla="*/ 24 h 160"/>
              <a:gd name="T14" fmla="*/ 64 w 144"/>
              <a:gd name="T15" fmla="*/ 40 h 160"/>
              <a:gd name="T16" fmla="*/ 48 w 144"/>
              <a:gd name="T17" fmla="*/ 56 h 160"/>
              <a:gd name="T18" fmla="*/ 32 w 144"/>
              <a:gd name="T19" fmla="*/ 40 h 160"/>
              <a:gd name="T20" fmla="*/ 72 w 144"/>
              <a:gd name="T21" fmla="*/ 104 h 160"/>
              <a:gd name="T22" fmla="*/ 56 w 144"/>
              <a:gd name="T23" fmla="*/ 88 h 160"/>
              <a:gd name="T24" fmla="*/ 72 w 144"/>
              <a:gd name="T25" fmla="*/ 72 h 160"/>
              <a:gd name="T26" fmla="*/ 88 w 144"/>
              <a:gd name="T27" fmla="*/ 88 h 160"/>
              <a:gd name="T28" fmla="*/ 72 w 144"/>
              <a:gd name="T29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43" y="0"/>
                  <a:pt x="18" y="12"/>
                  <a:pt x="0" y="32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6" y="12"/>
                  <a:pt x="101" y="0"/>
                  <a:pt x="72" y="0"/>
                </a:cubicBezTo>
                <a:close/>
                <a:moveTo>
                  <a:pt x="32" y="40"/>
                </a:moveTo>
                <a:cubicBezTo>
                  <a:pt x="32" y="31"/>
                  <a:pt x="39" y="24"/>
                  <a:pt x="48" y="24"/>
                </a:cubicBezTo>
                <a:cubicBezTo>
                  <a:pt x="57" y="24"/>
                  <a:pt x="64" y="31"/>
                  <a:pt x="64" y="40"/>
                </a:cubicBezTo>
                <a:cubicBezTo>
                  <a:pt x="64" y="49"/>
                  <a:pt x="57" y="56"/>
                  <a:pt x="48" y="56"/>
                </a:cubicBezTo>
                <a:cubicBezTo>
                  <a:pt x="39" y="56"/>
                  <a:pt x="32" y="49"/>
                  <a:pt x="32" y="40"/>
                </a:cubicBezTo>
                <a:close/>
                <a:moveTo>
                  <a:pt x="72" y="104"/>
                </a:moveTo>
                <a:cubicBezTo>
                  <a:pt x="63" y="104"/>
                  <a:pt x="56" y="97"/>
                  <a:pt x="56" y="88"/>
                </a:cubicBezTo>
                <a:cubicBezTo>
                  <a:pt x="56" y="79"/>
                  <a:pt x="63" y="72"/>
                  <a:pt x="72" y="72"/>
                </a:cubicBezTo>
                <a:cubicBezTo>
                  <a:pt x="81" y="72"/>
                  <a:pt x="88" y="79"/>
                  <a:pt x="88" y="88"/>
                </a:cubicBezTo>
                <a:cubicBezTo>
                  <a:pt x="88" y="97"/>
                  <a:pt x="81" y="104"/>
                  <a:pt x="72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524"/>
          <p:cNvSpPr>
            <a:spLocks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527"/>
          <p:cNvSpPr>
            <a:spLocks noEditPoints="1"/>
          </p:cNvSpPr>
          <p:nvPr/>
        </p:nvSpPr>
        <p:spPr bwMode="auto">
          <a:xfrm>
            <a:off x="8602663" y="3556000"/>
            <a:ext cx="692150" cy="766763"/>
          </a:xfrm>
          <a:custGeom>
            <a:avLst/>
            <a:gdLst>
              <a:gd name="T0" fmla="*/ 436 w 436"/>
              <a:gd name="T1" fmla="*/ 97 h 483"/>
              <a:gd name="T2" fmla="*/ 372 w 436"/>
              <a:gd name="T3" fmla="*/ 97 h 483"/>
              <a:gd name="T4" fmla="*/ 400 w 436"/>
              <a:gd name="T5" fmla="*/ 21 h 483"/>
              <a:gd name="T6" fmla="*/ 342 w 436"/>
              <a:gd name="T7" fmla="*/ 0 h 483"/>
              <a:gd name="T8" fmla="*/ 309 w 436"/>
              <a:gd name="T9" fmla="*/ 97 h 483"/>
              <a:gd name="T10" fmla="*/ 0 w 436"/>
              <a:gd name="T11" fmla="*/ 97 h 483"/>
              <a:gd name="T12" fmla="*/ 0 w 436"/>
              <a:gd name="T13" fmla="*/ 145 h 483"/>
              <a:gd name="T14" fmla="*/ 49 w 436"/>
              <a:gd name="T15" fmla="*/ 290 h 483"/>
              <a:gd name="T16" fmla="*/ 0 w 436"/>
              <a:gd name="T17" fmla="*/ 435 h 483"/>
              <a:gd name="T18" fmla="*/ 0 w 436"/>
              <a:gd name="T19" fmla="*/ 483 h 483"/>
              <a:gd name="T20" fmla="*/ 436 w 436"/>
              <a:gd name="T21" fmla="*/ 483 h 483"/>
              <a:gd name="T22" fmla="*/ 436 w 436"/>
              <a:gd name="T23" fmla="*/ 435 h 483"/>
              <a:gd name="T24" fmla="*/ 388 w 436"/>
              <a:gd name="T25" fmla="*/ 290 h 483"/>
              <a:gd name="T26" fmla="*/ 436 w 436"/>
              <a:gd name="T27" fmla="*/ 145 h 483"/>
              <a:gd name="T28" fmla="*/ 436 w 436"/>
              <a:gd name="T29" fmla="*/ 97 h 483"/>
              <a:gd name="T30" fmla="*/ 315 w 436"/>
              <a:gd name="T31" fmla="*/ 314 h 483"/>
              <a:gd name="T32" fmla="*/ 242 w 436"/>
              <a:gd name="T33" fmla="*/ 314 h 483"/>
              <a:gd name="T34" fmla="*/ 242 w 436"/>
              <a:gd name="T35" fmla="*/ 386 h 483"/>
              <a:gd name="T36" fmla="*/ 194 w 436"/>
              <a:gd name="T37" fmla="*/ 386 h 483"/>
              <a:gd name="T38" fmla="*/ 194 w 436"/>
              <a:gd name="T39" fmla="*/ 314 h 483"/>
              <a:gd name="T40" fmla="*/ 121 w 436"/>
              <a:gd name="T41" fmla="*/ 314 h 483"/>
              <a:gd name="T42" fmla="*/ 121 w 436"/>
              <a:gd name="T43" fmla="*/ 266 h 483"/>
              <a:gd name="T44" fmla="*/ 194 w 436"/>
              <a:gd name="T45" fmla="*/ 266 h 483"/>
              <a:gd name="T46" fmla="*/ 194 w 436"/>
              <a:gd name="T47" fmla="*/ 193 h 483"/>
              <a:gd name="T48" fmla="*/ 242 w 436"/>
              <a:gd name="T49" fmla="*/ 193 h 483"/>
              <a:gd name="T50" fmla="*/ 242 w 436"/>
              <a:gd name="T51" fmla="*/ 266 h 483"/>
              <a:gd name="T52" fmla="*/ 315 w 436"/>
              <a:gd name="T53" fmla="*/ 266 h 483"/>
              <a:gd name="T54" fmla="*/ 315 w 436"/>
              <a:gd name="T55" fmla="*/ 31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6" h="483">
                <a:moveTo>
                  <a:pt x="436" y="97"/>
                </a:moveTo>
                <a:lnTo>
                  <a:pt x="372" y="97"/>
                </a:lnTo>
                <a:lnTo>
                  <a:pt x="400" y="21"/>
                </a:lnTo>
                <a:lnTo>
                  <a:pt x="342" y="0"/>
                </a:lnTo>
                <a:lnTo>
                  <a:pt x="309" y="97"/>
                </a:lnTo>
                <a:lnTo>
                  <a:pt x="0" y="97"/>
                </a:lnTo>
                <a:lnTo>
                  <a:pt x="0" y="145"/>
                </a:lnTo>
                <a:lnTo>
                  <a:pt x="49" y="290"/>
                </a:lnTo>
                <a:lnTo>
                  <a:pt x="0" y="435"/>
                </a:lnTo>
                <a:lnTo>
                  <a:pt x="0" y="483"/>
                </a:lnTo>
                <a:lnTo>
                  <a:pt x="436" y="483"/>
                </a:lnTo>
                <a:lnTo>
                  <a:pt x="436" y="435"/>
                </a:lnTo>
                <a:lnTo>
                  <a:pt x="388" y="290"/>
                </a:lnTo>
                <a:lnTo>
                  <a:pt x="436" y="145"/>
                </a:lnTo>
                <a:lnTo>
                  <a:pt x="436" y="97"/>
                </a:lnTo>
                <a:close/>
                <a:moveTo>
                  <a:pt x="315" y="314"/>
                </a:moveTo>
                <a:lnTo>
                  <a:pt x="242" y="314"/>
                </a:lnTo>
                <a:lnTo>
                  <a:pt x="242" y="386"/>
                </a:lnTo>
                <a:lnTo>
                  <a:pt x="194" y="386"/>
                </a:lnTo>
                <a:lnTo>
                  <a:pt x="194" y="314"/>
                </a:lnTo>
                <a:lnTo>
                  <a:pt x="121" y="314"/>
                </a:lnTo>
                <a:lnTo>
                  <a:pt x="121" y="266"/>
                </a:lnTo>
                <a:lnTo>
                  <a:pt x="194" y="266"/>
                </a:lnTo>
                <a:lnTo>
                  <a:pt x="194" y="193"/>
                </a:lnTo>
                <a:lnTo>
                  <a:pt x="242" y="193"/>
                </a:lnTo>
                <a:lnTo>
                  <a:pt x="242" y="266"/>
                </a:lnTo>
                <a:lnTo>
                  <a:pt x="315" y="266"/>
                </a:lnTo>
                <a:lnTo>
                  <a:pt x="315" y="3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530"/>
          <p:cNvSpPr>
            <a:spLocks noEditPoints="1"/>
          </p:cNvSpPr>
          <p:nvPr/>
        </p:nvSpPr>
        <p:spPr bwMode="auto">
          <a:xfrm>
            <a:off x="6327776" y="3560763"/>
            <a:ext cx="552450" cy="762000"/>
          </a:xfrm>
          <a:custGeom>
            <a:avLst/>
            <a:gdLst>
              <a:gd name="T0" fmla="*/ 56 w 104"/>
              <a:gd name="T1" fmla="*/ 0 h 144"/>
              <a:gd name="T2" fmla="*/ 0 w 104"/>
              <a:gd name="T3" fmla="*/ 0 h 144"/>
              <a:gd name="T4" fmla="*/ 0 w 104"/>
              <a:gd name="T5" fmla="*/ 144 h 144"/>
              <a:gd name="T6" fmla="*/ 32 w 104"/>
              <a:gd name="T7" fmla="*/ 144 h 144"/>
              <a:gd name="T8" fmla="*/ 32 w 104"/>
              <a:gd name="T9" fmla="*/ 96 h 144"/>
              <a:gd name="T10" fmla="*/ 56 w 104"/>
              <a:gd name="T11" fmla="*/ 96 h 144"/>
              <a:gd name="T12" fmla="*/ 104 w 104"/>
              <a:gd name="T13" fmla="*/ 48 h 144"/>
              <a:gd name="T14" fmla="*/ 56 w 104"/>
              <a:gd name="T15" fmla="*/ 0 h 144"/>
              <a:gd name="T16" fmla="*/ 58 w 104"/>
              <a:gd name="T17" fmla="*/ 64 h 144"/>
              <a:gd name="T18" fmla="*/ 32 w 104"/>
              <a:gd name="T19" fmla="*/ 64 h 144"/>
              <a:gd name="T20" fmla="*/ 32 w 104"/>
              <a:gd name="T21" fmla="*/ 32 h 144"/>
              <a:gd name="T22" fmla="*/ 58 w 104"/>
              <a:gd name="T23" fmla="*/ 32 h 144"/>
              <a:gd name="T24" fmla="*/ 74 w 104"/>
              <a:gd name="T25" fmla="*/ 48 h 144"/>
              <a:gd name="T26" fmla="*/ 58 w 104"/>
              <a:gd name="T27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4" h="144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4"/>
                  <a:pt x="0" y="144"/>
                  <a:pt x="0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83" y="96"/>
                  <a:pt x="104" y="75"/>
                  <a:pt x="104" y="48"/>
                </a:cubicBezTo>
                <a:cubicBezTo>
                  <a:pt x="104" y="21"/>
                  <a:pt x="83" y="0"/>
                  <a:pt x="56" y="0"/>
                </a:cubicBezTo>
                <a:close/>
                <a:moveTo>
                  <a:pt x="5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32"/>
                  <a:pt x="32" y="32"/>
                  <a:pt x="32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66" y="32"/>
                  <a:pt x="74" y="39"/>
                  <a:pt x="74" y="48"/>
                </a:cubicBezTo>
                <a:cubicBezTo>
                  <a:pt x="74" y="57"/>
                  <a:pt x="66" y="64"/>
                  <a:pt x="58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533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155 w 160"/>
              <a:gd name="T1" fmla="*/ 77 h 160"/>
              <a:gd name="T2" fmla="*/ 83 w 160"/>
              <a:gd name="T3" fmla="*/ 5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5 w 160"/>
              <a:gd name="T13" fmla="*/ 83 h 160"/>
              <a:gd name="T14" fmla="*/ 77 w 160"/>
              <a:gd name="T15" fmla="*/ 155 h 160"/>
              <a:gd name="T16" fmla="*/ 88 w 160"/>
              <a:gd name="T17" fmla="*/ 160 h 160"/>
              <a:gd name="T18" fmla="*/ 99 w 160"/>
              <a:gd name="T19" fmla="*/ 155 h 160"/>
              <a:gd name="T20" fmla="*/ 155 w 160"/>
              <a:gd name="T21" fmla="*/ 99 h 160"/>
              <a:gd name="T22" fmla="*/ 160 w 160"/>
              <a:gd name="T23" fmla="*/ 88 h 160"/>
              <a:gd name="T24" fmla="*/ 155 w 160"/>
              <a:gd name="T25" fmla="*/ 77 h 160"/>
              <a:gd name="T26" fmla="*/ 28 w 160"/>
              <a:gd name="T27" fmla="*/ 40 h 160"/>
              <a:gd name="T28" fmla="*/ 16 w 160"/>
              <a:gd name="T29" fmla="*/ 28 h 160"/>
              <a:gd name="T30" fmla="*/ 28 w 160"/>
              <a:gd name="T31" fmla="*/ 16 h 160"/>
              <a:gd name="T32" fmla="*/ 40 w 160"/>
              <a:gd name="T33" fmla="*/ 28 h 160"/>
              <a:gd name="T34" fmla="*/ 28 w 160"/>
              <a:gd name="T35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55" y="77"/>
                </a:moveTo>
                <a:cubicBezTo>
                  <a:pt x="83" y="5"/>
                  <a:pt x="83" y="5"/>
                  <a:pt x="83" y="5"/>
                </a:cubicBezTo>
                <a:cubicBezTo>
                  <a:pt x="80" y="2"/>
                  <a:pt x="76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2" y="80"/>
                  <a:pt x="5" y="83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0" y="158"/>
                  <a:pt x="84" y="160"/>
                  <a:pt x="88" y="160"/>
                </a:cubicBezTo>
                <a:cubicBezTo>
                  <a:pt x="92" y="160"/>
                  <a:pt x="96" y="158"/>
                  <a:pt x="99" y="155"/>
                </a:cubicBezTo>
                <a:cubicBezTo>
                  <a:pt x="155" y="99"/>
                  <a:pt x="155" y="99"/>
                  <a:pt x="155" y="99"/>
                </a:cubicBezTo>
                <a:cubicBezTo>
                  <a:pt x="158" y="96"/>
                  <a:pt x="160" y="92"/>
                  <a:pt x="160" y="88"/>
                </a:cubicBezTo>
                <a:cubicBezTo>
                  <a:pt x="160" y="84"/>
                  <a:pt x="158" y="80"/>
                  <a:pt x="155" y="77"/>
                </a:cubicBez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536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375 w 429"/>
              <a:gd name="T1" fmla="*/ 0 h 480"/>
              <a:gd name="T2" fmla="*/ 375 w 429"/>
              <a:gd name="T3" fmla="*/ 54 h 480"/>
              <a:gd name="T4" fmla="*/ 322 w 429"/>
              <a:gd name="T5" fmla="*/ 54 h 480"/>
              <a:gd name="T6" fmla="*/ 322 w 429"/>
              <a:gd name="T7" fmla="*/ 0 h 480"/>
              <a:gd name="T8" fmla="*/ 107 w 429"/>
              <a:gd name="T9" fmla="*/ 0 h 480"/>
              <a:gd name="T10" fmla="*/ 107 w 429"/>
              <a:gd name="T11" fmla="*/ 54 h 480"/>
              <a:gd name="T12" fmla="*/ 54 w 429"/>
              <a:gd name="T13" fmla="*/ 54 h 480"/>
              <a:gd name="T14" fmla="*/ 54 w 429"/>
              <a:gd name="T15" fmla="*/ 0 h 480"/>
              <a:gd name="T16" fmla="*/ 0 w 429"/>
              <a:gd name="T17" fmla="*/ 0 h 480"/>
              <a:gd name="T18" fmla="*/ 0 w 429"/>
              <a:gd name="T19" fmla="*/ 480 h 480"/>
              <a:gd name="T20" fmla="*/ 54 w 429"/>
              <a:gd name="T21" fmla="*/ 480 h 480"/>
              <a:gd name="T22" fmla="*/ 54 w 429"/>
              <a:gd name="T23" fmla="*/ 427 h 480"/>
              <a:gd name="T24" fmla="*/ 107 w 429"/>
              <a:gd name="T25" fmla="*/ 427 h 480"/>
              <a:gd name="T26" fmla="*/ 107 w 429"/>
              <a:gd name="T27" fmla="*/ 480 h 480"/>
              <a:gd name="T28" fmla="*/ 322 w 429"/>
              <a:gd name="T29" fmla="*/ 480 h 480"/>
              <a:gd name="T30" fmla="*/ 322 w 429"/>
              <a:gd name="T31" fmla="*/ 427 h 480"/>
              <a:gd name="T32" fmla="*/ 375 w 429"/>
              <a:gd name="T33" fmla="*/ 427 h 480"/>
              <a:gd name="T34" fmla="*/ 375 w 429"/>
              <a:gd name="T35" fmla="*/ 480 h 480"/>
              <a:gd name="T36" fmla="*/ 429 w 429"/>
              <a:gd name="T37" fmla="*/ 480 h 480"/>
              <a:gd name="T38" fmla="*/ 429 w 429"/>
              <a:gd name="T39" fmla="*/ 0 h 480"/>
              <a:gd name="T40" fmla="*/ 375 w 429"/>
              <a:gd name="T41" fmla="*/ 0 h 480"/>
              <a:gd name="T42" fmla="*/ 107 w 429"/>
              <a:gd name="T43" fmla="*/ 374 h 480"/>
              <a:gd name="T44" fmla="*/ 54 w 429"/>
              <a:gd name="T45" fmla="*/ 374 h 480"/>
              <a:gd name="T46" fmla="*/ 54 w 429"/>
              <a:gd name="T47" fmla="*/ 320 h 480"/>
              <a:gd name="T48" fmla="*/ 107 w 429"/>
              <a:gd name="T49" fmla="*/ 320 h 480"/>
              <a:gd name="T50" fmla="*/ 107 w 429"/>
              <a:gd name="T51" fmla="*/ 374 h 480"/>
              <a:gd name="T52" fmla="*/ 107 w 429"/>
              <a:gd name="T53" fmla="*/ 267 h 480"/>
              <a:gd name="T54" fmla="*/ 54 w 429"/>
              <a:gd name="T55" fmla="*/ 267 h 480"/>
              <a:gd name="T56" fmla="*/ 54 w 429"/>
              <a:gd name="T57" fmla="*/ 214 h 480"/>
              <a:gd name="T58" fmla="*/ 107 w 429"/>
              <a:gd name="T59" fmla="*/ 214 h 480"/>
              <a:gd name="T60" fmla="*/ 107 w 429"/>
              <a:gd name="T61" fmla="*/ 267 h 480"/>
              <a:gd name="T62" fmla="*/ 107 w 429"/>
              <a:gd name="T63" fmla="*/ 160 h 480"/>
              <a:gd name="T64" fmla="*/ 54 w 429"/>
              <a:gd name="T65" fmla="*/ 160 h 480"/>
              <a:gd name="T66" fmla="*/ 54 w 429"/>
              <a:gd name="T67" fmla="*/ 107 h 480"/>
              <a:gd name="T68" fmla="*/ 107 w 429"/>
              <a:gd name="T69" fmla="*/ 107 h 480"/>
              <a:gd name="T70" fmla="*/ 107 w 429"/>
              <a:gd name="T71" fmla="*/ 160 h 480"/>
              <a:gd name="T72" fmla="*/ 375 w 429"/>
              <a:gd name="T73" fmla="*/ 374 h 480"/>
              <a:gd name="T74" fmla="*/ 322 w 429"/>
              <a:gd name="T75" fmla="*/ 374 h 480"/>
              <a:gd name="T76" fmla="*/ 322 w 429"/>
              <a:gd name="T77" fmla="*/ 320 h 480"/>
              <a:gd name="T78" fmla="*/ 375 w 429"/>
              <a:gd name="T79" fmla="*/ 320 h 480"/>
              <a:gd name="T80" fmla="*/ 375 w 429"/>
              <a:gd name="T81" fmla="*/ 374 h 480"/>
              <a:gd name="T82" fmla="*/ 375 w 429"/>
              <a:gd name="T83" fmla="*/ 267 h 480"/>
              <a:gd name="T84" fmla="*/ 322 w 429"/>
              <a:gd name="T85" fmla="*/ 267 h 480"/>
              <a:gd name="T86" fmla="*/ 322 w 429"/>
              <a:gd name="T87" fmla="*/ 214 h 480"/>
              <a:gd name="T88" fmla="*/ 375 w 429"/>
              <a:gd name="T89" fmla="*/ 214 h 480"/>
              <a:gd name="T90" fmla="*/ 375 w 429"/>
              <a:gd name="T91" fmla="*/ 267 h 480"/>
              <a:gd name="T92" fmla="*/ 375 w 429"/>
              <a:gd name="T93" fmla="*/ 160 h 480"/>
              <a:gd name="T94" fmla="*/ 322 w 429"/>
              <a:gd name="T95" fmla="*/ 160 h 480"/>
              <a:gd name="T96" fmla="*/ 322 w 429"/>
              <a:gd name="T97" fmla="*/ 107 h 480"/>
              <a:gd name="T98" fmla="*/ 375 w 429"/>
              <a:gd name="T99" fmla="*/ 107 h 480"/>
              <a:gd name="T100" fmla="*/ 375 w 429"/>
              <a:gd name="T101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9" h="480">
                <a:moveTo>
                  <a:pt x="375" y="0"/>
                </a:moveTo>
                <a:lnTo>
                  <a:pt x="375" y="54"/>
                </a:lnTo>
                <a:lnTo>
                  <a:pt x="322" y="54"/>
                </a:lnTo>
                <a:lnTo>
                  <a:pt x="322" y="0"/>
                </a:lnTo>
                <a:lnTo>
                  <a:pt x="107" y="0"/>
                </a:lnTo>
                <a:lnTo>
                  <a:pt x="107" y="54"/>
                </a:lnTo>
                <a:lnTo>
                  <a:pt x="54" y="54"/>
                </a:lnTo>
                <a:lnTo>
                  <a:pt x="54" y="0"/>
                </a:lnTo>
                <a:lnTo>
                  <a:pt x="0" y="0"/>
                </a:lnTo>
                <a:lnTo>
                  <a:pt x="0" y="480"/>
                </a:lnTo>
                <a:lnTo>
                  <a:pt x="54" y="480"/>
                </a:lnTo>
                <a:lnTo>
                  <a:pt x="54" y="427"/>
                </a:lnTo>
                <a:lnTo>
                  <a:pt x="107" y="427"/>
                </a:lnTo>
                <a:lnTo>
                  <a:pt x="107" y="480"/>
                </a:lnTo>
                <a:lnTo>
                  <a:pt x="322" y="480"/>
                </a:lnTo>
                <a:lnTo>
                  <a:pt x="322" y="427"/>
                </a:lnTo>
                <a:lnTo>
                  <a:pt x="375" y="427"/>
                </a:lnTo>
                <a:lnTo>
                  <a:pt x="375" y="480"/>
                </a:lnTo>
                <a:lnTo>
                  <a:pt x="429" y="480"/>
                </a:lnTo>
                <a:lnTo>
                  <a:pt x="429" y="0"/>
                </a:lnTo>
                <a:lnTo>
                  <a:pt x="375" y="0"/>
                </a:lnTo>
                <a:close/>
                <a:moveTo>
                  <a:pt x="107" y="374"/>
                </a:moveTo>
                <a:lnTo>
                  <a:pt x="54" y="374"/>
                </a:lnTo>
                <a:lnTo>
                  <a:pt x="54" y="320"/>
                </a:lnTo>
                <a:lnTo>
                  <a:pt x="107" y="320"/>
                </a:lnTo>
                <a:lnTo>
                  <a:pt x="107" y="374"/>
                </a:lnTo>
                <a:close/>
                <a:moveTo>
                  <a:pt x="107" y="267"/>
                </a:moveTo>
                <a:lnTo>
                  <a:pt x="54" y="267"/>
                </a:lnTo>
                <a:lnTo>
                  <a:pt x="54" y="214"/>
                </a:lnTo>
                <a:lnTo>
                  <a:pt x="107" y="214"/>
                </a:lnTo>
                <a:lnTo>
                  <a:pt x="107" y="267"/>
                </a:lnTo>
                <a:close/>
                <a:moveTo>
                  <a:pt x="107" y="160"/>
                </a:moveTo>
                <a:lnTo>
                  <a:pt x="54" y="160"/>
                </a:lnTo>
                <a:lnTo>
                  <a:pt x="54" y="107"/>
                </a:lnTo>
                <a:lnTo>
                  <a:pt x="107" y="107"/>
                </a:lnTo>
                <a:lnTo>
                  <a:pt x="107" y="160"/>
                </a:lnTo>
                <a:close/>
                <a:moveTo>
                  <a:pt x="375" y="374"/>
                </a:moveTo>
                <a:lnTo>
                  <a:pt x="322" y="374"/>
                </a:lnTo>
                <a:lnTo>
                  <a:pt x="322" y="320"/>
                </a:lnTo>
                <a:lnTo>
                  <a:pt x="375" y="320"/>
                </a:lnTo>
                <a:lnTo>
                  <a:pt x="375" y="374"/>
                </a:lnTo>
                <a:close/>
                <a:moveTo>
                  <a:pt x="375" y="267"/>
                </a:moveTo>
                <a:lnTo>
                  <a:pt x="322" y="267"/>
                </a:lnTo>
                <a:lnTo>
                  <a:pt x="322" y="214"/>
                </a:lnTo>
                <a:lnTo>
                  <a:pt x="375" y="214"/>
                </a:lnTo>
                <a:lnTo>
                  <a:pt x="375" y="267"/>
                </a:lnTo>
                <a:close/>
                <a:moveTo>
                  <a:pt x="375" y="160"/>
                </a:moveTo>
                <a:lnTo>
                  <a:pt x="322" y="160"/>
                </a:lnTo>
                <a:lnTo>
                  <a:pt x="322" y="107"/>
                </a:lnTo>
                <a:lnTo>
                  <a:pt x="375" y="107"/>
                </a:lnTo>
                <a:lnTo>
                  <a:pt x="375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539"/>
          <p:cNvSpPr>
            <a:spLocks noEditPoints="1"/>
          </p:cNvSpPr>
          <p:nvPr/>
        </p:nvSpPr>
        <p:spPr bwMode="auto">
          <a:xfrm>
            <a:off x="15670213" y="1524000"/>
            <a:ext cx="654050" cy="762000"/>
          </a:xfrm>
          <a:custGeom>
            <a:avLst/>
            <a:gdLst>
              <a:gd name="T0" fmla="*/ 128 w 144"/>
              <a:gd name="T1" fmla="*/ 40 h 168"/>
              <a:gd name="T2" fmla="*/ 112 w 144"/>
              <a:gd name="T3" fmla="*/ 40 h 168"/>
              <a:gd name="T4" fmla="*/ 72 w 144"/>
              <a:gd name="T5" fmla="*/ 0 h 168"/>
              <a:gd name="T6" fmla="*/ 32 w 144"/>
              <a:gd name="T7" fmla="*/ 40 h 168"/>
              <a:gd name="T8" fmla="*/ 16 w 144"/>
              <a:gd name="T9" fmla="*/ 40 h 168"/>
              <a:gd name="T10" fmla="*/ 0 w 144"/>
              <a:gd name="T11" fmla="*/ 56 h 168"/>
              <a:gd name="T12" fmla="*/ 0 w 144"/>
              <a:gd name="T13" fmla="*/ 152 h 168"/>
              <a:gd name="T14" fmla="*/ 16 w 144"/>
              <a:gd name="T15" fmla="*/ 168 h 168"/>
              <a:gd name="T16" fmla="*/ 128 w 144"/>
              <a:gd name="T17" fmla="*/ 168 h 168"/>
              <a:gd name="T18" fmla="*/ 144 w 144"/>
              <a:gd name="T19" fmla="*/ 152 h 168"/>
              <a:gd name="T20" fmla="*/ 144 w 144"/>
              <a:gd name="T21" fmla="*/ 56 h 168"/>
              <a:gd name="T22" fmla="*/ 128 w 144"/>
              <a:gd name="T23" fmla="*/ 40 h 168"/>
              <a:gd name="T24" fmla="*/ 72 w 144"/>
              <a:gd name="T25" fmla="*/ 16 h 168"/>
              <a:gd name="T26" fmla="*/ 96 w 144"/>
              <a:gd name="T27" fmla="*/ 40 h 168"/>
              <a:gd name="T28" fmla="*/ 48 w 144"/>
              <a:gd name="T29" fmla="*/ 40 h 168"/>
              <a:gd name="T30" fmla="*/ 72 w 144"/>
              <a:gd name="T31" fmla="*/ 16 h 168"/>
              <a:gd name="T32" fmla="*/ 72 w 144"/>
              <a:gd name="T33" fmla="*/ 96 h 168"/>
              <a:gd name="T34" fmla="*/ 32 w 144"/>
              <a:gd name="T35" fmla="*/ 56 h 168"/>
              <a:gd name="T36" fmla="*/ 48 w 144"/>
              <a:gd name="T37" fmla="*/ 56 h 168"/>
              <a:gd name="T38" fmla="*/ 72 w 144"/>
              <a:gd name="T39" fmla="*/ 80 h 168"/>
              <a:gd name="T40" fmla="*/ 96 w 144"/>
              <a:gd name="T41" fmla="*/ 56 h 168"/>
              <a:gd name="T42" fmla="*/ 112 w 144"/>
              <a:gd name="T43" fmla="*/ 56 h 168"/>
              <a:gd name="T44" fmla="*/ 72 w 144"/>
              <a:gd name="T45" fmla="*/ 9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68"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18"/>
                  <a:pt x="94" y="0"/>
                  <a:pt x="72" y="0"/>
                </a:cubicBezTo>
                <a:cubicBezTo>
                  <a:pt x="50" y="0"/>
                  <a:pt x="32" y="18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47"/>
                  <a:pt x="137" y="40"/>
                  <a:pt x="128" y="40"/>
                </a:cubicBezTo>
                <a:close/>
                <a:moveTo>
                  <a:pt x="72" y="16"/>
                </a:moveTo>
                <a:cubicBezTo>
                  <a:pt x="85" y="16"/>
                  <a:pt x="96" y="27"/>
                  <a:pt x="9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27"/>
                  <a:pt x="59" y="16"/>
                  <a:pt x="72" y="16"/>
                </a:cubicBezTo>
                <a:close/>
                <a:moveTo>
                  <a:pt x="72" y="96"/>
                </a:moveTo>
                <a:cubicBezTo>
                  <a:pt x="50" y="96"/>
                  <a:pt x="32" y="78"/>
                  <a:pt x="32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9"/>
                  <a:pt x="59" y="80"/>
                  <a:pt x="72" y="80"/>
                </a:cubicBezTo>
                <a:cubicBezTo>
                  <a:pt x="85" y="80"/>
                  <a:pt x="96" y="69"/>
                  <a:pt x="96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78"/>
                  <a:pt x="94" y="96"/>
                  <a:pt x="72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542"/>
          <p:cNvSpPr>
            <a:spLocks noEditPoints="1"/>
          </p:cNvSpPr>
          <p:nvPr/>
        </p:nvSpPr>
        <p:spPr bwMode="auto">
          <a:xfrm>
            <a:off x="13308013" y="1519238"/>
            <a:ext cx="679450" cy="771525"/>
          </a:xfrm>
          <a:custGeom>
            <a:avLst/>
            <a:gdLst>
              <a:gd name="T0" fmla="*/ 72 w 144"/>
              <a:gd name="T1" fmla="*/ 76 h 164"/>
              <a:gd name="T2" fmla="*/ 0 w 144"/>
              <a:gd name="T3" fmla="*/ 48 h 164"/>
              <a:gd name="T4" fmla="*/ 0 w 144"/>
              <a:gd name="T5" fmla="*/ 136 h 164"/>
              <a:gd name="T6" fmla="*/ 72 w 144"/>
              <a:gd name="T7" fmla="*/ 164 h 164"/>
              <a:gd name="T8" fmla="*/ 144 w 144"/>
              <a:gd name="T9" fmla="*/ 136 h 164"/>
              <a:gd name="T10" fmla="*/ 144 w 144"/>
              <a:gd name="T11" fmla="*/ 48 h 164"/>
              <a:gd name="T12" fmla="*/ 72 w 144"/>
              <a:gd name="T13" fmla="*/ 76 h 164"/>
              <a:gd name="T14" fmla="*/ 72 w 144"/>
              <a:gd name="T15" fmla="*/ 48 h 164"/>
              <a:gd name="T16" fmla="*/ 96 w 144"/>
              <a:gd name="T17" fmla="*/ 24 h 164"/>
              <a:gd name="T18" fmla="*/ 72 w 144"/>
              <a:gd name="T19" fmla="*/ 0 h 164"/>
              <a:gd name="T20" fmla="*/ 48 w 144"/>
              <a:gd name="T21" fmla="*/ 24 h 164"/>
              <a:gd name="T22" fmla="*/ 72 w 144"/>
              <a:gd name="T23" fmla="*/ 4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64">
                <a:moveTo>
                  <a:pt x="72" y="76"/>
                </a:moveTo>
                <a:cubicBezTo>
                  <a:pt x="53" y="59"/>
                  <a:pt x="28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8" y="136"/>
                  <a:pt x="53" y="147"/>
                  <a:pt x="72" y="164"/>
                </a:cubicBezTo>
                <a:cubicBezTo>
                  <a:pt x="91" y="147"/>
                  <a:pt x="116" y="136"/>
                  <a:pt x="144" y="1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16" y="48"/>
                  <a:pt x="91" y="59"/>
                  <a:pt x="72" y="76"/>
                </a:cubicBezTo>
                <a:close/>
                <a:moveTo>
                  <a:pt x="72" y="48"/>
                </a:moveTo>
                <a:cubicBezTo>
                  <a:pt x="85" y="48"/>
                  <a:pt x="96" y="37"/>
                  <a:pt x="96" y="24"/>
                </a:cubicBezTo>
                <a:cubicBezTo>
                  <a:pt x="96" y="11"/>
                  <a:pt x="85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37"/>
                  <a:pt x="59" y="48"/>
                  <a:pt x="72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545"/>
          <p:cNvSpPr>
            <a:spLocks noEditPoints="1"/>
          </p:cNvSpPr>
          <p:nvPr/>
        </p:nvSpPr>
        <p:spPr bwMode="auto">
          <a:xfrm>
            <a:off x="10996613" y="1519238"/>
            <a:ext cx="617538" cy="766763"/>
          </a:xfrm>
          <a:custGeom>
            <a:avLst/>
            <a:gdLst>
              <a:gd name="T0" fmla="*/ 41 w 128"/>
              <a:gd name="T1" fmla="*/ 119 h 160"/>
              <a:gd name="T2" fmla="*/ 87 w 128"/>
              <a:gd name="T3" fmla="*/ 119 h 160"/>
              <a:gd name="T4" fmla="*/ 87 w 128"/>
              <a:gd name="T5" fmla="*/ 73 h 160"/>
              <a:gd name="T6" fmla="*/ 41 w 128"/>
              <a:gd name="T7" fmla="*/ 119 h 160"/>
              <a:gd name="T8" fmla="*/ 112 w 128"/>
              <a:gd name="T9" fmla="*/ 0 h 160"/>
              <a:gd name="T10" fmla="*/ 16 w 128"/>
              <a:gd name="T11" fmla="*/ 0 h 160"/>
              <a:gd name="T12" fmla="*/ 0 w 128"/>
              <a:gd name="T13" fmla="*/ 16 h 160"/>
              <a:gd name="T14" fmla="*/ 0 w 128"/>
              <a:gd name="T15" fmla="*/ 144 h 160"/>
              <a:gd name="T16" fmla="*/ 16 w 128"/>
              <a:gd name="T17" fmla="*/ 160 h 160"/>
              <a:gd name="T18" fmla="*/ 112 w 128"/>
              <a:gd name="T19" fmla="*/ 160 h 160"/>
              <a:gd name="T20" fmla="*/ 128 w 128"/>
              <a:gd name="T21" fmla="*/ 144 h 160"/>
              <a:gd name="T22" fmla="*/ 128 w 128"/>
              <a:gd name="T23" fmla="*/ 16 h 160"/>
              <a:gd name="T24" fmla="*/ 112 w 128"/>
              <a:gd name="T25" fmla="*/ 0 h 160"/>
              <a:gd name="T26" fmla="*/ 48 w 128"/>
              <a:gd name="T27" fmla="*/ 16 h 160"/>
              <a:gd name="T28" fmla="*/ 56 w 128"/>
              <a:gd name="T29" fmla="*/ 24 h 160"/>
              <a:gd name="T30" fmla="*/ 48 w 128"/>
              <a:gd name="T31" fmla="*/ 32 h 160"/>
              <a:gd name="T32" fmla="*/ 40 w 128"/>
              <a:gd name="T33" fmla="*/ 24 h 160"/>
              <a:gd name="T34" fmla="*/ 48 w 128"/>
              <a:gd name="T35" fmla="*/ 16 h 160"/>
              <a:gd name="T36" fmla="*/ 24 w 128"/>
              <a:gd name="T37" fmla="*/ 16 h 160"/>
              <a:gd name="T38" fmla="*/ 32 w 128"/>
              <a:gd name="T39" fmla="*/ 24 h 160"/>
              <a:gd name="T40" fmla="*/ 24 w 128"/>
              <a:gd name="T41" fmla="*/ 32 h 160"/>
              <a:gd name="T42" fmla="*/ 16 w 128"/>
              <a:gd name="T43" fmla="*/ 24 h 160"/>
              <a:gd name="T44" fmla="*/ 24 w 128"/>
              <a:gd name="T45" fmla="*/ 16 h 160"/>
              <a:gd name="T46" fmla="*/ 64 w 128"/>
              <a:gd name="T47" fmla="*/ 144 h 160"/>
              <a:gd name="T48" fmla="*/ 16 w 128"/>
              <a:gd name="T49" fmla="*/ 96 h 160"/>
              <a:gd name="T50" fmla="*/ 64 w 128"/>
              <a:gd name="T51" fmla="*/ 48 h 160"/>
              <a:gd name="T52" fmla="*/ 112 w 128"/>
              <a:gd name="T53" fmla="*/ 96 h 160"/>
              <a:gd name="T54" fmla="*/ 64 w 128"/>
              <a:gd name="T5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60">
                <a:moveTo>
                  <a:pt x="41" y="119"/>
                </a:moveTo>
                <a:cubicBezTo>
                  <a:pt x="54" y="131"/>
                  <a:pt x="74" y="131"/>
                  <a:pt x="87" y="119"/>
                </a:cubicBezTo>
                <a:cubicBezTo>
                  <a:pt x="99" y="106"/>
                  <a:pt x="99" y="86"/>
                  <a:pt x="87" y="73"/>
                </a:cubicBezTo>
                <a:lnTo>
                  <a:pt x="41" y="119"/>
                </a:ln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48" y="16"/>
                </a:moveTo>
                <a:cubicBezTo>
                  <a:pt x="52" y="16"/>
                  <a:pt x="56" y="20"/>
                  <a:pt x="56" y="24"/>
                </a:cubicBezTo>
                <a:cubicBezTo>
                  <a:pt x="56" y="28"/>
                  <a:pt x="52" y="32"/>
                  <a:pt x="48" y="32"/>
                </a:cubicBezTo>
                <a:cubicBezTo>
                  <a:pt x="44" y="32"/>
                  <a:pt x="40" y="28"/>
                  <a:pt x="40" y="24"/>
                </a:cubicBezTo>
                <a:cubicBezTo>
                  <a:pt x="40" y="20"/>
                  <a:pt x="44" y="16"/>
                  <a:pt x="48" y="16"/>
                </a:cubicBezTo>
                <a:close/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lose/>
                <a:moveTo>
                  <a:pt x="64" y="144"/>
                </a:moveTo>
                <a:cubicBezTo>
                  <a:pt x="37" y="144"/>
                  <a:pt x="16" y="123"/>
                  <a:pt x="16" y="96"/>
                </a:cubicBezTo>
                <a:cubicBezTo>
                  <a:pt x="16" y="69"/>
                  <a:pt x="37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548"/>
          <p:cNvSpPr>
            <a:spLocks noEditPoints="1"/>
          </p:cNvSpPr>
          <p:nvPr/>
        </p:nvSpPr>
        <p:spPr bwMode="auto">
          <a:xfrm>
            <a:off x="8577263" y="1639888"/>
            <a:ext cx="757238" cy="520700"/>
          </a:xfrm>
          <a:custGeom>
            <a:avLst/>
            <a:gdLst>
              <a:gd name="T0" fmla="*/ 48 w 176"/>
              <a:gd name="T1" fmla="*/ 64 h 120"/>
              <a:gd name="T2" fmla="*/ 72 w 176"/>
              <a:gd name="T3" fmla="*/ 40 h 120"/>
              <a:gd name="T4" fmla="*/ 48 w 176"/>
              <a:gd name="T5" fmla="*/ 16 h 120"/>
              <a:gd name="T6" fmla="*/ 24 w 176"/>
              <a:gd name="T7" fmla="*/ 40 h 120"/>
              <a:gd name="T8" fmla="*/ 48 w 176"/>
              <a:gd name="T9" fmla="*/ 64 h 120"/>
              <a:gd name="T10" fmla="*/ 144 w 176"/>
              <a:gd name="T11" fmla="*/ 16 h 120"/>
              <a:gd name="T12" fmla="*/ 80 w 176"/>
              <a:gd name="T13" fmla="*/ 16 h 120"/>
              <a:gd name="T14" fmla="*/ 80 w 176"/>
              <a:gd name="T15" fmla="*/ 72 h 120"/>
              <a:gd name="T16" fmla="*/ 16 w 176"/>
              <a:gd name="T17" fmla="*/ 72 h 120"/>
              <a:gd name="T18" fmla="*/ 16 w 176"/>
              <a:gd name="T19" fmla="*/ 0 h 120"/>
              <a:gd name="T20" fmla="*/ 0 w 176"/>
              <a:gd name="T21" fmla="*/ 0 h 120"/>
              <a:gd name="T22" fmla="*/ 0 w 176"/>
              <a:gd name="T23" fmla="*/ 120 h 120"/>
              <a:gd name="T24" fmla="*/ 16 w 176"/>
              <a:gd name="T25" fmla="*/ 120 h 120"/>
              <a:gd name="T26" fmla="*/ 16 w 176"/>
              <a:gd name="T27" fmla="*/ 96 h 120"/>
              <a:gd name="T28" fmla="*/ 160 w 176"/>
              <a:gd name="T29" fmla="*/ 96 h 120"/>
              <a:gd name="T30" fmla="*/ 160 w 176"/>
              <a:gd name="T31" fmla="*/ 120 h 120"/>
              <a:gd name="T32" fmla="*/ 176 w 176"/>
              <a:gd name="T33" fmla="*/ 120 h 120"/>
              <a:gd name="T34" fmla="*/ 176 w 176"/>
              <a:gd name="T35" fmla="*/ 48 h 120"/>
              <a:gd name="T36" fmla="*/ 144 w 176"/>
              <a:gd name="T37" fmla="*/ 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20">
                <a:moveTo>
                  <a:pt x="48" y="64"/>
                </a:moveTo>
                <a:cubicBezTo>
                  <a:pt x="61" y="64"/>
                  <a:pt x="72" y="53"/>
                  <a:pt x="72" y="40"/>
                </a:cubicBezTo>
                <a:cubicBezTo>
                  <a:pt x="72" y="27"/>
                  <a:pt x="61" y="16"/>
                  <a:pt x="48" y="16"/>
                </a:cubicBezTo>
                <a:cubicBezTo>
                  <a:pt x="35" y="16"/>
                  <a:pt x="24" y="27"/>
                  <a:pt x="24" y="40"/>
                </a:cubicBezTo>
                <a:cubicBezTo>
                  <a:pt x="24" y="53"/>
                  <a:pt x="35" y="64"/>
                  <a:pt x="48" y="64"/>
                </a:cubicBezTo>
                <a:close/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72"/>
                  <a:pt x="80" y="72"/>
                  <a:pt x="8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0"/>
                  <a:pt x="162" y="16"/>
                  <a:pt x="144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551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0 w 144"/>
              <a:gd name="T19" fmla="*/ 88 h 144"/>
              <a:gd name="T20" fmla="*/ 88 w 144"/>
              <a:gd name="T21" fmla="*/ 88 h 144"/>
              <a:gd name="T22" fmla="*/ 88 w 144"/>
              <a:gd name="T23" fmla="*/ 120 h 144"/>
              <a:gd name="T24" fmla="*/ 56 w 144"/>
              <a:gd name="T25" fmla="*/ 120 h 144"/>
              <a:gd name="T26" fmla="*/ 56 w 144"/>
              <a:gd name="T27" fmla="*/ 88 h 144"/>
              <a:gd name="T28" fmla="*/ 24 w 144"/>
              <a:gd name="T29" fmla="*/ 88 h 144"/>
              <a:gd name="T30" fmla="*/ 24 w 144"/>
              <a:gd name="T31" fmla="*/ 56 h 144"/>
              <a:gd name="T32" fmla="*/ 56 w 144"/>
              <a:gd name="T33" fmla="*/ 56 h 144"/>
              <a:gd name="T34" fmla="*/ 56 w 144"/>
              <a:gd name="T35" fmla="*/ 24 h 144"/>
              <a:gd name="T36" fmla="*/ 88 w 144"/>
              <a:gd name="T37" fmla="*/ 24 h 144"/>
              <a:gd name="T38" fmla="*/ 88 w 144"/>
              <a:gd name="T39" fmla="*/ 56 h 144"/>
              <a:gd name="T40" fmla="*/ 120 w 144"/>
              <a:gd name="T41" fmla="*/ 56 h 144"/>
              <a:gd name="T42" fmla="*/ 120 w 144"/>
              <a:gd name="T43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0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88"/>
                  <a:pt x="56" y="88"/>
                  <a:pt x="56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56"/>
                  <a:pt x="24" y="56"/>
                  <a:pt x="2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24"/>
                  <a:pt x="56" y="24"/>
                  <a:pt x="56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56"/>
                  <a:pt x="88" y="56"/>
                  <a:pt x="88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554"/>
          <p:cNvSpPr>
            <a:spLocks noEditPoints="1"/>
          </p:cNvSpPr>
          <p:nvPr/>
        </p:nvSpPr>
        <p:spPr bwMode="auto">
          <a:xfrm>
            <a:off x="3878263" y="1525588"/>
            <a:ext cx="752475" cy="754063"/>
          </a:xfrm>
          <a:custGeom>
            <a:avLst/>
            <a:gdLst>
              <a:gd name="T0" fmla="*/ 48 w 160"/>
              <a:gd name="T1" fmla="*/ 128 h 160"/>
              <a:gd name="T2" fmla="*/ 32 w 160"/>
              <a:gd name="T3" fmla="*/ 144 h 160"/>
              <a:gd name="T4" fmla="*/ 48 w 160"/>
              <a:gd name="T5" fmla="*/ 160 h 160"/>
              <a:gd name="T6" fmla="*/ 64 w 160"/>
              <a:gd name="T7" fmla="*/ 144 h 160"/>
              <a:gd name="T8" fmla="*/ 48 w 160"/>
              <a:gd name="T9" fmla="*/ 128 h 160"/>
              <a:gd name="T10" fmla="*/ 0 w 160"/>
              <a:gd name="T11" fmla="*/ 0 h 160"/>
              <a:gd name="T12" fmla="*/ 0 w 160"/>
              <a:gd name="T13" fmla="*/ 16 h 160"/>
              <a:gd name="T14" fmla="*/ 16 w 160"/>
              <a:gd name="T15" fmla="*/ 16 h 160"/>
              <a:gd name="T16" fmla="*/ 45 w 160"/>
              <a:gd name="T17" fmla="*/ 77 h 160"/>
              <a:gd name="T18" fmla="*/ 34 w 160"/>
              <a:gd name="T19" fmla="*/ 96 h 160"/>
              <a:gd name="T20" fmla="*/ 32 w 160"/>
              <a:gd name="T21" fmla="*/ 104 h 160"/>
              <a:gd name="T22" fmla="*/ 48 w 160"/>
              <a:gd name="T23" fmla="*/ 120 h 160"/>
              <a:gd name="T24" fmla="*/ 144 w 160"/>
              <a:gd name="T25" fmla="*/ 120 h 160"/>
              <a:gd name="T26" fmla="*/ 144 w 160"/>
              <a:gd name="T27" fmla="*/ 104 h 160"/>
              <a:gd name="T28" fmla="*/ 51 w 160"/>
              <a:gd name="T29" fmla="*/ 104 h 160"/>
              <a:gd name="T30" fmla="*/ 49 w 160"/>
              <a:gd name="T31" fmla="*/ 102 h 160"/>
              <a:gd name="T32" fmla="*/ 50 w 160"/>
              <a:gd name="T33" fmla="*/ 101 h 160"/>
              <a:gd name="T34" fmla="*/ 57 w 160"/>
              <a:gd name="T35" fmla="*/ 88 h 160"/>
              <a:gd name="T36" fmla="*/ 116 w 160"/>
              <a:gd name="T37" fmla="*/ 88 h 160"/>
              <a:gd name="T38" fmla="*/ 130 w 160"/>
              <a:gd name="T39" fmla="*/ 80 h 160"/>
              <a:gd name="T40" fmla="*/ 159 w 160"/>
              <a:gd name="T41" fmla="*/ 28 h 160"/>
              <a:gd name="T42" fmla="*/ 160 w 160"/>
              <a:gd name="T43" fmla="*/ 24 h 160"/>
              <a:gd name="T44" fmla="*/ 152 w 160"/>
              <a:gd name="T45" fmla="*/ 16 h 160"/>
              <a:gd name="T46" fmla="*/ 34 w 160"/>
              <a:gd name="T47" fmla="*/ 16 h 160"/>
              <a:gd name="T48" fmla="*/ 26 w 160"/>
              <a:gd name="T49" fmla="*/ 0 h 160"/>
              <a:gd name="T50" fmla="*/ 0 w 160"/>
              <a:gd name="T51" fmla="*/ 0 h 160"/>
              <a:gd name="T52" fmla="*/ 128 w 160"/>
              <a:gd name="T53" fmla="*/ 128 h 160"/>
              <a:gd name="T54" fmla="*/ 112 w 160"/>
              <a:gd name="T55" fmla="*/ 144 h 160"/>
              <a:gd name="T56" fmla="*/ 128 w 160"/>
              <a:gd name="T57" fmla="*/ 160 h 160"/>
              <a:gd name="T58" fmla="*/ 144 w 160"/>
              <a:gd name="T59" fmla="*/ 144 h 160"/>
              <a:gd name="T60" fmla="*/ 128 w 160"/>
              <a:gd name="T6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48" y="128"/>
                </a:moveTo>
                <a:cubicBezTo>
                  <a:pt x="39" y="128"/>
                  <a:pt x="32" y="135"/>
                  <a:pt x="32" y="144"/>
                </a:cubicBezTo>
                <a:cubicBezTo>
                  <a:pt x="32" y="153"/>
                  <a:pt x="39" y="160"/>
                  <a:pt x="48" y="160"/>
                </a:cubicBezTo>
                <a:cubicBezTo>
                  <a:pt x="57" y="160"/>
                  <a:pt x="64" y="153"/>
                  <a:pt x="64" y="144"/>
                </a:cubicBezTo>
                <a:cubicBezTo>
                  <a:pt x="64" y="135"/>
                  <a:pt x="57" y="128"/>
                  <a:pt x="48" y="12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45" y="77"/>
                  <a:pt x="45" y="77"/>
                  <a:pt x="45" y="77"/>
                </a:cubicBezTo>
                <a:cubicBezTo>
                  <a:pt x="34" y="96"/>
                  <a:pt x="34" y="96"/>
                  <a:pt x="34" y="96"/>
                </a:cubicBezTo>
                <a:cubicBezTo>
                  <a:pt x="33" y="99"/>
                  <a:pt x="32" y="101"/>
                  <a:pt x="32" y="104"/>
                </a:cubicBezTo>
                <a:cubicBezTo>
                  <a:pt x="32" y="113"/>
                  <a:pt x="39" y="120"/>
                  <a:pt x="48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50" y="104"/>
                  <a:pt x="49" y="103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7" y="88"/>
                  <a:pt x="57" y="88"/>
                  <a:pt x="5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2" y="88"/>
                  <a:pt x="128" y="85"/>
                  <a:pt x="130" y="80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0" y="27"/>
                  <a:pt x="160" y="25"/>
                  <a:pt x="160" y="24"/>
                </a:cubicBezTo>
                <a:cubicBezTo>
                  <a:pt x="160" y="20"/>
                  <a:pt x="156" y="16"/>
                  <a:pt x="15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26" y="0"/>
                  <a:pt x="26" y="0"/>
                  <a:pt x="26" y="0"/>
                </a:cubicBezTo>
                <a:lnTo>
                  <a:pt x="0" y="0"/>
                </a:lnTo>
                <a:close/>
                <a:moveTo>
                  <a:pt x="128" y="128"/>
                </a:moveTo>
                <a:cubicBezTo>
                  <a:pt x="119" y="128"/>
                  <a:pt x="112" y="135"/>
                  <a:pt x="112" y="144"/>
                </a:cubicBezTo>
                <a:cubicBezTo>
                  <a:pt x="112" y="153"/>
                  <a:pt x="119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135"/>
                  <a:pt x="137" y="128"/>
                  <a:pt x="12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557"/>
          <p:cNvSpPr>
            <a:spLocks noEditPoints="1"/>
          </p:cNvSpPr>
          <p:nvPr/>
        </p:nvSpPr>
        <p:spPr bwMode="auto">
          <a:xfrm>
            <a:off x="1560513" y="1528763"/>
            <a:ext cx="698500" cy="762000"/>
          </a:xfrm>
          <a:custGeom>
            <a:avLst/>
            <a:gdLst>
              <a:gd name="T0" fmla="*/ 126 w 132"/>
              <a:gd name="T1" fmla="*/ 34 h 144"/>
              <a:gd name="T2" fmla="*/ 126 w 132"/>
              <a:gd name="T3" fmla="*/ 34 h 144"/>
              <a:gd name="T4" fmla="*/ 96 w 132"/>
              <a:gd name="T5" fmla="*/ 4 h 144"/>
              <a:gd name="T6" fmla="*/ 88 w 132"/>
              <a:gd name="T7" fmla="*/ 12 h 144"/>
              <a:gd name="T8" fmla="*/ 105 w 132"/>
              <a:gd name="T9" fmla="*/ 29 h 144"/>
              <a:gd name="T10" fmla="*/ 92 w 132"/>
              <a:gd name="T11" fmla="*/ 48 h 144"/>
              <a:gd name="T12" fmla="*/ 112 w 132"/>
              <a:gd name="T13" fmla="*/ 68 h 144"/>
              <a:gd name="T14" fmla="*/ 120 w 132"/>
              <a:gd name="T15" fmla="*/ 66 h 144"/>
              <a:gd name="T16" fmla="*/ 120 w 132"/>
              <a:gd name="T17" fmla="*/ 124 h 144"/>
              <a:gd name="T18" fmla="*/ 112 w 132"/>
              <a:gd name="T19" fmla="*/ 132 h 144"/>
              <a:gd name="T20" fmla="*/ 104 w 132"/>
              <a:gd name="T21" fmla="*/ 124 h 144"/>
              <a:gd name="T22" fmla="*/ 104 w 132"/>
              <a:gd name="T23" fmla="*/ 88 h 144"/>
              <a:gd name="T24" fmla="*/ 88 w 132"/>
              <a:gd name="T25" fmla="*/ 72 h 144"/>
              <a:gd name="T26" fmla="*/ 80 w 132"/>
              <a:gd name="T27" fmla="*/ 72 h 144"/>
              <a:gd name="T28" fmla="*/ 80 w 132"/>
              <a:gd name="T29" fmla="*/ 16 h 144"/>
              <a:gd name="T30" fmla="*/ 64 w 132"/>
              <a:gd name="T31" fmla="*/ 0 h 144"/>
              <a:gd name="T32" fmla="*/ 16 w 132"/>
              <a:gd name="T33" fmla="*/ 0 h 144"/>
              <a:gd name="T34" fmla="*/ 0 w 132"/>
              <a:gd name="T35" fmla="*/ 16 h 144"/>
              <a:gd name="T36" fmla="*/ 0 w 132"/>
              <a:gd name="T37" fmla="*/ 144 h 144"/>
              <a:gd name="T38" fmla="*/ 80 w 132"/>
              <a:gd name="T39" fmla="*/ 144 h 144"/>
              <a:gd name="T40" fmla="*/ 80 w 132"/>
              <a:gd name="T41" fmla="*/ 84 h 144"/>
              <a:gd name="T42" fmla="*/ 92 w 132"/>
              <a:gd name="T43" fmla="*/ 84 h 144"/>
              <a:gd name="T44" fmla="*/ 92 w 132"/>
              <a:gd name="T45" fmla="*/ 124 h 144"/>
              <a:gd name="T46" fmla="*/ 112 w 132"/>
              <a:gd name="T47" fmla="*/ 144 h 144"/>
              <a:gd name="T48" fmla="*/ 132 w 132"/>
              <a:gd name="T49" fmla="*/ 124 h 144"/>
              <a:gd name="T50" fmla="*/ 132 w 132"/>
              <a:gd name="T51" fmla="*/ 48 h 144"/>
              <a:gd name="T52" fmla="*/ 126 w 132"/>
              <a:gd name="T53" fmla="*/ 34 h 144"/>
              <a:gd name="T54" fmla="*/ 64 w 132"/>
              <a:gd name="T55" fmla="*/ 56 h 144"/>
              <a:gd name="T56" fmla="*/ 16 w 132"/>
              <a:gd name="T57" fmla="*/ 56 h 144"/>
              <a:gd name="T58" fmla="*/ 16 w 132"/>
              <a:gd name="T59" fmla="*/ 16 h 144"/>
              <a:gd name="T60" fmla="*/ 64 w 132"/>
              <a:gd name="T61" fmla="*/ 16 h 144"/>
              <a:gd name="T62" fmla="*/ 64 w 132"/>
              <a:gd name="T63" fmla="*/ 56 h 144"/>
              <a:gd name="T64" fmla="*/ 112 w 132"/>
              <a:gd name="T65" fmla="*/ 56 h 144"/>
              <a:gd name="T66" fmla="*/ 104 w 132"/>
              <a:gd name="T67" fmla="*/ 48 h 144"/>
              <a:gd name="T68" fmla="*/ 112 w 132"/>
              <a:gd name="T69" fmla="*/ 40 h 144"/>
              <a:gd name="T70" fmla="*/ 120 w 132"/>
              <a:gd name="T71" fmla="*/ 48 h 144"/>
              <a:gd name="T72" fmla="*/ 112 w 132"/>
              <a:gd name="T73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144">
                <a:moveTo>
                  <a:pt x="126" y="34"/>
                </a:moveTo>
                <a:cubicBezTo>
                  <a:pt x="126" y="34"/>
                  <a:pt x="126" y="34"/>
                  <a:pt x="126" y="34"/>
                </a:cubicBezTo>
                <a:cubicBezTo>
                  <a:pt x="96" y="4"/>
                  <a:pt x="96" y="4"/>
                  <a:pt x="96" y="4"/>
                </a:cubicBezTo>
                <a:cubicBezTo>
                  <a:pt x="88" y="12"/>
                  <a:pt x="88" y="12"/>
                  <a:pt x="88" y="1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97" y="32"/>
                  <a:pt x="92" y="39"/>
                  <a:pt x="92" y="48"/>
                </a:cubicBezTo>
                <a:cubicBezTo>
                  <a:pt x="92" y="59"/>
                  <a:pt x="101" y="68"/>
                  <a:pt x="112" y="68"/>
                </a:cubicBezTo>
                <a:cubicBezTo>
                  <a:pt x="115" y="68"/>
                  <a:pt x="118" y="67"/>
                  <a:pt x="120" y="6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20" y="128"/>
                  <a:pt x="116" y="132"/>
                  <a:pt x="112" y="132"/>
                </a:cubicBezTo>
                <a:cubicBezTo>
                  <a:pt x="108" y="132"/>
                  <a:pt x="104" y="128"/>
                  <a:pt x="104" y="124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79"/>
                  <a:pt x="97" y="72"/>
                  <a:pt x="88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0" y="84"/>
                  <a:pt x="80" y="84"/>
                  <a:pt x="8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2" y="135"/>
                  <a:pt x="101" y="144"/>
                  <a:pt x="112" y="144"/>
                </a:cubicBezTo>
                <a:cubicBezTo>
                  <a:pt x="123" y="144"/>
                  <a:pt x="132" y="135"/>
                  <a:pt x="132" y="124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2"/>
                  <a:pt x="130" y="37"/>
                  <a:pt x="126" y="34"/>
                </a:cubicBezTo>
                <a:close/>
                <a:moveTo>
                  <a:pt x="64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16"/>
                  <a:pt x="16" y="16"/>
                  <a:pt x="16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56"/>
                </a:lnTo>
                <a:close/>
                <a:moveTo>
                  <a:pt x="112" y="56"/>
                </a:moveTo>
                <a:cubicBezTo>
                  <a:pt x="108" y="56"/>
                  <a:pt x="104" y="52"/>
                  <a:pt x="104" y="48"/>
                </a:cubicBezTo>
                <a:cubicBezTo>
                  <a:pt x="104" y="44"/>
                  <a:pt x="108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cubicBezTo>
                  <a:pt x="120" y="52"/>
                  <a:pt x="116" y="56"/>
                  <a:pt x="112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850260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restaurant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restaurant menu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satellite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store mall directory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streetview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terrain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traffic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transfer within a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zoom out map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8" name="Freeform 435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0 w 480"/>
              <a:gd name="T1" fmla="*/ 0 h 480"/>
              <a:gd name="T2" fmla="*/ 380 w 480"/>
              <a:gd name="T3" fmla="*/ 60 h 480"/>
              <a:gd name="T4" fmla="*/ 303 w 480"/>
              <a:gd name="T5" fmla="*/ 137 h 480"/>
              <a:gd name="T6" fmla="*/ 343 w 480"/>
              <a:gd name="T7" fmla="*/ 177 h 480"/>
              <a:gd name="T8" fmla="*/ 420 w 480"/>
              <a:gd name="T9" fmla="*/ 100 h 480"/>
              <a:gd name="T10" fmla="*/ 480 w 480"/>
              <a:gd name="T11" fmla="*/ 160 h 480"/>
              <a:gd name="T12" fmla="*/ 480 w 480"/>
              <a:gd name="T13" fmla="*/ 0 h 480"/>
              <a:gd name="T14" fmla="*/ 320 w 480"/>
              <a:gd name="T15" fmla="*/ 0 h 480"/>
              <a:gd name="T16" fmla="*/ 0 w 480"/>
              <a:gd name="T17" fmla="*/ 160 h 480"/>
              <a:gd name="T18" fmla="*/ 60 w 480"/>
              <a:gd name="T19" fmla="*/ 100 h 480"/>
              <a:gd name="T20" fmla="*/ 136 w 480"/>
              <a:gd name="T21" fmla="*/ 177 h 480"/>
              <a:gd name="T22" fmla="*/ 176 w 480"/>
              <a:gd name="T23" fmla="*/ 137 h 480"/>
              <a:gd name="T24" fmla="*/ 100 w 480"/>
              <a:gd name="T25" fmla="*/ 60 h 480"/>
              <a:gd name="T26" fmla="*/ 160 w 480"/>
              <a:gd name="T27" fmla="*/ 0 h 480"/>
              <a:gd name="T28" fmla="*/ 0 w 480"/>
              <a:gd name="T29" fmla="*/ 0 h 480"/>
              <a:gd name="T30" fmla="*/ 0 w 480"/>
              <a:gd name="T31" fmla="*/ 160 h 480"/>
              <a:gd name="T32" fmla="*/ 160 w 480"/>
              <a:gd name="T33" fmla="*/ 480 h 480"/>
              <a:gd name="T34" fmla="*/ 100 w 480"/>
              <a:gd name="T35" fmla="*/ 420 h 480"/>
              <a:gd name="T36" fmla="*/ 176 w 480"/>
              <a:gd name="T37" fmla="*/ 344 h 480"/>
              <a:gd name="T38" fmla="*/ 136 w 480"/>
              <a:gd name="T39" fmla="*/ 304 h 480"/>
              <a:gd name="T40" fmla="*/ 60 w 480"/>
              <a:gd name="T41" fmla="*/ 380 h 480"/>
              <a:gd name="T42" fmla="*/ 0 w 480"/>
              <a:gd name="T43" fmla="*/ 320 h 480"/>
              <a:gd name="T44" fmla="*/ 0 w 480"/>
              <a:gd name="T45" fmla="*/ 480 h 480"/>
              <a:gd name="T46" fmla="*/ 160 w 480"/>
              <a:gd name="T47" fmla="*/ 480 h 480"/>
              <a:gd name="T48" fmla="*/ 480 w 480"/>
              <a:gd name="T49" fmla="*/ 320 h 480"/>
              <a:gd name="T50" fmla="*/ 420 w 480"/>
              <a:gd name="T51" fmla="*/ 380 h 480"/>
              <a:gd name="T52" fmla="*/ 343 w 480"/>
              <a:gd name="T53" fmla="*/ 304 h 480"/>
              <a:gd name="T54" fmla="*/ 303 w 480"/>
              <a:gd name="T55" fmla="*/ 344 h 480"/>
              <a:gd name="T56" fmla="*/ 380 w 480"/>
              <a:gd name="T57" fmla="*/ 420 h 480"/>
              <a:gd name="T58" fmla="*/ 320 w 480"/>
              <a:gd name="T59" fmla="*/ 480 h 480"/>
              <a:gd name="T60" fmla="*/ 480 w 480"/>
              <a:gd name="T61" fmla="*/ 480 h 480"/>
              <a:gd name="T62" fmla="*/ 480 w 480"/>
              <a:gd name="T63" fmla="*/ 32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0" h="480">
                <a:moveTo>
                  <a:pt x="320" y="0"/>
                </a:moveTo>
                <a:lnTo>
                  <a:pt x="380" y="60"/>
                </a:lnTo>
                <a:lnTo>
                  <a:pt x="303" y="137"/>
                </a:lnTo>
                <a:lnTo>
                  <a:pt x="343" y="177"/>
                </a:lnTo>
                <a:lnTo>
                  <a:pt x="420" y="100"/>
                </a:lnTo>
                <a:lnTo>
                  <a:pt x="480" y="160"/>
                </a:lnTo>
                <a:lnTo>
                  <a:pt x="480" y="0"/>
                </a:lnTo>
                <a:lnTo>
                  <a:pt x="320" y="0"/>
                </a:lnTo>
                <a:close/>
                <a:moveTo>
                  <a:pt x="0" y="160"/>
                </a:moveTo>
                <a:lnTo>
                  <a:pt x="60" y="100"/>
                </a:lnTo>
                <a:lnTo>
                  <a:pt x="136" y="177"/>
                </a:lnTo>
                <a:lnTo>
                  <a:pt x="176" y="137"/>
                </a:lnTo>
                <a:lnTo>
                  <a:pt x="100" y="60"/>
                </a:lnTo>
                <a:lnTo>
                  <a:pt x="160" y="0"/>
                </a:lnTo>
                <a:lnTo>
                  <a:pt x="0" y="0"/>
                </a:lnTo>
                <a:lnTo>
                  <a:pt x="0" y="160"/>
                </a:lnTo>
                <a:close/>
                <a:moveTo>
                  <a:pt x="160" y="480"/>
                </a:moveTo>
                <a:lnTo>
                  <a:pt x="100" y="420"/>
                </a:lnTo>
                <a:lnTo>
                  <a:pt x="176" y="344"/>
                </a:lnTo>
                <a:lnTo>
                  <a:pt x="136" y="304"/>
                </a:lnTo>
                <a:lnTo>
                  <a:pt x="60" y="380"/>
                </a:lnTo>
                <a:lnTo>
                  <a:pt x="0" y="320"/>
                </a:lnTo>
                <a:lnTo>
                  <a:pt x="0" y="480"/>
                </a:lnTo>
                <a:lnTo>
                  <a:pt x="160" y="480"/>
                </a:lnTo>
                <a:close/>
                <a:moveTo>
                  <a:pt x="480" y="320"/>
                </a:moveTo>
                <a:lnTo>
                  <a:pt x="420" y="380"/>
                </a:lnTo>
                <a:lnTo>
                  <a:pt x="343" y="304"/>
                </a:lnTo>
                <a:lnTo>
                  <a:pt x="303" y="344"/>
                </a:lnTo>
                <a:lnTo>
                  <a:pt x="380" y="420"/>
                </a:lnTo>
                <a:lnTo>
                  <a:pt x="320" y="480"/>
                </a:lnTo>
                <a:lnTo>
                  <a:pt x="480" y="480"/>
                </a:lnTo>
                <a:lnTo>
                  <a:pt x="480" y="3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438"/>
          <p:cNvSpPr>
            <a:spLocks noEditPoints="1"/>
          </p:cNvSpPr>
          <p:nvPr/>
        </p:nvSpPr>
        <p:spPr bwMode="auto">
          <a:xfrm>
            <a:off x="8604250" y="3560763"/>
            <a:ext cx="703263" cy="752475"/>
          </a:xfrm>
          <a:custGeom>
            <a:avLst/>
            <a:gdLst>
              <a:gd name="T0" fmla="*/ 116 w 160"/>
              <a:gd name="T1" fmla="*/ 112 h 172"/>
              <a:gd name="T2" fmla="*/ 116 w 160"/>
              <a:gd name="T3" fmla="*/ 98 h 172"/>
              <a:gd name="T4" fmla="*/ 96 w 160"/>
              <a:gd name="T5" fmla="*/ 118 h 172"/>
              <a:gd name="T6" fmla="*/ 116 w 160"/>
              <a:gd name="T7" fmla="*/ 138 h 172"/>
              <a:gd name="T8" fmla="*/ 116 w 160"/>
              <a:gd name="T9" fmla="*/ 124 h 172"/>
              <a:gd name="T10" fmla="*/ 160 w 160"/>
              <a:gd name="T11" fmla="*/ 124 h 172"/>
              <a:gd name="T12" fmla="*/ 160 w 160"/>
              <a:gd name="T13" fmla="*/ 112 h 172"/>
              <a:gd name="T14" fmla="*/ 116 w 160"/>
              <a:gd name="T15" fmla="*/ 112 h 172"/>
              <a:gd name="T16" fmla="*/ 140 w 160"/>
              <a:gd name="T17" fmla="*/ 146 h 172"/>
              <a:gd name="T18" fmla="*/ 96 w 160"/>
              <a:gd name="T19" fmla="*/ 146 h 172"/>
              <a:gd name="T20" fmla="*/ 96 w 160"/>
              <a:gd name="T21" fmla="*/ 158 h 172"/>
              <a:gd name="T22" fmla="*/ 140 w 160"/>
              <a:gd name="T23" fmla="*/ 158 h 172"/>
              <a:gd name="T24" fmla="*/ 140 w 160"/>
              <a:gd name="T25" fmla="*/ 172 h 172"/>
              <a:gd name="T26" fmla="*/ 160 w 160"/>
              <a:gd name="T27" fmla="*/ 152 h 172"/>
              <a:gd name="T28" fmla="*/ 140 w 160"/>
              <a:gd name="T29" fmla="*/ 132 h 172"/>
              <a:gd name="T30" fmla="*/ 140 w 160"/>
              <a:gd name="T31" fmla="*/ 146 h 172"/>
              <a:gd name="T32" fmla="*/ 60 w 160"/>
              <a:gd name="T33" fmla="*/ 32 h 172"/>
              <a:gd name="T34" fmla="*/ 76 w 160"/>
              <a:gd name="T35" fmla="*/ 16 h 172"/>
              <a:gd name="T36" fmla="*/ 60 w 160"/>
              <a:gd name="T37" fmla="*/ 0 h 172"/>
              <a:gd name="T38" fmla="*/ 44 w 160"/>
              <a:gd name="T39" fmla="*/ 16 h 172"/>
              <a:gd name="T40" fmla="*/ 60 w 160"/>
              <a:gd name="T41" fmla="*/ 32 h 172"/>
              <a:gd name="T42" fmla="*/ 30 w 160"/>
              <a:gd name="T43" fmla="*/ 59 h 172"/>
              <a:gd name="T44" fmla="*/ 8 w 160"/>
              <a:gd name="T45" fmla="*/ 172 h 172"/>
              <a:gd name="T46" fmla="*/ 25 w 160"/>
              <a:gd name="T47" fmla="*/ 172 h 172"/>
              <a:gd name="T48" fmla="*/ 39 w 160"/>
              <a:gd name="T49" fmla="*/ 108 h 172"/>
              <a:gd name="T50" fmla="*/ 56 w 160"/>
              <a:gd name="T51" fmla="*/ 124 h 172"/>
              <a:gd name="T52" fmla="*/ 56 w 160"/>
              <a:gd name="T53" fmla="*/ 172 h 172"/>
              <a:gd name="T54" fmla="*/ 72 w 160"/>
              <a:gd name="T55" fmla="*/ 172 h 172"/>
              <a:gd name="T56" fmla="*/ 72 w 160"/>
              <a:gd name="T57" fmla="*/ 112 h 172"/>
              <a:gd name="T58" fmla="*/ 56 w 160"/>
              <a:gd name="T59" fmla="*/ 95 h 172"/>
              <a:gd name="T60" fmla="*/ 60 w 160"/>
              <a:gd name="T61" fmla="*/ 71 h 172"/>
              <a:gd name="T62" fmla="*/ 104 w 160"/>
              <a:gd name="T63" fmla="*/ 92 h 172"/>
              <a:gd name="T64" fmla="*/ 104 w 160"/>
              <a:gd name="T65" fmla="*/ 76 h 172"/>
              <a:gd name="T66" fmla="*/ 69 w 160"/>
              <a:gd name="T67" fmla="*/ 56 h 172"/>
              <a:gd name="T68" fmla="*/ 62 w 160"/>
              <a:gd name="T69" fmla="*/ 44 h 172"/>
              <a:gd name="T70" fmla="*/ 48 w 160"/>
              <a:gd name="T71" fmla="*/ 36 h 172"/>
              <a:gd name="T72" fmla="*/ 42 w 160"/>
              <a:gd name="T73" fmla="*/ 37 h 172"/>
              <a:gd name="T74" fmla="*/ 0 w 160"/>
              <a:gd name="T75" fmla="*/ 54 h 172"/>
              <a:gd name="T76" fmla="*/ 0 w 160"/>
              <a:gd name="T77" fmla="*/ 92 h 172"/>
              <a:gd name="T78" fmla="*/ 16 w 160"/>
              <a:gd name="T79" fmla="*/ 92 h 172"/>
              <a:gd name="T80" fmla="*/ 16 w 160"/>
              <a:gd name="T81" fmla="*/ 65 h 172"/>
              <a:gd name="T82" fmla="*/ 30 w 160"/>
              <a:gd name="T83" fmla="*/ 5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72">
                <a:moveTo>
                  <a:pt x="116" y="112"/>
                </a:moveTo>
                <a:cubicBezTo>
                  <a:pt x="116" y="98"/>
                  <a:pt x="116" y="98"/>
                  <a:pt x="116" y="98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12"/>
                  <a:pt x="160" y="112"/>
                  <a:pt x="160" y="112"/>
                </a:cubicBezTo>
                <a:lnTo>
                  <a:pt x="116" y="112"/>
                </a:lnTo>
                <a:close/>
                <a:moveTo>
                  <a:pt x="140" y="146"/>
                </a:moveTo>
                <a:cubicBezTo>
                  <a:pt x="96" y="146"/>
                  <a:pt x="96" y="146"/>
                  <a:pt x="96" y="146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140" y="158"/>
                  <a:pt x="140" y="158"/>
                  <a:pt x="140" y="158"/>
                </a:cubicBezTo>
                <a:cubicBezTo>
                  <a:pt x="140" y="172"/>
                  <a:pt x="140" y="172"/>
                  <a:pt x="140" y="17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40" y="132"/>
                  <a:pt x="140" y="132"/>
                  <a:pt x="140" y="132"/>
                </a:cubicBezTo>
                <a:lnTo>
                  <a:pt x="140" y="146"/>
                </a:lnTo>
                <a:close/>
                <a:moveTo>
                  <a:pt x="60" y="32"/>
                </a:moveTo>
                <a:cubicBezTo>
                  <a:pt x="69" y="32"/>
                  <a:pt x="76" y="25"/>
                  <a:pt x="76" y="16"/>
                </a:cubicBezTo>
                <a:cubicBezTo>
                  <a:pt x="76" y="7"/>
                  <a:pt x="69" y="0"/>
                  <a:pt x="60" y="0"/>
                </a:cubicBezTo>
                <a:cubicBezTo>
                  <a:pt x="51" y="0"/>
                  <a:pt x="44" y="7"/>
                  <a:pt x="44" y="16"/>
                </a:cubicBezTo>
                <a:cubicBezTo>
                  <a:pt x="44" y="25"/>
                  <a:pt x="51" y="32"/>
                  <a:pt x="60" y="32"/>
                </a:cubicBezTo>
                <a:close/>
                <a:moveTo>
                  <a:pt x="30" y="59"/>
                </a:moveTo>
                <a:cubicBezTo>
                  <a:pt x="8" y="172"/>
                  <a:pt x="8" y="172"/>
                  <a:pt x="8" y="172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72"/>
                  <a:pt x="56" y="172"/>
                  <a:pt x="56" y="172"/>
                </a:cubicBezTo>
                <a:cubicBezTo>
                  <a:pt x="72" y="172"/>
                  <a:pt x="72" y="172"/>
                  <a:pt x="72" y="1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56" y="95"/>
                  <a:pt x="56" y="95"/>
                  <a:pt x="56" y="95"/>
                </a:cubicBezTo>
                <a:cubicBezTo>
                  <a:pt x="60" y="71"/>
                  <a:pt x="60" y="71"/>
                  <a:pt x="60" y="71"/>
                </a:cubicBezTo>
                <a:cubicBezTo>
                  <a:pt x="71" y="84"/>
                  <a:pt x="86" y="92"/>
                  <a:pt x="104" y="92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9" y="76"/>
                  <a:pt x="76" y="68"/>
                  <a:pt x="69" y="56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39"/>
                  <a:pt x="54" y="36"/>
                  <a:pt x="48" y="36"/>
                </a:cubicBezTo>
                <a:cubicBezTo>
                  <a:pt x="46" y="36"/>
                  <a:pt x="44" y="36"/>
                  <a:pt x="42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92"/>
                  <a:pt x="0" y="92"/>
                  <a:pt x="0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65"/>
                  <a:pt x="16" y="65"/>
                  <a:pt x="16" y="65"/>
                </a:cubicBezTo>
                <a:cubicBezTo>
                  <a:pt x="30" y="59"/>
                  <a:pt x="30" y="59"/>
                  <a:pt x="30" y="5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441"/>
          <p:cNvSpPr>
            <a:spLocks noEditPoints="1"/>
          </p:cNvSpPr>
          <p:nvPr/>
        </p:nvSpPr>
        <p:spPr bwMode="auto">
          <a:xfrm>
            <a:off x="6335713" y="3551238"/>
            <a:ext cx="541338" cy="766763"/>
          </a:xfrm>
          <a:custGeom>
            <a:avLst/>
            <a:gdLst>
              <a:gd name="T0" fmla="*/ 112 w 112"/>
              <a:gd name="T1" fmla="*/ 120 h 160"/>
              <a:gd name="T2" fmla="*/ 112 w 112"/>
              <a:gd name="T3" fmla="*/ 52 h 160"/>
              <a:gd name="T4" fmla="*/ 64 w 112"/>
              <a:gd name="T5" fmla="*/ 24 h 160"/>
              <a:gd name="T6" fmla="*/ 70 w 112"/>
              <a:gd name="T7" fmla="*/ 12 h 160"/>
              <a:gd name="T8" fmla="*/ 96 w 112"/>
              <a:gd name="T9" fmla="*/ 12 h 160"/>
              <a:gd name="T10" fmla="*/ 96 w 112"/>
              <a:gd name="T11" fmla="*/ 0 h 160"/>
              <a:gd name="T12" fmla="*/ 16 w 112"/>
              <a:gd name="T13" fmla="*/ 0 h 160"/>
              <a:gd name="T14" fmla="*/ 16 w 112"/>
              <a:gd name="T15" fmla="*/ 12 h 160"/>
              <a:gd name="T16" fmla="*/ 54 w 112"/>
              <a:gd name="T17" fmla="*/ 12 h 160"/>
              <a:gd name="T18" fmla="*/ 48 w 112"/>
              <a:gd name="T19" fmla="*/ 24 h 160"/>
              <a:gd name="T20" fmla="*/ 0 w 112"/>
              <a:gd name="T21" fmla="*/ 52 h 160"/>
              <a:gd name="T22" fmla="*/ 0 w 112"/>
              <a:gd name="T23" fmla="*/ 120 h 160"/>
              <a:gd name="T24" fmla="*/ 21 w 112"/>
              <a:gd name="T25" fmla="*/ 143 h 160"/>
              <a:gd name="T26" fmla="*/ 8 w 112"/>
              <a:gd name="T27" fmla="*/ 156 h 160"/>
              <a:gd name="T28" fmla="*/ 8 w 112"/>
              <a:gd name="T29" fmla="*/ 160 h 160"/>
              <a:gd name="T30" fmla="*/ 26 w 112"/>
              <a:gd name="T31" fmla="*/ 160 h 160"/>
              <a:gd name="T32" fmla="*/ 42 w 112"/>
              <a:gd name="T33" fmla="*/ 144 h 160"/>
              <a:gd name="T34" fmla="*/ 72 w 112"/>
              <a:gd name="T35" fmla="*/ 144 h 160"/>
              <a:gd name="T36" fmla="*/ 88 w 112"/>
              <a:gd name="T37" fmla="*/ 160 h 160"/>
              <a:gd name="T38" fmla="*/ 104 w 112"/>
              <a:gd name="T39" fmla="*/ 160 h 160"/>
              <a:gd name="T40" fmla="*/ 104 w 112"/>
              <a:gd name="T41" fmla="*/ 156 h 160"/>
              <a:gd name="T42" fmla="*/ 92 w 112"/>
              <a:gd name="T43" fmla="*/ 144 h 160"/>
              <a:gd name="T44" fmla="*/ 91 w 112"/>
              <a:gd name="T45" fmla="*/ 144 h 160"/>
              <a:gd name="T46" fmla="*/ 112 w 112"/>
              <a:gd name="T47" fmla="*/ 120 h 160"/>
              <a:gd name="T48" fmla="*/ 56 w 112"/>
              <a:gd name="T49" fmla="*/ 132 h 160"/>
              <a:gd name="T50" fmla="*/ 44 w 112"/>
              <a:gd name="T51" fmla="*/ 120 h 160"/>
              <a:gd name="T52" fmla="*/ 56 w 112"/>
              <a:gd name="T53" fmla="*/ 108 h 160"/>
              <a:gd name="T54" fmla="*/ 68 w 112"/>
              <a:gd name="T55" fmla="*/ 120 h 160"/>
              <a:gd name="T56" fmla="*/ 56 w 112"/>
              <a:gd name="T57" fmla="*/ 132 h 160"/>
              <a:gd name="T58" fmla="*/ 96 w 112"/>
              <a:gd name="T59" fmla="*/ 96 h 160"/>
              <a:gd name="T60" fmla="*/ 16 w 112"/>
              <a:gd name="T61" fmla="*/ 96 h 160"/>
              <a:gd name="T62" fmla="*/ 16 w 112"/>
              <a:gd name="T63" fmla="*/ 56 h 160"/>
              <a:gd name="T64" fmla="*/ 96 w 112"/>
              <a:gd name="T65" fmla="*/ 56 h 160"/>
              <a:gd name="T66" fmla="*/ 96 w 112"/>
              <a:gd name="T6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160">
                <a:moveTo>
                  <a:pt x="112" y="120"/>
                </a:moveTo>
                <a:cubicBezTo>
                  <a:pt x="112" y="52"/>
                  <a:pt x="112" y="52"/>
                  <a:pt x="112" y="52"/>
                </a:cubicBezTo>
                <a:cubicBezTo>
                  <a:pt x="112" y="30"/>
                  <a:pt x="91" y="25"/>
                  <a:pt x="64" y="24"/>
                </a:cubicBezTo>
                <a:cubicBezTo>
                  <a:pt x="70" y="12"/>
                  <a:pt x="70" y="12"/>
                  <a:pt x="7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12"/>
                  <a:pt x="16" y="12"/>
                  <a:pt x="16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48" y="24"/>
                  <a:pt x="48" y="24"/>
                  <a:pt x="48" y="24"/>
                </a:cubicBezTo>
                <a:cubicBezTo>
                  <a:pt x="23" y="25"/>
                  <a:pt x="0" y="30"/>
                  <a:pt x="0" y="5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1"/>
                  <a:pt x="9" y="141"/>
                  <a:pt x="21" y="143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60"/>
                  <a:pt x="8" y="160"/>
                  <a:pt x="8" y="160"/>
                </a:cubicBezTo>
                <a:cubicBezTo>
                  <a:pt x="26" y="160"/>
                  <a:pt x="26" y="160"/>
                  <a:pt x="26" y="160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105" y="144"/>
                  <a:pt x="112" y="133"/>
                  <a:pt x="112" y="120"/>
                </a:cubicBezTo>
                <a:close/>
                <a:moveTo>
                  <a:pt x="56" y="132"/>
                </a:moveTo>
                <a:cubicBezTo>
                  <a:pt x="49" y="132"/>
                  <a:pt x="44" y="127"/>
                  <a:pt x="44" y="120"/>
                </a:cubicBezTo>
                <a:cubicBezTo>
                  <a:pt x="44" y="113"/>
                  <a:pt x="49" y="108"/>
                  <a:pt x="56" y="108"/>
                </a:cubicBezTo>
                <a:cubicBezTo>
                  <a:pt x="63" y="108"/>
                  <a:pt x="68" y="113"/>
                  <a:pt x="68" y="120"/>
                </a:cubicBezTo>
                <a:cubicBezTo>
                  <a:pt x="68" y="127"/>
                  <a:pt x="63" y="132"/>
                  <a:pt x="56" y="132"/>
                </a:cubicBezTo>
                <a:close/>
                <a:moveTo>
                  <a:pt x="96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56"/>
                  <a:pt x="16" y="56"/>
                  <a:pt x="16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444"/>
          <p:cNvSpPr>
            <a:spLocks noEditPoints="1"/>
          </p:cNvSpPr>
          <p:nvPr/>
        </p:nvSpPr>
        <p:spPr bwMode="auto">
          <a:xfrm>
            <a:off x="39306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34 w 128"/>
              <a:gd name="T13" fmla="*/ 152 h 152"/>
              <a:gd name="T14" fmla="*/ 50 w 128"/>
              <a:gd name="T15" fmla="*/ 136 h 152"/>
              <a:gd name="T16" fmla="*/ 80 w 128"/>
              <a:gd name="T17" fmla="*/ 136 h 152"/>
              <a:gd name="T18" fmla="*/ 96 w 128"/>
              <a:gd name="T19" fmla="*/ 152 h 152"/>
              <a:gd name="T20" fmla="*/ 112 w 128"/>
              <a:gd name="T21" fmla="*/ 152 h 152"/>
              <a:gd name="T22" fmla="*/ 112 w 128"/>
              <a:gd name="T23" fmla="*/ 148 h 152"/>
              <a:gd name="T24" fmla="*/ 100 w 128"/>
              <a:gd name="T25" fmla="*/ 136 h 152"/>
              <a:gd name="T26" fmla="*/ 128 w 128"/>
              <a:gd name="T27" fmla="*/ 108 h 152"/>
              <a:gd name="T28" fmla="*/ 128 w 128"/>
              <a:gd name="T29" fmla="*/ 32 h 152"/>
              <a:gd name="T30" fmla="*/ 64 w 128"/>
              <a:gd name="T31" fmla="*/ 0 h 152"/>
              <a:gd name="T32" fmla="*/ 28 w 128"/>
              <a:gd name="T33" fmla="*/ 120 h 152"/>
              <a:gd name="T34" fmla="*/ 16 w 128"/>
              <a:gd name="T35" fmla="*/ 108 h 152"/>
              <a:gd name="T36" fmla="*/ 28 w 128"/>
              <a:gd name="T37" fmla="*/ 96 h 152"/>
              <a:gd name="T38" fmla="*/ 40 w 128"/>
              <a:gd name="T39" fmla="*/ 108 h 152"/>
              <a:gd name="T40" fmla="*/ 28 w 128"/>
              <a:gd name="T41" fmla="*/ 120 h 152"/>
              <a:gd name="T42" fmla="*/ 56 w 128"/>
              <a:gd name="T43" fmla="*/ 64 h 152"/>
              <a:gd name="T44" fmla="*/ 16 w 128"/>
              <a:gd name="T45" fmla="*/ 64 h 152"/>
              <a:gd name="T46" fmla="*/ 16 w 128"/>
              <a:gd name="T47" fmla="*/ 32 h 152"/>
              <a:gd name="T48" fmla="*/ 56 w 128"/>
              <a:gd name="T49" fmla="*/ 32 h 152"/>
              <a:gd name="T50" fmla="*/ 56 w 128"/>
              <a:gd name="T51" fmla="*/ 64 h 152"/>
              <a:gd name="T52" fmla="*/ 72 w 128"/>
              <a:gd name="T53" fmla="*/ 64 h 152"/>
              <a:gd name="T54" fmla="*/ 72 w 128"/>
              <a:gd name="T55" fmla="*/ 32 h 152"/>
              <a:gd name="T56" fmla="*/ 112 w 128"/>
              <a:gd name="T57" fmla="*/ 32 h 152"/>
              <a:gd name="T58" fmla="*/ 112 w 128"/>
              <a:gd name="T59" fmla="*/ 64 h 152"/>
              <a:gd name="T60" fmla="*/ 72 w 128"/>
              <a:gd name="T61" fmla="*/ 64 h 152"/>
              <a:gd name="T62" fmla="*/ 100 w 128"/>
              <a:gd name="T63" fmla="*/ 120 h 152"/>
              <a:gd name="T64" fmla="*/ 88 w 128"/>
              <a:gd name="T65" fmla="*/ 108 h 152"/>
              <a:gd name="T66" fmla="*/ 100 w 128"/>
              <a:gd name="T67" fmla="*/ 96 h 152"/>
              <a:gd name="T68" fmla="*/ 112 w 128"/>
              <a:gd name="T69" fmla="*/ 108 h 152"/>
              <a:gd name="T70" fmla="*/ 100 w 128"/>
              <a:gd name="T71" fmla="*/ 12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32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64"/>
                </a:lnTo>
                <a:close/>
                <a:moveTo>
                  <a:pt x="72" y="64"/>
                </a:move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lnTo>
                  <a:pt x="72" y="64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447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128 w 128"/>
              <a:gd name="T1" fmla="*/ 56 h 144"/>
              <a:gd name="T2" fmla="*/ 104 w 128"/>
              <a:gd name="T3" fmla="*/ 56 h 144"/>
              <a:gd name="T4" fmla="*/ 104 w 128"/>
              <a:gd name="T5" fmla="*/ 47 h 144"/>
              <a:gd name="T6" fmla="*/ 128 w 128"/>
              <a:gd name="T7" fmla="*/ 16 h 144"/>
              <a:gd name="T8" fmla="*/ 104 w 128"/>
              <a:gd name="T9" fmla="*/ 16 h 144"/>
              <a:gd name="T10" fmla="*/ 104 w 128"/>
              <a:gd name="T11" fmla="*/ 8 h 144"/>
              <a:gd name="T12" fmla="*/ 96 w 128"/>
              <a:gd name="T13" fmla="*/ 0 h 144"/>
              <a:gd name="T14" fmla="*/ 32 w 128"/>
              <a:gd name="T15" fmla="*/ 0 h 144"/>
              <a:gd name="T16" fmla="*/ 24 w 128"/>
              <a:gd name="T17" fmla="*/ 8 h 144"/>
              <a:gd name="T18" fmla="*/ 24 w 128"/>
              <a:gd name="T19" fmla="*/ 16 h 144"/>
              <a:gd name="T20" fmla="*/ 0 w 128"/>
              <a:gd name="T21" fmla="*/ 16 h 144"/>
              <a:gd name="T22" fmla="*/ 24 w 128"/>
              <a:gd name="T23" fmla="*/ 47 h 144"/>
              <a:gd name="T24" fmla="*/ 24 w 128"/>
              <a:gd name="T25" fmla="*/ 56 h 144"/>
              <a:gd name="T26" fmla="*/ 0 w 128"/>
              <a:gd name="T27" fmla="*/ 56 h 144"/>
              <a:gd name="T28" fmla="*/ 24 w 128"/>
              <a:gd name="T29" fmla="*/ 87 h 144"/>
              <a:gd name="T30" fmla="*/ 24 w 128"/>
              <a:gd name="T31" fmla="*/ 96 h 144"/>
              <a:gd name="T32" fmla="*/ 0 w 128"/>
              <a:gd name="T33" fmla="*/ 96 h 144"/>
              <a:gd name="T34" fmla="*/ 24 w 128"/>
              <a:gd name="T35" fmla="*/ 127 h 144"/>
              <a:gd name="T36" fmla="*/ 24 w 128"/>
              <a:gd name="T37" fmla="*/ 136 h 144"/>
              <a:gd name="T38" fmla="*/ 32 w 128"/>
              <a:gd name="T39" fmla="*/ 144 h 144"/>
              <a:gd name="T40" fmla="*/ 96 w 128"/>
              <a:gd name="T41" fmla="*/ 144 h 144"/>
              <a:gd name="T42" fmla="*/ 104 w 128"/>
              <a:gd name="T43" fmla="*/ 136 h 144"/>
              <a:gd name="T44" fmla="*/ 104 w 128"/>
              <a:gd name="T45" fmla="*/ 127 h 144"/>
              <a:gd name="T46" fmla="*/ 128 w 128"/>
              <a:gd name="T47" fmla="*/ 96 h 144"/>
              <a:gd name="T48" fmla="*/ 104 w 128"/>
              <a:gd name="T49" fmla="*/ 96 h 144"/>
              <a:gd name="T50" fmla="*/ 104 w 128"/>
              <a:gd name="T51" fmla="*/ 87 h 144"/>
              <a:gd name="T52" fmla="*/ 128 w 128"/>
              <a:gd name="T53" fmla="*/ 56 h 144"/>
              <a:gd name="T54" fmla="*/ 64 w 128"/>
              <a:gd name="T55" fmla="*/ 128 h 144"/>
              <a:gd name="T56" fmla="*/ 48 w 128"/>
              <a:gd name="T57" fmla="*/ 112 h 144"/>
              <a:gd name="T58" fmla="*/ 64 w 128"/>
              <a:gd name="T59" fmla="*/ 96 h 144"/>
              <a:gd name="T60" fmla="*/ 80 w 128"/>
              <a:gd name="T61" fmla="*/ 112 h 144"/>
              <a:gd name="T62" fmla="*/ 64 w 128"/>
              <a:gd name="T63" fmla="*/ 128 h 144"/>
              <a:gd name="T64" fmla="*/ 64 w 128"/>
              <a:gd name="T65" fmla="*/ 88 h 144"/>
              <a:gd name="T66" fmla="*/ 48 w 128"/>
              <a:gd name="T67" fmla="*/ 72 h 144"/>
              <a:gd name="T68" fmla="*/ 64 w 128"/>
              <a:gd name="T69" fmla="*/ 56 h 144"/>
              <a:gd name="T70" fmla="*/ 80 w 128"/>
              <a:gd name="T71" fmla="*/ 72 h 144"/>
              <a:gd name="T72" fmla="*/ 64 w 128"/>
              <a:gd name="T73" fmla="*/ 88 h 144"/>
              <a:gd name="T74" fmla="*/ 64 w 128"/>
              <a:gd name="T75" fmla="*/ 48 h 144"/>
              <a:gd name="T76" fmla="*/ 48 w 128"/>
              <a:gd name="T77" fmla="*/ 32 h 144"/>
              <a:gd name="T78" fmla="*/ 64 w 128"/>
              <a:gd name="T79" fmla="*/ 16 h 144"/>
              <a:gd name="T80" fmla="*/ 80 w 128"/>
              <a:gd name="T81" fmla="*/ 32 h 144"/>
              <a:gd name="T82" fmla="*/ 64 w 128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44">
                <a:moveTo>
                  <a:pt x="128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18" y="43"/>
                  <a:pt x="128" y="31"/>
                  <a:pt x="12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1"/>
                  <a:pt x="10" y="43"/>
                  <a:pt x="24" y="47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1"/>
                  <a:pt x="10" y="83"/>
                  <a:pt x="24" y="87"/>
                </a:cubicBezTo>
                <a:cubicBezTo>
                  <a:pt x="24" y="96"/>
                  <a:pt x="24" y="96"/>
                  <a:pt x="24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1"/>
                  <a:pt x="10" y="123"/>
                  <a:pt x="24" y="127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4" y="140"/>
                  <a:pt x="28" y="144"/>
                  <a:pt x="32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0" y="144"/>
                  <a:pt x="104" y="140"/>
                  <a:pt x="104" y="136"/>
                </a:cubicBezTo>
                <a:cubicBezTo>
                  <a:pt x="104" y="127"/>
                  <a:pt x="104" y="127"/>
                  <a:pt x="104" y="127"/>
                </a:cubicBezTo>
                <a:cubicBezTo>
                  <a:pt x="118" y="123"/>
                  <a:pt x="128" y="111"/>
                  <a:pt x="12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8" y="83"/>
                  <a:pt x="128" y="71"/>
                  <a:pt x="128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64" y="88"/>
                </a:moveTo>
                <a:cubicBezTo>
                  <a:pt x="55" y="88"/>
                  <a:pt x="48" y="81"/>
                  <a:pt x="48" y="72"/>
                </a:cubicBezTo>
                <a:cubicBezTo>
                  <a:pt x="48" y="63"/>
                  <a:pt x="55" y="56"/>
                  <a:pt x="64" y="56"/>
                </a:cubicBezTo>
                <a:cubicBezTo>
                  <a:pt x="73" y="56"/>
                  <a:pt x="80" y="63"/>
                  <a:pt x="80" y="72"/>
                </a:cubicBezTo>
                <a:cubicBezTo>
                  <a:pt x="80" y="81"/>
                  <a:pt x="73" y="88"/>
                  <a:pt x="64" y="88"/>
                </a:cubicBezTo>
                <a:close/>
                <a:moveTo>
                  <a:pt x="64" y="48"/>
                </a:moveTo>
                <a:cubicBezTo>
                  <a:pt x="55" y="48"/>
                  <a:pt x="48" y="41"/>
                  <a:pt x="48" y="32"/>
                </a:cubicBezTo>
                <a:cubicBezTo>
                  <a:pt x="48" y="23"/>
                  <a:pt x="55" y="16"/>
                  <a:pt x="64" y="16"/>
                </a:cubicBezTo>
                <a:cubicBezTo>
                  <a:pt x="73" y="16"/>
                  <a:pt x="80" y="23"/>
                  <a:pt x="80" y="32"/>
                </a:cubicBezTo>
                <a:cubicBezTo>
                  <a:pt x="80" y="41"/>
                  <a:pt x="73" y="48"/>
                  <a:pt x="6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450"/>
          <p:cNvSpPr>
            <a:spLocks/>
          </p:cNvSpPr>
          <p:nvPr/>
        </p:nvSpPr>
        <p:spPr bwMode="auto">
          <a:xfrm>
            <a:off x="15625763" y="1700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Oval 453"/>
          <p:cNvSpPr>
            <a:spLocks noChangeArrowheads="1"/>
          </p:cNvSpPr>
          <p:nvPr/>
        </p:nvSpPr>
        <p:spPr bwMode="auto">
          <a:xfrm>
            <a:off x="13750925" y="20177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Oval 454"/>
          <p:cNvSpPr>
            <a:spLocks noChangeArrowheads="1"/>
          </p:cNvSpPr>
          <p:nvPr/>
        </p:nvSpPr>
        <p:spPr bwMode="auto">
          <a:xfrm>
            <a:off x="13482638" y="20177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455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40 w 160"/>
              <a:gd name="T1" fmla="*/ 56 h 160"/>
              <a:gd name="T2" fmla="*/ 120 w 160"/>
              <a:gd name="T3" fmla="*/ 56 h 160"/>
              <a:gd name="T4" fmla="*/ 120 w 160"/>
              <a:gd name="T5" fmla="*/ 96 h 160"/>
              <a:gd name="T6" fmla="*/ 40 w 160"/>
              <a:gd name="T7" fmla="*/ 96 h 160"/>
              <a:gd name="T8" fmla="*/ 40 w 160"/>
              <a:gd name="T9" fmla="*/ 56 h 160"/>
              <a:gd name="T10" fmla="*/ 126 w 160"/>
              <a:gd name="T11" fmla="*/ 6 h 160"/>
              <a:gd name="T12" fmla="*/ 80 w 160"/>
              <a:gd name="T13" fmla="*/ 0 h 160"/>
              <a:gd name="T14" fmla="*/ 34 w 160"/>
              <a:gd name="T15" fmla="*/ 6 h 160"/>
              <a:gd name="T16" fmla="*/ 0 w 160"/>
              <a:gd name="T17" fmla="*/ 55 h 160"/>
              <a:gd name="T18" fmla="*/ 0 w 160"/>
              <a:gd name="T19" fmla="*/ 160 h 160"/>
              <a:gd name="T20" fmla="*/ 160 w 160"/>
              <a:gd name="T21" fmla="*/ 160 h 160"/>
              <a:gd name="T22" fmla="*/ 160 w 160"/>
              <a:gd name="T23" fmla="*/ 55 h 160"/>
              <a:gd name="T24" fmla="*/ 126 w 160"/>
              <a:gd name="T25" fmla="*/ 6 h 160"/>
              <a:gd name="T26" fmla="*/ 128 w 160"/>
              <a:gd name="T27" fmla="*/ 111 h 160"/>
              <a:gd name="T28" fmla="*/ 107 w 160"/>
              <a:gd name="T29" fmla="*/ 132 h 160"/>
              <a:gd name="T30" fmla="*/ 116 w 160"/>
              <a:gd name="T31" fmla="*/ 141 h 160"/>
              <a:gd name="T32" fmla="*/ 116 w 160"/>
              <a:gd name="T33" fmla="*/ 144 h 160"/>
              <a:gd name="T34" fmla="*/ 104 w 160"/>
              <a:gd name="T35" fmla="*/ 144 h 160"/>
              <a:gd name="T36" fmla="*/ 92 w 160"/>
              <a:gd name="T37" fmla="*/ 132 h 160"/>
              <a:gd name="T38" fmla="*/ 69 w 160"/>
              <a:gd name="T39" fmla="*/ 132 h 160"/>
              <a:gd name="T40" fmla="*/ 57 w 160"/>
              <a:gd name="T41" fmla="*/ 144 h 160"/>
              <a:gd name="T42" fmla="*/ 44 w 160"/>
              <a:gd name="T43" fmla="*/ 144 h 160"/>
              <a:gd name="T44" fmla="*/ 44 w 160"/>
              <a:gd name="T45" fmla="*/ 141 h 160"/>
              <a:gd name="T46" fmla="*/ 53 w 160"/>
              <a:gd name="T47" fmla="*/ 132 h 160"/>
              <a:gd name="T48" fmla="*/ 32 w 160"/>
              <a:gd name="T49" fmla="*/ 111 h 160"/>
              <a:gd name="T50" fmla="*/ 32 w 160"/>
              <a:gd name="T51" fmla="*/ 56 h 160"/>
              <a:gd name="T52" fmla="*/ 80 w 160"/>
              <a:gd name="T53" fmla="*/ 32 h 160"/>
              <a:gd name="T54" fmla="*/ 128 w 160"/>
              <a:gd name="T55" fmla="*/ 56 h 160"/>
              <a:gd name="T56" fmla="*/ 128 w 160"/>
              <a:gd name="T57" fmla="*/ 11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60">
                <a:moveTo>
                  <a:pt x="40" y="56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56"/>
                </a:lnTo>
                <a:close/>
                <a:moveTo>
                  <a:pt x="126" y="6"/>
                </a:moveTo>
                <a:cubicBezTo>
                  <a:pt x="112" y="1"/>
                  <a:pt x="95" y="0"/>
                  <a:pt x="80" y="0"/>
                </a:cubicBezTo>
                <a:cubicBezTo>
                  <a:pt x="65" y="0"/>
                  <a:pt x="48" y="1"/>
                  <a:pt x="34" y="6"/>
                </a:cubicBezTo>
                <a:cubicBezTo>
                  <a:pt x="12" y="15"/>
                  <a:pt x="0" y="32"/>
                  <a:pt x="0" y="55"/>
                </a:cubicBezTo>
                <a:cubicBezTo>
                  <a:pt x="0" y="160"/>
                  <a:pt x="0" y="160"/>
                  <a:pt x="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55"/>
                  <a:pt x="160" y="55"/>
                  <a:pt x="160" y="55"/>
                </a:cubicBezTo>
                <a:cubicBezTo>
                  <a:pt x="160" y="32"/>
                  <a:pt x="148" y="15"/>
                  <a:pt x="126" y="6"/>
                </a:cubicBezTo>
                <a:close/>
                <a:moveTo>
                  <a:pt x="128" y="111"/>
                </a:moveTo>
                <a:cubicBezTo>
                  <a:pt x="128" y="123"/>
                  <a:pt x="119" y="132"/>
                  <a:pt x="107" y="132"/>
                </a:cubicBezTo>
                <a:cubicBezTo>
                  <a:pt x="116" y="141"/>
                  <a:pt x="116" y="141"/>
                  <a:pt x="116" y="141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92" y="132"/>
                  <a:pt x="92" y="132"/>
                  <a:pt x="92" y="13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41" y="132"/>
                  <a:pt x="32" y="123"/>
                  <a:pt x="32" y="11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35"/>
                  <a:pt x="56" y="32"/>
                  <a:pt x="80" y="32"/>
                </a:cubicBezTo>
                <a:cubicBezTo>
                  <a:pt x="107" y="32"/>
                  <a:pt x="128" y="35"/>
                  <a:pt x="128" y="56"/>
                </a:cubicBezTo>
                <a:lnTo>
                  <a:pt x="128" y="1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458"/>
          <p:cNvSpPr>
            <a:spLocks/>
          </p:cNvSpPr>
          <p:nvPr/>
        </p:nvSpPr>
        <p:spPr bwMode="auto">
          <a:xfrm>
            <a:off x="11261725" y="1965325"/>
            <a:ext cx="346075" cy="325438"/>
          </a:xfrm>
          <a:custGeom>
            <a:avLst/>
            <a:gdLst>
              <a:gd name="T0" fmla="*/ 4 w 72"/>
              <a:gd name="T1" fmla="*/ 15 h 68"/>
              <a:gd name="T2" fmla="*/ 0 w 72"/>
              <a:gd name="T3" fmla="*/ 24 h 68"/>
              <a:gd name="T4" fmla="*/ 0 w 72"/>
              <a:gd name="T5" fmla="*/ 68 h 68"/>
              <a:gd name="T6" fmla="*/ 56 w 72"/>
              <a:gd name="T7" fmla="*/ 68 h 68"/>
              <a:gd name="T8" fmla="*/ 72 w 72"/>
              <a:gd name="T9" fmla="*/ 52 h 68"/>
              <a:gd name="T10" fmla="*/ 72 w 72"/>
              <a:gd name="T11" fmla="*/ 4 h 68"/>
              <a:gd name="T12" fmla="*/ 48 w 72"/>
              <a:gd name="T13" fmla="*/ 0 h 68"/>
              <a:gd name="T14" fmla="*/ 4 w 72"/>
              <a:gd name="T15" fmla="*/ 1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68">
                <a:moveTo>
                  <a:pt x="4" y="15"/>
                </a:moveTo>
                <a:cubicBezTo>
                  <a:pt x="2" y="17"/>
                  <a:pt x="0" y="20"/>
                  <a:pt x="0" y="24"/>
                </a:cubicBezTo>
                <a:cubicBezTo>
                  <a:pt x="0" y="68"/>
                  <a:pt x="0" y="68"/>
                  <a:pt x="0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65" y="68"/>
                  <a:pt x="72" y="61"/>
                  <a:pt x="72" y="52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2"/>
                  <a:pt x="56" y="0"/>
                  <a:pt x="48" y="0"/>
                </a:cubicBezTo>
                <a:cubicBezTo>
                  <a:pt x="32" y="0"/>
                  <a:pt x="17" y="6"/>
                  <a:pt x="4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Oval 459"/>
          <p:cNvSpPr>
            <a:spLocks noChangeArrowheads="1"/>
          </p:cNvSpPr>
          <p:nvPr/>
        </p:nvSpPr>
        <p:spPr bwMode="auto">
          <a:xfrm>
            <a:off x="11299825" y="1524000"/>
            <a:ext cx="384175" cy="384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460"/>
          <p:cNvSpPr>
            <a:spLocks/>
          </p:cNvSpPr>
          <p:nvPr/>
        </p:nvSpPr>
        <p:spPr bwMode="auto">
          <a:xfrm>
            <a:off x="10917238" y="1600200"/>
            <a:ext cx="398463" cy="666750"/>
          </a:xfrm>
          <a:custGeom>
            <a:avLst/>
            <a:gdLst>
              <a:gd name="T0" fmla="*/ 68 w 83"/>
              <a:gd name="T1" fmla="*/ 24 h 139"/>
              <a:gd name="T2" fmla="*/ 74 w 83"/>
              <a:gd name="T3" fmla="*/ 0 h 139"/>
              <a:gd name="T4" fmla="*/ 16 w 83"/>
              <a:gd name="T5" fmla="*/ 0 h 139"/>
              <a:gd name="T6" fmla="*/ 0 w 83"/>
              <a:gd name="T7" fmla="*/ 16 h 139"/>
              <a:gd name="T8" fmla="*/ 0 w 83"/>
              <a:gd name="T9" fmla="*/ 128 h 139"/>
              <a:gd name="T10" fmla="*/ 5 w 83"/>
              <a:gd name="T11" fmla="*/ 139 h 139"/>
              <a:gd name="T12" fmla="*/ 83 w 83"/>
              <a:gd name="T13" fmla="*/ 61 h 139"/>
              <a:gd name="T14" fmla="*/ 68 w 83"/>
              <a:gd name="T15" fmla="*/ 2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39">
                <a:moveTo>
                  <a:pt x="68" y="24"/>
                </a:moveTo>
                <a:cubicBezTo>
                  <a:pt x="68" y="15"/>
                  <a:pt x="70" y="7"/>
                  <a:pt x="7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2" y="136"/>
                  <a:pt x="5" y="139"/>
                </a:cubicBezTo>
                <a:cubicBezTo>
                  <a:pt x="83" y="61"/>
                  <a:pt x="83" y="61"/>
                  <a:pt x="83" y="61"/>
                </a:cubicBezTo>
                <a:cubicBezTo>
                  <a:pt x="74" y="51"/>
                  <a:pt x="68" y="38"/>
                  <a:pt x="68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463"/>
          <p:cNvSpPr>
            <a:spLocks noEditPoints="1"/>
          </p:cNvSpPr>
          <p:nvPr/>
        </p:nvSpPr>
        <p:spPr bwMode="auto">
          <a:xfrm>
            <a:off x="8567738" y="1562100"/>
            <a:ext cx="762000" cy="681038"/>
          </a:xfrm>
          <a:custGeom>
            <a:avLst/>
            <a:gdLst>
              <a:gd name="T0" fmla="*/ 453 w 480"/>
              <a:gd name="T1" fmla="*/ 0 h 429"/>
              <a:gd name="T2" fmla="*/ 26 w 480"/>
              <a:gd name="T3" fmla="*/ 0 h 429"/>
              <a:gd name="T4" fmla="*/ 26 w 480"/>
              <a:gd name="T5" fmla="*/ 54 h 429"/>
              <a:gd name="T6" fmla="*/ 453 w 480"/>
              <a:gd name="T7" fmla="*/ 54 h 429"/>
              <a:gd name="T8" fmla="*/ 453 w 480"/>
              <a:gd name="T9" fmla="*/ 0 h 429"/>
              <a:gd name="T10" fmla="*/ 480 w 480"/>
              <a:gd name="T11" fmla="*/ 268 h 429"/>
              <a:gd name="T12" fmla="*/ 480 w 480"/>
              <a:gd name="T13" fmla="*/ 214 h 429"/>
              <a:gd name="T14" fmla="*/ 453 w 480"/>
              <a:gd name="T15" fmla="*/ 81 h 429"/>
              <a:gd name="T16" fmla="*/ 26 w 480"/>
              <a:gd name="T17" fmla="*/ 81 h 429"/>
              <a:gd name="T18" fmla="*/ 0 w 480"/>
              <a:gd name="T19" fmla="*/ 214 h 429"/>
              <a:gd name="T20" fmla="*/ 0 w 480"/>
              <a:gd name="T21" fmla="*/ 268 h 429"/>
              <a:gd name="T22" fmla="*/ 26 w 480"/>
              <a:gd name="T23" fmla="*/ 268 h 429"/>
              <a:gd name="T24" fmla="*/ 26 w 480"/>
              <a:gd name="T25" fmla="*/ 429 h 429"/>
              <a:gd name="T26" fmla="*/ 293 w 480"/>
              <a:gd name="T27" fmla="*/ 429 h 429"/>
              <a:gd name="T28" fmla="*/ 293 w 480"/>
              <a:gd name="T29" fmla="*/ 268 h 429"/>
              <a:gd name="T30" fmla="*/ 400 w 480"/>
              <a:gd name="T31" fmla="*/ 268 h 429"/>
              <a:gd name="T32" fmla="*/ 400 w 480"/>
              <a:gd name="T33" fmla="*/ 429 h 429"/>
              <a:gd name="T34" fmla="*/ 453 w 480"/>
              <a:gd name="T35" fmla="*/ 429 h 429"/>
              <a:gd name="T36" fmla="*/ 453 w 480"/>
              <a:gd name="T37" fmla="*/ 268 h 429"/>
              <a:gd name="T38" fmla="*/ 480 w 480"/>
              <a:gd name="T39" fmla="*/ 268 h 429"/>
              <a:gd name="T40" fmla="*/ 240 w 480"/>
              <a:gd name="T41" fmla="*/ 375 h 429"/>
              <a:gd name="T42" fmla="*/ 80 w 480"/>
              <a:gd name="T43" fmla="*/ 375 h 429"/>
              <a:gd name="T44" fmla="*/ 80 w 480"/>
              <a:gd name="T45" fmla="*/ 268 h 429"/>
              <a:gd name="T46" fmla="*/ 240 w 480"/>
              <a:gd name="T47" fmla="*/ 268 h 429"/>
              <a:gd name="T48" fmla="*/ 240 w 480"/>
              <a:gd name="T49" fmla="*/ 3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29">
                <a:moveTo>
                  <a:pt x="453" y="0"/>
                </a:moveTo>
                <a:lnTo>
                  <a:pt x="26" y="0"/>
                </a:lnTo>
                <a:lnTo>
                  <a:pt x="26" y="54"/>
                </a:lnTo>
                <a:lnTo>
                  <a:pt x="453" y="54"/>
                </a:lnTo>
                <a:lnTo>
                  <a:pt x="453" y="0"/>
                </a:lnTo>
                <a:close/>
                <a:moveTo>
                  <a:pt x="480" y="268"/>
                </a:moveTo>
                <a:lnTo>
                  <a:pt x="480" y="214"/>
                </a:lnTo>
                <a:lnTo>
                  <a:pt x="453" y="81"/>
                </a:lnTo>
                <a:lnTo>
                  <a:pt x="26" y="81"/>
                </a:lnTo>
                <a:lnTo>
                  <a:pt x="0" y="214"/>
                </a:lnTo>
                <a:lnTo>
                  <a:pt x="0" y="268"/>
                </a:lnTo>
                <a:lnTo>
                  <a:pt x="26" y="268"/>
                </a:lnTo>
                <a:lnTo>
                  <a:pt x="26" y="429"/>
                </a:lnTo>
                <a:lnTo>
                  <a:pt x="293" y="429"/>
                </a:lnTo>
                <a:lnTo>
                  <a:pt x="293" y="268"/>
                </a:lnTo>
                <a:lnTo>
                  <a:pt x="400" y="268"/>
                </a:lnTo>
                <a:lnTo>
                  <a:pt x="400" y="429"/>
                </a:lnTo>
                <a:lnTo>
                  <a:pt x="453" y="429"/>
                </a:lnTo>
                <a:lnTo>
                  <a:pt x="453" y="268"/>
                </a:lnTo>
                <a:lnTo>
                  <a:pt x="480" y="268"/>
                </a:lnTo>
                <a:close/>
                <a:moveTo>
                  <a:pt x="240" y="375"/>
                </a:moveTo>
                <a:lnTo>
                  <a:pt x="80" y="375"/>
                </a:lnTo>
                <a:lnTo>
                  <a:pt x="80" y="268"/>
                </a:lnTo>
                <a:lnTo>
                  <a:pt x="240" y="268"/>
                </a:lnTo>
                <a:lnTo>
                  <a:pt x="240" y="3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466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6 w 144"/>
              <a:gd name="T19" fmla="*/ 16 h 144"/>
              <a:gd name="T20" fmla="*/ 40 w 144"/>
              <a:gd name="T21" fmla="*/ 16 h 144"/>
              <a:gd name="T22" fmla="*/ 16 w 144"/>
              <a:gd name="T23" fmla="*/ 40 h 144"/>
              <a:gd name="T24" fmla="*/ 16 w 144"/>
              <a:gd name="T25" fmla="*/ 16 h 144"/>
              <a:gd name="T26" fmla="*/ 16 w 144"/>
              <a:gd name="T27" fmla="*/ 72 h 144"/>
              <a:gd name="T28" fmla="*/ 16 w 144"/>
              <a:gd name="T29" fmla="*/ 56 h 144"/>
              <a:gd name="T30" fmla="*/ 56 w 144"/>
              <a:gd name="T31" fmla="*/ 16 h 144"/>
              <a:gd name="T32" fmla="*/ 72 w 144"/>
              <a:gd name="T33" fmla="*/ 16 h 144"/>
              <a:gd name="T34" fmla="*/ 16 w 144"/>
              <a:gd name="T35" fmla="*/ 72 h 144"/>
              <a:gd name="T36" fmla="*/ 16 w 144"/>
              <a:gd name="T37" fmla="*/ 120 h 144"/>
              <a:gd name="T38" fmla="*/ 44 w 144"/>
              <a:gd name="T39" fmla="*/ 84 h 144"/>
              <a:gd name="T40" fmla="*/ 64 w 144"/>
              <a:gd name="T41" fmla="*/ 108 h 144"/>
              <a:gd name="T42" fmla="*/ 92 w 144"/>
              <a:gd name="T43" fmla="*/ 72 h 144"/>
              <a:gd name="T44" fmla="*/ 128 w 144"/>
              <a:gd name="T45" fmla="*/ 120 h 144"/>
              <a:gd name="T46" fmla="*/ 16 w 144"/>
              <a:gd name="T4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6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29"/>
                  <a:pt x="29" y="40"/>
                  <a:pt x="16" y="40"/>
                </a:cubicBezTo>
                <a:lnTo>
                  <a:pt x="16" y="16"/>
                </a:lnTo>
                <a:close/>
                <a:moveTo>
                  <a:pt x="16" y="72"/>
                </a:moveTo>
                <a:cubicBezTo>
                  <a:pt x="16" y="56"/>
                  <a:pt x="16" y="56"/>
                  <a:pt x="16" y="56"/>
                </a:cubicBezTo>
                <a:cubicBezTo>
                  <a:pt x="38" y="56"/>
                  <a:pt x="56" y="38"/>
                  <a:pt x="5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47"/>
                  <a:pt x="47" y="72"/>
                  <a:pt x="16" y="72"/>
                </a:cubicBezTo>
                <a:close/>
                <a:moveTo>
                  <a:pt x="16" y="120"/>
                </a:moveTo>
                <a:cubicBezTo>
                  <a:pt x="44" y="84"/>
                  <a:pt x="44" y="84"/>
                  <a:pt x="44" y="8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lnTo>
                  <a:pt x="1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469"/>
          <p:cNvSpPr>
            <a:spLocks noEditPoints="1"/>
          </p:cNvSpPr>
          <p:nvPr/>
        </p:nvSpPr>
        <p:spPr bwMode="auto">
          <a:xfrm>
            <a:off x="3859213" y="1520825"/>
            <a:ext cx="795338" cy="742950"/>
          </a:xfrm>
          <a:custGeom>
            <a:avLst/>
            <a:gdLst>
              <a:gd name="T0" fmla="*/ 46 w 160"/>
              <a:gd name="T1" fmla="*/ 86 h 149"/>
              <a:gd name="T2" fmla="*/ 68 w 160"/>
              <a:gd name="T3" fmla="*/ 63 h 149"/>
              <a:gd name="T4" fmla="*/ 12 w 160"/>
              <a:gd name="T5" fmla="*/ 7 h 149"/>
              <a:gd name="T6" fmla="*/ 12 w 160"/>
              <a:gd name="T7" fmla="*/ 52 h 149"/>
              <a:gd name="T8" fmla="*/ 46 w 160"/>
              <a:gd name="T9" fmla="*/ 86 h 149"/>
              <a:gd name="T10" fmla="*/ 100 w 160"/>
              <a:gd name="T11" fmla="*/ 71 h 149"/>
              <a:gd name="T12" fmla="*/ 142 w 160"/>
              <a:gd name="T13" fmla="*/ 60 h 149"/>
              <a:gd name="T14" fmla="*/ 149 w 160"/>
              <a:gd name="T15" fmla="*/ 11 h 149"/>
              <a:gd name="T16" fmla="*/ 100 w 160"/>
              <a:gd name="T17" fmla="*/ 18 h 149"/>
              <a:gd name="T18" fmla="*/ 89 w 160"/>
              <a:gd name="T19" fmla="*/ 60 h 149"/>
              <a:gd name="T20" fmla="*/ 11 w 160"/>
              <a:gd name="T21" fmla="*/ 138 h 149"/>
              <a:gd name="T22" fmla="*/ 22 w 160"/>
              <a:gd name="T23" fmla="*/ 149 h 149"/>
              <a:gd name="T24" fmla="*/ 77 w 160"/>
              <a:gd name="T25" fmla="*/ 94 h 149"/>
              <a:gd name="T26" fmla="*/ 132 w 160"/>
              <a:gd name="T27" fmla="*/ 149 h 149"/>
              <a:gd name="T28" fmla="*/ 143 w 160"/>
              <a:gd name="T29" fmla="*/ 138 h 149"/>
              <a:gd name="T30" fmla="*/ 88 w 160"/>
              <a:gd name="T31" fmla="*/ 83 h 149"/>
              <a:gd name="T32" fmla="*/ 100 w 160"/>
              <a:gd name="T33" fmla="*/ 7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49">
                <a:moveTo>
                  <a:pt x="46" y="86"/>
                </a:moveTo>
                <a:cubicBezTo>
                  <a:pt x="68" y="63"/>
                  <a:pt x="68" y="63"/>
                  <a:pt x="68" y="63"/>
                </a:cubicBezTo>
                <a:cubicBezTo>
                  <a:pt x="12" y="7"/>
                  <a:pt x="12" y="7"/>
                  <a:pt x="12" y="7"/>
                </a:cubicBezTo>
                <a:cubicBezTo>
                  <a:pt x="0" y="19"/>
                  <a:pt x="0" y="40"/>
                  <a:pt x="12" y="52"/>
                </a:cubicBezTo>
                <a:lnTo>
                  <a:pt x="46" y="86"/>
                </a:lnTo>
                <a:close/>
                <a:moveTo>
                  <a:pt x="100" y="71"/>
                </a:moveTo>
                <a:cubicBezTo>
                  <a:pt x="112" y="77"/>
                  <a:pt x="130" y="73"/>
                  <a:pt x="142" y="60"/>
                </a:cubicBezTo>
                <a:cubicBezTo>
                  <a:pt x="158" y="45"/>
                  <a:pt x="160" y="23"/>
                  <a:pt x="149" y="11"/>
                </a:cubicBezTo>
                <a:cubicBezTo>
                  <a:pt x="137" y="0"/>
                  <a:pt x="115" y="2"/>
                  <a:pt x="100" y="18"/>
                </a:cubicBezTo>
                <a:cubicBezTo>
                  <a:pt x="87" y="31"/>
                  <a:pt x="83" y="48"/>
                  <a:pt x="89" y="60"/>
                </a:cubicBezTo>
                <a:cubicBezTo>
                  <a:pt x="71" y="78"/>
                  <a:pt x="11" y="138"/>
                  <a:pt x="11" y="13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77" y="94"/>
                  <a:pt x="77" y="94"/>
                  <a:pt x="77" y="94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88" y="83"/>
                  <a:pt x="88" y="83"/>
                  <a:pt x="88" y="83"/>
                </a:cubicBezTo>
                <a:lnTo>
                  <a:pt x="100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472"/>
          <p:cNvSpPr>
            <a:spLocks noEditPoints="1"/>
          </p:cNvSpPr>
          <p:nvPr/>
        </p:nvSpPr>
        <p:spPr bwMode="auto">
          <a:xfrm>
            <a:off x="1554163" y="1519238"/>
            <a:ext cx="692150" cy="766763"/>
          </a:xfrm>
          <a:custGeom>
            <a:avLst/>
            <a:gdLst>
              <a:gd name="T0" fmla="*/ 64 w 144"/>
              <a:gd name="T1" fmla="*/ 56 h 160"/>
              <a:gd name="T2" fmla="*/ 48 w 144"/>
              <a:gd name="T3" fmla="*/ 56 h 160"/>
              <a:gd name="T4" fmla="*/ 48 w 144"/>
              <a:gd name="T5" fmla="*/ 0 h 160"/>
              <a:gd name="T6" fmla="*/ 32 w 144"/>
              <a:gd name="T7" fmla="*/ 0 h 160"/>
              <a:gd name="T8" fmla="*/ 32 w 144"/>
              <a:gd name="T9" fmla="*/ 56 h 160"/>
              <a:gd name="T10" fmla="*/ 16 w 144"/>
              <a:gd name="T11" fmla="*/ 56 h 160"/>
              <a:gd name="T12" fmla="*/ 16 w 144"/>
              <a:gd name="T13" fmla="*/ 0 h 160"/>
              <a:gd name="T14" fmla="*/ 0 w 144"/>
              <a:gd name="T15" fmla="*/ 0 h 160"/>
              <a:gd name="T16" fmla="*/ 0 w 144"/>
              <a:gd name="T17" fmla="*/ 56 h 160"/>
              <a:gd name="T18" fmla="*/ 30 w 144"/>
              <a:gd name="T19" fmla="*/ 88 h 160"/>
              <a:gd name="T20" fmla="*/ 30 w 144"/>
              <a:gd name="T21" fmla="*/ 160 h 160"/>
              <a:gd name="T22" fmla="*/ 50 w 144"/>
              <a:gd name="T23" fmla="*/ 160 h 160"/>
              <a:gd name="T24" fmla="*/ 50 w 144"/>
              <a:gd name="T25" fmla="*/ 88 h 160"/>
              <a:gd name="T26" fmla="*/ 80 w 144"/>
              <a:gd name="T27" fmla="*/ 56 h 160"/>
              <a:gd name="T28" fmla="*/ 80 w 144"/>
              <a:gd name="T29" fmla="*/ 0 h 160"/>
              <a:gd name="T30" fmla="*/ 64 w 144"/>
              <a:gd name="T31" fmla="*/ 0 h 160"/>
              <a:gd name="T32" fmla="*/ 64 w 144"/>
              <a:gd name="T33" fmla="*/ 56 h 160"/>
              <a:gd name="T34" fmla="*/ 104 w 144"/>
              <a:gd name="T35" fmla="*/ 32 h 160"/>
              <a:gd name="T36" fmla="*/ 104 w 144"/>
              <a:gd name="T37" fmla="*/ 96 h 160"/>
              <a:gd name="T38" fmla="*/ 124 w 144"/>
              <a:gd name="T39" fmla="*/ 96 h 160"/>
              <a:gd name="T40" fmla="*/ 124 w 144"/>
              <a:gd name="T41" fmla="*/ 160 h 160"/>
              <a:gd name="T42" fmla="*/ 144 w 144"/>
              <a:gd name="T43" fmla="*/ 160 h 160"/>
              <a:gd name="T44" fmla="*/ 144 w 144"/>
              <a:gd name="T45" fmla="*/ 0 h 160"/>
              <a:gd name="T46" fmla="*/ 104 w 144"/>
              <a:gd name="T47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0">
                <a:moveTo>
                  <a:pt x="6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6"/>
                  <a:pt x="32" y="56"/>
                  <a:pt x="32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3"/>
                  <a:pt x="13" y="87"/>
                  <a:pt x="30" y="88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50" y="160"/>
                  <a:pt x="50" y="160"/>
                  <a:pt x="50" y="160"/>
                </a:cubicBezTo>
                <a:cubicBezTo>
                  <a:pt x="50" y="88"/>
                  <a:pt x="50" y="88"/>
                  <a:pt x="50" y="88"/>
                </a:cubicBezTo>
                <a:cubicBezTo>
                  <a:pt x="67" y="87"/>
                  <a:pt x="80" y="73"/>
                  <a:pt x="80" y="5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56"/>
                </a:lnTo>
                <a:close/>
                <a:moveTo>
                  <a:pt x="104" y="32"/>
                </a:moveTo>
                <a:cubicBezTo>
                  <a:pt x="104" y="96"/>
                  <a:pt x="104" y="96"/>
                  <a:pt x="104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2" y="0"/>
                  <a:pt x="104" y="18"/>
                  <a:pt x="104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108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00123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NAVIGATION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2507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vertical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vert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system update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 unselected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theaters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thumbs up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today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touch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track changes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flat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turned 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turned in not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update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verified user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agenda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array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carousel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column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day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334"/>
          <p:cNvSpPr>
            <a:spLocks noEditPoints="1"/>
          </p:cNvSpPr>
          <p:nvPr/>
        </p:nvSpPr>
        <p:spPr bwMode="auto">
          <a:xfrm>
            <a:off x="15621000" y="7646988"/>
            <a:ext cx="757238" cy="717550"/>
          </a:xfrm>
          <a:custGeom>
            <a:avLst/>
            <a:gdLst>
              <a:gd name="T0" fmla="*/ 0 w 152"/>
              <a:gd name="T1" fmla="*/ 144 h 144"/>
              <a:gd name="T2" fmla="*/ 152 w 152"/>
              <a:gd name="T3" fmla="*/ 144 h 144"/>
              <a:gd name="T4" fmla="*/ 152 w 152"/>
              <a:gd name="T5" fmla="*/ 120 h 144"/>
              <a:gd name="T6" fmla="*/ 0 w 152"/>
              <a:gd name="T7" fmla="*/ 120 h 144"/>
              <a:gd name="T8" fmla="*/ 0 w 152"/>
              <a:gd name="T9" fmla="*/ 144 h 144"/>
              <a:gd name="T10" fmla="*/ 144 w 152"/>
              <a:gd name="T11" fmla="*/ 40 h 144"/>
              <a:gd name="T12" fmla="*/ 8 w 152"/>
              <a:gd name="T13" fmla="*/ 40 h 144"/>
              <a:gd name="T14" fmla="*/ 0 w 152"/>
              <a:gd name="T15" fmla="*/ 48 h 144"/>
              <a:gd name="T16" fmla="*/ 0 w 152"/>
              <a:gd name="T17" fmla="*/ 96 h 144"/>
              <a:gd name="T18" fmla="*/ 8 w 152"/>
              <a:gd name="T19" fmla="*/ 104 h 144"/>
              <a:gd name="T20" fmla="*/ 144 w 152"/>
              <a:gd name="T21" fmla="*/ 104 h 144"/>
              <a:gd name="T22" fmla="*/ 152 w 152"/>
              <a:gd name="T23" fmla="*/ 96 h 144"/>
              <a:gd name="T24" fmla="*/ 152 w 152"/>
              <a:gd name="T25" fmla="*/ 48 h 144"/>
              <a:gd name="T26" fmla="*/ 144 w 152"/>
              <a:gd name="T27" fmla="*/ 40 h 144"/>
              <a:gd name="T28" fmla="*/ 0 w 152"/>
              <a:gd name="T29" fmla="*/ 0 h 144"/>
              <a:gd name="T30" fmla="*/ 0 w 152"/>
              <a:gd name="T31" fmla="*/ 24 h 144"/>
              <a:gd name="T32" fmla="*/ 152 w 152"/>
              <a:gd name="T33" fmla="*/ 24 h 144"/>
              <a:gd name="T34" fmla="*/ 152 w 152"/>
              <a:gd name="T35" fmla="*/ 0 h 144"/>
              <a:gd name="T36" fmla="*/ 0 w 152"/>
              <a:gd name="T3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44">
                <a:moveTo>
                  <a:pt x="0" y="144"/>
                </a:moveTo>
                <a:cubicBezTo>
                  <a:pt x="152" y="144"/>
                  <a:pt x="152" y="144"/>
                  <a:pt x="152" y="144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0" y="120"/>
                  <a:pt x="0" y="120"/>
                  <a:pt x="0" y="120"/>
                </a:cubicBezTo>
                <a:lnTo>
                  <a:pt x="0" y="144"/>
                </a:lnTo>
                <a:close/>
                <a:moveTo>
                  <a:pt x="144" y="40"/>
                </a:move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8" y="104"/>
                  <a:pt x="152" y="100"/>
                  <a:pt x="152" y="96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4"/>
                  <a:pt x="148" y="40"/>
                  <a:pt x="144" y="40"/>
                </a:cubicBezTo>
                <a:close/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2" y="0"/>
                  <a:pt x="152" y="0"/>
                  <a:pt x="15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337"/>
          <p:cNvSpPr>
            <a:spLocks noEditPoints="1"/>
          </p:cNvSpPr>
          <p:nvPr/>
        </p:nvSpPr>
        <p:spPr bwMode="auto">
          <a:xfrm>
            <a:off x="13276263" y="7712076"/>
            <a:ext cx="752475" cy="577850"/>
          </a:xfrm>
          <a:custGeom>
            <a:avLst/>
            <a:gdLst>
              <a:gd name="T0" fmla="*/ 167 w 474"/>
              <a:gd name="T1" fmla="*/ 364 h 364"/>
              <a:gd name="T2" fmla="*/ 307 w 474"/>
              <a:gd name="T3" fmla="*/ 364 h 364"/>
              <a:gd name="T4" fmla="*/ 307 w 474"/>
              <a:gd name="T5" fmla="*/ 0 h 364"/>
              <a:gd name="T6" fmla="*/ 167 w 474"/>
              <a:gd name="T7" fmla="*/ 0 h 364"/>
              <a:gd name="T8" fmla="*/ 167 w 474"/>
              <a:gd name="T9" fmla="*/ 364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0 h 364"/>
              <a:gd name="T16" fmla="*/ 0 w 474"/>
              <a:gd name="T17" fmla="*/ 0 h 364"/>
              <a:gd name="T18" fmla="*/ 0 w 474"/>
              <a:gd name="T19" fmla="*/ 364 h 364"/>
              <a:gd name="T20" fmla="*/ 334 w 474"/>
              <a:gd name="T21" fmla="*/ 0 h 364"/>
              <a:gd name="T22" fmla="*/ 334 w 474"/>
              <a:gd name="T23" fmla="*/ 364 h 364"/>
              <a:gd name="T24" fmla="*/ 474 w 474"/>
              <a:gd name="T25" fmla="*/ 364 h 364"/>
              <a:gd name="T26" fmla="*/ 474 w 474"/>
              <a:gd name="T27" fmla="*/ 0 h 364"/>
              <a:gd name="T28" fmla="*/ 334 w 474"/>
              <a:gd name="T2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4" h="364">
                <a:moveTo>
                  <a:pt x="167" y="364"/>
                </a:moveTo>
                <a:lnTo>
                  <a:pt x="307" y="364"/>
                </a:lnTo>
                <a:lnTo>
                  <a:pt x="307" y="0"/>
                </a:lnTo>
                <a:lnTo>
                  <a:pt x="167" y="0"/>
                </a:lnTo>
                <a:lnTo>
                  <a:pt x="167" y="364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34" y="0"/>
                </a:moveTo>
                <a:lnTo>
                  <a:pt x="334" y="364"/>
                </a:lnTo>
                <a:lnTo>
                  <a:pt x="474" y="364"/>
                </a:lnTo>
                <a:lnTo>
                  <a:pt x="474" y="0"/>
                </a:lnTo>
                <a:lnTo>
                  <a:pt x="33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340"/>
          <p:cNvSpPr>
            <a:spLocks noEditPoints="1"/>
          </p:cNvSpPr>
          <p:nvPr/>
        </p:nvSpPr>
        <p:spPr bwMode="auto">
          <a:xfrm>
            <a:off x="10922000" y="7712075"/>
            <a:ext cx="766763" cy="577850"/>
          </a:xfrm>
          <a:custGeom>
            <a:avLst/>
            <a:gdLst>
              <a:gd name="T0" fmla="*/ 121 w 483"/>
              <a:gd name="T1" fmla="*/ 364 h 364"/>
              <a:gd name="T2" fmla="*/ 362 w 483"/>
              <a:gd name="T3" fmla="*/ 364 h 364"/>
              <a:gd name="T4" fmla="*/ 362 w 483"/>
              <a:gd name="T5" fmla="*/ 0 h 364"/>
              <a:gd name="T6" fmla="*/ 121 w 483"/>
              <a:gd name="T7" fmla="*/ 0 h 364"/>
              <a:gd name="T8" fmla="*/ 121 w 483"/>
              <a:gd name="T9" fmla="*/ 364 h 364"/>
              <a:gd name="T10" fmla="*/ 0 w 483"/>
              <a:gd name="T11" fmla="*/ 316 h 364"/>
              <a:gd name="T12" fmla="*/ 96 w 483"/>
              <a:gd name="T13" fmla="*/ 316 h 364"/>
              <a:gd name="T14" fmla="*/ 96 w 483"/>
              <a:gd name="T15" fmla="*/ 49 h 364"/>
              <a:gd name="T16" fmla="*/ 0 w 483"/>
              <a:gd name="T17" fmla="*/ 49 h 364"/>
              <a:gd name="T18" fmla="*/ 0 w 483"/>
              <a:gd name="T19" fmla="*/ 316 h 364"/>
              <a:gd name="T20" fmla="*/ 386 w 483"/>
              <a:gd name="T21" fmla="*/ 49 h 364"/>
              <a:gd name="T22" fmla="*/ 386 w 483"/>
              <a:gd name="T23" fmla="*/ 316 h 364"/>
              <a:gd name="T24" fmla="*/ 483 w 483"/>
              <a:gd name="T25" fmla="*/ 316 h 364"/>
              <a:gd name="T26" fmla="*/ 483 w 483"/>
              <a:gd name="T27" fmla="*/ 49 h 364"/>
              <a:gd name="T28" fmla="*/ 386 w 483"/>
              <a:gd name="T29" fmla="*/ 49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364">
                <a:moveTo>
                  <a:pt x="121" y="364"/>
                </a:moveTo>
                <a:lnTo>
                  <a:pt x="362" y="364"/>
                </a:lnTo>
                <a:lnTo>
                  <a:pt x="362" y="0"/>
                </a:lnTo>
                <a:lnTo>
                  <a:pt x="121" y="0"/>
                </a:lnTo>
                <a:lnTo>
                  <a:pt x="121" y="364"/>
                </a:lnTo>
                <a:close/>
                <a:moveTo>
                  <a:pt x="0" y="316"/>
                </a:moveTo>
                <a:lnTo>
                  <a:pt x="96" y="316"/>
                </a:lnTo>
                <a:lnTo>
                  <a:pt x="96" y="49"/>
                </a:lnTo>
                <a:lnTo>
                  <a:pt x="0" y="49"/>
                </a:lnTo>
                <a:lnTo>
                  <a:pt x="0" y="316"/>
                </a:lnTo>
                <a:close/>
                <a:moveTo>
                  <a:pt x="386" y="49"/>
                </a:moveTo>
                <a:lnTo>
                  <a:pt x="386" y="316"/>
                </a:lnTo>
                <a:lnTo>
                  <a:pt x="483" y="316"/>
                </a:lnTo>
                <a:lnTo>
                  <a:pt x="483" y="49"/>
                </a:lnTo>
                <a:lnTo>
                  <a:pt x="386" y="4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343"/>
          <p:cNvSpPr>
            <a:spLocks noEditPoints="1"/>
          </p:cNvSpPr>
          <p:nvPr/>
        </p:nvSpPr>
        <p:spPr bwMode="auto">
          <a:xfrm>
            <a:off x="8577263" y="7712076"/>
            <a:ext cx="752475" cy="577850"/>
          </a:xfrm>
          <a:custGeom>
            <a:avLst/>
            <a:gdLst>
              <a:gd name="T0" fmla="*/ 0 w 474"/>
              <a:gd name="T1" fmla="*/ 364 h 364"/>
              <a:gd name="T2" fmla="*/ 84 w 474"/>
              <a:gd name="T3" fmla="*/ 364 h 364"/>
              <a:gd name="T4" fmla="*/ 84 w 474"/>
              <a:gd name="T5" fmla="*/ 0 h 364"/>
              <a:gd name="T6" fmla="*/ 0 w 474"/>
              <a:gd name="T7" fmla="*/ 0 h 364"/>
              <a:gd name="T8" fmla="*/ 0 w 474"/>
              <a:gd name="T9" fmla="*/ 364 h 364"/>
              <a:gd name="T10" fmla="*/ 390 w 474"/>
              <a:gd name="T11" fmla="*/ 0 h 364"/>
              <a:gd name="T12" fmla="*/ 390 w 474"/>
              <a:gd name="T13" fmla="*/ 364 h 364"/>
              <a:gd name="T14" fmla="*/ 474 w 474"/>
              <a:gd name="T15" fmla="*/ 364 h 364"/>
              <a:gd name="T16" fmla="*/ 474 w 474"/>
              <a:gd name="T17" fmla="*/ 0 h 364"/>
              <a:gd name="T18" fmla="*/ 390 w 474"/>
              <a:gd name="T19" fmla="*/ 0 h 364"/>
              <a:gd name="T20" fmla="*/ 112 w 474"/>
              <a:gd name="T21" fmla="*/ 364 h 364"/>
              <a:gd name="T22" fmla="*/ 362 w 474"/>
              <a:gd name="T23" fmla="*/ 364 h 364"/>
              <a:gd name="T24" fmla="*/ 362 w 474"/>
              <a:gd name="T25" fmla="*/ 0 h 364"/>
              <a:gd name="T26" fmla="*/ 112 w 474"/>
              <a:gd name="T27" fmla="*/ 0 h 364"/>
              <a:gd name="T28" fmla="*/ 112 w 474"/>
              <a:gd name="T2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4" h="364">
                <a:moveTo>
                  <a:pt x="0" y="364"/>
                </a:moveTo>
                <a:lnTo>
                  <a:pt x="84" y="364"/>
                </a:lnTo>
                <a:lnTo>
                  <a:pt x="84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90" y="0"/>
                </a:moveTo>
                <a:lnTo>
                  <a:pt x="390" y="364"/>
                </a:lnTo>
                <a:lnTo>
                  <a:pt x="474" y="364"/>
                </a:lnTo>
                <a:lnTo>
                  <a:pt x="474" y="0"/>
                </a:lnTo>
                <a:lnTo>
                  <a:pt x="390" y="0"/>
                </a:lnTo>
                <a:close/>
                <a:moveTo>
                  <a:pt x="112" y="364"/>
                </a:moveTo>
                <a:lnTo>
                  <a:pt x="362" y="364"/>
                </a:lnTo>
                <a:lnTo>
                  <a:pt x="362" y="0"/>
                </a:lnTo>
                <a:lnTo>
                  <a:pt x="112" y="0"/>
                </a:lnTo>
                <a:lnTo>
                  <a:pt x="112" y="3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346"/>
          <p:cNvSpPr>
            <a:spLocks noEditPoints="1"/>
          </p:cNvSpPr>
          <p:nvPr/>
        </p:nvSpPr>
        <p:spPr bwMode="auto">
          <a:xfrm>
            <a:off x="6223000" y="7646988"/>
            <a:ext cx="757238" cy="717550"/>
          </a:xfrm>
          <a:custGeom>
            <a:avLst/>
            <a:gdLst>
              <a:gd name="T0" fmla="*/ 144 w 152"/>
              <a:gd name="T1" fmla="*/ 80 h 144"/>
              <a:gd name="T2" fmla="*/ 8 w 152"/>
              <a:gd name="T3" fmla="*/ 80 h 144"/>
              <a:gd name="T4" fmla="*/ 0 w 152"/>
              <a:gd name="T5" fmla="*/ 88 h 144"/>
              <a:gd name="T6" fmla="*/ 0 w 152"/>
              <a:gd name="T7" fmla="*/ 136 h 144"/>
              <a:gd name="T8" fmla="*/ 8 w 152"/>
              <a:gd name="T9" fmla="*/ 144 h 144"/>
              <a:gd name="T10" fmla="*/ 144 w 152"/>
              <a:gd name="T11" fmla="*/ 144 h 144"/>
              <a:gd name="T12" fmla="*/ 152 w 152"/>
              <a:gd name="T13" fmla="*/ 136 h 144"/>
              <a:gd name="T14" fmla="*/ 152 w 152"/>
              <a:gd name="T15" fmla="*/ 88 h 144"/>
              <a:gd name="T16" fmla="*/ 144 w 152"/>
              <a:gd name="T17" fmla="*/ 80 h 144"/>
              <a:gd name="T18" fmla="*/ 144 w 152"/>
              <a:gd name="T19" fmla="*/ 0 h 144"/>
              <a:gd name="T20" fmla="*/ 8 w 152"/>
              <a:gd name="T21" fmla="*/ 0 h 144"/>
              <a:gd name="T22" fmla="*/ 0 w 152"/>
              <a:gd name="T23" fmla="*/ 8 h 144"/>
              <a:gd name="T24" fmla="*/ 0 w 152"/>
              <a:gd name="T25" fmla="*/ 56 h 144"/>
              <a:gd name="T26" fmla="*/ 8 w 152"/>
              <a:gd name="T27" fmla="*/ 64 h 144"/>
              <a:gd name="T28" fmla="*/ 144 w 152"/>
              <a:gd name="T29" fmla="*/ 64 h 144"/>
              <a:gd name="T30" fmla="*/ 152 w 152"/>
              <a:gd name="T31" fmla="*/ 56 h 144"/>
              <a:gd name="T32" fmla="*/ 152 w 152"/>
              <a:gd name="T33" fmla="*/ 8 h 144"/>
              <a:gd name="T34" fmla="*/ 144 w 152"/>
              <a:gd name="T3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2" h="144">
                <a:moveTo>
                  <a:pt x="144" y="80"/>
                </a:moveTo>
                <a:cubicBezTo>
                  <a:pt x="8" y="80"/>
                  <a:pt x="8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52" y="140"/>
                  <a:pt x="152" y="13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84"/>
                  <a:pt x="148" y="80"/>
                  <a:pt x="144" y="80"/>
                </a:cubicBezTo>
                <a:close/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8" y="64"/>
                  <a:pt x="152" y="60"/>
                  <a:pt x="152" y="56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8" y="0"/>
                  <a:pt x="14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349"/>
          <p:cNvSpPr>
            <a:spLocks noEditPoints="1"/>
          </p:cNvSpPr>
          <p:nvPr/>
        </p:nvSpPr>
        <p:spPr bwMode="auto">
          <a:xfrm>
            <a:off x="3938588" y="7620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32 h 176"/>
              <a:gd name="T4" fmla="*/ 0 w 144"/>
              <a:gd name="T5" fmla="*/ 80 h 176"/>
              <a:gd name="T6" fmla="*/ 72 w 144"/>
              <a:gd name="T7" fmla="*/ 176 h 176"/>
              <a:gd name="T8" fmla="*/ 144 w 144"/>
              <a:gd name="T9" fmla="*/ 80 h 176"/>
              <a:gd name="T10" fmla="*/ 144 w 144"/>
              <a:gd name="T11" fmla="*/ 32 h 176"/>
              <a:gd name="T12" fmla="*/ 72 w 144"/>
              <a:gd name="T13" fmla="*/ 0 h 176"/>
              <a:gd name="T14" fmla="*/ 56 w 144"/>
              <a:gd name="T15" fmla="*/ 128 h 176"/>
              <a:gd name="T16" fmla="*/ 24 w 144"/>
              <a:gd name="T17" fmla="*/ 96 h 176"/>
              <a:gd name="T18" fmla="*/ 35 w 144"/>
              <a:gd name="T19" fmla="*/ 85 h 176"/>
              <a:gd name="T20" fmla="*/ 56 w 144"/>
              <a:gd name="T21" fmla="*/ 105 h 176"/>
              <a:gd name="T22" fmla="*/ 109 w 144"/>
              <a:gd name="T23" fmla="*/ 53 h 176"/>
              <a:gd name="T24" fmla="*/ 120 w 144"/>
              <a:gd name="T25" fmla="*/ 64 h 176"/>
              <a:gd name="T26" fmla="*/ 56 w 144"/>
              <a:gd name="T2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4"/>
                  <a:pt x="31" y="166"/>
                  <a:pt x="72" y="176"/>
                </a:cubicBezTo>
                <a:cubicBezTo>
                  <a:pt x="113" y="166"/>
                  <a:pt x="144" y="124"/>
                  <a:pt x="144" y="80"/>
                </a:cubicBezTo>
                <a:cubicBezTo>
                  <a:pt x="144" y="32"/>
                  <a:pt x="144" y="32"/>
                  <a:pt x="144" y="32"/>
                </a:cubicBezTo>
                <a:lnTo>
                  <a:pt x="72" y="0"/>
                </a:lnTo>
                <a:close/>
                <a:moveTo>
                  <a:pt x="56" y="128"/>
                </a:moveTo>
                <a:cubicBezTo>
                  <a:pt x="24" y="96"/>
                  <a:pt x="24" y="96"/>
                  <a:pt x="24" y="96"/>
                </a:cubicBezTo>
                <a:cubicBezTo>
                  <a:pt x="35" y="85"/>
                  <a:pt x="35" y="85"/>
                  <a:pt x="35" y="8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20" y="64"/>
                  <a:pt x="120" y="64"/>
                  <a:pt x="120" y="64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352"/>
          <p:cNvSpPr>
            <a:spLocks noEditPoints="1"/>
          </p:cNvSpPr>
          <p:nvPr/>
        </p:nvSpPr>
        <p:spPr bwMode="auto">
          <a:xfrm>
            <a:off x="1481138" y="7599363"/>
            <a:ext cx="800100" cy="825500"/>
          </a:xfrm>
          <a:custGeom>
            <a:avLst/>
            <a:gdLst>
              <a:gd name="T0" fmla="*/ 151 w 151"/>
              <a:gd name="T1" fmla="*/ 62 h 156"/>
              <a:gd name="T2" fmla="*/ 97 w 151"/>
              <a:gd name="T3" fmla="*/ 62 h 156"/>
              <a:gd name="T4" fmla="*/ 119 w 151"/>
              <a:gd name="T5" fmla="*/ 39 h 156"/>
              <a:gd name="T6" fmla="*/ 40 w 151"/>
              <a:gd name="T7" fmla="*/ 39 h 156"/>
              <a:gd name="T8" fmla="*/ 40 w 151"/>
              <a:gd name="T9" fmla="*/ 117 h 156"/>
              <a:gd name="T10" fmla="*/ 119 w 151"/>
              <a:gd name="T11" fmla="*/ 117 h 156"/>
              <a:gd name="T12" fmla="*/ 135 w 151"/>
              <a:gd name="T13" fmla="*/ 78 h 156"/>
              <a:gd name="T14" fmla="*/ 151 w 151"/>
              <a:gd name="T15" fmla="*/ 78 h 156"/>
              <a:gd name="T16" fmla="*/ 130 w 151"/>
              <a:gd name="T17" fmla="*/ 128 h 156"/>
              <a:gd name="T18" fmla="*/ 28 w 151"/>
              <a:gd name="T19" fmla="*/ 128 h 156"/>
              <a:gd name="T20" fmla="*/ 28 w 151"/>
              <a:gd name="T21" fmla="*/ 27 h 156"/>
              <a:gd name="T22" fmla="*/ 129 w 151"/>
              <a:gd name="T23" fmla="*/ 27 h 156"/>
              <a:gd name="T24" fmla="*/ 151 w 151"/>
              <a:gd name="T25" fmla="*/ 5 h 156"/>
              <a:gd name="T26" fmla="*/ 151 w 151"/>
              <a:gd name="T27" fmla="*/ 62 h 156"/>
              <a:gd name="T28" fmla="*/ 83 w 151"/>
              <a:gd name="T29" fmla="*/ 45 h 156"/>
              <a:gd name="T30" fmla="*/ 83 w 151"/>
              <a:gd name="T31" fmla="*/ 79 h 156"/>
              <a:gd name="T32" fmla="*/ 111 w 151"/>
              <a:gd name="T33" fmla="*/ 96 h 156"/>
              <a:gd name="T34" fmla="*/ 105 w 151"/>
              <a:gd name="T35" fmla="*/ 105 h 156"/>
              <a:gd name="T36" fmla="*/ 71 w 151"/>
              <a:gd name="T37" fmla="*/ 85 h 156"/>
              <a:gd name="T38" fmla="*/ 71 w 151"/>
              <a:gd name="T39" fmla="*/ 45 h 156"/>
              <a:gd name="T40" fmla="*/ 83 w 151"/>
              <a:gd name="T41" fmla="*/ 4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1" h="156">
                <a:moveTo>
                  <a:pt x="151" y="62"/>
                </a:moveTo>
                <a:cubicBezTo>
                  <a:pt x="97" y="62"/>
                  <a:pt x="97" y="62"/>
                  <a:pt x="97" y="62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97" y="18"/>
                  <a:pt x="61" y="17"/>
                  <a:pt x="40" y="39"/>
                </a:cubicBezTo>
                <a:cubicBezTo>
                  <a:pt x="18" y="60"/>
                  <a:pt x="18" y="95"/>
                  <a:pt x="40" y="117"/>
                </a:cubicBezTo>
                <a:cubicBezTo>
                  <a:pt x="61" y="139"/>
                  <a:pt x="97" y="139"/>
                  <a:pt x="119" y="117"/>
                </a:cubicBezTo>
                <a:cubicBezTo>
                  <a:pt x="130" y="106"/>
                  <a:pt x="135" y="94"/>
                  <a:pt x="135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94"/>
                  <a:pt x="144" y="114"/>
                  <a:pt x="130" y="128"/>
                </a:cubicBezTo>
                <a:cubicBezTo>
                  <a:pt x="102" y="156"/>
                  <a:pt x="56" y="156"/>
                  <a:pt x="28" y="128"/>
                </a:cubicBezTo>
                <a:cubicBezTo>
                  <a:pt x="0" y="100"/>
                  <a:pt x="0" y="55"/>
                  <a:pt x="28" y="27"/>
                </a:cubicBezTo>
                <a:cubicBezTo>
                  <a:pt x="56" y="0"/>
                  <a:pt x="101" y="0"/>
                  <a:pt x="129" y="27"/>
                </a:cubicBezTo>
                <a:cubicBezTo>
                  <a:pt x="151" y="5"/>
                  <a:pt x="151" y="5"/>
                  <a:pt x="151" y="5"/>
                </a:cubicBezTo>
                <a:lnTo>
                  <a:pt x="151" y="62"/>
                </a:lnTo>
                <a:close/>
                <a:moveTo>
                  <a:pt x="83" y="45"/>
                </a:moveTo>
                <a:cubicBezTo>
                  <a:pt x="83" y="79"/>
                  <a:pt x="83" y="79"/>
                  <a:pt x="83" y="79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45"/>
                  <a:pt x="71" y="45"/>
                  <a:pt x="71" y="45"/>
                </a:cubicBezTo>
                <a:lnTo>
                  <a:pt x="83" y="4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355"/>
          <p:cNvSpPr>
            <a:spLocks noEditPoints="1"/>
          </p:cNvSpPr>
          <p:nvPr/>
        </p:nvSpPr>
        <p:spPr bwMode="auto">
          <a:xfrm>
            <a:off x="157067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  <a:gd name="T16" fmla="*/ 96 w 112"/>
              <a:gd name="T17" fmla="*/ 120 h 144"/>
              <a:gd name="T18" fmla="*/ 56 w 112"/>
              <a:gd name="T19" fmla="*/ 103 h 144"/>
              <a:gd name="T20" fmla="*/ 16 w 112"/>
              <a:gd name="T21" fmla="*/ 120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0"/>
                </a:moveTo>
                <a:cubicBezTo>
                  <a:pt x="56" y="103"/>
                  <a:pt x="56" y="103"/>
                  <a:pt x="56" y="103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358"/>
          <p:cNvSpPr>
            <a:spLocks/>
          </p:cNvSpPr>
          <p:nvPr/>
        </p:nvSpPr>
        <p:spPr bwMode="auto">
          <a:xfrm>
            <a:off x="133572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361"/>
          <p:cNvSpPr>
            <a:spLocks/>
          </p:cNvSpPr>
          <p:nvPr/>
        </p:nvSpPr>
        <p:spPr bwMode="auto">
          <a:xfrm>
            <a:off x="10922000" y="5740401"/>
            <a:ext cx="766763" cy="466725"/>
          </a:xfrm>
          <a:custGeom>
            <a:avLst/>
            <a:gdLst>
              <a:gd name="T0" fmla="*/ 338 w 483"/>
              <a:gd name="T1" fmla="*/ 0 h 294"/>
              <a:gd name="T2" fmla="*/ 392 w 483"/>
              <a:gd name="T3" fmla="*/ 55 h 294"/>
              <a:gd name="T4" fmla="*/ 275 w 483"/>
              <a:gd name="T5" fmla="*/ 175 h 294"/>
              <a:gd name="T6" fmla="*/ 178 w 483"/>
              <a:gd name="T7" fmla="*/ 77 h 294"/>
              <a:gd name="T8" fmla="*/ 0 w 483"/>
              <a:gd name="T9" fmla="*/ 260 h 294"/>
              <a:gd name="T10" fmla="*/ 33 w 483"/>
              <a:gd name="T11" fmla="*/ 294 h 294"/>
              <a:gd name="T12" fmla="*/ 178 w 483"/>
              <a:gd name="T13" fmla="*/ 147 h 294"/>
              <a:gd name="T14" fmla="*/ 275 w 483"/>
              <a:gd name="T15" fmla="*/ 245 h 294"/>
              <a:gd name="T16" fmla="*/ 429 w 483"/>
              <a:gd name="T17" fmla="*/ 92 h 294"/>
              <a:gd name="T18" fmla="*/ 483 w 483"/>
              <a:gd name="T19" fmla="*/ 147 h 294"/>
              <a:gd name="T20" fmla="*/ 483 w 483"/>
              <a:gd name="T21" fmla="*/ 0 h 294"/>
              <a:gd name="T22" fmla="*/ 338 w 483"/>
              <a:gd name="T23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294">
                <a:moveTo>
                  <a:pt x="338" y="0"/>
                </a:moveTo>
                <a:lnTo>
                  <a:pt x="392" y="55"/>
                </a:lnTo>
                <a:lnTo>
                  <a:pt x="275" y="175"/>
                </a:lnTo>
                <a:lnTo>
                  <a:pt x="178" y="77"/>
                </a:lnTo>
                <a:lnTo>
                  <a:pt x="0" y="260"/>
                </a:lnTo>
                <a:lnTo>
                  <a:pt x="33" y="294"/>
                </a:lnTo>
                <a:lnTo>
                  <a:pt x="178" y="147"/>
                </a:lnTo>
                <a:lnTo>
                  <a:pt x="275" y="245"/>
                </a:lnTo>
                <a:lnTo>
                  <a:pt x="429" y="92"/>
                </a:lnTo>
                <a:lnTo>
                  <a:pt x="483" y="147"/>
                </a:lnTo>
                <a:lnTo>
                  <a:pt x="483" y="0"/>
                </a:lnTo>
                <a:lnTo>
                  <a:pt x="33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364"/>
          <p:cNvSpPr>
            <a:spLocks/>
          </p:cNvSpPr>
          <p:nvPr/>
        </p:nvSpPr>
        <p:spPr bwMode="auto">
          <a:xfrm>
            <a:off x="8567738" y="5799138"/>
            <a:ext cx="771525" cy="334963"/>
          </a:xfrm>
          <a:custGeom>
            <a:avLst/>
            <a:gdLst>
              <a:gd name="T0" fmla="*/ 486 w 486"/>
              <a:gd name="T1" fmla="*/ 106 h 211"/>
              <a:gd name="T2" fmla="*/ 384 w 486"/>
              <a:gd name="T3" fmla="*/ 0 h 211"/>
              <a:gd name="T4" fmla="*/ 384 w 486"/>
              <a:gd name="T5" fmla="*/ 79 h 211"/>
              <a:gd name="T6" fmla="*/ 0 w 486"/>
              <a:gd name="T7" fmla="*/ 79 h 211"/>
              <a:gd name="T8" fmla="*/ 0 w 486"/>
              <a:gd name="T9" fmla="*/ 132 h 211"/>
              <a:gd name="T10" fmla="*/ 384 w 486"/>
              <a:gd name="T11" fmla="*/ 132 h 211"/>
              <a:gd name="T12" fmla="*/ 384 w 486"/>
              <a:gd name="T13" fmla="*/ 211 h 211"/>
              <a:gd name="T14" fmla="*/ 486 w 486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6" h="211">
                <a:moveTo>
                  <a:pt x="486" y="106"/>
                </a:moveTo>
                <a:lnTo>
                  <a:pt x="384" y="0"/>
                </a:lnTo>
                <a:lnTo>
                  <a:pt x="384" y="79"/>
                </a:lnTo>
                <a:lnTo>
                  <a:pt x="0" y="79"/>
                </a:lnTo>
                <a:lnTo>
                  <a:pt x="0" y="132"/>
                </a:lnTo>
                <a:lnTo>
                  <a:pt x="384" y="132"/>
                </a:lnTo>
                <a:lnTo>
                  <a:pt x="384" y="211"/>
                </a:lnTo>
                <a:lnTo>
                  <a:pt x="486" y="10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367"/>
          <p:cNvSpPr>
            <a:spLocks/>
          </p:cNvSpPr>
          <p:nvPr/>
        </p:nvSpPr>
        <p:spPr bwMode="auto">
          <a:xfrm>
            <a:off x="6223000" y="5740401"/>
            <a:ext cx="766763" cy="466725"/>
          </a:xfrm>
          <a:custGeom>
            <a:avLst/>
            <a:gdLst>
              <a:gd name="T0" fmla="*/ 338 w 483"/>
              <a:gd name="T1" fmla="*/ 294 h 294"/>
              <a:gd name="T2" fmla="*/ 392 w 483"/>
              <a:gd name="T3" fmla="*/ 239 h 294"/>
              <a:gd name="T4" fmla="*/ 275 w 483"/>
              <a:gd name="T5" fmla="*/ 119 h 294"/>
              <a:gd name="T6" fmla="*/ 178 w 483"/>
              <a:gd name="T7" fmla="*/ 217 h 294"/>
              <a:gd name="T8" fmla="*/ 0 w 483"/>
              <a:gd name="T9" fmla="*/ 34 h 294"/>
              <a:gd name="T10" fmla="*/ 33 w 483"/>
              <a:gd name="T11" fmla="*/ 0 h 294"/>
              <a:gd name="T12" fmla="*/ 178 w 483"/>
              <a:gd name="T13" fmla="*/ 147 h 294"/>
              <a:gd name="T14" fmla="*/ 275 w 483"/>
              <a:gd name="T15" fmla="*/ 49 h 294"/>
              <a:gd name="T16" fmla="*/ 429 w 483"/>
              <a:gd name="T17" fmla="*/ 202 h 294"/>
              <a:gd name="T18" fmla="*/ 483 w 483"/>
              <a:gd name="T19" fmla="*/ 147 h 294"/>
              <a:gd name="T20" fmla="*/ 483 w 483"/>
              <a:gd name="T21" fmla="*/ 294 h 294"/>
              <a:gd name="T22" fmla="*/ 338 w 483"/>
              <a:gd name="T23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294">
                <a:moveTo>
                  <a:pt x="338" y="294"/>
                </a:moveTo>
                <a:lnTo>
                  <a:pt x="392" y="239"/>
                </a:lnTo>
                <a:lnTo>
                  <a:pt x="275" y="119"/>
                </a:lnTo>
                <a:lnTo>
                  <a:pt x="178" y="217"/>
                </a:lnTo>
                <a:lnTo>
                  <a:pt x="0" y="34"/>
                </a:lnTo>
                <a:lnTo>
                  <a:pt x="33" y="0"/>
                </a:lnTo>
                <a:lnTo>
                  <a:pt x="178" y="147"/>
                </a:lnTo>
                <a:lnTo>
                  <a:pt x="275" y="49"/>
                </a:lnTo>
                <a:lnTo>
                  <a:pt x="429" y="202"/>
                </a:lnTo>
                <a:lnTo>
                  <a:pt x="483" y="147"/>
                </a:lnTo>
                <a:lnTo>
                  <a:pt x="483" y="294"/>
                </a:lnTo>
                <a:lnTo>
                  <a:pt x="338" y="29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370"/>
          <p:cNvSpPr>
            <a:spLocks noEditPoints="1"/>
          </p:cNvSpPr>
          <p:nvPr/>
        </p:nvSpPr>
        <p:spPr bwMode="auto">
          <a:xfrm>
            <a:off x="3878263" y="5621338"/>
            <a:ext cx="757238" cy="690563"/>
          </a:xfrm>
          <a:custGeom>
            <a:avLst/>
            <a:gdLst>
              <a:gd name="T0" fmla="*/ 95 w 176"/>
              <a:gd name="T1" fmla="*/ 105 h 160"/>
              <a:gd name="T2" fmla="*/ 75 w 176"/>
              <a:gd name="T3" fmla="*/ 85 h 160"/>
              <a:gd name="T4" fmla="*/ 75 w 176"/>
              <a:gd name="T5" fmla="*/ 84 h 160"/>
              <a:gd name="T6" fmla="*/ 105 w 176"/>
              <a:gd name="T7" fmla="*/ 32 h 160"/>
              <a:gd name="T8" fmla="*/ 128 w 176"/>
              <a:gd name="T9" fmla="*/ 32 h 160"/>
              <a:gd name="T10" fmla="*/ 128 w 176"/>
              <a:gd name="T11" fmla="*/ 16 h 160"/>
              <a:gd name="T12" fmla="*/ 72 w 176"/>
              <a:gd name="T13" fmla="*/ 16 h 160"/>
              <a:gd name="T14" fmla="*/ 72 w 176"/>
              <a:gd name="T15" fmla="*/ 0 h 160"/>
              <a:gd name="T16" fmla="*/ 56 w 176"/>
              <a:gd name="T17" fmla="*/ 0 h 160"/>
              <a:gd name="T18" fmla="*/ 56 w 176"/>
              <a:gd name="T19" fmla="*/ 16 h 160"/>
              <a:gd name="T20" fmla="*/ 0 w 176"/>
              <a:gd name="T21" fmla="*/ 16 h 160"/>
              <a:gd name="T22" fmla="*/ 0 w 176"/>
              <a:gd name="T23" fmla="*/ 32 h 160"/>
              <a:gd name="T24" fmla="*/ 89 w 176"/>
              <a:gd name="T25" fmla="*/ 32 h 160"/>
              <a:gd name="T26" fmla="*/ 64 w 176"/>
              <a:gd name="T27" fmla="*/ 75 h 160"/>
              <a:gd name="T28" fmla="*/ 46 w 176"/>
              <a:gd name="T29" fmla="*/ 48 h 160"/>
              <a:gd name="T30" fmla="*/ 30 w 176"/>
              <a:gd name="T31" fmla="*/ 48 h 160"/>
              <a:gd name="T32" fmla="*/ 53 w 176"/>
              <a:gd name="T33" fmla="*/ 84 h 160"/>
              <a:gd name="T34" fmla="*/ 13 w 176"/>
              <a:gd name="T35" fmla="*/ 125 h 160"/>
              <a:gd name="T36" fmla="*/ 24 w 176"/>
              <a:gd name="T37" fmla="*/ 136 h 160"/>
              <a:gd name="T38" fmla="*/ 64 w 176"/>
              <a:gd name="T39" fmla="*/ 96 h 160"/>
              <a:gd name="T40" fmla="*/ 89 w 176"/>
              <a:gd name="T41" fmla="*/ 121 h 160"/>
              <a:gd name="T42" fmla="*/ 95 w 176"/>
              <a:gd name="T43" fmla="*/ 105 h 160"/>
              <a:gd name="T44" fmla="*/ 140 w 176"/>
              <a:gd name="T45" fmla="*/ 64 h 160"/>
              <a:gd name="T46" fmla="*/ 124 w 176"/>
              <a:gd name="T47" fmla="*/ 64 h 160"/>
              <a:gd name="T48" fmla="*/ 88 w 176"/>
              <a:gd name="T49" fmla="*/ 160 h 160"/>
              <a:gd name="T50" fmla="*/ 104 w 176"/>
              <a:gd name="T51" fmla="*/ 160 h 160"/>
              <a:gd name="T52" fmla="*/ 113 w 176"/>
              <a:gd name="T53" fmla="*/ 136 h 160"/>
              <a:gd name="T54" fmla="*/ 151 w 176"/>
              <a:gd name="T55" fmla="*/ 136 h 160"/>
              <a:gd name="T56" fmla="*/ 160 w 176"/>
              <a:gd name="T57" fmla="*/ 160 h 160"/>
              <a:gd name="T58" fmla="*/ 176 w 176"/>
              <a:gd name="T59" fmla="*/ 160 h 160"/>
              <a:gd name="T60" fmla="*/ 140 w 176"/>
              <a:gd name="T61" fmla="*/ 64 h 160"/>
              <a:gd name="T62" fmla="*/ 119 w 176"/>
              <a:gd name="T63" fmla="*/ 120 h 160"/>
              <a:gd name="T64" fmla="*/ 132 w 176"/>
              <a:gd name="T65" fmla="*/ 85 h 160"/>
              <a:gd name="T66" fmla="*/ 145 w 176"/>
              <a:gd name="T67" fmla="*/ 120 h 160"/>
              <a:gd name="T68" fmla="*/ 119 w 176"/>
              <a:gd name="T69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60">
                <a:moveTo>
                  <a:pt x="95" y="105"/>
                </a:moveTo>
                <a:cubicBezTo>
                  <a:pt x="75" y="85"/>
                  <a:pt x="75" y="85"/>
                  <a:pt x="75" y="85"/>
                </a:cubicBezTo>
                <a:cubicBezTo>
                  <a:pt x="75" y="84"/>
                  <a:pt x="75" y="84"/>
                  <a:pt x="75" y="84"/>
                </a:cubicBezTo>
                <a:cubicBezTo>
                  <a:pt x="89" y="69"/>
                  <a:pt x="99" y="51"/>
                  <a:pt x="10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6"/>
                  <a:pt x="56" y="16"/>
                  <a:pt x="56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4" y="47"/>
                  <a:pt x="76" y="62"/>
                  <a:pt x="64" y="75"/>
                </a:cubicBezTo>
                <a:cubicBezTo>
                  <a:pt x="57" y="67"/>
                  <a:pt x="50" y="58"/>
                  <a:pt x="46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61"/>
                  <a:pt x="43" y="73"/>
                  <a:pt x="53" y="84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64" y="96"/>
                  <a:pt x="64" y="96"/>
                  <a:pt x="64" y="96"/>
                </a:cubicBezTo>
                <a:cubicBezTo>
                  <a:pt x="89" y="121"/>
                  <a:pt x="89" y="121"/>
                  <a:pt x="89" y="121"/>
                </a:cubicBezTo>
                <a:lnTo>
                  <a:pt x="95" y="105"/>
                </a:lnTo>
                <a:close/>
                <a:moveTo>
                  <a:pt x="140" y="64"/>
                </a:moveTo>
                <a:cubicBezTo>
                  <a:pt x="124" y="64"/>
                  <a:pt x="124" y="64"/>
                  <a:pt x="124" y="6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76" y="160"/>
                  <a:pt x="176" y="160"/>
                  <a:pt x="176" y="160"/>
                </a:cubicBezTo>
                <a:lnTo>
                  <a:pt x="140" y="64"/>
                </a:lnTo>
                <a:close/>
                <a:moveTo>
                  <a:pt x="119" y="120"/>
                </a:moveTo>
                <a:cubicBezTo>
                  <a:pt x="132" y="85"/>
                  <a:pt x="132" y="85"/>
                  <a:pt x="132" y="85"/>
                </a:cubicBezTo>
                <a:cubicBezTo>
                  <a:pt x="145" y="120"/>
                  <a:pt x="145" y="120"/>
                  <a:pt x="145" y="120"/>
                </a:cubicBezTo>
                <a:lnTo>
                  <a:pt x="119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373"/>
          <p:cNvSpPr>
            <a:spLocks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37 w 160"/>
              <a:gd name="T1" fmla="*/ 23 h 160"/>
              <a:gd name="T2" fmla="*/ 125 w 160"/>
              <a:gd name="T3" fmla="*/ 35 h 160"/>
              <a:gd name="T4" fmla="*/ 144 w 160"/>
              <a:gd name="T5" fmla="*/ 80 h 160"/>
              <a:gd name="T6" fmla="*/ 80 w 160"/>
              <a:gd name="T7" fmla="*/ 144 h 160"/>
              <a:gd name="T8" fmla="*/ 16 w 160"/>
              <a:gd name="T9" fmla="*/ 80 h 160"/>
              <a:gd name="T10" fmla="*/ 72 w 160"/>
              <a:gd name="T11" fmla="*/ 17 h 160"/>
              <a:gd name="T12" fmla="*/ 72 w 160"/>
              <a:gd name="T13" fmla="*/ 33 h 160"/>
              <a:gd name="T14" fmla="*/ 32 w 160"/>
              <a:gd name="T15" fmla="*/ 80 h 160"/>
              <a:gd name="T16" fmla="*/ 80 w 160"/>
              <a:gd name="T17" fmla="*/ 128 h 160"/>
              <a:gd name="T18" fmla="*/ 128 w 160"/>
              <a:gd name="T19" fmla="*/ 80 h 160"/>
              <a:gd name="T20" fmla="*/ 114 w 160"/>
              <a:gd name="T21" fmla="*/ 46 h 160"/>
              <a:gd name="T22" fmla="*/ 103 w 160"/>
              <a:gd name="T23" fmla="*/ 57 h 160"/>
              <a:gd name="T24" fmla="*/ 112 w 160"/>
              <a:gd name="T25" fmla="*/ 80 h 160"/>
              <a:gd name="T26" fmla="*/ 80 w 160"/>
              <a:gd name="T27" fmla="*/ 112 h 160"/>
              <a:gd name="T28" fmla="*/ 48 w 160"/>
              <a:gd name="T29" fmla="*/ 80 h 160"/>
              <a:gd name="T30" fmla="*/ 72 w 160"/>
              <a:gd name="T31" fmla="*/ 49 h 160"/>
              <a:gd name="T32" fmla="*/ 72 w 160"/>
              <a:gd name="T33" fmla="*/ 66 h 160"/>
              <a:gd name="T34" fmla="*/ 64 w 160"/>
              <a:gd name="T35" fmla="*/ 80 h 160"/>
              <a:gd name="T36" fmla="*/ 80 w 160"/>
              <a:gd name="T37" fmla="*/ 96 h 160"/>
              <a:gd name="T38" fmla="*/ 96 w 160"/>
              <a:gd name="T39" fmla="*/ 80 h 160"/>
              <a:gd name="T40" fmla="*/ 88 w 160"/>
              <a:gd name="T41" fmla="*/ 66 h 160"/>
              <a:gd name="T42" fmla="*/ 88 w 160"/>
              <a:gd name="T43" fmla="*/ 0 h 160"/>
              <a:gd name="T44" fmla="*/ 80 w 160"/>
              <a:gd name="T45" fmla="*/ 0 h 160"/>
              <a:gd name="T46" fmla="*/ 0 w 160"/>
              <a:gd name="T47" fmla="*/ 80 h 160"/>
              <a:gd name="T48" fmla="*/ 80 w 160"/>
              <a:gd name="T49" fmla="*/ 160 h 160"/>
              <a:gd name="T50" fmla="*/ 160 w 160"/>
              <a:gd name="T51" fmla="*/ 80 h 160"/>
              <a:gd name="T52" fmla="*/ 137 w 160"/>
              <a:gd name="T53" fmla="*/ 2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5" y="35"/>
                  <a:pt x="125" y="35"/>
                  <a:pt x="125" y="35"/>
                </a:cubicBezTo>
                <a:cubicBezTo>
                  <a:pt x="137" y="46"/>
                  <a:pt x="144" y="62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ubicBezTo>
                  <a:pt x="45" y="144"/>
                  <a:pt x="16" y="115"/>
                  <a:pt x="16" y="80"/>
                </a:cubicBezTo>
                <a:cubicBezTo>
                  <a:pt x="16" y="47"/>
                  <a:pt x="40" y="20"/>
                  <a:pt x="72" y="17"/>
                </a:cubicBezTo>
                <a:cubicBezTo>
                  <a:pt x="72" y="33"/>
                  <a:pt x="72" y="33"/>
                  <a:pt x="72" y="33"/>
                </a:cubicBezTo>
                <a:cubicBezTo>
                  <a:pt x="49" y="37"/>
                  <a:pt x="32" y="56"/>
                  <a:pt x="32" y="80"/>
                </a:cubicBezTo>
                <a:cubicBezTo>
                  <a:pt x="32" y="106"/>
                  <a:pt x="54" y="128"/>
                  <a:pt x="80" y="128"/>
                </a:cubicBezTo>
                <a:cubicBezTo>
                  <a:pt x="106" y="128"/>
                  <a:pt x="128" y="106"/>
                  <a:pt x="128" y="80"/>
                </a:cubicBezTo>
                <a:cubicBezTo>
                  <a:pt x="128" y="67"/>
                  <a:pt x="123" y="55"/>
                  <a:pt x="114" y="4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8" y="63"/>
                  <a:pt x="112" y="71"/>
                  <a:pt x="112" y="80"/>
                </a:cubicBezTo>
                <a:cubicBezTo>
                  <a:pt x="112" y="98"/>
                  <a:pt x="98" y="112"/>
                  <a:pt x="80" y="112"/>
                </a:cubicBezTo>
                <a:cubicBezTo>
                  <a:pt x="62" y="112"/>
                  <a:pt x="48" y="98"/>
                  <a:pt x="48" y="80"/>
                </a:cubicBezTo>
                <a:cubicBezTo>
                  <a:pt x="48" y="65"/>
                  <a:pt x="58" y="53"/>
                  <a:pt x="72" y="49"/>
                </a:cubicBezTo>
                <a:cubicBezTo>
                  <a:pt x="72" y="66"/>
                  <a:pt x="72" y="66"/>
                  <a:pt x="72" y="66"/>
                </a:cubicBezTo>
                <a:cubicBezTo>
                  <a:pt x="67" y="69"/>
                  <a:pt x="64" y="74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4"/>
                  <a:pt x="93" y="69"/>
                  <a:pt x="88" y="66"/>
                </a:cubicBezTo>
                <a:cubicBezTo>
                  <a:pt x="88" y="0"/>
                  <a:pt x="88" y="0"/>
                  <a:pt x="8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376"/>
          <p:cNvSpPr>
            <a:spLocks noEditPoints="1"/>
          </p:cNvSpPr>
          <p:nvPr/>
        </p:nvSpPr>
        <p:spPr bwMode="auto">
          <a:xfrm>
            <a:off x="15732126" y="3560763"/>
            <a:ext cx="549275" cy="762000"/>
          </a:xfrm>
          <a:custGeom>
            <a:avLst/>
            <a:gdLst>
              <a:gd name="T0" fmla="*/ 34 w 120"/>
              <a:gd name="T1" fmla="*/ 66 h 168"/>
              <a:gd name="T2" fmla="*/ 34 w 120"/>
              <a:gd name="T3" fmla="*/ 36 h 168"/>
              <a:gd name="T4" fmla="*/ 54 w 120"/>
              <a:gd name="T5" fmla="*/ 16 h 168"/>
              <a:gd name="T6" fmla="*/ 74 w 120"/>
              <a:gd name="T7" fmla="*/ 36 h 168"/>
              <a:gd name="T8" fmla="*/ 74 w 120"/>
              <a:gd name="T9" fmla="*/ 66 h 168"/>
              <a:gd name="T10" fmla="*/ 90 w 120"/>
              <a:gd name="T11" fmla="*/ 36 h 168"/>
              <a:gd name="T12" fmla="*/ 54 w 120"/>
              <a:gd name="T13" fmla="*/ 0 h 168"/>
              <a:gd name="T14" fmla="*/ 18 w 120"/>
              <a:gd name="T15" fmla="*/ 36 h 168"/>
              <a:gd name="T16" fmla="*/ 34 w 120"/>
              <a:gd name="T17" fmla="*/ 66 h 168"/>
              <a:gd name="T18" fmla="*/ 113 w 120"/>
              <a:gd name="T19" fmla="*/ 103 h 168"/>
              <a:gd name="T20" fmla="*/ 76 w 120"/>
              <a:gd name="T21" fmla="*/ 85 h 168"/>
              <a:gd name="T22" fmla="*/ 72 w 120"/>
              <a:gd name="T23" fmla="*/ 84 h 168"/>
              <a:gd name="T24" fmla="*/ 66 w 120"/>
              <a:gd name="T25" fmla="*/ 84 h 168"/>
              <a:gd name="T26" fmla="*/ 66 w 120"/>
              <a:gd name="T27" fmla="*/ 36 h 168"/>
              <a:gd name="T28" fmla="*/ 54 w 120"/>
              <a:gd name="T29" fmla="*/ 24 h 168"/>
              <a:gd name="T30" fmla="*/ 42 w 120"/>
              <a:gd name="T31" fmla="*/ 36 h 168"/>
              <a:gd name="T32" fmla="*/ 42 w 120"/>
              <a:gd name="T33" fmla="*/ 122 h 168"/>
              <a:gd name="T34" fmla="*/ 15 w 120"/>
              <a:gd name="T35" fmla="*/ 116 h 168"/>
              <a:gd name="T36" fmla="*/ 13 w 120"/>
              <a:gd name="T37" fmla="*/ 116 h 168"/>
              <a:gd name="T38" fmla="*/ 6 w 120"/>
              <a:gd name="T39" fmla="*/ 119 h 168"/>
              <a:gd name="T40" fmla="*/ 0 w 120"/>
              <a:gd name="T41" fmla="*/ 125 h 168"/>
              <a:gd name="T42" fmla="*/ 40 w 120"/>
              <a:gd name="T43" fmla="*/ 165 h 168"/>
              <a:gd name="T44" fmla="*/ 48 w 120"/>
              <a:gd name="T45" fmla="*/ 168 h 168"/>
              <a:gd name="T46" fmla="*/ 102 w 120"/>
              <a:gd name="T47" fmla="*/ 168 h 168"/>
              <a:gd name="T48" fmla="*/ 114 w 120"/>
              <a:gd name="T49" fmla="*/ 158 h 168"/>
              <a:gd name="T50" fmla="*/ 120 w 120"/>
              <a:gd name="T51" fmla="*/ 116 h 168"/>
              <a:gd name="T52" fmla="*/ 120 w 120"/>
              <a:gd name="T53" fmla="*/ 114 h 168"/>
              <a:gd name="T54" fmla="*/ 113 w 120"/>
              <a:gd name="T55" fmla="*/ 10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168">
                <a:moveTo>
                  <a:pt x="34" y="66"/>
                </a:moveTo>
                <a:cubicBezTo>
                  <a:pt x="34" y="36"/>
                  <a:pt x="34" y="36"/>
                  <a:pt x="34" y="36"/>
                </a:cubicBezTo>
                <a:cubicBezTo>
                  <a:pt x="34" y="25"/>
                  <a:pt x="43" y="16"/>
                  <a:pt x="54" y="16"/>
                </a:cubicBezTo>
                <a:cubicBezTo>
                  <a:pt x="65" y="16"/>
                  <a:pt x="74" y="25"/>
                  <a:pt x="74" y="36"/>
                </a:cubicBezTo>
                <a:cubicBezTo>
                  <a:pt x="74" y="66"/>
                  <a:pt x="74" y="66"/>
                  <a:pt x="74" y="66"/>
                </a:cubicBezTo>
                <a:cubicBezTo>
                  <a:pt x="84" y="59"/>
                  <a:pt x="90" y="48"/>
                  <a:pt x="90" y="36"/>
                </a:cubicBezTo>
                <a:cubicBezTo>
                  <a:pt x="90" y="16"/>
                  <a:pt x="74" y="0"/>
                  <a:pt x="54" y="0"/>
                </a:cubicBezTo>
                <a:cubicBezTo>
                  <a:pt x="34" y="0"/>
                  <a:pt x="18" y="16"/>
                  <a:pt x="18" y="36"/>
                </a:cubicBezTo>
                <a:cubicBezTo>
                  <a:pt x="18" y="48"/>
                  <a:pt x="24" y="59"/>
                  <a:pt x="34" y="66"/>
                </a:cubicBezTo>
                <a:close/>
                <a:moveTo>
                  <a:pt x="113" y="103"/>
                </a:moveTo>
                <a:cubicBezTo>
                  <a:pt x="76" y="85"/>
                  <a:pt x="76" y="85"/>
                  <a:pt x="76" y="85"/>
                </a:cubicBezTo>
                <a:cubicBezTo>
                  <a:pt x="75" y="84"/>
                  <a:pt x="74" y="84"/>
                  <a:pt x="7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29"/>
                  <a:pt x="61" y="24"/>
                  <a:pt x="54" y="24"/>
                </a:cubicBezTo>
                <a:cubicBezTo>
                  <a:pt x="47" y="24"/>
                  <a:pt x="42" y="29"/>
                  <a:pt x="42" y="36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14" y="116"/>
                  <a:pt x="13" y="116"/>
                  <a:pt x="13" y="116"/>
                </a:cubicBezTo>
                <a:cubicBezTo>
                  <a:pt x="10" y="116"/>
                  <a:pt x="8" y="117"/>
                  <a:pt x="6" y="119"/>
                </a:cubicBezTo>
                <a:cubicBezTo>
                  <a:pt x="0" y="125"/>
                  <a:pt x="0" y="125"/>
                  <a:pt x="0" y="125"/>
                </a:cubicBezTo>
                <a:cubicBezTo>
                  <a:pt x="40" y="165"/>
                  <a:pt x="40" y="165"/>
                  <a:pt x="40" y="165"/>
                </a:cubicBezTo>
                <a:cubicBezTo>
                  <a:pt x="42" y="167"/>
                  <a:pt x="45" y="168"/>
                  <a:pt x="48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8" y="168"/>
                  <a:pt x="113" y="164"/>
                  <a:pt x="114" y="15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0" y="115"/>
                  <a:pt x="120" y="115"/>
                  <a:pt x="120" y="114"/>
                </a:cubicBezTo>
                <a:cubicBezTo>
                  <a:pt x="120" y="109"/>
                  <a:pt x="117" y="105"/>
                  <a:pt x="113" y="10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379"/>
          <p:cNvSpPr>
            <a:spLocks noEditPoints="1"/>
          </p:cNvSpPr>
          <p:nvPr/>
        </p:nvSpPr>
        <p:spPr bwMode="auto">
          <a:xfrm>
            <a:off x="13276263" y="3657600"/>
            <a:ext cx="757238" cy="554038"/>
          </a:xfrm>
          <a:custGeom>
            <a:avLst/>
            <a:gdLst>
              <a:gd name="T0" fmla="*/ 16 w 176"/>
              <a:gd name="T1" fmla="*/ 64 h 128"/>
              <a:gd name="T2" fmla="*/ 48 w 176"/>
              <a:gd name="T3" fmla="*/ 19 h 128"/>
              <a:gd name="T4" fmla="*/ 48 w 176"/>
              <a:gd name="T5" fmla="*/ 2 h 128"/>
              <a:gd name="T6" fmla="*/ 0 w 176"/>
              <a:gd name="T7" fmla="*/ 64 h 128"/>
              <a:gd name="T8" fmla="*/ 48 w 176"/>
              <a:gd name="T9" fmla="*/ 126 h 128"/>
              <a:gd name="T10" fmla="*/ 48 w 176"/>
              <a:gd name="T11" fmla="*/ 109 h 128"/>
              <a:gd name="T12" fmla="*/ 16 w 176"/>
              <a:gd name="T13" fmla="*/ 64 h 128"/>
              <a:gd name="T14" fmla="*/ 112 w 176"/>
              <a:gd name="T15" fmla="*/ 0 h 128"/>
              <a:gd name="T16" fmla="*/ 48 w 176"/>
              <a:gd name="T17" fmla="*/ 64 h 128"/>
              <a:gd name="T18" fmla="*/ 112 w 176"/>
              <a:gd name="T19" fmla="*/ 128 h 128"/>
              <a:gd name="T20" fmla="*/ 176 w 176"/>
              <a:gd name="T21" fmla="*/ 64 h 128"/>
              <a:gd name="T22" fmla="*/ 112 w 176"/>
              <a:gd name="T23" fmla="*/ 0 h 128"/>
              <a:gd name="T24" fmla="*/ 112 w 176"/>
              <a:gd name="T25" fmla="*/ 112 h 128"/>
              <a:gd name="T26" fmla="*/ 64 w 176"/>
              <a:gd name="T27" fmla="*/ 64 h 128"/>
              <a:gd name="T28" fmla="*/ 112 w 176"/>
              <a:gd name="T29" fmla="*/ 16 h 128"/>
              <a:gd name="T30" fmla="*/ 160 w 176"/>
              <a:gd name="T31" fmla="*/ 64 h 128"/>
              <a:gd name="T32" fmla="*/ 112 w 176"/>
              <a:gd name="T33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28">
                <a:moveTo>
                  <a:pt x="16" y="64"/>
                </a:moveTo>
                <a:cubicBezTo>
                  <a:pt x="16" y="43"/>
                  <a:pt x="29" y="25"/>
                  <a:pt x="48" y="19"/>
                </a:cubicBezTo>
                <a:cubicBezTo>
                  <a:pt x="48" y="2"/>
                  <a:pt x="48" y="2"/>
                  <a:pt x="48" y="2"/>
                </a:cubicBezTo>
                <a:cubicBezTo>
                  <a:pt x="20" y="9"/>
                  <a:pt x="0" y="34"/>
                  <a:pt x="0" y="64"/>
                </a:cubicBezTo>
                <a:cubicBezTo>
                  <a:pt x="0" y="94"/>
                  <a:pt x="20" y="119"/>
                  <a:pt x="48" y="126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29" y="103"/>
                  <a:pt x="16" y="85"/>
                  <a:pt x="16" y="64"/>
                </a:cubicBezTo>
                <a:close/>
                <a:moveTo>
                  <a:pt x="112" y="0"/>
                </a:moveTo>
                <a:cubicBezTo>
                  <a:pt x="77" y="0"/>
                  <a:pt x="48" y="29"/>
                  <a:pt x="48" y="64"/>
                </a:cubicBezTo>
                <a:cubicBezTo>
                  <a:pt x="48" y="99"/>
                  <a:pt x="77" y="128"/>
                  <a:pt x="112" y="128"/>
                </a:cubicBezTo>
                <a:cubicBezTo>
                  <a:pt x="147" y="128"/>
                  <a:pt x="176" y="99"/>
                  <a:pt x="176" y="64"/>
                </a:cubicBezTo>
                <a:cubicBezTo>
                  <a:pt x="176" y="29"/>
                  <a:pt x="147" y="0"/>
                  <a:pt x="112" y="0"/>
                </a:cubicBezTo>
                <a:close/>
                <a:moveTo>
                  <a:pt x="112" y="112"/>
                </a:moveTo>
                <a:cubicBezTo>
                  <a:pt x="85" y="112"/>
                  <a:pt x="64" y="91"/>
                  <a:pt x="64" y="64"/>
                </a:cubicBezTo>
                <a:cubicBezTo>
                  <a:pt x="64" y="37"/>
                  <a:pt x="85" y="16"/>
                  <a:pt x="112" y="16"/>
                </a:cubicBezTo>
                <a:cubicBezTo>
                  <a:pt x="139" y="16"/>
                  <a:pt x="160" y="37"/>
                  <a:pt x="160" y="64"/>
                </a:cubicBezTo>
                <a:cubicBezTo>
                  <a:pt x="160" y="91"/>
                  <a:pt x="139" y="112"/>
                  <a:pt x="112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382"/>
          <p:cNvSpPr>
            <a:spLocks noEditPoints="1"/>
          </p:cNvSpPr>
          <p:nvPr/>
        </p:nvSpPr>
        <p:spPr bwMode="auto">
          <a:xfrm>
            <a:off x="10952163" y="3556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120 w 144"/>
              <a:gd name="T3" fmla="*/ 16 h 160"/>
              <a:gd name="T4" fmla="*/ 120 w 144"/>
              <a:gd name="T5" fmla="*/ 0 h 160"/>
              <a:gd name="T6" fmla="*/ 104 w 144"/>
              <a:gd name="T7" fmla="*/ 0 h 160"/>
              <a:gd name="T8" fmla="*/ 104 w 144"/>
              <a:gd name="T9" fmla="*/ 16 h 160"/>
              <a:gd name="T10" fmla="*/ 40 w 144"/>
              <a:gd name="T11" fmla="*/ 16 h 160"/>
              <a:gd name="T12" fmla="*/ 40 w 144"/>
              <a:gd name="T13" fmla="*/ 0 h 160"/>
              <a:gd name="T14" fmla="*/ 24 w 144"/>
              <a:gd name="T15" fmla="*/ 0 h 160"/>
              <a:gd name="T16" fmla="*/ 24 w 144"/>
              <a:gd name="T17" fmla="*/ 16 h 160"/>
              <a:gd name="T18" fmla="*/ 16 w 144"/>
              <a:gd name="T19" fmla="*/ 16 h 160"/>
              <a:gd name="T20" fmla="*/ 0 w 144"/>
              <a:gd name="T21" fmla="*/ 32 h 160"/>
              <a:gd name="T22" fmla="*/ 0 w 144"/>
              <a:gd name="T23" fmla="*/ 144 h 160"/>
              <a:gd name="T24" fmla="*/ 16 w 144"/>
              <a:gd name="T25" fmla="*/ 160 h 160"/>
              <a:gd name="T26" fmla="*/ 128 w 144"/>
              <a:gd name="T27" fmla="*/ 160 h 160"/>
              <a:gd name="T28" fmla="*/ 144 w 144"/>
              <a:gd name="T29" fmla="*/ 144 h 160"/>
              <a:gd name="T30" fmla="*/ 144 w 144"/>
              <a:gd name="T31" fmla="*/ 32 h 160"/>
              <a:gd name="T32" fmla="*/ 128 w 144"/>
              <a:gd name="T33" fmla="*/ 16 h 160"/>
              <a:gd name="T34" fmla="*/ 128 w 144"/>
              <a:gd name="T35" fmla="*/ 144 h 160"/>
              <a:gd name="T36" fmla="*/ 16 w 144"/>
              <a:gd name="T37" fmla="*/ 144 h 160"/>
              <a:gd name="T38" fmla="*/ 16 w 144"/>
              <a:gd name="T39" fmla="*/ 56 h 160"/>
              <a:gd name="T40" fmla="*/ 128 w 144"/>
              <a:gd name="T41" fmla="*/ 56 h 160"/>
              <a:gd name="T42" fmla="*/ 128 w 144"/>
              <a:gd name="T43" fmla="*/ 144 h 160"/>
              <a:gd name="T44" fmla="*/ 32 w 144"/>
              <a:gd name="T45" fmla="*/ 72 h 160"/>
              <a:gd name="T46" fmla="*/ 72 w 144"/>
              <a:gd name="T47" fmla="*/ 72 h 160"/>
              <a:gd name="T48" fmla="*/ 72 w 144"/>
              <a:gd name="T49" fmla="*/ 112 h 160"/>
              <a:gd name="T50" fmla="*/ 32 w 144"/>
              <a:gd name="T51" fmla="*/ 112 h 160"/>
              <a:gd name="T52" fmla="*/ 32 w 144"/>
              <a:gd name="T53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  <a:moveTo>
                  <a:pt x="3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385"/>
          <p:cNvSpPr>
            <a:spLocks noEditPoints="1"/>
          </p:cNvSpPr>
          <p:nvPr/>
        </p:nvSpPr>
        <p:spPr bwMode="auto">
          <a:xfrm>
            <a:off x="8567738" y="3719513"/>
            <a:ext cx="762000" cy="430213"/>
          </a:xfrm>
          <a:custGeom>
            <a:avLst/>
            <a:gdLst>
              <a:gd name="T0" fmla="*/ 0 w 480"/>
              <a:gd name="T1" fmla="*/ 54 h 271"/>
              <a:gd name="T2" fmla="*/ 373 w 480"/>
              <a:gd name="T3" fmla="*/ 54 h 271"/>
              <a:gd name="T4" fmla="*/ 373 w 480"/>
              <a:gd name="T5" fmla="*/ 0 h 271"/>
              <a:gd name="T6" fmla="*/ 0 w 480"/>
              <a:gd name="T7" fmla="*/ 0 h 271"/>
              <a:gd name="T8" fmla="*/ 0 w 480"/>
              <a:gd name="T9" fmla="*/ 54 h 271"/>
              <a:gd name="T10" fmla="*/ 0 w 480"/>
              <a:gd name="T11" fmla="*/ 163 h 271"/>
              <a:gd name="T12" fmla="*/ 373 w 480"/>
              <a:gd name="T13" fmla="*/ 163 h 271"/>
              <a:gd name="T14" fmla="*/ 373 w 480"/>
              <a:gd name="T15" fmla="*/ 108 h 271"/>
              <a:gd name="T16" fmla="*/ 0 w 480"/>
              <a:gd name="T17" fmla="*/ 108 h 271"/>
              <a:gd name="T18" fmla="*/ 0 w 480"/>
              <a:gd name="T19" fmla="*/ 163 h 271"/>
              <a:gd name="T20" fmla="*/ 0 w 480"/>
              <a:gd name="T21" fmla="*/ 271 h 271"/>
              <a:gd name="T22" fmla="*/ 373 w 480"/>
              <a:gd name="T23" fmla="*/ 271 h 271"/>
              <a:gd name="T24" fmla="*/ 373 w 480"/>
              <a:gd name="T25" fmla="*/ 217 h 271"/>
              <a:gd name="T26" fmla="*/ 0 w 480"/>
              <a:gd name="T27" fmla="*/ 217 h 271"/>
              <a:gd name="T28" fmla="*/ 0 w 480"/>
              <a:gd name="T29" fmla="*/ 271 h 271"/>
              <a:gd name="T30" fmla="*/ 426 w 480"/>
              <a:gd name="T31" fmla="*/ 271 h 271"/>
              <a:gd name="T32" fmla="*/ 480 w 480"/>
              <a:gd name="T33" fmla="*/ 271 h 271"/>
              <a:gd name="T34" fmla="*/ 480 w 480"/>
              <a:gd name="T35" fmla="*/ 217 h 271"/>
              <a:gd name="T36" fmla="*/ 426 w 480"/>
              <a:gd name="T37" fmla="*/ 217 h 271"/>
              <a:gd name="T38" fmla="*/ 426 w 480"/>
              <a:gd name="T39" fmla="*/ 271 h 271"/>
              <a:gd name="T40" fmla="*/ 426 w 480"/>
              <a:gd name="T41" fmla="*/ 0 h 271"/>
              <a:gd name="T42" fmla="*/ 426 w 480"/>
              <a:gd name="T43" fmla="*/ 54 h 271"/>
              <a:gd name="T44" fmla="*/ 480 w 480"/>
              <a:gd name="T45" fmla="*/ 54 h 271"/>
              <a:gd name="T46" fmla="*/ 480 w 480"/>
              <a:gd name="T47" fmla="*/ 0 h 271"/>
              <a:gd name="T48" fmla="*/ 426 w 480"/>
              <a:gd name="T49" fmla="*/ 0 h 271"/>
              <a:gd name="T50" fmla="*/ 426 w 480"/>
              <a:gd name="T51" fmla="*/ 163 h 271"/>
              <a:gd name="T52" fmla="*/ 480 w 480"/>
              <a:gd name="T53" fmla="*/ 163 h 271"/>
              <a:gd name="T54" fmla="*/ 480 w 480"/>
              <a:gd name="T55" fmla="*/ 108 h 271"/>
              <a:gd name="T56" fmla="*/ 426 w 480"/>
              <a:gd name="T57" fmla="*/ 108 h 271"/>
              <a:gd name="T58" fmla="*/ 426 w 480"/>
              <a:gd name="T59" fmla="*/ 16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0" h="271">
                <a:moveTo>
                  <a:pt x="0" y="54"/>
                </a:moveTo>
                <a:lnTo>
                  <a:pt x="373" y="54"/>
                </a:lnTo>
                <a:lnTo>
                  <a:pt x="37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0" y="163"/>
                </a:moveTo>
                <a:lnTo>
                  <a:pt x="373" y="163"/>
                </a:lnTo>
                <a:lnTo>
                  <a:pt x="373" y="108"/>
                </a:lnTo>
                <a:lnTo>
                  <a:pt x="0" y="108"/>
                </a:lnTo>
                <a:lnTo>
                  <a:pt x="0" y="163"/>
                </a:lnTo>
                <a:close/>
                <a:moveTo>
                  <a:pt x="0" y="271"/>
                </a:moveTo>
                <a:lnTo>
                  <a:pt x="373" y="271"/>
                </a:lnTo>
                <a:lnTo>
                  <a:pt x="37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426" y="271"/>
                </a:moveTo>
                <a:lnTo>
                  <a:pt x="480" y="271"/>
                </a:lnTo>
                <a:lnTo>
                  <a:pt x="480" y="217"/>
                </a:lnTo>
                <a:lnTo>
                  <a:pt x="426" y="217"/>
                </a:lnTo>
                <a:lnTo>
                  <a:pt x="426" y="271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3"/>
                </a:moveTo>
                <a:lnTo>
                  <a:pt x="480" y="163"/>
                </a:lnTo>
                <a:lnTo>
                  <a:pt x="480" y="108"/>
                </a:lnTo>
                <a:lnTo>
                  <a:pt x="426" y="108"/>
                </a:lnTo>
                <a:lnTo>
                  <a:pt x="426" y="16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388"/>
          <p:cNvSpPr>
            <a:spLocks/>
          </p:cNvSpPr>
          <p:nvPr/>
        </p:nvSpPr>
        <p:spPr bwMode="auto">
          <a:xfrm>
            <a:off x="6227763" y="3732213"/>
            <a:ext cx="757238" cy="419100"/>
          </a:xfrm>
          <a:custGeom>
            <a:avLst/>
            <a:gdLst>
              <a:gd name="T0" fmla="*/ 176 w 176"/>
              <a:gd name="T1" fmla="*/ 16 h 96"/>
              <a:gd name="T2" fmla="*/ 160 w 176"/>
              <a:gd name="T3" fmla="*/ 32 h 96"/>
              <a:gd name="T4" fmla="*/ 156 w 176"/>
              <a:gd name="T5" fmla="*/ 31 h 96"/>
              <a:gd name="T6" fmla="*/ 127 w 176"/>
              <a:gd name="T7" fmla="*/ 60 h 96"/>
              <a:gd name="T8" fmla="*/ 128 w 176"/>
              <a:gd name="T9" fmla="*/ 64 h 96"/>
              <a:gd name="T10" fmla="*/ 112 w 176"/>
              <a:gd name="T11" fmla="*/ 80 h 96"/>
              <a:gd name="T12" fmla="*/ 96 w 176"/>
              <a:gd name="T13" fmla="*/ 64 h 96"/>
              <a:gd name="T14" fmla="*/ 97 w 176"/>
              <a:gd name="T15" fmla="*/ 60 h 96"/>
              <a:gd name="T16" fmla="*/ 76 w 176"/>
              <a:gd name="T17" fmla="*/ 39 h 96"/>
              <a:gd name="T18" fmla="*/ 72 w 176"/>
              <a:gd name="T19" fmla="*/ 40 h 96"/>
              <a:gd name="T20" fmla="*/ 68 w 176"/>
              <a:gd name="T21" fmla="*/ 39 h 96"/>
              <a:gd name="T22" fmla="*/ 31 w 176"/>
              <a:gd name="T23" fmla="*/ 76 h 96"/>
              <a:gd name="T24" fmla="*/ 32 w 176"/>
              <a:gd name="T25" fmla="*/ 80 h 96"/>
              <a:gd name="T26" fmla="*/ 16 w 176"/>
              <a:gd name="T27" fmla="*/ 96 h 96"/>
              <a:gd name="T28" fmla="*/ 0 w 176"/>
              <a:gd name="T29" fmla="*/ 80 h 96"/>
              <a:gd name="T30" fmla="*/ 16 w 176"/>
              <a:gd name="T31" fmla="*/ 64 h 96"/>
              <a:gd name="T32" fmla="*/ 20 w 176"/>
              <a:gd name="T33" fmla="*/ 65 h 96"/>
              <a:gd name="T34" fmla="*/ 57 w 176"/>
              <a:gd name="T35" fmla="*/ 28 h 96"/>
              <a:gd name="T36" fmla="*/ 56 w 176"/>
              <a:gd name="T37" fmla="*/ 24 h 96"/>
              <a:gd name="T38" fmla="*/ 72 w 176"/>
              <a:gd name="T39" fmla="*/ 8 h 96"/>
              <a:gd name="T40" fmla="*/ 88 w 176"/>
              <a:gd name="T41" fmla="*/ 24 h 96"/>
              <a:gd name="T42" fmla="*/ 87 w 176"/>
              <a:gd name="T43" fmla="*/ 28 h 96"/>
              <a:gd name="T44" fmla="*/ 108 w 176"/>
              <a:gd name="T45" fmla="*/ 49 h 96"/>
              <a:gd name="T46" fmla="*/ 112 w 176"/>
              <a:gd name="T47" fmla="*/ 48 h 96"/>
              <a:gd name="T48" fmla="*/ 116 w 176"/>
              <a:gd name="T49" fmla="*/ 49 h 96"/>
              <a:gd name="T50" fmla="*/ 145 w 176"/>
              <a:gd name="T51" fmla="*/ 20 h 96"/>
              <a:gd name="T52" fmla="*/ 144 w 176"/>
              <a:gd name="T53" fmla="*/ 16 h 96"/>
              <a:gd name="T54" fmla="*/ 160 w 176"/>
              <a:gd name="T55" fmla="*/ 0 h 96"/>
              <a:gd name="T56" fmla="*/ 176 w 176"/>
              <a:gd name="T57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176" y="16"/>
                </a:moveTo>
                <a:cubicBezTo>
                  <a:pt x="176" y="25"/>
                  <a:pt x="169" y="32"/>
                  <a:pt x="160" y="32"/>
                </a:cubicBezTo>
                <a:cubicBezTo>
                  <a:pt x="159" y="32"/>
                  <a:pt x="157" y="32"/>
                  <a:pt x="156" y="3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8" y="61"/>
                  <a:pt x="128" y="63"/>
                  <a:pt x="128" y="64"/>
                </a:cubicBezTo>
                <a:cubicBezTo>
                  <a:pt x="128" y="73"/>
                  <a:pt x="121" y="80"/>
                  <a:pt x="112" y="80"/>
                </a:cubicBezTo>
                <a:cubicBezTo>
                  <a:pt x="103" y="80"/>
                  <a:pt x="96" y="73"/>
                  <a:pt x="96" y="64"/>
                </a:cubicBezTo>
                <a:cubicBezTo>
                  <a:pt x="96" y="63"/>
                  <a:pt x="96" y="61"/>
                  <a:pt x="97" y="60"/>
                </a:cubicBezTo>
                <a:cubicBezTo>
                  <a:pt x="76" y="39"/>
                  <a:pt x="76" y="39"/>
                  <a:pt x="76" y="39"/>
                </a:cubicBezTo>
                <a:cubicBezTo>
                  <a:pt x="75" y="40"/>
                  <a:pt x="73" y="40"/>
                  <a:pt x="72" y="40"/>
                </a:cubicBezTo>
                <a:cubicBezTo>
                  <a:pt x="71" y="40"/>
                  <a:pt x="69" y="40"/>
                  <a:pt x="68" y="39"/>
                </a:cubicBezTo>
                <a:cubicBezTo>
                  <a:pt x="31" y="76"/>
                  <a:pt x="31" y="76"/>
                  <a:pt x="31" y="76"/>
                </a:cubicBezTo>
                <a:cubicBezTo>
                  <a:pt x="32" y="77"/>
                  <a:pt x="32" y="79"/>
                  <a:pt x="32" y="80"/>
                </a:cubicBezTo>
                <a:cubicBezTo>
                  <a:pt x="32" y="89"/>
                  <a:pt x="25" y="96"/>
                  <a:pt x="16" y="96"/>
                </a:cubicBezTo>
                <a:cubicBezTo>
                  <a:pt x="7" y="96"/>
                  <a:pt x="0" y="89"/>
                  <a:pt x="0" y="80"/>
                </a:cubicBezTo>
                <a:cubicBezTo>
                  <a:pt x="0" y="71"/>
                  <a:pt x="7" y="64"/>
                  <a:pt x="16" y="64"/>
                </a:cubicBezTo>
                <a:cubicBezTo>
                  <a:pt x="17" y="64"/>
                  <a:pt x="19" y="64"/>
                  <a:pt x="20" y="65"/>
                </a:cubicBezTo>
                <a:cubicBezTo>
                  <a:pt x="57" y="28"/>
                  <a:pt x="57" y="28"/>
                  <a:pt x="57" y="28"/>
                </a:cubicBezTo>
                <a:cubicBezTo>
                  <a:pt x="56" y="27"/>
                  <a:pt x="56" y="25"/>
                  <a:pt x="56" y="24"/>
                </a:cubicBezTo>
                <a:cubicBezTo>
                  <a:pt x="56" y="15"/>
                  <a:pt x="63" y="8"/>
                  <a:pt x="72" y="8"/>
                </a:cubicBezTo>
                <a:cubicBezTo>
                  <a:pt x="81" y="8"/>
                  <a:pt x="88" y="15"/>
                  <a:pt x="88" y="24"/>
                </a:cubicBezTo>
                <a:cubicBezTo>
                  <a:pt x="88" y="25"/>
                  <a:pt x="88" y="27"/>
                  <a:pt x="87" y="28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109" y="48"/>
                  <a:pt x="111" y="48"/>
                  <a:pt x="112" y="48"/>
                </a:cubicBezTo>
                <a:cubicBezTo>
                  <a:pt x="113" y="48"/>
                  <a:pt x="115" y="48"/>
                  <a:pt x="116" y="4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44" y="19"/>
                  <a:pt x="144" y="17"/>
                  <a:pt x="144" y="16"/>
                </a:cubicBezTo>
                <a:cubicBezTo>
                  <a:pt x="144" y="7"/>
                  <a:pt x="151" y="0"/>
                  <a:pt x="160" y="0"/>
                </a:cubicBezTo>
                <a:cubicBezTo>
                  <a:pt x="169" y="0"/>
                  <a:pt x="176" y="7"/>
                  <a:pt x="176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391"/>
          <p:cNvSpPr>
            <a:spLocks noEditPoints="1"/>
          </p:cNvSpPr>
          <p:nvPr/>
        </p:nvSpPr>
        <p:spPr bwMode="auto">
          <a:xfrm>
            <a:off x="3878263" y="3594100"/>
            <a:ext cx="757238" cy="690563"/>
          </a:xfrm>
          <a:custGeom>
            <a:avLst/>
            <a:gdLst>
              <a:gd name="T0" fmla="*/ 0 w 176"/>
              <a:gd name="T1" fmla="*/ 160 h 160"/>
              <a:gd name="T2" fmla="*/ 32 w 176"/>
              <a:gd name="T3" fmla="*/ 160 h 160"/>
              <a:gd name="T4" fmla="*/ 32 w 176"/>
              <a:gd name="T5" fmla="*/ 64 h 160"/>
              <a:gd name="T6" fmla="*/ 0 w 176"/>
              <a:gd name="T7" fmla="*/ 64 h 160"/>
              <a:gd name="T8" fmla="*/ 0 w 176"/>
              <a:gd name="T9" fmla="*/ 160 h 160"/>
              <a:gd name="T10" fmla="*/ 176 w 176"/>
              <a:gd name="T11" fmla="*/ 72 h 160"/>
              <a:gd name="T12" fmla="*/ 160 w 176"/>
              <a:gd name="T13" fmla="*/ 56 h 160"/>
              <a:gd name="T14" fmla="*/ 109 w 176"/>
              <a:gd name="T15" fmla="*/ 56 h 160"/>
              <a:gd name="T16" fmla="*/ 117 w 176"/>
              <a:gd name="T17" fmla="*/ 19 h 160"/>
              <a:gd name="T18" fmla="*/ 117 w 176"/>
              <a:gd name="T19" fmla="*/ 17 h 160"/>
              <a:gd name="T20" fmla="*/ 114 w 176"/>
              <a:gd name="T21" fmla="*/ 8 h 160"/>
              <a:gd name="T22" fmla="*/ 105 w 176"/>
              <a:gd name="T23" fmla="*/ 0 h 160"/>
              <a:gd name="T24" fmla="*/ 53 w 176"/>
              <a:gd name="T25" fmla="*/ 53 h 160"/>
              <a:gd name="T26" fmla="*/ 48 w 176"/>
              <a:gd name="T27" fmla="*/ 64 h 160"/>
              <a:gd name="T28" fmla="*/ 48 w 176"/>
              <a:gd name="T29" fmla="*/ 144 h 160"/>
              <a:gd name="T30" fmla="*/ 64 w 176"/>
              <a:gd name="T31" fmla="*/ 160 h 160"/>
              <a:gd name="T32" fmla="*/ 136 w 176"/>
              <a:gd name="T33" fmla="*/ 160 h 160"/>
              <a:gd name="T34" fmla="*/ 151 w 176"/>
              <a:gd name="T35" fmla="*/ 150 h 160"/>
              <a:gd name="T36" fmla="*/ 175 w 176"/>
              <a:gd name="T37" fmla="*/ 94 h 160"/>
              <a:gd name="T38" fmla="*/ 176 w 176"/>
              <a:gd name="T39" fmla="*/ 88 h 160"/>
              <a:gd name="T40" fmla="*/ 176 w 176"/>
              <a:gd name="T41" fmla="*/ 73 h 160"/>
              <a:gd name="T42" fmla="*/ 176 w 176"/>
              <a:gd name="T43" fmla="*/ 73 h 160"/>
              <a:gd name="T44" fmla="*/ 176 w 176"/>
              <a:gd name="T45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60">
                <a:moveTo>
                  <a:pt x="0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32" y="64"/>
                  <a:pt x="32" y="64"/>
                  <a:pt x="32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160"/>
                </a:lnTo>
                <a:close/>
                <a:moveTo>
                  <a:pt x="176" y="72"/>
                </a:moveTo>
                <a:cubicBezTo>
                  <a:pt x="176" y="63"/>
                  <a:pt x="169" y="56"/>
                  <a:pt x="160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8"/>
                  <a:pt x="117" y="17"/>
                </a:cubicBezTo>
                <a:cubicBezTo>
                  <a:pt x="117" y="14"/>
                  <a:pt x="116" y="11"/>
                  <a:pt x="114" y="8"/>
                </a:cubicBezTo>
                <a:cubicBezTo>
                  <a:pt x="105" y="0"/>
                  <a:pt x="105" y="0"/>
                  <a:pt x="105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50" y="56"/>
                  <a:pt x="48" y="60"/>
                  <a:pt x="48" y="6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53"/>
                  <a:pt x="55" y="160"/>
                  <a:pt x="64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3" y="160"/>
                  <a:pt x="148" y="156"/>
                  <a:pt x="151" y="150"/>
                </a:cubicBezTo>
                <a:cubicBezTo>
                  <a:pt x="175" y="94"/>
                  <a:pt x="175" y="94"/>
                  <a:pt x="175" y="94"/>
                </a:cubicBezTo>
                <a:cubicBezTo>
                  <a:pt x="176" y="92"/>
                  <a:pt x="176" y="90"/>
                  <a:pt x="176" y="88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6" y="73"/>
                  <a:pt x="176" y="73"/>
                  <a:pt x="176" y="73"/>
                </a:cubicBezTo>
                <a:lnTo>
                  <a:pt x="17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394"/>
          <p:cNvSpPr>
            <a:spLocks noEditPoints="1"/>
          </p:cNvSpPr>
          <p:nvPr/>
        </p:nvSpPr>
        <p:spPr bwMode="auto">
          <a:xfrm>
            <a:off x="1528763" y="3592513"/>
            <a:ext cx="757238" cy="688975"/>
          </a:xfrm>
          <a:custGeom>
            <a:avLst/>
            <a:gdLst>
              <a:gd name="T0" fmla="*/ 112 w 176"/>
              <a:gd name="T1" fmla="*/ 0 h 160"/>
              <a:gd name="T2" fmla="*/ 40 w 176"/>
              <a:gd name="T3" fmla="*/ 0 h 160"/>
              <a:gd name="T4" fmla="*/ 25 w 176"/>
              <a:gd name="T5" fmla="*/ 10 h 160"/>
              <a:gd name="T6" fmla="*/ 1 w 176"/>
              <a:gd name="T7" fmla="*/ 66 h 160"/>
              <a:gd name="T8" fmla="*/ 0 w 176"/>
              <a:gd name="T9" fmla="*/ 72 h 160"/>
              <a:gd name="T10" fmla="*/ 0 w 176"/>
              <a:gd name="T11" fmla="*/ 87 h 160"/>
              <a:gd name="T12" fmla="*/ 0 w 176"/>
              <a:gd name="T13" fmla="*/ 87 h 160"/>
              <a:gd name="T14" fmla="*/ 0 w 176"/>
              <a:gd name="T15" fmla="*/ 88 h 160"/>
              <a:gd name="T16" fmla="*/ 16 w 176"/>
              <a:gd name="T17" fmla="*/ 104 h 160"/>
              <a:gd name="T18" fmla="*/ 67 w 176"/>
              <a:gd name="T19" fmla="*/ 104 h 160"/>
              <a:gd name="T20" fmla="*/ 59 w 176"/>
              <a:gd name="T21" fmla="*/ 141 h 160"/>
              <a:gd name="T22" fmla="*/ 59 w 176"/>
              <a:gd name="T23" fmla="*/ 143 h 160"/>
              <a:gd name="T24" fmla="*/ 62 w 176"/>
              <a:gd name="T25" fmla="*/ 152 h 160"/>
              <a:gd name="T26" fmla="*/ 71 w 176"/>
              <a:gd name="T27" fmla="*/ 160 h 160"/>
              <a:gd name="T28" fmla="*/ 123 w 176"/>
              <a:gd name="T29" fmla="*/ 107 h 160"/>
              <a:gd name="T30" fmla="*/ 128 w 176"/>
              <a:gd name="T31" fmla="*/ 96 h 160"/>
              <a:gd name="T32" fmla="*/ 128 w 176"/>
              <a:gd name="T33" fmla="*/ 16 h 160"/>
              <a:gd name="T34" fmla="*/ 112 w 176"/>
              <a:gd name="T35" fmla="*/ 0 h 160"/>
              <a:gd name="T36" fmla="*/ 144 w 176"/>
              <a:gd name="T37" fmla="*/ 0 h 160"/>
              <a:gd name="T38" fmla="*/ 144 w 176"/>
              <a:gd name="T39" fmla="*/ 96 h 160"/>
              <a:gd name="T40" fmla="*/ 176 w 176"/>
              <a:gd name="T41" fmla="*/ 96 h 160"/>
              <a:gd name="T42" fmla="*/ 176 w 176"/>
              <a:gd name="T43" fmla="*/ 0 h 160"/>
              <a:gd name="T44" fmla="*/ 144 w 176"/>
              <a:gd name="T4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60">
                <a:moveTo>
                  <a:pt x="112" y="0"/>
                </a:move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28" y="4"/>
                  <a:pt x="25" y="10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7"/>
                  <a:pt x="7" y="104"/>
                  <a:pt x="16" y="104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59" y="141"/>
                  <a:pt x="59" y="142"/>
                  <a:pt x="59" y="143"/>
                </a:cubicBezTo>
                <a:cubicBezTo>
                  <a:pt x="59" y="146"/>
                  <a:pt x="60" y="149"/>
                  <a:pt x="62" y="15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26" y="104"/>
                  <a:pt x="128" y="100"/>
                  <a:pt x="128" y="9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44" y="0"/>
                </a:moveTo>
                <a:cubicBezTo>
                  <a:pt x="144" y="96"/>
                  <a:pt x="144" y="96"/>
                  <a:pt x="144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0"/>
                  <a:pt x="176" y="0"/>
                  <a:pt x="176" y="0"/>
                </a:cubicBezTo>
                <a:lnTo>
                  <a:pt x="14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397"/>
          <p:cNvSpPr>
            <a:spLocks noEditPoints="1"/>
          </p:cNvSpPr>
          <p:nvPr/>
        </p:nvSpPr>
        <p:spPr bwMode="auto">
          <a:xfrm>
            <a:off x="15617825" y="1527175"/>
            <a:ext cx="762000" cy="762000"/>
          </a:xfrm>
          <a:custGeom>
            <a:avLst/>
            <a:gdLst>
              <a:gd name="T0" fmla="*/ 96 w 192"/>
              <a:gd name="T1" fmla="*/ 48 h 192"/>
              <a:gd name="T2" fmla="*/ 88 w 192"/>
              <a:gd name="T3" fmla="*/ 40 h 192"/>
              <a:gd name="T4" fmla="*/ 47 w 192"/>
              <a:gd name="T5" fmla="*/ 40 h 192"/>
              <a:gd name="T6" fmla="*/ 52 w 192"/>
              <a:gd name="T7" fmla="*/ 15 h 192"/>
              <a:gd name="T8" fmla="*/ 52 w 192"/>
              <a:gd name="T9" fmla="*/ 13 h 192"/>
              <a:gd name="T10" fmla="*/ 49 w 192"/>
              <a:gd name="T11" fmla="*/ 6 h 192"/>
              <a:gd name="T12" fmla="*/ 43 w 192"/>
              <a:gd name="T13" fmla="*/ 0 h 192"/>
              <a:gd name="T14" fmla="*/ 4 w 192"/>
              <a:gd name="T15" fmla="*/ 40 h 192"/>
              <a:gd name="T16" fmla="*/ 0 w 192"/>
              <a:gd name="T17" fmla="*/ 48 h 192"/>
              <a:gd name="T18" fmla="*/ 0 w 192"/>
              <a:gd name="T19" fmla="*/ 100 h 192"/>
              <a:gd name="T20" fmla="*/ 12 w 192"/>
              <a:gd name="T21" fmla="*/ 112 h 192"/>
              <a:gd name="T22" fmla="*/ 66 w 192"/>
              <a:gd name="T23" fmla="*/ 112 h 192"/>
              <a:gd name="T24" fmla="*/ 77 w 192"/>
              <a:gd name="T25" fmla="*/ 105 h 192"/>
              <a:gd name="T26" fmla="*/ 95 w 192"/>
              <a:gd name="T27" fmla="*/ 62 h 192"/>
              <a:gd name="T28" fmla="*/ 96 w 192"/>
              <a:gd name="T29" fmla="*/ 58 h 192"/>
              <a:gd name="T30" fmla="*/ 96 w 192"/>
              <a:gd name="T31" fmla="*/ 48 h 192"/>
              <a:gd name="T32" fmla="*/ 180 w 192"/>
              <a:gd name="T33" fmla="*/ 80 h 192"/>
              <a:gd name="T34" fmla="*/ 126 w 192"/>
              <a:gd name="T35" fmla="*/ 80 h 192"/>
              <a:gd name="T36" fmla="*/ 115 w 192"/>
              <a:gd name="T37" fmla="*/ 87 h 192"/>
              <a:gd name="T38" fmla="*/ 97 w 192"/>
              <a:gd name="T39" fmla="*/ 130 h 192"/>
              <a:gd name="T40" fmla="*/ 96 w 192"/>
              <a:gd name="T41" fmla="*/ 134 h 192"/>
              <a:gd name="T42" fmla="*/ 96 w 192"/>
              <a:gd name="T43" fmla="*/ 144 h 192"/>
              <a:gd name="T44" fmla="*/ 104 w 192"/>
              <a:gd name="T45" fmla="*/ 152 h 192"/>
              <a:gd name="T46" fmla="*/ 145 w 192"/>
              <a:gd name="T47" fmla="*/ 152 h 192"/>
              <a:gd name="T48" fmla="*/ 140 w 192"/>
              <a:gd name="T49" fmla="*/ 177 h 192"/>
              <a:gd name="T50" fmla="*/ 140 w 192"/>
              <a:gd name="T51" fmla="*/ 179 h 192"/>
              <a:gd name="T52" fmla="*/ 143 w 192"/>
              <a:gd name="T53" fmla="*/ 186 h 192"/>
              <a:gd name="T54" fmla="*/ 149 w 192"/>
              <a:gd name="T55" fmla="*/ 192 h 192"/>
              <a:gd name="T56" fmla="*/ 188 w 192"/>
              <a:gd name="T57" fmla="*/ 152 h 192"/>
              <a:gd name="T58" fmla="*/ 192 w 192"/>
              <a:gd name="T59" fmla="*/ 144 h 192"/>
              <a:gd name="T60" fmla="*/ 192 w 192"/>
              <a:gd name="T61" fmla="*/ 92 h 192"/>
              <a:gd name="T62" fmla="*/ 180 w 192"/>
              <a:gd name="T63" fmla="*/ 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92">
                <a:moveTo>
                  <a:pt x="96" y="48"/>
                </a:moveTo>
                <a:cubicBezTo>
                  <a:pt x="96" y="44"/>
                  <a:pt x="92" y="40"/>
                  <a:pt x="8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4"/>
                  <a:pt x="52" y="13"/>
                  <a:pt x="52" y="13"/>
                </a:cubicBezTo>
                <a:cubicBezTo>
                  <a:pt x="52" y="10"/>
                  <a:pt x="51" y="8"/>
                  <a:pt x="49" y="6"/>
                </a:cubicBezTo>
                <a:cubicBezTo>
                  <a:pt x="43" y="0"/>
                  <a:pt x="43" y="0"/>
                  <a:pt x="43" y="0"/>
                </a:cubicBezTo>
                <a:cubicBezTo>
                  <a:pt x="4" y="40"/>
                  <a:pt x="4" y="40"/>
                  <a:pt x="4" y="40"/>
                </a:cubicBezTo>
                <a:cubicBezTo>
                  <a:pt x="1" y="42"/>
                  <a:pt x="0" y="45"/>
                  <a:pt x="0" y="48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5" y="112"/>
                  <a:pt x="12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71" y="112"/>
                  <a:pt x="75" y="109"/>
                  <a:pt x="77" y="105"/>
                </a:cubicBezTo>
                <a:cubicBezTo>
                  <a:pt x="95" y="62"/>
                  <a:pt x="95" y="62"/>
                  <a:pt x="95" y="62"/>
                </a:cubicBezTo>
                <a:cubicBezTo>
                  <a:pt x="96" y="61"/>
                  <a:pt x="96" y="60"/>
                  <a:pt x="96" y="58"/>
                </a:cubicBezTo>
                <a:lnTo>
                  <a:pt x="96" y="48"/>
                </a:lnTo>
                <a:close/>
                <a:moveTo>
                  <a:pt x="180" y="80"/>
                </a:moveTo>
                <a:cubicBezTo>
                  <a:pt x="126" y="80"/>
                  <a:pt x="126" y="80"/>
                  <a:pt x="126" y="80"/>
                </a:cubicBezTo>
                <a:cubicBezTo>
                  <a:pt x="121" y="80"/>
                  <a:pt x="117" y="83"/>
                  <a:pt x="115" y="87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6" y="131"/>
                  <a:pt x="96" y="132"/>
                  <a:pt x="96" y="13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48"/>
                  <a:pt x="100" y="152"/>
                  <a:pt x="104" y="152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140" y="177"/>
                  <a:pt x="140" y="177"/>
                  <a:pt x="140" y="177"/>
                </a:cubicBezTo>
                <a:cubicBezTo>
                  <a:pt x="140" y="178"/>
                  <a:pt x="140" y="179"/>
                  <a:pt x="140" y="179"/>
                </a:cubicBezTo>
                <a:cubicBezTo>
                  <a:pt x="140" y="182"/>
                  <a:pt x="141" y="184"/>
                  <a:pt x="143" y="186"/>
                </a:cubicBezTo>
                <a:cubicBezTo>
                  <a:pt x="149" y="192"/>
                  <a:pt x="149" y="192"/>
                  <a:pt x="149" y="192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91" y="150"/>
                  <a:pt x="192" y="147"/>
                  <a:pt x="192" y="144"/>
                </a:cubicBezTo>
                <a:cubicBezTo>
                  <a:pt x="192" y="92"/>
                  <a:pt x="192" y="92"/>
                  <a:pt x="192" y="92"/>
                </a:cubicBezTo>
                <a:cubicBezTo>
                  <a:pt x="192" y="85"/>
                  <a:pt x="187" y="80"/>
                  <a:pt x="180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400"/>
          <p:cNvSpPr>
            <a:spLocks noEditPoints="1"/>
          </p:cNvSpPr>
          <p:nvPr/>
        </p:nvSpPr>
        <p:spPr bwMode="auto">
          <a:xfrm>
            <a:off x="13314363" y="1528763"/>
            <a:ext cx="681038" cy="762000"/>
          </a:xfrm>
          <a:custGeom>
            <a:avLst/>
            <a:gdLst>
              <a:gd name="T0" fmla="*/ 375 w 429"/>
              <a:gd name="T1" fmla="*/ 0 h 480"/>
              <a:gd name="T2" fmla="*/ 375 w 429"/>
              <a:gd name="T3" fmla="*/ 54 h 480"/>
              <a:gd name="T4" fmla="*/ 322 w 429"/>
              <a:gd name="T5" fmla="*/ 54 h 480"/>
              <a:gd name="T6" fmla="*/ 322 w 429"/>
              <a:gd name="T7" fmla="*/ 0 h 480"/>
              <a:gd name="T8" fmla="*/ 107 w 429"/>
              <a:gd name="T9" fmla="*/ 0 h 480"/>
              <a:gd name="T10" fmla="*/ 107 w 429"/>
              <a:gd name="T11" fmla="*/ 54 h 480"/>
              <a:gd name="T12" fmla="*/ 54 w 429"/>
              <a:gd name="T13" fmla="*/ 54 h 480"/>
              <a:gd name="T14" fmla="*/ 54 w 429"/>
              <a:gd name="T15" fmla="*/ 0 h 480"/>
              <a:gd name="T16" fmla="*/ 0 w 429"/>
              <a:gd name="T17" fmla="*/ 0 h 480"/>
              <a:gd name="T18" fmla="*/ 0 w 429"/>
              <a:gd name="T19" fmla="*/ 480 h 480"/>
              <a:gd name="T20" fmla="*/ 54 w 429"/>
              <a:gd name="T21" fmla="*/ 480 h 480"/>
              <a:gd name="T22" fmla="*/ 54 w 429"/>
              <a:gd name="T23" fmla="*/ 427 h 480"/>
              <a:gd name="T24" fmla="*/ 107 w 429"/>
              <a:gd name="T25" fmla="*/ 427 h 480"/>
              <a:gd name="T26" fmla="*/ 107 w 429"/>
              <a:gd name="T27" fmla="*/ 480 h 480"/>
              <a:gd name="T28" fmla="*/ 322 w 429"/>
              <a:gd name="T29" fmla="*/ 480 h 480"/>
              <a:gd name="T30" fmla="*/ 322 w 429"/>
              <a:gd name="T31" fmla="*/ 427 h 480"/>
              <a:gd name="T32" fmla="*/ 375 w 429"/>
              <a:gd name="T33" fmla="*/ 427 h 480"/>
              <a:gd name="T34" fmla="*/ 375 w 429"/>
              <a:gd name="T35" fmla="*/ 480 h 480"/>
              <a:gd name="T36" fmla="*/ 429 w 429"/>
              <a:gd name="T37" fmla="*/ 480 h 480"/>
              <a:gd name="T38" fmla="*/ 429 w 429"/>
              <a:gd name="T39" fmla="*/ 0 h 480"/>
              <a:gd name="T40" fmla="*/ 375 w 429"/>
              <a:gd name="T41" fmla="*/ 0 h 480"/>
              <a:gd name="T42" fmla="*/ 107 w 429"/>
              <a:gd name="T43" fmla="*/ 374 h 480"/>
              <a:gd name="T44" fmla="*/ 54 w 429"/>
              <a:gd name="T45" fmla="*/ 374 h 480"/>
              <a:gd name="T46" fmla="*/ 54 w 429"/>
              <a:gd name="T47" fmla="*/ 320 h 480"/>
              <a:gd name="T48" fmla="*/ 107 w 429"/>
              <a:gd name="T49" fmla="*/ 320 h 480"/>
              <a:gd name="T50" fmla="*/ 107 w 429"/>
              <a:gd name="T51" fmla="*/ 374 h 480"/>
              <a:gd name="T52" fmla="*/ 107 w 429"/>
              <a:gd name="T53" fmla="*/ 267 h 480"/>
              <a:gd name="T54" fmla="*/ 54 w 429"/>
              <a:gd name="T55" fmla="*/ 267 h 480"/>
              <a:gd name="T56" fmla="*/ 54 w 429"/>
              <a:gd name="T57" fmla="*/ 214 h 480"/>
              <a:gd name="T58" fmla="*/ 107 w 429"/>
              <a:gd name="T59" fmla="*/ 214 h 480"/>
              <a:gd name="T60" fmla="*/ 107 w 429"/>
              <a:gd name="T61" fmla="*/ 267 h 480"/>
              <a:gd name="T62" fmla="*/ 107 w 429"/>
              <a:gd name="T63" fmla="*/ 160 h 480"/>
              <a:gd name="T64" fmla="*/ 54 w 429"/>
              <a:gd name="T65" fmla="*/ 160 h 480"/>
              <a:gd name="T66" fmla="*/ 54 w 429"/>
              <a:gd name="T67" fmla="*/ 107 h 480"/>
              <a:gd name="T68" fmla="*/ 107 w 429"/>
              <a:gd name="T69" fmla="*/ 107 h 480"/>
              <a:gd name="T70" fmla="*/ 107 w 429"/>
              <a:gd name="T71" fmla="*/ 160 h 480"/>
              <a:gd name="T72" fmla="*/ 375 w 429"/>
              <a:gd name="T73" fmla="*/ 374 h 480"/>
              <a:gd name="T74" fmla="*/ 322 w 429"/>
              <a:gd name="T75" fmla="*/ 374 h 480"/>
              <a:gd name="T76" fmla="*/ 322 w 429"/>
              <a:gd name="T77" fmla="*/ 320 h 480"/>
              <a:gd name="T78" fmla="*/ 375 w 429"/>
              <a:gd name="T79" fmla="*/ 320 h 480"/>
              <a:gd name="T80" fmla="*/ 375 w 429"/>
              <a:gd name="T81" fmla="*/ 374 h 480"/>
              <a:gd name="T82" fmla="*/ 375 w 429"/>
              <a:gd name="T83" fmla="*/ 267 h 480"/>
              <a:gd name="T84" fmla="*/ 322 w 429"/>
              <a:gd name="T85" fmla="*/ 267 h 480"/>
              <a:gd name="T86" fmla="*/ 322 w 429"/>
              <a:gd name="T87" fmla="*/ 214 h 480"/>
              <a:gd name="T88" fmla="*/ 375 w 429"/>
              <a:gd name="T89" fmla="*/ 214 h 480"/>
              <a:gd name="T90" fmla="*/ 375 w 429"/>
              <a:gd name="T91" fmla="*/ 267 h 480"/>
              <a:gd name="T92" fmla="*/ 375 w 429"/>
              <a:gd name="T93" fmla="*/ 160 h 480"/>
              <a:gd name="T94" fmla="*/ 322 w 429"/>
              <a:gd name="T95" fmla="*/ 160 h 480"/>
              <a:gd name="T96" fmla="*/ 322 w 429"/>
              <a:gd name="T97" fmla="*/ 107 h 480"/>
              <a:gd name="T98" fmla="*/ 375 w 429"/>
              <a:gd name="T99" fmla="*/ 107 h 480"/>
              <a:gd name="T100" fmla="*/ 375 w 429"/>
              <a:gd name="T101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9" h="480">
                <a:moveTo>
                  <a:pt x="375" y="0"/>
                </a:moveTo>
                <a:lnTo>
                  <a:pt x="375" y="54"/>
                </a:lnTo>
                <a:lnTo>
                  <a:pt x="322" y="54"/>
                </a:lnTo>
                <a:lnTo>
                  <a:pt x="322" y="0"/>
                </a:lnTo>
                <a:lnTo>
                  <a:pt x="107" y="0"/>
                </a:lnTo>
                <a:lnTo>
                  <a:pt x="107" y="54"/>
                </a:lnTo>
                <a:lnTo>
                  <a:pt x="54" y="54"/>
                </a:lnTo>
                <a:lnTo>
                  <a:pt x="54" y="0"/>
                </a:lnTo>
                <a:lnTo>
                  <a:pt x="0" y="0"/>
                </a:lnTo>
                <a:lnTo>
                  <a:pt x="0" y="480"/>
                </a:lnTo>
                <a:lnTo>
                  <a:pt x="54" y="480"/>
                </a:lnTo>
                <a:lnTo>
                  <a:pt x="54" y="427"/>
                </a:lnTo>
                <a:lnTo>
                  <a:pt x="107" y="427"/>
                </a:lnTo>
                <a:lnTo>
                  <a:pt x="107" y="480"/>
                </a:lnTo>
                <a:lnTo>
                  <a:pt x="322" y="480"/>
                </a:lnTo>
                <a:lnTo>
                  <a:pt x="322" y="427"/>
                </a:lnTo>
                <a:lnTo>
                  <a:pt x="375" y="427"/>
                </a:lnTo>
                <a:lnTo>
                  <a:pt x="375" y="480"/>
                </a:lnTo>
                <a:lnTo>
                  <a:pt x="429" y="480"/>
                </a:lnTo>
                <a:lnTo>
                  <a:pt x="429" y="0"/>
                </a:lnTo>
                <a:lnTo>
                  <a:pt x="375" y="0"/>
                </a:lnTo>
                <a:close/>
                <a:moveTo>
                  <a:pt x="107" y="374"/>
                </a:moveTo>
                <a:lnTo>
                  <a:pt x="54" y="374"/>
                </a:lnTo>
                <a:lnTo>
                  <a:pt x="54" y="320"/>
                </a:lnTo>
                <a:lnTo>
                  <a:pt x="107" y="320"/>
                </a:lnTo>
                <a:lnTo>
                  <a:pt x="107" y="374"/>
                </a:lnTo>
                <a:close/>
                <a:moveTo>
                  <a:pt x="107" y="267"/>
                </a:moveTo>
                <a:lnTo>
                  <a:pt x="54" y="267"/>
                </a:lnTo>
                <a:lnTo>
                  <a:pt x="54" y="214"/>
                </a:lnTo>
                <a:lnTo>
                  <a:pt x="107" y="214"/>
                </a:lnTo>
                <a:lnTo>
                  <a:pt x="107" y="267"/>
                </a:lnTo>
                <a:close/>
                <a:moveTo>
                  <a:pt x="107" y="160"/>
                </a:moveTo>
                <a:lnTo>
                  <a:pt x="54" y="160"/>
                </a:lnTo>
                <a:lnTo>
                  <a:pt x="54" y="107"/>
                </a:lnTo>
                <a:lnTo>
                  <a:pt x="107" y="107"/>
                </a:lnTo>
                <a:lnTo>
                  <a:pt x="107" y="160"/>
                </a:lnTo>
                <a:close/>
                <a:moveTo>
                  <a:pt x="375" y="374"/>
                </a:moveTo>
                <a:lnTo>
                  <a:pt x="322" y="374"/>
                </a:lnTo>
                <a:lnTo>
                  <a:pt x="322" y="320"/>
                </a:lnTo>
                <a:lnTo>
                  <a:pt x="375" y="320"/>
                </a:lnTo>
                <a:lnTo>
                  <a:pt x="375" y="374"/>
                </a:lnTo>
                <a:close/>
                <a:moveTo>
                  <a:pt x="375" y="267"/>
                </a:moveTo>
                <a:lnTo>
                  <a:pt x="322" y="267"/>
                </a:lnTo>
                <a:lnTo>
                  <a:pt x="322" y="214"/>
                </a:lnTo>
                <a:lnTo>
                  <a:pt x="375" y="214"/>
                </a:lnTo>
                <a:lnTo>
                  <a:pt x="375" y="267"/>
                </a:lnTo>
                <a:close/>
                <a:moveTo>
                  <a:pt x="375" y="160"/>
                </a:moveTo>
                <a:lnTo>
                  <a:pt x="322" y="160"/>
                </a:lnTo>
                <a:lnTo>
                  <a:pt x="322" y="107"/>
                </a:lnTo>
                <a:lnTo>
                  <a:pt x="375" y="107"/>
                </a:lnTo>
                <a:lnTo>
                  <a:pt x="375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403"/>
          <p:cNvSpPr>
            <a:spLocks noEditPoints="1"/>
          </p:cNvSpPr>
          <p:nvPr/>
        </p:nvSpPr>
        <p:spPr bwMode="auto">
          <a:xfrm>
            <a:off x="10926763" y="1598613"/>
            <a:ext cx="757238" cy="622300"/>
          </a:xfrm>
          <a:custGeom>
            <a:avLst/>
            <a:gdLst>
              <a:gd name="T0" fmla="*/ 16 w 176"/>
              <a:gd name="T1" fmla="*/ 48 h 144"/>
              <a:gd name="T2" fmla="*/ 0 w 176"/>
              <a:gd name="T3" fmla="*/ 32 h 144"/>
              <a:gd name="T4" fmla="*/ 0 w 176"/>
              <a:gd name="T5" fmla="*/ 80 h 144"/>
              <a:gd name="T6" fmla="*/ 16 w 176"/>
              <a:gd name="T7" fmla="*/ 64 h 144"/>
              <a:gd name="T8" fmla="*/ 0 w 176"/>
              <a:gd name="T9" fmla="*/ 80 h 144"/>
              <a:gd name="T10" fmla="*/ 16 w 176"/>
              <a:gd name="T11" fmla="*/ 16 h 144"/>
              <a:gd name="T12" fmla="*/ 0 w 176"/>
              <a:gd name="T13" fmla="*/ 16 h 144"/>
              <a:gd name="T14" fmla="*/ 80 w 176"/>
              <a:gd name="T15" fmla="*/ 144 h 144"/>
              <a:gd name="T16" fmla="*/ 64 w 176"/>
              <a:gd name="T17" fmla="*/ 128 h 144"/>
              <a:gd name="T18" fmla="*/ 0 w 176"/>
              <a:gd name="T19" fmla="*/ 112 h 144"/>
              <a:gd name="T20" fmla="*/ 16 w 176"/>
              <a:gd name="T21" fmla="*/ 96 h 144"/>
              <a:gd name="T22" fmla="*/ 0 w 176"/>
              <a:gd name="T23" fmla="*/ 112 h 144"/>
              <a:gd name="T24" fmla="*/ 16 w 176"/>
              <a:gd name="T25" fmla="*/ 128 h 144"/>
              <a:gd name="T26" fmla="*/ 16 w 176"/>
              <a:gd name="T27" fmla="*/ 144 h 144"/>
              <a:gd name="T28" fmla="*/ 96 w 176"/>
              <a:gd name="T29" fmla="*/ 0 h 144"/>
              <a:gd name="T30" fmla="*/ 176 w 176"/>
              <a:gd name="T31" fmla="*/ 48 h 144"/>
              <a:gd name="T32" fmla="*/ 160 w 176"/>
              <a:gd name="T33" fmla="*/ 0 h 144"/>
              <a:gd name="T34" fmla="*/ 176 w 176"/>
              <a:gd name="T35" fmla="*/ 112 h 144"/>
              <a:gd name="T36" fmla="*/ 160 w 176"/>
              <a:gd name="T37" fmla="*/ 96 h 144"/>
              <a:gd name="T38" fmla="*/ 64 w 176"/>
              <a:gd name="T39" fmla="*/ 16 h 144"/>
              <a:gd name="T40" fmla="*/ 80 w 176"/>
              <a:gd name="T41" fmla="*/ 0 h 144"/>
              <a:gd name="T42" fmla="*/ 64 w 176"/>
              <a:gd name="T43" fmla="*/ 16 h 144"/>
              <a:gd name="T44" fmla="*/ 48 w 176"/>
              <a:gd name="T45" fmla="*/ 144 h 144"/>
              <a:gd name="T46" fmla="*/ 32 w 176"/>
              <a:gd name="T47" fmla="*/ 128 h 144"/>
              <a:gd name="T48" fmla="*/ 32 w 176"/>
              <a:gd name="T49" fmla="*/ 16 h 144"/>
              <a:gd name="T50" fmla="*/ 48 w 176"/>
              <a:gd name="T51" fmla="*/ 0 h 144"/>
              <a:gd name="T52" fmla="*/ 32 w 176"/>
              <a:gd name="T53" fmla="*/ 16 h 144"/>
              <a:gd name="T54" fmla="*/ 176 w 176"/>
              <a:gd name="T55" fmla="*/ 128 h 144"/>
              <a:gd name="T56" fmla="*/ 160 w 176"/>
              <a:gd name="T57" fmla="*/ 144 h 144"/>
              <a:gd name="T58" fmla="*/ 176 w 176"/>
              <a:gd name="T59" fmla="*/ 80 h 144"/>
              <a:gd name="T60" fmla="*/ 160 w 176"/>
              <a:gd name="T61" fmla="*/ 64 h 144"/>
              <a:gd name="T62" fmla="*/ 96 w 176"/>
              <a:gd name="T63" fmla="*/ 144 h 144"/>
              <a:gd name="T64" fmla="*/ 112 w 176"/>
              <a:gd name="T65" fmla="*/ 128 h 144"/>
              <a:gd name="T66" fmla="*/ 96 w 176"/>
              <a:gd name="T67" fmla="*/ 144 h 144"/>
              <a:gd name="T68" fmla="*/ 144 w 176"/>
              <a:gd name="T69" fmla="*/ 144 h 144"/>
              <a:gd name="T70" fmla="*/ 128 w 176"/>
              <a:gd name="T7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16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2"/>
                </a:lnTo>
                <a:close/>
                <a:moveTo>
                  <a:pt x="6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32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16"/>
                </a:lnTo>
                <a:close/>
                <a:moveTo>
                  <a:pt x="160" y="144"/>
                </a:moveTo>
                <a:cubicBezTo>
                  <a:pt x="169" y="144"/>
                  <a:pt x="176" y="137"/>
                  <a:pt x="176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44"/>
                </a:lnTo>
                <a:close/>
                <a:moveTo>
                  <a:pt x="160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0" y="64"/>
                  <a:pt x="160" y="64"/>
                  <a:pt x="160" y="64"/>
                </a:cubicBezTo>
                <a:lnTo>
                  <a:pt x="160" y="80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128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406"/>
          <p:cNvSpPr>
            <a:spLocks noEditPoints="1"/>
          </p:cNvSpPr>
          <p:nvPr/>
        </p:nvSpPr>
        <p:spPr bwMode="auto">
          <a:xfrm>
            <a:off x="8577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96 w 176"/>
              <a:gd name="T25" fmla="*/ 16 h 144"/>
              <a:gd name="T26" fmla="*/ 96 w 176"/>
              <a:gd name="T27" fmla="*/ 48 h 144"/>
              <a:gd name="T28" fmla="*/ 160 w 176"/>
              <a:gd name="T29" fmla="*/ 48 h 144"/>
              <a:gd name="T30" fmla="*/ 160 w 176"/>
              <a:gd name="T3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48"/>
                  <a:pt x="96" y="48"/>
                  <a:pt x="96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409"/>
          <p:cNvSpPr>
            <a:spLocks noEditPoints="1"/>
          </p:cNvSpPr>
          <p:nvPr/>
        </p:nvSpPr>
        <p:spPr bwMode="auto">
          <a:xfrm>
            <a:off x="6227763" y="1593850"/>
            <a:ext cx="757238" cy="622300"/>
          </a:xfrm>
          <a:custGeom>
            <a:avLst/>
            <a:gdLst>
              <a:gd name="T0" fmla="*/ 88 w 176"/>
              <a:gd name="T1" fmla="*/ 104 h 144"/>
              <a:gd name="T2" fmla="*/ 120 w 176"/>
              <a:gd name="T3" fmla="*/ 72 h 144"/>
              <a:gd name="T4" fmla="*/ 96 w 176"/>
              <a:gd name="T5" fmla="*/ 72 h 144"/>
              <a:gd name="T6" fmla="*/ 96 w 176"/>
              <a:gd name="T7" fmla="*/ 0 h 144"/>
              <a:gd name="T8" fmla="*/ 80 w 176"/>
              <a:gd name="T9" fmla="*/ 0 h 144"/>
              <a:gd name="T10" fmla="*/ 80 w 176"/>
              <a:gd name="T11" fmla="*/ 72 h 144"/>
              <a:gd name="T12" fmla="*/ 56 w 176"/>
              <a:gd name="T13" fmla="*/ 72 h 144"/>
              <a:gd name="T14" fmla="*/ 88 w 176"/>
              <a:gd name="T15" fmla="*/ 104 h 144"/>
              <a:gd name="T16" fmla="*/ 160 w 176"/>
              <a:gd name="T17" fmla="*/ 0 h 144"/>
              <a:gd name="T18" fmla="*/ 112 w 176"/>
              <a:gd name="T19" fmla="*/ 0 h 144"/>
              <a:gd name="T20" fmla="*/ 112 w 176"/>
              <a:gd name="T21" fmla="*/ 16 h 144"/>
              <a:gd name="T22" fmla="*/ 160 w 176"/>
              <a:gd name="T23" fmla="*/ 16 h 144"/>
              <a:gd name="T24" fmla="*/ 160 w 176"/>
              <a:gd name="T25" fmla="*/ 128 h 144"/>
              <a:gd name="T26" fmla="*/ 16 w 176"/>
              <a:gd name="T27" fmla="*/ 128 h 144"/>
              <a:gd name="T28" fmla="*/ 16 w 176"/>
              <a:gd name="T29" fmla="*/ 16 h 144"/>
              <a:gd name="T30" fmla="*/ 64 w 176"/>
              <a:gd name="T31" fmla="*/ 16 h 144"/>
              <a:gd name="T32" fmla="*/ 64 w 176"/>
              <a:gd name="T33" fmla="*/ 0 h 144"/>
              <a:gd name="T34" fmla="*/ 16 w 176"/>
              <a:gd name="T35" fmla="*/ 0 h 144"/>
              <a:gd name="T36" fmla="*/ 0 w 176"/>
              <a:gd name="T37" fmla="*/ 16 h 144"/>
              <a:gd name="T38" fmla="*/ 0 w 176"/>
              <a:gd name="T39" fmla="*/ 128 h 144"/>
              <a:gd name="T40" fmla="*/ 16 w 176"/>
              <a:gd name="T41" fmla="*/ 144 h 144"/>
              <a:gd name="T42" fmla="*/ 160 w 176"/>
              <a:gd name="T43" fmla="*/ 144 h 144"/>
              <a:gd name="T44" fmla="*/ 176 w 176"/>
              <a:gd name="T45" fmla="*/ 128 h 144"/>
              <a:gd name="T46" fmla="*/ 176 w 176"/>
              <a:gd name="T47" fmla="*/ 16 h 144"/>
              <a:gd name="T48" fmla="*/ 160 w 176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44">
                <a:moveTo>
                  <a:pt x="88" y="104"/>
                </a:moveTo>
                <a:cubicBezTo>
                  <a:pt x="120" y="72"/>
                  <a:pt x="120" y="72"/>
                  <a:pt x="120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lnTo>
                  <a:pt x="88" y="104"/>
                </a:lnTo>
                <a:close/>
                <a:moveTo>
                  <a:pt x="160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412"/>
          <p:cNvSpPr>
            <a:spLocks noEditPoints="1"/>
          </p:cNvSpPr>
          <p:nvPr/>
        </p:nvSpPr>
        <p:spPr bwMode="auto">
          <a:xfrm>
            <a:off x="3959225" y="1528763"/>
            <a:ext cx="595313" cy="762000"/>
          </a:xfrm>
          <a:custGeom>
            <a:avLst/>
            <a:gdLst>
              <a:gd name="T0" fmla="*/ 295 w 375"/>
              <a:gd name="T1" fmla="*/ 374 h 480"/>
              <a:gd name="T2" fmla="*/ 295 w 375"/>
              <a:gd name="T3" fmla="*/ 187 h 480"/>
              <a:gd name="T4" fmla="*/ 241 w 375"/>
              <a:gd name="T5" fmla="*/ 187 h 480"/>
              <a:gd name="T6" fmla="*/ 241 w 375"/>
              <a:gd name="T7" fmla="*/ 374 h 480"/>
              <a:gd name="T8" fmla="*/ 161 w 375"/>
              <a:gd name="T9" fmla="*/ 374 h 480"/>
              <a:gd name="T10" fmla="*/ 268 w 375"/>
              <a:gd name="T11" fmla="*/ 480 h 480"/>
              <a:gd name="T12" fmla="*/ 375 w 375"/>
              <a:gd name="T13" fmla="*/ 374 h 480"/>
              <a:gd name="T14" fmla="*/ 295 w 375"/>
              <a:gd name="T15" fmla="*/ 374 h 480"/>
              <a:gd name="T16" fmla="*/ 107 w 375"/>
              <a:gd name="T17" fmla="*/ 0 h 480"/>
              <a:gd name="T18" fmla="*/ 0 w 375"/>
              <a:gd name="T19" fmla="*/ 107 h 480"/>
              <a:gd name="T20" fmla="*/ 80 w 375"/>
              <a:gd name="T21" fmla="*/ 107 h 480"/>
              <a:gd name="T22" fmla="*/ 80 w 375"/>
              <a:gd name="T23" fmla="*/ 294 h 480"/>
              <a:gd name="T24" fmla="*/ 134 w 375"/>
              <a:gd name="T25" fmla="*/ 294 h 480"/>
              <a:gd name="T26" fmla="*/ 134 w 375"/>
              <a:gd name="T27" fmla="*/ 107 h 480"/>
              <a:gd name="T28" fmla="*/ 214 w 375"/>
              <a:gd name="T29" fmla="*/ 107 h 480"/>
              <a:gd name="T30" fmla="*/ 107 w 375"/>
              <a:gd name="T31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5" h="480">
                <a:moveTo>
                  <a:pt x="295" y="374"/>
                </a:moveTo>
                <a:lnTo>
                  <a:pt x="295" y="187"/>
                </a:lnTo>
                <a:lnTo>
                  <a:pt x="241" y="187"/>
                </a:lnTo>
                <a:lnTo>
                  <a:pt x="241" y="374"/>
                </a:lnTo>
                <a:lnTo>
                  <a:pt x="161" y="374"/>
                </a:lnTo>
                <a:lnTo>
                  <a:pt x="268" y="480"/>
                </a:lnTo>
                <a:lnTo>
                  <a:pt x="375" y="374"/>
                </a:lnTo>
                <a:lnTo>
                  <a:pt x="295" y="374"/>
                </a:lnTo>
                <a:close/>
                <a:moveTo>
                  <a:pt x="107" y="0"/>
                </a:moveTo>
                <a:lnTo>
                  <a:pt x="0" y="107"/>
                </a:lnTo>
                <a:lnTo>
                  <a:pt x="80" y="107"/>
                </a:lnTo>
                <a:lnTo>
                  <a:pt x="80" y="294"/>
                </a:lnTo>
                <a:lnTo>
                  <a:pt x="134" y="294"/>
                </a:lnTo>
                <a:lnTo>
                  <a:pt x="134" y="107"/>
                </a:lnTo>
                <a:lnTo>
                  <a:pt x="214" y="107"/>
                </a:lnTo>
                <a:lnTo>
                  <a:pt x="107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415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36 w 160"/>
              <a:gd name="T11" fmla="*/ 56 h 160"/>
              <a:gd name="T12" fmla="*/ 64 w 160"/>
              <a:gd name="T13" fmla="*/ 28 h 160"/>
              <a:gd name="T14" fmla="*/ 92 w 160"/>
              <a:gd name="T15" fmla="*/ 56 h 160"/>
              <a:gd name="T16" fmla="*/ 72 w 160"/>
              <a:gd name="T17" fmla="*/ 56 h 160"/>
              <a:gd name="T18" fmla="*/ 72 w 160"/>
              <a:gd name="T19" fmla="*/ 88 h 160"/>
              <a:gd name="T20" fmla="*/ 56 w 160"/>
              <a:gd name="T21" fmla="*/ 88 h 160"/>
              <a:gd name="T22" fmla="*/ 56 w 160"/>
              <a:gd name="T23" fmla="*/ 56 h 160"/>
              <a:gd name="T24" fmla="*/ 36 w 160"/>
              <a:gd name="T25" fmla="*/ 56 h 160"/>
              <a:gd name="T26" fmla="*/ 124 w 160"/>
              <a:gd name="T27" fmla="*/ 104 h 160"/>
              <a:gd name="T28" fmla="*/ 96 w 160"/>
              <a:gd name="T29" fmla="*/ 132 h 160"/>
              <a:gd name="T30" fmla="*/ 68 w 160"/>
              <a:gd name="T31" fmla="*/ 104 h 160"/>
              <a:gd name="T32" fmla="*/ 88 w 160"/>
              <a:gd name="T33" fmla="*/ 104 h 160"/>
              <a:gd name="T34" fmla="*/ 88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124 w 160"/>
              <a:gd name="T41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36" y="56"/>
                </a:moveTo>
                <a:cubicBezTo>
                  <a:pt x="64" y="28"/>
                  <a:pt x="64" y="28"/>
                  <a:pt x="64" y="28"/>
                </a:cubicBezTo>
                <a:cubicBezTo>
                  <a:pt x="92" y="56"/>
                  <a:pt x="92" y="56"/>
                  <a:pt x="9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88"/>
                  <a:pt x="72" y="88"/>
                  <a:pt x="72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56"/>
                  <a:pt x="56" y="56"/>
                  <a:pt x="56" y="56"/>
                </a:cubicBezTo>
                <a:lnTo>
                  <a:pt x="36" y="56"/>
                </a:lnTo>
                <a:close/>
                <a:moveTo>
                  <a:pt x="124" y="104"/>
                </a:moveTo>
                <a:cubicBezTo>
                  <a:pt x="96" y="132"/>
                  <a:pt x="96" y="132"/>
                  <a:pt x="96" y="132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lnTo>
                  <a:pt x="124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847565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apps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downward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down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upward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cancel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chevron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chevron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expand less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expand 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first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fullscreen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fullscreen exit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last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menu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 horiz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 vert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refresh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subdirectory arrow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subdirectory arrow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unfold less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unfold 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8" name="Freeform 354"/>
          <p:cNvSpPr>
            <a:spLocks noEditPoints="1"/>
          </p:cNvSpPr>
          <p:nvPr/>
        </p:nvSpPr>
        <p:spPr bwMode="auto">
          <a:xfrm>
            <a:off x="13455651" y="7624763"/>
            <a:ext cx="398463" cy="762000"/>
          </a:xfrm>
          <a:custGeom>
            <a:avLst/>
            <a:gdLst>
              <a:gd name="T0" fmla="*/ 126 w 251"/>
              <a:gd name="T1" fmla="*/ 77 h 480"/>
              <a:gd name="T2" fmla="*/ 210 w 251"/>
              <a:gd name="T3" fmla="*/ 160 h 480"/>
              <a:gd name="T4" fmla="*/ 251 w 251"/>
              <a:gd name="T5" fmla="*/ 124 h 480"/>
              <a:gd name="T6" fmla="*/ 126 w 251"/>
              <a:gd name="T7" fmla="*/ 0 h 480"/>
              <a:gd name="T8" fmla="*/ 0 w 251"/>
              <a:gd name="T9" fmla="*/ 124 h 480"/>
              <a:gd name="T10" fmla="*/ 41 w 251"/>
              <a:gd name="T11" fmla="*/ 160 h 480"/>
              <a:gd name="T12" fmla="*/ 126 w 251"/>
              <a:gd name="T13" fmla="*/ 77 h 480"/>
              <a:gd name="T14" fmla="*/ 126 w 251"/>
              <a:gd name="T15" fmla="*/ 404 h 480"/>
              <a:gd name="T16" fmla="*/ 41 w 251"/>
              <a:gd name="T17" fmla="*/ 320 h 480"/>
              <a:gd name="T18" fmla="*/ 0 w 251"/>
              <a:gd name="T19" fmla="*/ 357 h 480"/>
              <a:gd name="T20" fmla="*/ 126 w 251"/>
              <a:gd name="T21" fmla="*/ 480 h 480"/>
              <a:gd name="T22" fmla="*/ 251 w 251"/>
              <a:gd name="T23" fmla="*/ 357 h 480"/>
              <a:gd name="T24" fmla="*/ 210 w 251"/>
              <a:gd name="T25" fmla="*/ 320 h 480"/>
              <a:gd name="T26" fmla="*/ 126 w 251"/>
              <a:gd name="T27" fmla="*/ 40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1" h="480">
                <a:moveTo>
                  <a:pt x="126" y="77"/>
                </a:moveTo>
                <a:lnTo>
                  <a:pt x="210" y="160"/>
                </a:lnTo>
                <a:lnTo>
                  <a:pt x="251" y="124"/>
                </a:lnTo>
                <a:lnTo>
                  <a:pt x="126" y="0"/>
                </a:lnTo>
                <a:lnTo>
                  <a:pt x="0" y="124"/>
                </a:lnTo>
                <a:lnTo>
                  <a:pt x="41" y="160"/>
                </a:lnTo>
                <a:lnTo>
                  <a:pt x="126" y="77"/>
                </a:lnTo>
                <a:close/>
                <a:moveTo>
                  <a:pt x="126" y="404"/>
                </a:moveTo>
                <a:lnTo>
                  <a:pt x="41" y="320"/>
                </a:lnTo>
                <a:lnTo>
                  <a:pt x="0" y="357"/>
                </a:lnTo>
                <a:lnTo>
                  <a:pt x="126" y="480"/>
                </a:lnTo>
                <a:lnTo>
                  <a:pt x="251" y="357"/>
                </a:lnTo>
                <a:lnTo>
                  <a:pt x="210" y="320"/>
                </a:lnTo>
                <a:lnTo>
                  <a:pt x="126" y="4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357"/>
          <p:cNvSpPr>
            <a:spLocks noEditPoints="1"/>
          </p:cNvSpPr>
          <p:nvPr/>
        </p:nvSpPr>
        <p:spPr bwMode="auto">
          <a:xfrm>
            <a:off x="11083925" y="7620000"/>
            <a:ext cx="444500" cy="755650"/>
          </a:xfrm>
          <a:custGeom>
            <a:avLst/>
            <a:gdLst>
              <a:gd name="T0" fmla="*/ 0 w 280"/>
              <a:gd name="T1" fmla="*/ 435 h 476"/>
              <a:gd name="T2" fmla="*/ 45 w 280"/>
              <a:gd name="T3" fmla="*/ 476 h 476"/>
              <a:gd name="T4" fmla="*/ 140 w 280"/>
              <a:gd name="T5" fmla="*/ 383 h 476"/>
              <a:gd name="T6" fmla="*/ 235 w 280"/>
              <a:gd name="T7" fmla="*/ 476 h 476"/>
              <a:gd name="T8" fmla="*/ 280 w 280"/>
              <a:gd name="T9" fmla="*/ 435 h 476"/>
              <a:gd name="T10" fmla="*/ 140 w 280"/>
              <a:gd name="T11" fmla="*/ 298 h 476"/>
              <a:gd name="T12" fmla="*/ 0 w 280"/>
              <a:gd name="T13" fmla="*/ 435 h 476"/>
              <a:gd name="T14" fmla="*/ 280 w 280"/>
              <a:gd name="T15" fmla="*/ 41 h 476"/>
              <a:gd name="T16" fmla="*/ 235 w 280"/>
              <a:gd name="T17" fmla="*/ 0 h 476"/>
              <a:gd name="T18" fmla="*/ 140 w 280"/>
              <a:gd name="T19" fmla="*/ 93 h 476"/>
              <a:gd name="T20" fmla="*/ 45 w 280"/>
              <a:gd name="T21" fmla="*/ 0 h 476"/>
              <a:gd name="T22" fmla="*/ 0 w 280"/>
              <a:gd name="T23" fmla="*/ 41 h 476"/>
              <a:gd name="T24" fmla="*/ 140 w 280"/>
              <a:gd name="T25" fmla="*/ 179 h 476"/>
              <a:gd name="T26" fmla="*/ 280 w 280"/>
              <a:gd name="T27" fmla="*/ 4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0" h="476">
                <a:moveTo>
                  <a:pt x="0" y="435"/>
                </a:moveTo>
                <a:lnTo>
                  <a:pt x="45" y="476"/>
                </a:lnTo>
                <a:lnTo>
                  <a:pt x="140" y="383"/>
                </a:lnTo>
                <a:lnTo>
                  <a:pt x="235" y="476"/>
                </a:lnTo>
                <a:lnTo>
                  <a:pt x="280" y="435"/>
                </a:lnTo>
                <a:lnTo>
                  <a:pt x="140" y="298"/>
                </a:lnTo>
                <a:lnTo>
                  <a:pt x="0" y="435"/>
                </a:lnTo>
                <a:close/>
                <a:moveTo>
                  <a:pt x="280" y="41"/>
                </a:moveTo>
                <a:lnTo>
                  <a:pt x="235" y="0"/>
                </a:lnTo>
                <a:lnTo>
                  <a:pt x="140" y="93"/>
                </a:lnTo>
                <a:lnTo>
                  <a:pt x="45" y="0"/>
                </a:lnTo>
                <a:lnTo>
                  <a:pt x="0" y="41"/>
                </a:lnTo>
                <a:lnTo>
                  <a:pt x="140" y="179"/>
                </a:lnTo>
                <a:lnTo>
                  <a:pt x="280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360"/>
          <p:cNvSpPr>
            <a:spLocks noEditPoints="1"/>
          </p:cNvSpPr>
          <p:nvPr/>
        </p:nvSpPr>
        <p:spPr bwMode="auto">
          <a:xfrm>
            <a:off x="8574088" y="7866063"/>
            <a:ext cx="760413" cy="273050"/>
          </a:xfrm>
          <a:custGeom>
            <a:avLst/>
            <a:gdLst>
              <a:gd name="T0" fmla="*/ 142 w 479"/>
              <a:gd name="T1" fmla="*/ 110 h 172"/>
              <a:gd name="T2" fmla="*/ 85 w 479"/>
              <a:gd name="T3" fmla="*/ 167 h 172"/>
              <a:gd name="T4" fmla="*/ 72 w 479"/>
              <a:gd name="T5" fmla="*/ 154 h 172"/>
              <a:gd name="T6" fmla="*/ 106 w 479"/>
              <a:gd name="T7" fmla="*/ 120 h 172"/>
              <a:gd name="T8" fmla="*/ 0 w 479"/>
              <a:gd name="T9" fmla="*/ 120 h 172"/>
              <a:gd name="T10" fmla="*/ 0 w 479"/>
              <a:gd name="T11" fmla="*/ 5 h 172"/>
              <a:gd name="T12" fmla="*/ 19 w 479"/>
              <a:gd name="T13" fmla="*/ 5 h 172"/>
              <a:gd name="T14" fmla="*/ 19 w 479"/>
              <a:gd name="T15" fmla="*/ 101 h 172"/>
              <a:gd name="T16" fmla="*/ 106 w 479"/>
              <a:gd name="T17" fmla="*/ 101 h 172"/>
              <a:gd name="T18" fmla="*/ 72 w 479"/>
              <a:gd name="T19" fmla="*/ 66 h 172"/>
              <a:gd name="T20" fmla="*/ 85 w 479"/>
              <a:gd name="T21" fmla="*/ 53 h 172"/>
              <a:gd name="T22" fmla="*/ 142 w 479"/>
              <a:gd name="T23" fmla="*/ 110 h 172"/>
              <a:gd name="T24" fmla="*/ 479 w 479"/>
              <a:gd name="T25" fmla="*/ 115 h 172"/>
              <a:gd name="T26" fmla="*/ 422 w 479"/>
              <a:gd name="T27" fmla="*/ 172 h 172"/>
              <a:gd name="T28" fmla="*/ 409 w 479"/>
              <a:gd name="T29" fmla="*/ 159 h 172"/>
              <a:gd name="T30" fmla="*/ 442 w 479"/>
              <a:gd name="T31" fmla="*/ 124 h 172"/>
              <a:gd name="T32" fmla="*/ 327 w 479"/>
              <a:gd name="T33" fmla="*/ 124 h 172"/>
              <a:gd name="T34" fmla="*/ 327 w 479"/>
              <a:gd name="T35" fmla="*/ 0 h 172"/>
              <a:gd name="T36" fmla="*/ 346 w 479"/>
              <a:gd name="T37" fmla="*/ 0 h 172"/>
              <a:gd name="T38" fmla="*/ 346 w 479"/>
              <a:gd name="T39" fmla="*/ 105 h 172"/>
              <a:gd name="T40" fmla="*/ 442 w 479"/>
              <a:gd name="T41" fmla="*/ 105 h 172"/>
              <a:gd name="T42" fmla="*/ 409 w 479"/>
              <a:gd name="T43" fmla="*/ 71 h 172"/>
              <a:gd name="T44" fmla="*/ 422 w 479"/>
              <a:gd name="T45" fmla="*/ 58 h 172"/>
              <a:gd name="T46" fmla="*/ 479 w 479"/>
              <a:gd name="T47" fmla="*/ 11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172">
                <a:moveTo>
                  <a:pt x="142" y="110"/>
                </a:moveTo>
                <a:lnTo>
                  <a:pt x="85" y="167"/>
                </a:lnTo>
                <a:lnTo>
                  <a:pt x="72" y="154"/>
                </a:lnTo>
                <a:lnTo>
                  <a:pt x="106" y="120"/>
                </a:lnTo>
                <a:lnTo>
                  <a:pt x="0" y="120"/>
                </a:lnTo>
                <a:lnTo>
                  <a:pt x="0" y="5"/>
                </a:lnTo>
                <a:lnTo>
                  <a:pt x="19" y="5"/>
                </a:lnTo>
                <a:lnTo>
                  <a:pt x="19" y="101"/>
                </a:lnTo>
                <a:lnTo>
                  <a:pt x="106" y="101"/>
                </a:lnTo>
                <a:lnTo>
                  <a:pt x="72" y="66"/>
                </a:lnTo>
                <a:lnTo>
                  <a:pt x="85" y="53"/>
                </a:lnTo>
                <a:lnTo>
                  <a:pt x="142" y="110"/>
                </a:lnTo>
                <a:close/>
                <a:moveTo>
                  <a:pt x="479" y="115"/>
                </a:moveTo>
                <a:lnTo>
                  <a:pt x="422" y="172"/>
                </a:lnTo>
                <a:lnTo>
                  <a:pt x="409" y="159"/>
                </a:lnTo>
                <a:lnTo>
                  <a:pt x="442" y="124"/>
                </a:lnTo>
                <a:lnTo>
                  <a:pt x="327" y="124"/>
                </a:lnTo>
                <a:lnTo>
                  <a:pt x="327" y="0"/>
                </a:lnTo>
                <a:lnTo>
                  <a:pt x="346" y="0"/>
                </a:lnTo>
                <a:lnTo>
                  <a:pt x="346" y="105"/>
                </a:lnTo>
                <a:lnTo>
                  <a:pt x="442" y="105"/>
                </a:lnTo>
                <a:lnTo>
                  <a:pt x="409" y="71"/>
                </a:lnTo>
                <a:lnTo>
                  <a:pt x="422" y="58"/>
                </a:lnTo>
                <a:lnTo>
                  <a:pt x="479" y="1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6265863" y="7624763"/>
            <a:ext cx="681038" cy="762000"/>
          </a:xfrm>
          <a:custGeom>
            <a:avLst/>
            <a:gdLst>
              <a:gd name="T0" fmla="*/ 161 w 429"/>
              <a:gd name="T1" fmla="*/ 160 h 480"/>
              <a:gd name="T2" fmla="*/ 198 w 429"/>
              <a:gd name="T3" fmla="*/ 197 h 480"/>
              <a:gd name="T4" fmla="*/ 104 w 429"/>
              <a:gd name="T5" fmla="*/ 294 h 480"/>
              <a:gd name="T6" fmla="*/ 375 w 429"/>
              <a:gd name="T7" fmla="*/ 294 h 480"/>
              <a:gd name="T8" fmla="*/ 375 w 429"/>
              <a:gd name="T9" fmla="*/ 0 h 480"/>
              <a:gd name="T10" fmla="*/ 429 w 429"/>
              <a:gd name="T11" fmla="*/ 0 h 480"/>
              <a:gd name="T12" fmla="*/ 429 w 429"/>
              <a:gd name="T13" fmla="*/ 347 h 480"/>
              <a:gd name="T14" fmla="*/ 104 w 429"/>
              <a:gd name="T15" fmla="*/ 347 h 480"/>
              <a:gd name="T16" fmla="*/ 198 w 429"/>
              <a:gd name="T17" fmla="*/ 444 h 480"/>
              <a:gd name="T18" fmla="*/ 161 w 429"/>
              <a:gd name="T19" fmla="*/ 480 h 480"/>
              <a:gd name="T20" fmla="*/ 0 w 429"/>
              <a:gd name="T21" fmla="*/ 320 h 480"/>
              <a:gd name="T22" fmla="*/ 161 w 429"/>
              <a:gd name="T2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9" h="480">
                <a:moveTo>
                  <a:pt x="161" y="160"/>
                </a:moveTo>
                <a:lnTo>
                  <a:pt x="198" y="197"/>
                </a:lnTo>
                <a:lnTo>
                  <a:pt x="104" y="294"/>
                </a:lnTo>
                <a:lnTo>
                  <a:pt x="375" y="294"/>
                </a:lnTo>
                <a:lnTo>
                  <a:pt x="375" y="0"/>
                </a:lnTo>
                <a:lnTo>
                  <a:pt x="429" y="0"/>
                </a:lnTo>
                <a:lnTo>
                  <a:pt x="429" y="347"/>
                </a:lnTo>
                <a:lnTo>
                  <a:pt x="104" y="347"/>
                </a:lnTo>
                <a:lnTo>
                  <a:pt x="198" y="444"/>
                </a:lnTo>
                <a:lnTo>
                  <a:pt x="161" y="480"/>
                </a:lnTo>
                <a:lnTo>
                  <a:pt x="0" y="320"/>
                </a:lnTo>
                <a:lnTo>
                  <a:pt x="161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3879850" y="7620000"/>
            <a:ext cx="755650" cy="755650"/>
          </a:xfrm>
          <a:custGeom>
            <a:avLst/>
            <a:gdLst>
              <a:gd name="T0" fmla="*/ 109 w 128"/>
              <a:gd name="T1" fmla="*/ 19 h 128"/>
              <a:gd name="T2" fmla="*/ 64 w 128"/>
              <a:gd name="T3" fmla="*/ 0 h 128"/>
              <a:gd name="T4" fmla="*/ 0 w 128"/>
              <a:gd name="T5" fmla="*/ 64 h 128"/>
              <a:gd name="T6" fmla="*/ 64 w 128"/>
              <a:gd name="T7" fmla="*/ 128 h 128"/>
              <a:gd name="T8" fmla="*/ 126 w 128"/>
              <a:gd name="T9" fmla="*/ 80 h 128"/>
              <a:gd name="T10" fmla="*/ 109 w 128"/>
              <a:gd name="T11" fmla="*/ 80 h 128"/>
              <a:gd name="T12" fmla="*/ 64 w 128"/>
              <a:gd name="T13" fmla="*/ 112 h 128"/>
              <a:gd name="T14" fmla="*/ 16 w 128"/>
              <a:gd name="T15" fmla="*/ 64 h 128"/>
              <a:gd name="T16" fmla="*/ 64 w 128"/>
              <a:gd name="T17" fmla="*/ 16 h 128"/>
              <a:gd name="T18" fmla="*/ 98 w 128"/>
              <a:gd name="T19" fmla="*/ 30 h 128"/>
              <a:gd name="T20" fmla="*/ 72 w 128"/>
              <a:gd name="T21" fmla="*/ 56 h 128"/>
              <a:gd name="T22" fmla="*/ 128 w 128"/>
              <a:gd name="T23" fmla="*/ 56 h 128"/>
              <a:gd name="T24" fmla="*/ 128 w 128"/>
              <a:gd name="T25" fmla="*/ 0 h 128"/>
              <a:gd name="T26" fmla="*/ 109 w 128"/>
              <a:gd name="T27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8">
                <a:moveTo>
                  <a:pt x="109" y="19"/>
                </a:moveTo>
                <a:cubicBezTo>
                  <a:pt x="98" y="7"/>
                  <a:pt x="82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4" y="128"/>
                  <a:pt x="119" y="108"/>
                  <a:pt x="126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3" y="99"/>
                  <a:pt x="85" y="112"/>
                  <a:pt x="64" y="112"/>
                </a:cubicBezTo>
                <a:cubicBezTo>
                  <a:pt x="37" y="112"/>
                  <a:pt x="16" y="91"/>
                  <a:pt x="16" y="64"/>
                </a:cubicBezTo>
                <a:cubicBezTo>
                  <a:pt x="16" y="37"/>
                  <a:pt x="37" y="16"/>
                  <a:pt x="64" y="16"/>
                </a:cubicBezTo>
                <a:cubicBezTo>
                  <a:pt x="77" y="16"/>
                  <a:pt x="89" y="22"/>
                  <a:pt x="98" y="30"/>
                </a:cubicBezTo>
                <a:cubicBezTo>
                  <a:pt x="72" y="56"/>
                  <a:pt x="72" y="56"/>
                  <a:pt x="7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0"/>
                  <a:pt x="128" y="0"/>
                  <a:pt x="128" y="0"/>
                </a:cubicBezTo>
                <a:lnTo>
                  <a:pt x="109" y="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369"/>
          <p:cNvSpPr>
            <a:spLocks noEditPoints="1"/>
          </p:cNvSpPr>
          <p:nvPr/>
        </p:nvSpPr>
        <p:spPr bwMode="auto">
          <a:xfrm>
            <a:off x="1808163" y="7620000"/>
            <a:ext cx="200025" cy="755650"/>
          </a:xfrm>
          <a:custGeom>
            <a:avLst/>
            <a:gdLst>
              <a:gd name="T0" fmla="*/ 16 w 32"/>
              <a:gd name="T1" fmla="*/ 32 h 128"/>
              <a:gd name="T2" fmla="*/ 32 w 32"/>
              <a:gd name="T3" fmla="*/ 16 h 128"/>
              <a:gd name="T4" fmla="*/ 16 w 32"/>
              <a:gd name="T5" fmla="*/ 0 h 128"/>
              <a:gd name="T6" fmla="*/ 0 w 32"/>
              <a:gd name="T7" fmla="*/ 16 h 128"/>
              <a:gd name="T8" fmla="*/ 16 w 32"/>
              <a:gd name="T9" fmla="*/ 32 h 128"/>
              <a:gd name="T10" fmla="*/ 16 w 32"/>
              <a:gd name="T11" fmla="*/ 48 h 128"/>
              <a:gd name="T12" fmla="*/ 0 w 32"/>
              <a:gd name="T13" fmla="*/ 64 h 128"/>
              <a:gd name="T14" fmla="*/ 16 w 32"/>
              <a:gd name="T15" fmla="*/ 80 h 128"/>
              <a:gd name="T16" fmla="*/ 32 w 32"/>
              <a:gd name="T17" fmla="*/ 64 h 128"/>
              <a:gd name="T18" fmla="*/ 16 w 32"/>
              <a:gd name="T19" fmla="*/ 48 h 128"/>
              <a:gd name="T20" fmla="*/ 16 w 32"/>
              <a:gd name="T21" fmla="*/ 96 h 128"/>
              <a:gd name="T22" fmla="*/ 0 w 32"/>
              <a:gd name="T23" fmla="*/ 112 h 128"/>
              <a:gd name="T24" fmla="*/ 16 w 32"/>
              <a:gd name="T25" fmla="*/ 128 h 128"/>
              <a:gd name="T26" fmla="*/ 32 w 32"/>
              <a:gd name="T27" fmla="*/ 112 h 128"/>
              <a:gd name="T28" fmla="*/ 16 w 32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128">
                <a:moveTo>
                  <a:pt x="16" y="32"/>
                </a:move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lose/>
                <a:moveTo>
                  <a:pt x="16" y="48"/>
                </a:moveTo>
                <a:cubicBezTo>
                  <a:pt x="7" y="48"/>
                  <a:pt x="0" y="55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25" y="80"/>
                  <a:pt x="32" y="73"/>
                  <a:pt x="32" y="64"/>
                </a:cubicBezTo>
                <a:cubicBezTo>
                  <a:pt x="32" y="55"/>
                  <a:pt x="25" y="48"/>
                  <a:pt x="16" y="48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372"/>
          <p:cNvSpPr>
            <a:spLocks noEditPoints="1"/>
          </p:cNvSpPr>
          <p:nvPr/>
        </p:nvSpPr>
        <p:spPr bwMode="auto">
          <a:xfrm>
            <a:off x="15627350" y="5865813"/>
            <a:ext cx="755650" cy="200025"/>
          </a:xfrm>
          <a:custGeom>
            <a:avLst/>
            <a:gdLst>
              <a:gd name="T0" fmla="*/ 16 w 128"/>
              <a:gd name="T1" fmla="*/ 0 h 32"/>
              <a:gd name="T2" fmla="*/ 0 w 128"/>
              <a:gd name="T3" fmla="*/ 16 h 32"/>
              <a:gd name="T4" fmla="*/ 16 w 128"/>
              <a:gd name="T5" fmla="*/ 32 h 32"/>
              <a:gd name="T6" fmla="*/ 32 w 128"/>
              <a:gd name="T7" fmla="*/ 16 h 32"/>
              <a:gd name="T8" fmla="*/ 16 w 128"/>
              <a:gd name="T9" fmla="*/ 0 h 32"/>
              <a:gd name="T10" fmla="*/ 112 w 128"/>
              <a:gd name="T11" fmla="*/ 0 h 32"/>
              <a:gd name="T12" fmla="*/ 96 w 128"/>
              <a:gd name="T13" fmla="*/ 16 h 32"/>
              <a:gd name="T14" fmla="*/ 112 w 128"/>
              <a:gd name="T15" fmla="*/ 32 h 32"/>
              <a:gd name="T16" fmla="*/ 128 w 128"/>
              <a:gd name="T17" fmla="*/ 16 h 32"/>
              <a:gd name="T18" fmla="*/ 112 w 128"/>
              <a:gd name="T19" fmla="*/ 0 h 32"/>
              <a:gd name="T20" fmla="*/ 64 w 128"/>
              <a:gd name="T21" fmla="*/ 0 h 32"/>
              <a:gd name="T22" fmla="*/ 48 w 128"/>
              <a:gd name="T23" fmla="*/ 16 h 32"/>
              <a:gd name="T24" fmla="*/ 64 w 128"/>
              <a:gd name="T25" fmla="*/ 32 h 32"/>
              <a:gd name="T26" fmla="*/ 80 w 128"/>
              <a:gd name="T27" fmla="*/ 16 h 32"/>
              <a:gd name="T28" fmla="*/ 64 w 128"/>
              <a:gd name="T2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32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12" y="0"/>
                </a:move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0"/>
                </a:move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cubicBezTo>
                  <a:pt x="73" y="32"/>
                  <a:pt x="80" y="25"/>
                  <a:pt x="80" y="16"/>
                </a:cubicBezTo>
                <a:cubicBezTo>
                  <a:pt x="80" y="7"/>
                  <a:pt x="73" y="0"/>
                  <a:pt x="6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375"/>
          <p:cNvSpPr>
            <a:spLocks noEditPoints="1"/>
          </p:cNvSpPr>
          <p:nvPr/>
        </p:nvSpPr>
        <p:spPr bwMode="auto">
          <a:xfrm>
            <a:off x="13266738" y="5716588"/>
            <a:ext cx="762000" cy="514350"/>
          </a:xfrm>
          <a:custGeom>
            <a:avLst/>
            <a:gdLst>
              <a:gd name="T0" fmla="*/ 0 w 480"/>
              <a:gd name="T1" fmla="*/ 324 h 324"/>
              <a:gd name="T2" fmla="*/ 480 w 480"/>
              <a:gd name="T3" fmla="*/ 324 h 324"/>
              <a:gd name="T4" fmla="*/ 480 w 480"/>
              <a:gd name="T5" fmla="*/ 270 h 324"/>
              <a:gd name="T6" fmla="*/ 0 w 480"/>
              <a:gd name="T7" fmla="*/ 270 h 324"/>
              <a:gd name="T8" fmla="*/ 0 w 480"/>
              <a:gd name="T9" fmla="*/ 324 h 324"/>
              <a:gd name="T10" fmla="*/ 0 w 480"/>
              <a:gd name="T11" fmla="*/ 189 h 324"/>
              <a:gd name="T12" fmla="*/ 480 w 480"/>
              <a:gd name="T13" fmla="*/ 189 h 324"/>
              <a:gd name="T14" fmla="*/ 480 w 480"/>
              <a:gd name="T15" fmla="*/ 135 h 324"/>
              <a:gd name="T16" fmla="*/ 0 w 480"/>
              <a:gd name="T17" fmla="*/ 135 h 324"/>
              <a:gd name="T18" fmla="*/ 0 w 480"/>
              <a:gd name="T19" fmla="*/ 189 h 324"/>
              <a:gd name="T20" fmla="*/ 0 w 480"/>
              <a:gd name="T21" fmla="*/ 0 h 324"/>
              <a:gd name="T22" fmla="*/ 0 w 480"/>
              <a:gd name="T23" fmla="*/ 54 h 324"/>
              <a:gd name="T24" fmla="*/ 480 w 480"/>
              <a:gd name="T25" fmla="*/ 54 h 324"/>
              <a:gd name="T26" fmla="*/ 480 w 480"/>
              <a:gd name="T27" fmla="*/ 0 h 324"/>
              <a:gd name="T28" fmla="*/ 0 w 480"/>
              <a:gd name="T2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0" y="324"/>
                </a:moveTo>
                <a:lnTo>
                  <a:pt x="480" y="324"/>
                </a:lnTo>
                <a:lnTo>
                  <a:pt x="480" y="270"/>
                </a:lnTo>
                <a:lnTo>
                  <a:pt x="0" y="270"/>
                </a:lnTo>
                <a:lnTo>
                  <a:pt x="0" y="324"/>
                </a:lnTo>
                <a:close/>
                <a:moveTo>
                  <a:pt x="0" y="189"/>
                </a:moveTo>
                <a:lnTo>
                  <a:pt x="480" y="189"/>
                </a:lnTo>
                <a:lnTo>
                  <a:pt x="480" y="135"/>
                </a:lnTo>
                <a:lnTo>
                  <a:pt x="0" y="135"/>
                </a:lnTo>
                <a:lnTo>
                  <a:pt x="0" y="189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378"/>
          <p:cNvSpPr>
            <a:spLocks noEditPoints="1"/>
          </p:cNvSpPr>
          <p:nvPr/>
        </p:nvSpPr>
        <p:spPr bwMode="auto">
          <a:xfrm>
            <a:off x="10914063" y="5607051"/>
            <a:ext cx="762000" cy="739775"/>
          </a:xfrm>
          <a:custGeom>
            <a:avLst/>
            <a:gdLst>
              <a:gd name="T0" fmla="*/ 0 w 480"/>
              <a:gd name="T1" fmla="*/ 53 h 466"/>
              <a:gd name="T2" fmla="*/ 175 w 480"/>
              <a:gd name="T3" fmla="*/ 233 h 466"/>
              <a:gd name="T4" fmla="*/ 0 w 480"/>
              <a:gd name="T5" fmla="*/ 412 h 466"/>
              <a:gd name="T6" fmla="*/ 53 w 480"/>
              <a:gd name="T7" fmla="*/ 466 h 466"/>
              <a:gd name="T8" fmla="*/ 286 w 480"/>
              <a:gd name="T9" fmla="*/ 233 h 466"/>
              <a:gd name="T10" fmla="*/ 53 w 480"/>
              <a:gd name="T11" fmla="*/ 0 h 466"/>
              <a:gd name="T12" fmla="*/ 0 w 480"/>
              <a:gd name="T13" fmla="*/ 53 h 466"/>
              <a:gd name="T14" fmla="*/ 403 w 480"/>
              <a:gd name="T15" fmla="*/ 0 h 466"/>
              <a:gd name="T16" fmla="*/ 480 w 480"/>
              <a:gd name="T17" fmla="*/ 0 h 466"/>
              <a:gd name="T18" fmla="*/ 480 w 480"/>
              <a:gd name="T19" fmla="*/ 466 h 466"/>
              <a:gd name="T20" fmla="*/ 403 w 480"/>
              <a:gd name="T21" fmla="*/ 466 h 466"/>
              <a:gd name="T22" fmla="*/ 403 w 480"/>
              <a:gd name="T23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466">
                <a:moveTo>
                  <a:pt x="0" y="53"/>
                </a:moveTo>
                <a:lnTo>
                  <a:pt x="175" y="233"/>
                </a:lnTo>
                <a:lnTo>
                  <a:pt x="0" y="412"/>
                </a:lnTo>
                <a:lnTo>
                  <a:pt x="53" y="466"/>
                </a:lnTo>
                <a:lnTo>
                  <a:pt x="286" y="233"/>
                </a:lnTo>
                <a:lnTo>
                  <a:pt x="53" y="0"/>
                </a:lnTo>
                <a:lnTo>
                  <a:pt x="0" y="53"/>
                </a:lnTo>
                <a:close/>
                <a:moveTo>
                  <a:pt x="403" y="0"/>
                </a:moveTo>
                <a:lnTo>
                  <a:pt x="480" y="0"/>
                </a:lnTo>
                <a:lnTo>
                  <a:pt x="480" y="466"/>
                </a:lnTo>
                <a:lnTo>
                  <a:pt x="403" y="466"/>
                </a:lnTo>
                <a:lnTo>
                  <a:pt x="4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381"/>
          <p:cNvSpPr>
            <a:spLocks noEditPoints="1"/>
          </p:cNvSpPr>
          <p:nvPr/>
        </p:nvSpPr>
        <p:spPr bwMode="auto">
          <a:xfrm>
            <a:off x="8572500" y="5581650"/>
            <a:ext cx="768350" cy="768350"/>
          </a:xfrm>
          <a:custGeom>
            <a:avLst/>
            <a:gdLst>
              <a:gd name="T0" fmla="*/ 0 w 484"/>
              <a:gd name="T1" fmla="*/ 380 h 484"/>
              <a:gd name="T2" fmla="*/ 104 w 484"/>
              <a:gd name="T3" fmla="*/ 380 h 484"/>
              <a:gd name="T4" fmla="*/ 104 w 484"/>
              <a:gd name="T5" fmla="*/ 484 h 484"/>
              <a:gd name="T6" fmla="*/ 173 w 484"/>
              <a:gd name="T7" fmla="*/ 484 h 484"/>
              <a:gd name="T8" fmla="*/ 173 w 484"/>
              <a:gd name="T9" fmla="*/ 311 h 484"/>
              <a:gd name="T10" fmla="*/ 0 w 484"/>
              <a:gd name="T11" fmla="*/ 311 h 484"/>
              <a:gd name="T12" fmla="*/ 0 w 484"/>
              <a:gd name="T13" fmla="*/ 380 h 484"/>
              <a:gd name="T14" fmla="*/ 104 w 484"/>
              <a:gd name="T15" fmla="*/ 104 h 484"/>
              <a:gd name="T16" fmla="*/ 0 w 484"/>
              <a:gd name="T17" fmla="*/ 104 h 484"/>
              <a:gd name="T18" fmla="*/ 0 w 484"/>
              <a:gd name="T19" fmla="*/ 173 h 484"/>
              <a:gd name="T20" fmla="*/ 173 w 484"/>
              <a:gd name="T21" fmla="*/ 173 h 484"/>
              <a:gd name="T22" fmla="*/ 173 w 484"/>
              <a:gd name="T23" fmla="*/ 0 h 484"/>
              <a:gd name="T24" fmla="*/ 104 w 484"/>
              <a:gd name="T25" fmla="*/ 0 h 484"/>
              <a:gd name="T26" fmla="*/ 104 w 484"/>
              <a:gd name="T27" fmla="*/ 104 h 484"/>
              <a:gd name="T28" fmla="*/ 311 w 484"/>
              <a:gd name="T29" fmla="*/ 484 h 484"/>
              <a:gd name="T30" fmla="*/ 380 w 484"/>
              <a:gd name="T31" fmla="*/ 484 h 484"/>
              <a:gd name="T32" fmla="*/ 380 w 484"/>
              <a:gd name="T33" fmla="*/ 380 h 484"/>
              <a:gd name="T34" fmla="*/ 484 w 484"/>
              <a:gd name="T35" fmla="*/ 380 h 484"/>
              <a:gd name="T36" fmla="*/ 484 w 484"/>
              <a:gd name="T37" fmla="*/ 311 h 484"/>
              <a:gd name="T38" fmla="*/ 311 w 484"/>
              <a:gd name="T39" fmla="*/ 311 h 484"/>
              <a:gd name="T40" fmla="*/ 311 w 484"/>
              <a:gd name="T41" fmla="*/ 484 h 484"/>
              <a:gd name="T42" fmla="*/ 380 w 484"/>
              <a:gd name="T43" fmla="*/ 104 h 484"/>
              <a:gd name="T44" fmla="*/ 380 w 484"/>
              <a:gd name="T45" fmla="*/ 0 h 484"/>
              <a:gd name="T46" fmla="*/ 311 w 484"/>
              <a:gd name="T47" fmla="*/ 0 h 484"/>
              <a:gd name="T48" fmla="*/ 311 w 484"/>
              <a:gd name="T49" fmla="*/ 173 h 484"/>
              <a:gd name="T50" fmla="*/ 484 w 484"/>
              <a:gd name="T51" fmla="*/ 173 h 484"/>
              <a:gd name="T52" fmla="*/ 484 w 484"/>
              <a:gd name="T53" fmla="*/ 104 h 484"/>
              <a:gd name="T54" fmla="*/ 380 w 484"/>
              <a:gd name="T55" fmla="*/ 10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4" h="484">
                <a:moveTo>
                  <a:pt x="0" y="380"/>
                </a:moveTo>
                <a:lnTo>
                  <a:pt x="104" y="380"/>
                </a:lnTo>
                <a:lnTo>
                  <a:pt x="104" y="484"/>
                </a:lnTo>
                <a:lnTo>
                  <a:pt x="173" y="484"/>
                </a:lnTo>
                <a:lnTo>
                  <a:pt x="173" y="311"/>
                </a:lnTo>
                <a:lnTo>
                  <a:pt x="0" y="311"/>
                </a:lnTo>
                <a:lnTo>
                  <a:pt x="0" y="380"/>
                </a:lnTo>
                <a:close/>
                <a:moveTo>
                  <a:pt x="104" y="104"/>
                </a:moveTo>
                <a:lnTo>
                  <a:pt x="0" y="104"/>
                </a:lnTo>
                <a:lnTo>
                  <a:pt x="0" y="173"/>
                </a:lnTo>
                <a:lnTo>
                  <a:pt x="173" y="173"/>
                </a:lnTo>
                <a:lnTo>
                  <a:pt x="173" y="0"/>
                </a:lnTo>
                <a:lnTo>
                  <a:pt x="104" y="0"/>
                </a:lnTo>
                <a:lnTo>
                  <a:pt x="104" y="104"/>
                </a:lnTo>
                <a:close/>
                <a:moveTo>
                  <a:pt x="311" y="484"/>
                </a:moveTo>
                <a:lnTo>
                  <a:pt x="380" y="484"/>
                </a:lnTo>
                <a:lnTo>
                  <a:pt x="380" y="380"/>
                </a:lnTo>
                <a:lnTo>
                  <a:pt x="484" y="380"/>
                </a:lnTo>
                <a:lnTo>
                  <a:pt x="484" y="311"/>
                </a:lnTo>
                <a:lnTo>
                  <a:pt x="311" y="311"/>
                </a:lnTo>
                <a:lnTo>
                  <a:pt x="311" y="484"/>
                </a:lnTo>
                <a:close/>
                <a:moveTo>
                  <a:pt x="380" y="104"/>
                </a:moveTo>
                <a:lnTo>
                  <a:pt x="380" y="0"/>
                </a:lnTo>
                <a:lnTo>
                  <a:pt x="311" y="0"/>
                </a:lnTo>
                <a:lnTo>
                  <a:pt x="311" y="173"/>
                </a:lnTo>
                <a:lnTo>
                  <a:pt x="484" y="173"/>
                </a:lnTo>
                <a:lnTo>
                  <a:pt x="484" y="104"/>
                </a:lnTo>
                <a:lnTo>
                  <a:pt x="38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384"/>
          <p:cNvSpPr>
            <a:spLocks noEditPoints="1"/>
          </p:cNvSpPr>
          <p:nvPr/>
        </p:nvSpPr>
        <p:spPr bwMode="auto">
          <a:xfrm>
            <a:off x="6223000" y="5581650"/>
            <a:ext cx="768350" cy="768350"/>
          </a:xfrm>
          <a:custGeom>
            <a:avLst/>
            <a:gdLst>
              <a:gd name="T0" fmla="*/ 69 w 484"/>
              <a:gd name="T1" fmla="*/ 311 h 484"/>
              <a:gd name="T2" fmla="*/ 0 w 484"/>
              <a:gd name="T3" fmla="*/ 311 h 484"/>
              <a:gd name="T4" fmla="*/ 0 w 484"/>
              <a:gd name="T5" fmla="*/ 484 h 484"/>
              <a:gd name="T6" fmla="*/ 173 w 484"/>
              <a:gd name="T7" fmla="*/ 484 h 484"/>
              <a:gd name="T8" fmla="*/ 173 w 484"/>
              <a:gd name="T9" fmla="*/ 415 h 484"/>
              <a:gd name="T10" fmla="*/ 69 w 484"/>
              <a:gd name="T11" fmla="*/ 415 h 484"/>
              <a:gd name="T12" fmla="*/ 69 w 484"/>
              <a:gd name="T13" fmla="*/ 311 h 484"/>
              <a:gd name="T14" fmla="*/ 0 w 484"/>
              <a:gd name="T15" fmla="*/ 173 h 484"/>
              <a:gd name="T16" fmla="*/ 69 w 484"/>
              <a:gd name="T17" fmla="*/ 173 h 484"/>
              <a:gd name="T18" fmla="*/ 69 w 484"/>
              <a:gd name="T19" fmla="*/ 69 h 484"/>
              <a:gd name="T20" fmla="*/ 173 w 484"/>
              <a:gd name="T21" fmla="*/ 69 h 484"/>
              <a:gd name="T22" fmla="*/ 173 w 484"/>
              <a:gd name="T23" fmla="*/ 0 h 484"/>
              <a:gd name="T24" fmla="*/ 0 w 484"/>
              <a:gd name="T25" fmla="*/ 0 h 484"/>
              <a:gd name="T26" fmla="*/ 0 w 484"/>
              <a:gd name="T27" fmla="*/ 173 h 484"/>
              <a:gd name="T28" fmla="*/ 415 w 484"/>
              <a:gd name="T29" fmla="*/ 415 h 484"/>
              <a:gd name="T30" fmla="*/ 311 w 484"/>
              <a:gd name="T31" fmla="*/ 415 h 484"/>
              <a:gd name="T32" fmla="*/ 311 w 484"/>
              <a:gd name="T33" fmla="*/ 484 h 484"/>
              <a:gd name="T34" fmla="*/ 484 w 484"/>
              <a:gd name="T35" fmla="*/ 484 h 484"/>
              <a:gd name="T36" fmla="*/ 484 w 484"/>
              <a:gd name="T37" fmla="*/ 311 h 484"/>
              <a:gd name="T38" fmla="*/ 415 w 484"/>
              <a:gd name="T39" fmla="*/ 311 h 484"/>
              <a:gd name="T40" fmla="*/ 415 w 484"/>
              <a:gd name="T41" fmla="*/ 415 h 484"/>
              <a:gd name="T42" fmla="*/ 311 w 484"/>
              <a:gd name="T43" fmla="*/ 0 h 484"/>
              <a:gd name="T44" fmla="*/ 311 w 484"/>
              <a:gd name="T45" fmla="*/ 69 h 484"/>
              <a:gd name="T46" fmla="*/ 415 w 484"/>
              <a:gd name="T47" fmla="*/ 69 h 484"/>
              <a:gd name="T48" fmla="*/ 415 w 484"/>
              <a:gd name="T49" fmla="*/ 173 h 484"/>
              <a:gd name="T50" fmla="*/ 484 w 484"/>
              <a:gd name="T51" fmla="*/ 173 h 484"/>
              <a:gd name="T52" fmla="*/ 484 w 484"/>
              <a:gd name="T53" fmla="*/ 0 h 484"/>
              <a:gd name="T54" fmla="*/ 311 w 484"/>
              <a:gd name="T5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4" h="484">
                <a:moveTo>
                  <a:pt x="69" y="311"/>
                </a:moveTo>
                <a:lnTo>
                  <a:pt x="0" y="311"/>
                </a:lnTo>
                <a:lnTo>
                  <a:pt x="0" y="484"/>
                </a:lnTo>
                <a:lnTo>
                  <a:pt x="173" y="484"/>
                </a:lnTo>
                <a:lnTo>
                  <a:pt x="173" y="415"/>
                </a:lnTo>
                <a:lnTo>
                  <a:pt x="69" y="415"/>
                </a:lnTo>
                <a:lnTo>
                  <a:pt x="69" y="311"/>
                </a:lnTo>
                <a:close/>
                <a:moveTo>
                  <a:pt x="0" y="173"/>
                </a:moveTo>
                <a:lnTo>
                  <a:pt x="69" y="173"/>
                </a:lnTo>
                <a:lnTo>
                  <a:pt x="69" y="69"/>
                </a:lnTo>
                <a:lnTo>
                  <a:pt x="173" y="69"/>
                </a:lnTo>
                <a:lnTo>
                  <a:pt x="173" y="0"/>
                </a:lnTo>
                <a:lnTo>
                  <a:pt x="0" y="0"/>
                </a:lnTo>
                <a:lnTo>
                  <a:pt x="0" y="173"/>
                </a:lnTo>
                <a:close/>
                <a:moveTo>
                  <a:pt x="415" y="415"/>
                </a:moveTo>
                <a:lnTo>
                  <a:pt x="311" y="415"/>
                </a:lnTo>
                <a:lnTo>
                  <a:pt x="311" y="484"/>
                </a:lnTo>
                <a:lnTo>
                  <a:pt x="484" y="484"/>
                </a:lnTo>
                <a:lnTo>
                  <a:pt x="484" y="311"/>
                </a:lnTo>
                <a:lnTo>
                  <a:pt x="415" y="311"/>
                </a:lnTo>
                <a:lnTo>
                  <a:pt x="415" y="415"/>
                </a:lnTo>
                <a:close/>
                <a:moveTo>
                  <a:pt x="311" y="0"/>
                </a:moveTo>
                <a:lnTo>
                  <a:pt x="311" y="69"/>
                </a:lnTo>
                <a:lnTo>
                  <a:pt x="415" y="69"/>
                </a:lnTo>
                <a:lnTo>
                  <a:pt x="415" y="173"/>
                </a:lnTo>
                <a:lnTo>
                  <a:pt x="484" y="173"/>
                </a:lnTo>
                <a:lnTo>
                  <a:pt x="484" y="0"/>
                </a:lnTo>
                <a:lnTo>
                  <a:pt x="3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387"/>
          <p:cNvSpPr>
            <a:spLocks noEditPoints="1"/>
          </p:cNvSpPr>
          <p:nvPr/>
        </p:nvSpPr>
        <p:spPr bwMode="auto">
          <a:xfrm>
            <a:off x="3865563" y="5607051"/>
            <a:ext cx="762000" cy="739775"/>
          </a:xfrm>
          <a:custGeom>
            <a:avLst/>
            <a:gdLst>
              <a:gd name="T0" fmla="*/ 480 w 480"/>
              <a:gd name="T1" fmla="*/ 412 h 466"/>
              <a:gd name="T2" fmla="*/ 305 w 480"/>
              <a:gd name="T3" fmla="*/ 233 h 466"/>
              <a:gd name="T4" fmla="*/ 480 w 480"/>
              <a:gd name="T5" fmla="*/ 53 h 466"/>
              <a:gd name="T6" fmla="*/ 427 w 480"/>
              <a:gd name="T7" fmla="*/ 0 h 466"/>
              <a:gd name="T8" fmla="*/ 194 w 480"/>
              <a:gd name="T9" fmla="*/ 233 h 466"/>
              <a:gd name="T10" fmla="*/ 427 w 480"/>
              <a:gd name="T11" fmla="*/ 466 h 466"/>
              <a:gd name="T12" fmla="*/ 480 w 480"/>
              <a:gd name="T13" fmla="*/ 412 h 466"/>
              <a:gd name="T14" fmla="*/ 0 w 480"/>
              <a:gd name="T15" fmla="*/ 0 h 466"/>
              <a:gd name="T16" fmla="*/ 78 w 480"/>
              <a:gd name="T17" fmla="*/ 0 h 466"/>
              <a:gd name="T18" fmla="*/ 78 w 480"/>
              <a:gd name="T19" fmla="*/ 466 h 466"/>
              <a:gd name="T20" fmla="*/ 0 w 480"/>
              <a:gd name="T21" fmla="*/ 466 h 466"/>
              <a:gd name="T22" fmla="*/ 0 w 480"/>
              <a:gd name="T23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466">
                <a:moveTo>
                  <a:pt x="480" y="412"/>
                </a:moveTo>
                <a:lnTo>
                  <a:pt x="305" y="233"/>
                </a:lnTo>
                <a:lnTo>
                  <a:pt x="480" y="53"/>
                </a:lnTo>
                <a:lnTo>
                  <a:pt x="427" y="0"/>
                </a:lnTo>
                <a:lnTo>
                  <a:pt x="194" y="233"/>
                </a:lnTo>
                <a:lnTo>
                  <a:pt x="427" y="466"/>
                </a:lnTo>
                <a:lnTo>
                  <a:pt x="480" y="412"/>
                </a:lnTo>
                <a:close/>
                <a:moveTo>
                  <a:pt x="0" y="0"/>
                </a:moveTo>
                <a:lnTo>
                  <a:pt x="78" y="0"/>
                </a:lnTo>
                <a:lnTo>
                  <a:pt x="78" y="466"/>
                </a:lnTo>
                <a:lnTo>
                  <a:pt x="0" y="46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1516063" y="5734051"/>
            <a:ext cx="762000" cy="477838"/>
          </a:xfrm>
          <a:custGeom>
            <a:avLst/>
            <a:gdLst>
              <a:gd name="T0" fmla="*/ 425 w 480"/>
              <a:gd name="T1" fmla="*/ 0 h 301"/>
              <a:gd name="T2" fmla="*/ 240 w 480"/>
              <a:gd name="T3" fmla="*/ 184 h 301"/>
              <a:gd name="T4" fmla="*/ 55 w 480"/>
              <a:gd name="T5" fmla="*/ 0 h 301"/>
              <a:gd name="T6" fmla="*/ 0 w 480"/>
              <a:gd name="T7" fmla="*/ 57 h 301"/>
              <a:gd name="T8" fmla="*/ 240 w 480"/>
              <a:gd name="T9" fmla="*/ 301 h 301"/>
              <a:gd name="T10" fmla="*/ 480 w 480"/>
              <a:gd name="T11" fmla="*/ 57 h 301"/>
              <a:gd name="T12" fmla="*/ 425 w 480"/>
              <a:gd name="T1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1">
                <a:moveTo>
                  <a:pt x="425" y="0"/>
                </a:moveTo>
                <a:lnTo>
                  <a:pt x="240" y="184"/>
                </a:lnTo>
                <a:lnTo>
                  <a:pt x="55" y="0"/>
                </a:lnTo>
                <a:lnTo>
                  <a:pt x="0" y="57"/>
                </a:lnTo>
                <a:lnTo>
                  <a:pt x="240" y="301"/>
                </a:lnTo>
                <a:lnTo>
                  <a:pt x="480" y="57"/>
                </a:lnTo>
                <a:lnTo>
                  <a:pt x="42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15613063" y="3698876"/>
            <a:ext cx="762000" cy="476250"/>
          </a:xfrm>
          <a:custGeom>
            <a:avLst/>
            <a:gdLst>
              <a:gd name="T0" fmla="*/ 240 w 480"/>
              <a:gd name="T1" fmla="*/ 0 h 300"/>
              <a:gd name="T2" fmla="*/ 0 w 480"/>
              <a:gd name="T3" fmla="*/ 244 h 300"/>
              <a:gd name="T4" fmla="*/ 55 w 480"/>
              <a:gd name="T5" fmla="*/ 300 h 300"/>
              <a:gd name="T6" fmla="*/ 240 w 480"/>
              <a:gd name="T7" fmla="*/ 117 h 300"/>
              <a:gd name="T8" fmla="*/ 425 w 480"/>
              <a:gd name="T9" fmla="*/ 300 h 300"/>
              <a:gd name="T10" fmla="*/ 480 w 480"/>
              <a:gd name="T11" fmla="*/ 244 h 300"/>
              <a:gd name="T12" fmla="*/ 240 w 480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0">
                <a:moveTo>
                  <a:pt x="240" y="0"/>
                </a:moveTo>
                <a:lnTo>
                  <a:pt x="0" y="244"/>
                </a:lnTo>
                <a:lnTo>
                  <a:pt x="55" y="300"/>
                </a:lnTo>
                <a:lnTo>
                  <a:pt x="240" y="117"/>
                </a:lnTo>
                <a:lnTo>
                  <a:pt x="425" y="300"/>
                </a:lnTo>
                <a:lnTo>
                  <a:pt x="480" y="244"/>
                </a:lnTo>
                <a:lnTo>
                  <a:pt x="2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13271500" y="3549650"/>
            <a:ext cx="768350" cy="768350"/>
          </a:xfrm>
          <a:custGeom>
            <a:avLst/>
            <a:gdLst>
              <a:gd name="T0" fmla="*/ 484 w 484"/>
              <a:gd name="T1" fmla="*/ 47 h 484"/>
              <a:gd name="T2" fmla="*/ 437 w 484"/>
              <a:gd name="T3" fmla="*/ 0 h 484"/>
              <a:gd name="T4" fmla="*/ 242 w 484"/>
              <a:gd name="T5" fmla="*/ 194 h 484"/>
              <a:gd name="T6" fmla="*/ 47 w 484"/>
              <a:gd name="T7" fmla="*/ 0 h 484"/>
              <a:gd name="T8" fmla="*/ 0 w 484"/>
              <a:gd name="T9" fmla="*/ 47 h 484"/>
              <a:gd name="T10" fmla="*/ 194 w 484"/>
              <a:gd name="T11" fmla="*/ 242 h 484"/>
              <a:gd name="T12" fmla="*/ 0 w 484"/>
              <a:gd name="T13" fmla="*/ 437 h 484"/>
              <a:gd name="T14" fmla="*/ 47 w 484"/>
              <a:gd name="T15" fmla="*/ 484 h 484"/>
              <a:gd name="T16" fmla="*/ 242 w 484"/>
              <a:gd name="T17" fmla="*/ 290 h 484"/>
              <a:gd name="T18" fmla="*/ 437 w 484"/>
              <a:gd name="T19" fmla="*/ 484 h 484"/>
              <a:gd name="T20" fmla="*/ 484 w 484"/>
              <a:gd name="T21" fmla="*/ 437 h 484"/>
              <a:gd name="T22" fmla="*/ 290 w 484"/>
              <a:gd name="T23" fmla="*/ 242 h 484"/>
              <a:gd name="T24" fmla="*/ 484 w 484"/>
              <a:gd name="T25" fmla="*/ 4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484">
                <a:moveTo>
                  <a:pt x="484" y="47"/>
                </a:moveTo>
                <a:lnTo>
                  <a:pt x="437" y="0"/>
                </a:lnTo>
                <a:lnTo>
                  <a:pt x="242" y="194"/>
                </a:lnTo>
                <a:lnTo>
                  <a:pt x="47" y="0"/>
                </a:lnTo>
                <a:lnTo>
                  <a:pt x="0" y="47"/>
                </a:lnTo>
                <a:lnTo>
                  <a:pt x="194" y="242"/>
                </a:lnTo>
                <a:lnTo>
                  <a:pt x="0" y="437"/>
                </a:lnTo>
                <a:lnTo>
                  <a:pt x="47" y="484"/>
                </a:lnTo>
                <a:lnTo>
                  <a:pt x="242" y="290"/>
                </a:lnTo>
                <a:lnTo>
                  <a:pt x="437" y="484"/>
                </a:lnTo>
                <a:lnTo>
                  <a:pt x="484" y="437"/>
                </a:lnTo>
                <a:lnTo>
                  <a:pt x="290" y="242"/>
                </a:lnTo>
                <a:lnTo>
                  <a:pt x="484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11064876" y="3563938"/>
            <a:ext cx="476250" cy="762000"/>
          </a:xfrm>
          <a:custGeom>
            <a:avLst/>
            <a:gdLst>
              <a:gd name="T0" fmla="*/ 56 w 300"/>
              <a:gd name="T1" fmla="*/ 0 h 480"/>
              <a:gd name="T2" fmla="*/ 0 w 300"/>
              <a:gd name="T3" fmla="*/ 55 h 480"/>
              <a:gd name="T4" fmla="*/ 183 w 300"/>
              <a:gd name="T5" fmla="*/ 240 h 480"/>
              <a:gd name="T6" fmla="*/ 0 w 300"/>
              <a:gd name="T7" fmla="*/ 425 h 480"/>
              <a:gd name="T8" fmla="*/ 56 w 300"/>
              <a:gd name="T9" fmla="*/ 480 h 480"/>
              <a:gd name="T10" fmla="*/ 300 w 300"/>
              <a:gd name="T11" fmla="*/ 240 h 480"/>
              <a:gd name="T12" fmla="*/ 56 w 30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56" y="0"/>
                </a:moveTo>
                <a:lnTo>
                  <a:pt x="0" y="55"/>
                </a:lnTo>
                <a:lnTo>
                  <a:pt x="183" y="240"/>
                </a:lnTo>
                <a:lnTo>
                  <a:pt x="0" y="425"/>
                </a:lnTo>
                <a:lnTo>
                  <a:pt x="56" y="480"/>
                </a:lnTo>
                <a:lnTo>
                  <a:pt x="300" y="240"/>
                </a:lnTo>
                <a:lnTo>
                  <a:pt x="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8710613" y="3563938"/>
            <a:ext cx="477838" cy="762000"/>
          </a:xfrm>
          <a:custGeom>
            <a:avLst/>
            <a:gdLst>
              <a:gd name="T0" fmla="*/ 301 w 301"/>
              <a:gd name="T1" fmla="*/ 55 h 480"/>
              <a:gd name="T2" fmla="*/ 245 w 301"/>
              <a:gd name="T3" fmla="*/ 0 h 480"/>
              <a:gd name="T4" fmla="*/ 0 w 301"/>
              <a:gd name="T5" fmla="*/ 240 h 480"/>
              <a:gd name="T6" fmla="*/ 245 w 301"/>
              <a:gd name="T7" fmla="*/ 480 h 480"/>
              <a:gd name="T8" fmla="*/ 301 w 301"/>
              <a:gd name="T9" fmla="*/ 425 h 480"/>
              <a:gd name="T10" fmla="*/ 117 w 301"/>
              <a:gd name="T11" fmla="*/ 240 h 480"/>
              <a:gd name="T12" fmla="*/ 301 w 301"/>
              <a:gd name="T13" fmla="*/ 5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55"/>
                </a:move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lnTo>
                  <a:pt x="117" y="240"/>
                </a:lnTo>
                <a:lnTo>
                  <a:pt x="301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6216650" y="3649663"/>
            <a:ext cx="763588" cy="581025"/>
          </a:xfrm>
          <a:custGeom>
            <a:avLst/>
            <a:gdLst>
              <a:gd name="T0" fmla="*/ 154 w 481"/>
              <a:gd name="T1" fmla="*/ 287 h 366"/>
              <a:gd name="T2" fmla="*/ 41 w 481"/>
              <a:gd name="T3" fmla="*/ 174 h 366"/>
              <a:gd name="T4" fmla="*/ 0 w 481"/>
              <a:gd name="T5" fmla="*/ 212 h 366"/>
              <a:gd name="T6" fmla="*/ 154 w 481"/>
              <a:gd name="T7" fmla="*/ 366 h 366"/>
              <a:gd name="T8" fmla="*/ 481 w 481"/>
              <a:gd name="T9" fmla="*/ 37 h 366"/>
              <a:gd name="T10" fmla="*/ 443 w 481"/>
              <a:gd name="T11" fmla="*/ 0 h 366"/>
              <a:gd name="T12" fmla="*/ 154 w 481"/>
              <a:gd name="T13" fmla="*/ 287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1" h="366">
                <a:moveTo>
                  <a:pt x="154" y="287"/>
                </a:moveTo>
                <a:lnTo>
                  <a:pt x="41" y="174"/>
                </a:lnTo>
                <a:lnTo>
                  <a:pt x="0" y="212"/>
                </a:lnTo>
                <a:lnTo>
                  <a:pt x="154" y="366"/>
                </a:lnTo>
                <a:lnTo>
                  <a:pt x="481" y="37"/>
                </a:lnTo>
                <a:lnTo>
                  <a:pt x="443" y="0"/>
                </a:lnTo>
                <a:lnTo>
                  <a:pt x="154" y="2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408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109 h 160"/>
              <a:gd name="T12" fmla="*/ 109 w 160"/>
              <a:gd name="T13" fmla="*/ 120 h 160"/>
              <a:gd name="T14" fmla="*/ 80 w 160"/>
              <a:gd name="T15" fmla="*/ 91 h 160"/>
              <a:gd name="T16" fmla="*/ 51 w 160"/>
              <a:gd name="T17" fmla="*/ 120 h 160"/>
              <a:gd name="T18" fmla="*/ 40 w 160"/>
              <a:gd name="T19" fmla="*/ 109 h 160"/>
              <a:gd name="T20" fmla="*/ 69 w 160"/>
              <a:gd name="T21" fmla="*/ 80 h 160"/>
              <a:gd name="T22" fmla="*/ 40 w 160"/>
              <a:gd name="T23" fmla="*/ 51 h 160"/>
              <a:gd name="T24" fmla="*/ 51 w 160"/>
              <a:gd name="T25" fmla="*/ 40 h 160"/>
              <a:gd name="T26" fmla="*/ 80 w 160"/>
              <a:gd name="T27" fmla="*/ 69 h 160"/>
              <a:gd name="T28" fmla="*/ 109 w 160"/>
              <a:gd name="T29" fmla="*/ 40 h 160"/>
              <a:gd name="T30" fmla="*/ 120 w 160"/>
              <a:gd name="T31" fmla="*/ 51 h 160"/>
              <a:gd name="T32" fmla="*/ 91 w 160"/>
              <a:gd name="T33" fmla="*/ 80 h 160"/>
              <a:gd name="T34" fmla="*/ 120 w 160"/>
              <a:gd name="T35" fmla="*/ 10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109"/>
                </a:moveTo>
                <a:cubicBezTo>
                  <a:pt x="109" y="120"/>
                  <a:pt x="109" y="120"/>
                  <a:pt x="109" y="120"/>
                </a:cubicBezTo>
                <a:cubicBezTo>
                  <a:pt x="80" y="91"/>
                  <a:pt x="80" y="91"/>
                  <a:pt x="80" y="91"/>
                </a:cubicBezTo>
                <a:cubicBezTo>
                  <a:pt x="51" y="120"/>
                  <a:pt x="51" y="120"/>
                  <a:pt x="51" y="120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69" y="80"/>
                  <a:pt x="69" y="80"/>
                  <a:pt x="69" y="80"/>
                </a:cubicBezTo>
                <a:cubicBezTo>
                  <a:pt x="40" y="51"/>
                  <a:pt x="40" y="51"/>
                  <a:pt x="40" y="51"/>
                </a:cubicBezTo>
                <a:cubicBezTo>
                  <a:pt x="51" y="40"/>
                  <a:pt x="51" y="40"/>
                  <a:pt x="51" y="40"/>
                </a:cubicBezTo>
                <a:cubicBezTo>
                  <a:pt x="80" y="69"/>
                  <a:pt x="80" y="69"/>
                  <a:pt x="80" y="6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91" y="80"/>
                  <a:pt x="91" y="80"/>
                  <a:pt x="91" y="80"/>
                </a:cubicBezTo>
                <a:lnTo>
                  <a:pt x="120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1530350" y="3556000"/>
            <a:ext cx="755650" cy="755650"/>
          </a:xfrm>
          <a:custGeom>
            <a:avLst/>
            <a:gdLst>
              <a:gd name="T0" fmla="*/ 0 w 476"/>
              <a:gd name="T1" fmla="*/ 238 h 476"/>
              <a:gd name="T2" fmla="*/ 41 w 476"/>
              <a:gd name="T3" fmla="*/ 279 h 476"/>
              <a:gd name="T4" fmla="*/ 208 w 476"/>
              <a:gd name="T5" fmla="*/ 116 h 476"/>
              <a:gd name="T6" fmla="*/ 208 w 476"/>
              <a:gd name="T7" fmla="*/ 476 h 476"/>
              <a:gd name="T8" fmla="*/ 267 w 476"/>
              <a:gd name="T9" fmla="*/ 476 h 476"/>
              <a:gd name="T10" fmla="*/ 267 w 476"/>
              <a:gd name="T11" fmla="*/ 116 h 476"/>
              <a:gd name="T12" fmla="*/ 435 w 476"/>
              <a:gd name="T13" fmla="*/ 279 h 476"/>
              <a:gd name="T14" fmla="*/ 476 w 476"/>
              <a:gd name="T15" fmla="*/ 238 h 476"/>
              <a:gd name="T16" fmla="*/ 238 w 476"/>
              <a:gd name="T17" fmla="*/ 0 h 476"/>
              <a:gd name="T18" fmla="*/ 0 w 476"/>
              <a:gd name="T19" fmla="*/ 23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0" y="238"/>
                </a:moveTo>
                <a:lnTo>
                  <a:pt x="41" y="279"/>
                </a:lnTo>
                <a:lnTo>
                  <a:pt x="208" y="116"/>
                </a:lnTo>
                <a:lnTo>
                  <a:pt x="208" y="476"/>
                </a:lnTo>
                <a:lnTo>
                  <a:pt x="267" y="476"/>
                </a:lnTo>
                <a:lnTo>
                  <a:pt x="267" y="116"/>
                </a:lnTo>
                <a:lnTo>
                  <a:pt x="435" y="279"/>
                </a:lnTo>
                <a:lnTo>
                  <a:pt x="476" y="238"/>
                </a:lnTo>
                <a:lnTo>
                  <a:pt x="238" y="0"/>
                </a:lnTo>
                <a:lnTo>
                  <a:pt x="0" y="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15627350" y="1524000"/>
            <a:ext cx="755650" cy="755650"/>
          </a:xfrm>
          <a:custGeom>
            <a:avLst/>
            <a:gdLst>
              <a:gd name="T0" fmla="*/ 238 w 476"/>
              <a:gd name="T1" fmla="*/ 0 h 476"/>
              <a:gd name="T2" fmla="*/ 197 w 476"/>
              <a:gd name="T3" fmla="*/ 41 h 476"/>
              <a:gd name="T4" fmla="*/ 360 w 476"/>
              <a:gd name="T5" fmla="*/ 209 h 476"/>
              <a:gd name="T6" fmla="*/ 0 w 476"/>
              <a:gd name="T7" fmla="*/ 209 h 476"/>
              <a:gd name="T8" fmla="*/ 0 w 476"/>
              <a:gd name="T9" fmla="*/ 268 h 476"/>
              <a:gd name="T10" fmla="*/ 360 w 476"/>
              <a:gd name="T11" fmla="*/ 268 h 476"/>
              <a:gd name="T12" fmla="*/ 197 w 476"/>
              <a:gd name="T13" fmla="*/ 435 h 476"/>
              <a:gd name="T14" fmla="*/ 238 w 476"/>
              <a:gd name="T15" fmla="*/ 476 h 476"/>
              <a:gd name="T16" fmla="*/ 476 w 476"/>
              <a:gd name="T17" fmla="*/ 238 h 476"/>
              <a:gd name="T18" fmla="*/ 238 w 476"/>
              <a:gd name="T19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238" y="0"/>
                </a:moveTo>
                <a:lnTo>
                  <a:pt x="197" y="41"/>
                </a:lnTo>
                <a:lnTo>
                  <a:pt x="360" y="209"/>
                </a:lnTo>
                <a:lnTo>
                  <a:pt x="0" y="209"/>
                </a:lnTo>
                <a:lnTo>
                  <a:pt x="0" y="268"/>
                </a:lnTo>
                <a:lnTo>
                  <a:pt x="360" y="268"/>
                </a:lnTo>
                <a:lnTo>
                  <a:pt x="197" y="435"/>
                </a:lnTo>
                <a:lnTo>
                  <a:pt x="238" y="476"/>
                </a:lnTo>
                <a:lnTo>
                  <a:pt x="476" y="238"/>
                </a:lnTo>
                <a:lnTo>
                  <a:pt x="2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13281025" y="1709738"/>
            <a:ext cx="752475" cy="390525"/>
          </a:xfrm>
          <a:custGeom>
            <a:avLst/>
            <a:gdLst>
              <a:gd name="T0" fmla="*/ 0 w 474"/>
              <a:gd name="T1" fmla="*/ 246 h 246"/>
              <a:gd name="T2" fmla="*/ 237 w 474"/>
              <a:gd name="T3" fmla="*/ 0 h 246"/>
              <a:gd name="T4" fmla="*/ 474 w 474"/>
              <a:gd name="T5" fmla="*/ 246 h 246"/>
              <a:gd name="T6" fmla="*/ 0 w 474"/>
              <a:gd name="T7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4" h="246">
                <a:moveTo>
                  <a:pt x="0" y="246"/>
                </a:moveTo>
                <a:lnTo>
                  <a:pt x="237" y="0"/>
                </a:lnTo>
                <a:lnTo>
                  <a:pt x="474" y="246"/>
                </a:lnTo>
                <a:lnTo>
                  <a:pt x="0" y="2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420"/>
          <p:cNvSpPr>
            <a:spLocks noEditPoints="1"/>
          </p:cNvSpPr>
          <p:nvPr/>
        </p:nvSpPr>
        <p:spPr bwMode="auto">
          <a:xfrm>
            <a:off x="10922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96 h 160"/>
              <a:gd name="T12" fmla="*/ 48 w 160"/>
              <a:gd name="T13" fmla="*/ 64 h 160"/>
              <a:gd name="T14" fmla="*/ 112 w 160"/>
              <a:gd name="T15" fmla="*/ 64 h 160"/>
              <a:gd name="T16" fmla="*/ 80 w 160"/>
              <a:gd name="T1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96"/>
                </a:moveTo>
                <a:cubicBezTo>
                  <a:pt x="48" y="64"/>
                  <a:pt x="48" y="64"/>
                  <a:pt x="48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80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8582025" y="1714500"/>
            <a:ext cx="752475" cy="390525"/>
          </a:xfrm>
          <a:custGeom>
            <a:avLst/>
            <a:gdLst>
              <a:gd name="T0" fmla="*/ 0 w 474"/>
              <a:gd name="T1" fmla="*/ 0 h 246"/>
              <a:gd name="T2" fmla="*/ 237 w 474"/>
              <a:gd name="T3" fmla="*/ 246 h 246"/>
              <a:gd name="T4" fmla="*/ 474 w 474"/>
              <a:gd name="T5" fmla="*/ 0 h 246"/>
              <a:gd name="T6" fmla="*/ 0 w 474"/>
              <a:gd name="T7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4" h="246">
                <a:moveTo>
                  <a:pt x="0" y="0"/>
                </a:moveTo>
                <a:lnTo>
                  <a:pt x="237" y="246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6229350" y="1524000"/>
            <a:ext cx="755650" cy="755650"/>
          </a:xfrm>
          <a:custGeom>
            <a:avLst/>
            <a:gdLst>
              <a:gd name="T0" fmla="*/ 476 w 476"/>
              <a:gd name="T1" fmla="*/ 238 h 476"/>
              <a:gd name="T2" fmla="*/ 435 w 476"/>
              <a:gd name="T3" fmla="*/ 197 h 476"/>
              <a:gd name="T4" fmla="*/ 267 w 476"/>
              <a:gd name="T5" fmla="*/ 361 h 476"/>
              <a:gd name="T6" fmla="*/ 267 w 476"/>
              <a:gd name="T7" fmla="*/ 0 h 476"/>
              <a:gd name="T8" fmla="*/ 208 w 476"/>
              <a:gd name="T9" fmla="*/ 0 h 476"/>
              <a:gd name="T10" fmla="*/ 208 w 476"/>
              <a:gd name="T11" fmla="*/ 361 h 476"/>
              <a:gd name="T12" fmla="*/ 41 w 476"/>
              <a:gd name="T13" fmla="*/ 197 h 476"/>
              <a:gd name="T14" fmla="*/ 0 w 476"/>
              <a:gd name="T15" fmla="*/ 238 h 476"/>
              <a:gd name="T16" fmla="*/ 238 w 476"/>
              <a:gd name="T17" fmla="*/ 476 h 476"/>
              <a:gd name="T18" fmla="*/ 476 w 476"/>
              <a:gd name="T19" fmla="*/ 23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476" y="238"/>
                </a:moveTo>
                <a:lnTo>
                  <a:pt x="435" y="197"/>
                </a:lnTo>
                <a:lnTo>
                  <a:pt x="267" y="361"/>
                </a:lnTo>
                <a:lnTo>
                  <a:pt x="267" y="0"/>
                </a:lnTo>
                <a:lnTo>
                  <a:pt x="208" y="0"/>
                </a:lnTo>
                <a:lnTo>
                  <a:pt x="208" y="361"/>
                </a:lnTo>
                <a:lnTo>
                  <a:pt x="41" y="197"/>
                </a:lnTo>
                <a:lnTo>
                  <a:pt x="0" y="238"/>
                </a:lnTo>
                <a:lnTo>
                  <a:pt x="238" y="476"/>
                </a:lnTo>
                <a:lnTo>
                  <a:pt x="476" y="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3879850" y="1524000"/>
            <a:ext cx="755650" cy="755650"/>
          </a:xfrm>
          <a:custGeom>
            <a:avLst/>
            <a:gdLst>
              <a:gd name="T0" fmla="*/ 476 w 476"/>
              <a:gd name="T1" fmla="*/ 209 h 476"/>
              <a:gd name="T2" fmla="*/ 115 w 476"/>
              <a:gd name="T3" fmla="*/ 209 h 476"/>
              <a:gd name="T4" fmla="*/ 279 w 476"/>
              <a:gd name="T5" fmla="*/ 41 h 476"/>
              <a:gd name="T6" fmla="*/ 238 w 476"/>
              <a:gd name="T7" fmla="*/ 0 h 476"/>
              <a:gd name="T8" fmla="*/ 0 w 476"/>
              <a:gd name="T9" fmla="*/ 238 h 476"/>
              <a:gd name="T10" fmla="*/ 238 w 476"/>
              <a:gd name="T11" fmla="*/ 476 h 476"/>
              <a:gd name="T12" fmla="*/ 279 w 476"/>
              <a:gd name="T13" fmla="*/ 435 h 476"/>
              <a:gd name="T14" fmla="*/ 115 w 476"/>
              <a:gd name="T15" fmla="*/ 268 h 476"/>
              <a:gd name="T16" fmla="*/ 476 w 476"/>
              <a:gd name="T17" fmla="*/ 268 h 476"/>
              <a:gd name="T18" fmla="*/ 476 w 476"/>
              <a:gd name="T19" fmla="*/ 20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476" y="209"/>
                </a:moveTo>
                <a:lnTo>
                  <a:pt x="115" y="209"/>
                </a:lnTo>
                <a:lnTo>
                  <a:pt x="279" y="41"/>
                </a:lnTo>
                <a:lnTo>
                  <a:pt x="238" y="0"/>
                </a:lnTo>
                <a:lnTo>
                  <a:pt x="0" y="238"/>
                </a:lnTo>
                <a:lnTo>
                  <a:pt x="238" y="476"/>
                </a:lnTo>
                <a:lnTo>
                  <a:pt x="279" y="435"/>
                </a:lnTo>
                <a:lnTo>
                  <a:pt x="115" y="268"/>
                </a:lnTo>
                <a:lnTo>
                  <a:pt x="476" y="268"/>
                </a:lnTo>
                <a:lnTo>
                  <a:pt x="476" y="2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432"/>
          <p:cNvSpPr>
            <a:spLocks noEditPoints="1"/>
          </p:cNvSpPr>
          <p:nvPr/>
        </p:nvSpPr>
        <p:spPr bwMode="auto">
          <a:xfrm>
            <a:off x="1525588" y="1530350"/>
            <a:ext cx="758825" cy="755650"/>
          </a:xfrm>
          <a:custGeom>
            <a:avLst/>
            <a:gdLst>
              <a:gd name="T0" fmla="*/ 0 w 478"/>
              <a:gd name="T1" fmla="*/ 119 h 476"/>
              <a:gd name="T2" fmla="*/ 120 w 478"/>
              <a:gd name="T3" fmla="*/ 119 h 476"/>
              <a:gd name="T4" fmla="*/ 120 w 478"/>
              <a:gd name="T5" fmla="*/ 0 h 476"/>
              <a:gd name="T6" fmla="*/ 0 w 478"/>
              <a:gd name="T7" fmla="*/ 0 h 476"/>
              <a:gd name="T8" fmla="*/ 0 w 478"/>
              <a:gd name="T9" fmla="*/ 119 h 476"/>
              <a:gd name="T10" fmla="*/ 0 w 478"/>
              <a:gd name="T11" fmla="*/ 119 h 476"/>
              <a:gd name="T12" fmla="*/ 179 w 478"/>
              <a:gd name="T13" fmla="*/ 476 h 476"/>
              <a:gd name="T14" fmla="*/ 299 w 478"/>
              <a:gd name="T15" fmla="*/ 476 h 476"/>
              <a:gd name="T16" fmla="*/ 299 w 478"/>
              <a:gd name="T17" fmla="*/ 357 h 476"/>
              <a:gd name="T18" fmla="*/ 179 w 478"/>
              <a:gd name="T19" fmla="*/ 357 h 476"/>
              <a:gd name="T20" fmla="*/ 179 w 478"/>
              <a:gd name="T21" fmla="*/ 476 h 476"/>
              <a:gd name="T22" fmla="*/ 179 w 478"/>
              <a:gd name="T23" fmla="*/ 476 h 476"/>
              <a:gd name="T24" fmla="*/ 0 w 478"/>
              <a:gd name="T25" fmla="*/ 476 h 476"/>
              <a:gd name="T26" fmla="*/ 120 w 478"/>
              <a:gd name="T27" fmla="*/ 476 h 476"/>
              <a:gd name="T28" fmla="*/ 120 w 478"/>
              <a:gd name="T29" fmla="*/ 357 h 476"/>
              <a:gd name="T30" fmla="*/ 0 w 478"/>
              <a:gd name="T31" fmla="*/ 357 h 476"/>
              <a:gd name="T32" fmla="*/ 0 w 478"/>
              <a:gd name="T33" fmla="*/ 476 h 476"/>
              <a:gd name="T34" fmla="*/ 0 w 478"/>
              <a:gd name="T35" fmla="*/ 476 h 476"/>
              <a:gd name="T36" fmla="*/ 0 w 478"/>
              <a:gd name="T37" fmla="*/ 298 h 476"/>
              <a:gd name="T38" fmla="*/ 120 w 478"/>
              <a:gd name="T39" fmla="*/ 298 h 476"/>
              <a:gd name="T40" fmla="*/ 120 w 478"/>
              <a:gd name="T41" fmla="*/ 178 h 476"/>
              <a:gd name="T42" fmla="*/ 0 w 478"/>
              <a:gd name="T43" fmla="*/ 178 h 476"/>
              <a:gd name="T44" fmla="*/ 0 w 478"/>
              <a:gd name="T45" fmla="*/ 298 h 476"/>
              <a:gd name="T46" fmla="*/ 0 w 478"/>
              <a:gd name="T47" fmla="*/ 298 h 476"/>
              <a:gd name="T48" fmla="*/ 179 w 478"/>
              <a:gd name="T49" fmla="*/ 298 h 476"/>
              <a:gd name="T50" fmla="*/ 299 w 478"/>
              <a:gd name="T51" fmla="*/ 298 h 476"/>
              <a:gd name="T52" fmla="*/ 299 w 478"/>
              <a:gd name="T53" fmla="*/ 178 h 476"/>
              <a:gd name="T54" fmla="*/ 179 w 478"/>
              <a:gd name="T55" fmla="*/ 178 h 476"/>
              <a:gd name="T56" fmla="*/ 179 w 478"/>
              <a:gd name="T57" fmla="*/ 298 h 476"/>
              <a:gd name="T58" fmla="*/ 179 w 478"/>
              <a:gd name="T59" fmla="*/ 298 h 476"/>
              <a:gd name="T60" fmla="*/ 358 w 478"/>
              <a:gd name="T61" fmla="*/ 0 h 476"/>
              <a:gd name="T62" fmla="*/ 358 w 478"/>
              <a:gd name="T63" fmla="*/ 119 h 476"/>
              <a:gd name="T64" fmla="*/ 478 w 478"/>
              <a:gd name="T65" fmla="*/ 119 h 476"/>
              <a:gd name="T66" fmla="*/ 478 w 478"/>
              <a:gd name="T67" fmla="*/ 0 h 476"/>
              <a:gd name="T68" fmla="*/ 358 w 478"/>
              <a:gd name="T69" fmla="*/ 0 h 476"/>
              <a:gd name="T70" fmla="*/ 358 w 478"/>
              <a:gd name="T71" fmla="*/ 0 h 476"/>
              <a:gd name="T72" fmla="*/ 179 w 478"/>
              <a:gd name="T73" fmla="*/ 119 h 476"/>
              <a:gd name="T74" fmla="*/ 299 w 478"/>
              <a:gd name="T75" fmla="*/ 119 h 476"/>
              <a:gd name="T76" fmla="*/ 299 w 478"/>
              <a:gd name="T77" fmla="*/ 0 h 476"/>
              <a:gd name="T78" fmla="*/ 179 w 478"/>
              <a:gd name="T79" fmla="*/ 0 h 476"/>
              <a:gd name="T80" fmla="*/ 179 w 478"/>
              <a:gd name="T81" fmla="*/ 119 h 476"/>
              <a:gd name="T82" fmla="*/ 179 w 478"/>
              <a:gd name="T83" fmla="*/ 119 h 476"/>
              <a:gd name="T84" fmla="*/ 358 w 478"/>
              <a:gd name="T85" fmla="*/ 298 h 476"/>
              <a:gd name="T86" fmla="*/ 478 w 478"/>
              <a:gd name="T87" fmla="*/ 298 h 476"/>
              <a:gd name="T88" fmla="*/ 478 w 478"/>
              <a:gd name="T89" fmla="*/ 178 h 476"/>
              <a:gd name="T90" fmla="*/ 358 w 478"/>
              <a:gd name="T91" fmla="*/ 178 h 476"/>
              <a:gd name="T92" fmla="*/ 358 w 478"/>
              <a:gd name="T93" fmla="*/ 298 h 476"/>
              <a:gd name="T94" fmla="*/ 358 w 478"/>
              <a:gd name="T95" fmla="*/ 298 h 476"/>
              <a:gd name="T96" fmla="*/ 358 w 478"/>
              <a:gd name="T97" fmla="*/ 476 h 476"/>
              <a:gd name="T98" fmla="*/ 478 w 478"/>
              <a:gd name="T99" fmla="*/ 476 h 476"/>
              <a:gd name="T100" fmla="*/ 478 w 478"/>
              <a:gd name="T101" fmla="*/ 357 h 476"/>
              <a:gd name="T102" fmla="*/ 358 w 478"/>
              <a:gd name="T103" fmla="*/ 357 h 476"/>
              <a:gd name="T104" fmla="*/ 358 w 478"/>
              <a:gd name="T105" fmla="*/ 476 h 476"/>
              <a:gd name="T106" fmla="*/ 358 w 478"/>
              <a:gd name="T10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8" h="476">
                <a:moveTo>
                  <a:pt x="0" y="119"/>
                </a:moveTo>
                <a:lnTo>
                  <a:pt x="120" y="119"/>
                </a:lnTo>
                <a:lnTo>
                  <a:pt x="120" y="0"/>
                </a:lnTo>
                <a:lnTo>
                  <a:pt x="0" y="0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9" y="476"/>
                </a:moveTo>
                <a:lnTo>
                  <a:pt x="299" y="476"/>
                </a:lnTo>
                <a:lnTo>
                  <a:pt x="299" y="357"/>
                </a:lnTo>
                <a:lnTo>
                  <a:pt x="179" y="357"/>
                </a:lnTo>
                <a:lnTo>
                  <a:pt x="179" y="476"/>
                </a:lnTo>
                <a:lnTo>
                  <a:pt x="179" y="476"/>
                </a:lnTo>
                <a:close/>
                <a:moveTo>
                  <a:pt x="0" y="476"/>
                </a:moveTo>
                <a:lnTo>
                  <a:pt x="120" y="476"/>
                </a:lnTo>
                <a:lnTo>
                  <a:pt x="120" y="357"/>
                </a:lnTo>
                <a:lnTo>
                  <a:pt x="0" y="357"/>
                </a:lnTo>
                <a:lnTo>
                  <a:pt x="0" y="476"/>
                </a:lnTo>
                <a:lnTo>
                  <a:pt x="0" y="476"/>
                </a:lnTo>
                <a:close/>
                <a:moveTo>
                  <a:pt x="0" y="298"/>
                </a:moveTo>
                <a:lnTo>
                  <a:pt x="120" y="298"/>
                </a:lnTo>
                <a:lnTo>
                  <a:pt x="120" y="178"/>
                </a:lnTo>
                <a:lnTo>
                  <a:pt x="0" y="178"/>
                </a:lnTo>
                <a:lnTo>
                  <a:pt x="0" y="298"/>
                </a:lnTo>
                <a:lnTo>
                  <a:pt x="0" y="298"/>
                </a:lnTo>
                <a:close/>
                <a:moveTo>
                  <a:pt x="179" y="298"/>
                </a:moveTo>
                <a:lnTo>
                  <a:pt x="299" y="298"/>
                </a:lnTo>
                <a:lnTo>
                  <a:pt x="299" y="178"/>
                </a:lnTo>
                <a:lnTo>
                  <a:pt x="179" y="178"/>
                </a:lnTo>
                <a:lnTo>
                  <a:pt x="179" y="298"/>
                </a:lnTo>
                <a:lnTo>
                  <a:pt x="179" y="298"/>
                </a:lnTo>
                <a:close/>
                <a:moveTo>
                  <a:pt x="358" y="0"/>
                </a:moveTo>
                <a:lnTo>
                  <a:pt x="358" y="119"/>
                </a:lnTo>
                <a:lnTo>
                  <a:pt x="478" y="119"/>
                </a:lnTo>
                <a:lnTo>
                  <a:pt x="478" y="0"/>
                </a:lnTo>
                <a:lnTo>
                  <a:pt x="358" y="0"/>
                </a:lnTo>
                <a:lnTo>
                  <a:pt x="358" y="0"/>
                </a:lnTo>
                <a:close/>
                <a:moveTo>
                  <a:pt x="179" y="119"/>
                </a:moveTo>
                <a:lnTo>
                  <a:pt x="299" y="119"/>
                </a:lnTo>
                <a:lnTo>
                  <a:pt x="299" y="0"/>
                </a:lnTo>
                <a:lnTo>
                  <a:pt x="179" y="0"/>
                </a:lnTo>
                <a:lnTo>
                  <a:pt x="179" y="119"/>
                </a:lnTo>
                <a:lnTo>
                  <a:pt x="179" y="119"/>
                </a:lnTo>
                <a:close/>
                <a:moveTo>
                  <a:pt x="358" y="298"/>
                </a:moveTo>
                <a:lnTo>
                  <a:pt x="478" y="298"/>
                </a:lnTo>
                <a:lnTo>
                  <a:pt x="478" y="178"/>
                </a:lnTo>
                <a:lnTo>
                  <a:pt x="358" y="178"/>
                </a:lnTo>
                <a:lnTo>
                  <a:pt x="358" y="298"/>
                </a:lnTo>
                <a:lnTo>
                  <a:pt x="358" y="298"/>
                </a:lnTo>
                <a:close/>
                <a:moveTo>
                  <a:pt x="358" y="476"/>
                </a:moveTo>
                <a:lnTo>
                  <a:pt x="478" y="476"/>
                </a:lnTo>
                <a:lnTo>
                  <a:pt x="478" y="357"/>
                </a:lnTo>
                <a:lnTo>
                  <a:pt x="358" y="357"/>
                </a:lnTo>
                <a:lnTo>
                  <a:pt x="358" y="476"/>
                </a:lnTo>
                <a:lnTo>
                  <a:pt x="358" y="4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857544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NOTIFICATION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748965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4999" y="2412999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flat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flat angled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individual suite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extra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normal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reduced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recline extra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recline normal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audio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confirmation number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disc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drive eta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enhanced encryption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available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busy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special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live tv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locked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 encryption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70"/>
          <p:cNvSpPr>
            <a:spLocks noEditPoints="1"/>
          </p:cNvSpPr>
          <p:nvPr/>
        </p:nvSpPr>
        <p:spPr bwMode="auto">
          <a:xfrm>
            <a:off x="15686088" y="7620000"/>
            <a:ext cx="622300" cy="757238"/>
          </a:xfrm>
          <a:custGeom>
            <a:avLst/>
            <a:gdLst>
              <a:gd name="T0" fmla="*/ 144 w 144"/>
              <a:gd name="T1" fmla="*/ 166 h 176"/>
              <a:gd name="T2" fmla="*/ 10 w 144"/>
              <a:gd name="T3" fmla="*/ 32 h 176"/>
              <a:gd name="T4" fmla="*/ 0 w 144"/>
              <a:gd name="T5" fmla="*/ 42 h 176"/>
              <a:gd name="T6" fmla="*/ 16 w 144"/>
              <a:gd name="T7" fmla="*/ 58 h 176"/>
              <a:gd name="T8" fmla="*/ 8 w 144"/>
              <a:gd name="T9" fmla="*/ 72 h 176"/>
              <a:gd name="T10" fmla="*/ 8 w 144"/>
              <a:gd name="T11" fmla="*/ 152 h 176"/>
              <a:gd name="T12" fmla="*/ 24 w 144"/>
              <a:gd name="T13" fmla="*/ 168 h 176"/>
              <a:gd name="T14" fmla="*/ 120 w 144"/>
              <a:gd name="T15" fmla="*/ 168 h 176"/>
              <a:gd name="T16" fmla="*/ 125 w 144"/>
              <a:gd name="T17" fmla="*/ 167 h 176"/>
              <a:gd name="T18" fmla="*/ 134 w 144"/>
              <a:gd name="T19" fmla="*/ 176 h 176"/>
              <a:gd name="T20" fmla="*/ 144 w 144"/>
              <a:gd name="T21" fmla="*/ 166 h 176"/>
              <a:gd name="T22" fmla="*/ 47 w 144"/>
              <a:gd name="T23" fmla="*/ 40 h 176"/>
              <a:gd name="T24" fmla="*/ 72 w 144"/>
              <a:gd name="T25" fmla="*/ 15 h 176"/>
              <a:gd name="T26" fmla="*/ 97 w 144"/>
              <a:gd name="T27" fmla="*/ 40 h 176"/>
              <a:gd name="T28" fmla="*/ 97 w 144"/>
              <a:gd name="T29" fmla="*/ 56 h 176"/>
              <a:gd name="T30" fmla="*/ 53 w 144"/>
              <a:gd name="T31" fmla="*/ 56 h 176"/>
              <a:gd name="T32" fmla="*/ 136 w 144"/>
              <a:gd name="T33" fmla="*/ 139 h 176"/>
              <a:gd name="T34" fmla="*/ 136 w 144"/>
              <a:gd name="T35" fmla="*/ 72 h 176"/>
              <a:gd name="T36" fmla="*/ 120 w 144"/>
              <a:gd name="T37" fmla="*/ 56 h 176"/>
              <a:gd name="T38" fmla="*/ 112 w 144"/>
              <a:gd name="T39" fmla="*/ 56 h 176"/>
              <a:gd name="T40" fmla="*/ 112 w 144"/>
              <a:gd name="T41" fmla="*/ 40 h 176"/>
              <a:gd name="T42" fmla="*/ 72 w 144"/>
              <a:gd name="T43" fmla="*/ 0 h 176"/>
              <a:gd name="T44" fmla="*/ 32 w 144"/>
              <a:gd name="T45" fmla="*/ 35 h 176"/>
              <a:gd name="T46" fmla="*/ 47 w 144"/>
              <a:gd name="T47" fmla="*/ 50 h 176"/>
              <a:gd name="T48" fmla="*/ 47 w 144"/>
              <a:gd name="T49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76">
                <a:moveTo>
                  <a:pt x="144" y="166"/>
                </a:moveTo>
                <a:cubicBezTo>
                  <a:pt x="10" y="32"/>
                  <a:pt x="10" y="32"/>
                  <a:pt x="1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16" y="58"/>
                  <a:pt x="16" y="58"/>
                  <a:pt x="16" y="58"/>
                </a:cubicBezTo>
                <a:cubicBezTo>
                  <a:pt x="11" y="61"/>
                  <a:pt x="8" y="66"/>
                  <a:pt x="8" y="7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61"/>
                  <a:pt x="15" y="168"/>
                  <a:pt x="24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2" y="168"/>
                  <a:pt x="124" y="168"/>
                  <a:pt x="125" y="167"/>
                </a:cubicBezTo>
                <a:cubicBezTo>
                  <a:pt x="134" y="176"/>
                  <a:pt x="134" y="176"/>
                  <a:pt x="134" y="176"/>
                </a:cubicBezTo>
                <a:lnTo>
                  <a:pt x="144" y="166"/>
                </a:lnTo>
                <a:close/>
                <a:moveTo>
                  <a:pt x="47" y="40"/>
                </a:moveTo>
                <a:cubicBezTo>
                  <a:pt x="47" y="26"/>
                  <a:pt x="58" y="15"/>
                  <a:pt x="72" y="15"/>
                </a:cubicBezTo>
                <a:cubicBezTo>
                  <a:pt x="86" y="15"/>
                  <a:pt x="97" y="26"/>
                  <a:pt x="97" y="40"/>
                </a:cubicBezTo>
                <a:cubicBezTo>
                  <a:pt x="97" y="56"/>
                  <a:pt x="97" y="56"/>
                  <a:pt x="97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63"/>
                  <a:pt x="129" y="56"/>
                  <a:pt x="120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18"/>
                  <a:pt x="94" y="0"/>
                  <a:pt x="72" y="0"/>
                </a:cubicBezTo>
                <a:cubicBezTo>
                  <a:pt x="52" y="0"/>
                  <a:pt x="35" y="15"/>
                  <a:pt x="32" y="35"/>
                </a:cubicBezTo>
                <a:cubicBezTo>
                  <a:pt x="47" y="50"/>
                  <a:pt x="47" y="50"/>
                  <a:pt x="47" y="50"/>
                </a:cubicBezTo>
                <a:lnTo>
                  <a:pt x="47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73"/>
          <p:cNvSpPr>
            <a:spLocks noEditPoints="1"/>
          </p:cNvSpPr>
          <p:nvPr/>
        </p:nvSpPr>
        <p:spPr bwMode="auto">
          <a:xfrm>
            <a:off x="13276263" y="7639050"/>
            <a:ext cx="757238" cy="723900"/>
          </a:xfrm>
          <a:custGeom>
            <a:avLst/>
            <a:gdLst>
              <a:gd name="T0" fmla="*/ 148 w 176"/>
              <a:gd name="T1" fmla="*/ 72 h 168"/>
              <a:gd name="T2" fmla="*/ 152 w 176"/>
              <a:gd name="T3" fmla="*/ 72 h 168"/>
              <a:gd name="T4" fmla="*/ 152 w 176"/>
              <a:gd name="T5" fmla="*/ 0 h 168"/>
              <a:gd name="T6" fmla="*/ 0 w 176"/>
              <a:gd name="T7" fmla="*/ 152 h 168"/>
              <a:gd name="T8" fmla="*/ 104 w 176"/>
              <a:gd name="T9" fmla="*/ 152 h 168"/>
              <a:gd name="T10" fmla="*/ 104 w 176"/>
              <a:gd name="T11" fmla="*/ 128 h 168"/>
              <a:gd name="T12" fmla="*/ 112 w 176"/>
              <a:gd name="T13" fmla="*/ 110 h 168"/>
              <a:gd name="T14" fmla="*/ 112 w 176"/>
              <a:gd name="T15" fmla="*/ 108 h 168"/>
              <a:gd name="T16" fmla="*/ 148 w 176"/>
              <a:gd name="T17" fmla="*/ 72 h 168"/>
              <a:gd name="T18" fmla="*/ 168 w 176"/>
              <a:gd name="T19" fmla="*/ 120 h 168"/>
              <a:gd name="T20" fmla="*/ 168 w 176"/>
              <a:gd name="T21" fmla="*/ 108 h 168"/>
              <a:gd name="T22" fmla="*/ 148 w 176"/>
              <a:gd name="T23" fmla="*/ 88 h 168"/>
              <a:gd name="T24" fmla="*/ 128 w 176"/>
              <a:gd name="T25" fmla="*/ 108 h 168"/>
              <a:gd name="T26" fmla="*/ 128 w 176"/>
              <a:gd name="T27" fmla="*/ 120 h 168"/>
              <a:gd name="T28" fmla="*/ 120 w 176"/>
              <a:gd name="T29" fmla="*/ 128 h 168"/>
              <a:gd name="T30" fmla="*/ 120 w 176"/>
              <a:gd name="T31" fmla="*/ 160 h 168"/>
              <a:gd name="T32" fmla="*/ 128 w 176"/>
              <a:gd name="T33" fmla="*/ 168 h 168"/>
              <a:gd name="T34" fmla="*/ 168 w 176"/>
              <a:gd name="T35" fmla="*/ 168 h 168"/>
              <a:gd name="T36" fmla="*/ 176 w 176"/>
              <a:gd name="T37" fmla="*/ 160 h 168"/>
              <a:gd name="T38" fmla="*/ 176 w 176"/>
              <a:gd name="T39" fmla="*/ 128 h 168"/>
              <a:gd name="T40" fmla="*/ 168 w 176"/>
              <a:gd name="T41" fmla="*/ 120 h 168"/>
              <a:gd name="T42" fmla="*/ 160 w 176"/>
              <a:gd name="T43" fmla="*/ 120 h 168"/>
              <a:gd name="T44" fmla="*/ 136 w 176"/>
              <a:gd name="T45" fmla="*/ 120 h 168"/>
              <a:gd name="T46" fmla="*/ 136 w 176"/>
              <a:gd name="T47" fmla="*/ 108 h 168"/>
              <a:gd name="T48" fmla="*/ 148 w 176"/>
              <a:gd name="T49" fmla="*/ 96 h 168"/>
              <a:gd name="T50" fmla="*/ 160 w 176"/>
              <a:gd name="T51" fmla="*/ 108 h 168"/>
              <a:gd name="T52" fmla="*/ 160 w 176"/>
              <a:gd name="T53" fmla="*/ 12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68">
                <a:moveTo>
                  <a:pt x="148" y="72"/>
                </a:moveTo>
                <a:cubicBezTo>
                  <a:pt x="149" y="72"/>
                  <a:pt x="151" y="72"/>
                  <a:pt x="152" y="72"/>
                </a:cubicBezTo>
                <a:cubicBezTo>
                  <a:pt x="152" y="0"/>
                  <a:pt x="152" y="0"/>
                  <a:pt x="152" y="0"/>
                </a:cubicBezTo>
                <a:cubicBezTo>
                  <a:pt x="0" y="152"/>
                  <a:pt x="0" y="152"/>
                  <a:pt x="0" y="152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21"/>
                  <a:pt x="107" y="115"/>
                  <a:pt x="112" y="110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88"/>
                  <a:pt x="128" y="72"/>
                  <a:pt x="148" y="72"/>
                </a:cubicBezTo>
                <a:close/>
                <a:moveTo>
                  <a:pt x="168" y="120"/>
                </a:moveTo>
                <a:cubicBezTo>
                  <a:pt x="168" y="108"/>
                  <a:pt x="168" y="108"/>
                  <a:pt x="168" y="108"/>
                </a:cubicBezTo>
                <a:cubicBezTo>
                  <a:pt x="168" y="97"/>
                  <a:pt x="159" y="88"/>
                  <a:pt x="148" y="88"/>
                </a:cubicBezTo>
                <a:cubicBezTo>
                  <a:pt x="137" y="88"/>
                  <a:pt x="128" y="97"/>
                  <a:pt x="128" y="108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4" y="120"/>
                  <a:pt x="120" y="124"/>
                  <a:pt x="120" y="128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4"/>
                  <a:pt x="124" y="168"/>
                  <a:pt x="12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72" y="168"/>
                  <a:pt x="176" y="164"/>
                  <a:pt x="176" y="160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24"/>
                  <a:pt x="172" y="120"/>
                  <a:pt x="168" y="120"/>
                </a:cubicBezTo>
                <a:close/>
                <a:moveTo>
                  <a:pt x="16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101"/>
                  <a:pt x="141" y="96"/>
                  <a:pt x="148" y="96"/>
                </a:cubicBezTo>
                <a:cubicBezTo>
                  <a:pt x="155" y="96"/>
                  <a:pt x="160" y="101"/>
                  <a:pt x="160" y="108"/>
                </a:cubicBezTo>
                <a:lnTo>
                  <a:pt x="160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76"/>
          <p:cNvSpPr>
            <a:spLocks noEditPoints="1"/>
          </p:cNvSpPr>
          <p:nvPr/>
        </p:nvSpPr>
        <p:spPr bwMode="auto">
          <a:xfrm>
            <a:off x="10926763" y="7710488"/>
            <a:ext cx="757238" cy="558800"/>
          </a:xfrm>
          <a:custGeom>
            <a:avLst/>
            <a:gdLst>
              <a:gd name="T0" fmla="*/ 119 w 176"/>
              <a:gd name="T1" fmla="*/ 9 h 129"/>
              <a:gd name="T2" fmla="*/ 116 w 176"/>
              <a:gd name="T3" fmla="*/ 11 h 129"/>
              <a:gd name="T4" fmla="*/ 115 w 176"/>
              <a:gd name="T5" fmla="*/ 12 h 129"/>
              <a:gd name="T6" fmla="*/ 74 w 176"/>
              <a:gd name="T7" fmla="*/ 105 h 129"/>
              <a:gd name="T8" fmla="*/ 72 w 176"/>
              <a:gd name="T9" fmla="*/ 113 h 129"/>
              <a:gd name="T10" fmla="*/ 88 w 176"/>
              <a:gd name="T11" fmla="*/ 129 h 129"/>
              <a:gd name="T12" fmla="*/ 104 w 176"/>
              <a:gd name="T13" fmla="*/ 116 h 129"/>
              <a:gd name="T14" fmla="*/ 104 w 176"/>
              <a:gd name="T15" fmla="*/ 116 h 129"/>
              <a:gd name="T16" fmla="*/ 123 w 176"/>
              <a:gd name="T17" fmla="*/ 13 h 129"/>
              <a:gd name="T18" fmla="*/ 119 w 176"/>
              <a:gd name="T19" fmla="*/ 9 h 129"/>
              <a:gd name="T20" fmla="*/ 0 w 176"/>
              <a:gd name="T21" fmla="*/ 41 h 129"/>
              <a:gd name="T22" fmla="*/ 16 w 176"/>
              <a:gd name="T23" fmla="*/ 57 h 129"/>
              <a:gd name="T24" fmla="*/ 100 w 176"/>
              <a:gd name="T25" fmla="*/ 28 h 129"/>
              <a:gd name="T26" fmla="*/ 110 w 176"/>
              <a:gd name="T27" fmla="*/ 7 h 129"/>
              <a:gd name="T28" fmla="*/ 0 w 176"/>
              <a:gd name="T29" fmla="*/ 41 h 129"/>
              <a:gd name="T30" fmla="*/ 160 w 176"/>
              <a:gd name="T31" fmla="*/ 57 h 129"/>
              <a:gd name="T32" fmla="*/ 176 w 176"/>
              <a:gd name="T33" fmla="*/ 41 h 129"/>
              <a:gd name="T34" fmla="*/ 131 w 176"/>
              <a:gd name="T35" fmla="*/ 12 h 129"/>
              <a:gd name="T36" fmla="*/ 127 w 176"/>
              <a:gd name="T37" fmla="*/ 35 h 129"/>
              <a:gd name="T38" fmla="*/ 160 w 176"/>
              <a:gd name="T39" fmla="*/ 57 h 129"/>
              <a:gd name="T40" fmla="*/ 128 w 176"/>
              <a:gd name="T41" fmla="*/ 89 h 129"/>
              <a:gd name="T42" fmla="*/ 144 w 176"/>
              <a:gd name="T43" fmla="*/ 73 h 129"/>
              <a:gd name="T44" fmla="*/ 123 w 176"/>
              <a:gd name="T45" fmla="*/ 58 h 129"/>
              <a:gd name="T46" fmla="*/ 118 w 176"/>
              <a:gd name="T47" fmla="*/ 81 h 129"/>
              <a:gd name="T48" fmla="*/ 128 w 176"/>
              <a:gd name="T49" fmla="*/ 89 h 129"/>
              <a:gd name="T50" fmla="*/ 32 w 176"/>
              <a:gd name="T51" fmla="*/ 73 h 129"/>
              <a:gd name="T52" fmla="*/ 48 w 176"/>
              <a:gd name="T53" fmla="*/ 89 h 129"/>
              <a:gd name="T54" fmla="*/ 80 w 176"/>
              <a:gd name="T55" fmla="*/ 73 h 129"/>
              <a:gd name="T56" fmla="*/ 91 w 176"/>
              <a:gd name="T57" fmla="*/ 50 h 129"/>
              <a:gd name="T58" fmla="*/ 32 w 176"/>
              <a:gd name="T59" fmla="*/ 73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29">
                <a:moveTo>
                  <a:pt x="119" y="9"/>
                </a:moveTo>
                <a:cubicBezTo>
                  <a:pt x="118" y="9"/>
                  <a:pt x="117" y="10"/>
                  <a:pt x="116" y="11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3" y="108"/>
                  <a:pt x="72" y="110"/>
                  <a:pt x="72" y="113"/>
                </a:cubicBezTo>
                <a:cubicBezTo>
                  <a:pt x="72" y="122"/>
                  <a:pt x="79" y="129"/>
                  <a:pt x="88" y="129"/>
                </a:cubicBezTo>
                <a:cubicBezTo>
                  <a:pt x="96" y="129"/>
                  <a:pt x="102" y="124"/>
                  <a:pt x="104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1"/>
                  <a:pt x="121" y="9"/>
                  <a:pt x="119" y="9"/>
                </a:cubicBezTo>
                <a:close/>
                <a:moveTo>
                  <a:pt x="0" y="41"/>
                </a:moveTo>
                <a:cubicBezTo>
                  <a:pt x="16" y="57"/>
                  <a:pt x="16" y="57"/>
                  <a:pt x="16" y="57"/>
                </a:cubicBezTo>
                <a:cubicBezTo>
                  <a:pt x="39" y="34"/>
                  <a:pt x="70" y="24"/>
                  <a:pt x="100" y="28"/>
                </a:cubicBezTo>
                <a:cubicBezTo>
                  <a:pt x="110" y="7"/>
                  <a:pt x="110" y="7"/>
                  <a:pt x="110" y="7"/>
                </a:cubicBezTo>
                <a:cubicBezTo>
                  <a:pt x="71" y="0"/>
                  <a:pt x="30" y="11"/>
                  <a:pt x="0" y="41"/>
                </a:cubicBezTo>
                <a:close/>
                <a:moveTo>
                  <a:pt x="160" y="57"/>
                </a:moveTo>
                <a:cubicBezTo>
                  <a:pt x="176" y="41"/>
                  <a:pt x="176" y="41"/>
                  <a:pt x="176" y="41"/>
                </a:cubicBezTo>
                <a:cubicBezTo>
                  <a:pt x="163" y="28"/>
                  <a:pt x="148" y="18"/>
                  <a:pt x="131" y="1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39" y="40"/>
                  <a:pt x="150" y="47"/>
                  <a:pt x="160" y="57"/>
                </a:cubicBezTo>
                <a:close/>
                <a:moveTo>
                  <a:pt x="128" y="89"/>
                </a:moveTo>
                <a:cubicBezTo>
                  <a:pt x="144" y="73"/>
                  <a:pt x="144" y="73"/>
                  <a:pt x="144" y="73"/>
                </a:cubicBezTo>
                <a:cubicBezTo>
                  <a:pt x="138" y="67"/>
                  <a:pt x="130" y="62"/>
                  <a:pt x="123" y="58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22" y="83"/>
                  <a:pt x="125" y="86"/>
                  <a:pt x="128" y="89"/>
                </a:cubicBezTo>
                <a:close/>
                <a:moveTo>
                  <a:pt x="32" y="73"/>
                </a:moveTo>
                <a:cubicBezTo>
                  <a:pt x="48" y="89"/>
                  <a:pt x="48" y="89"/>
                  <a:pt x="48" y="89"/>
                </a:cubicBezTo>
                <a:cubicBezTo>
                  <a:pt x="57" y="80"/>
                  <a:pt x="68" y="75"/>
                  <a:pt x="80" y="73"/>
                </a:cubicBezTo>
                <a:cubicBezTo>
                  <a:pt x="91" y="50"/>
                  <a:pt x="91" y="50"/>
                  <a:pt x="91" y="50"/>
                </a:cubicBezTo>
                <a:cubicBezTo>
                  <a:pt x="69" y="49"/>
                  <a:pt x="48" y="57"/>
                  <a:pt x="32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79"/>
          <p:cNvSpPr>
            <a:spLocks noEditPoints="1"/>
          </p:cNvSpPr>
          <p:nvPr/>
        </p:nvSpPr>
        <p:spPr bwMode="auto">
          <a:xfrm>
            <a:off x="8569325" y="7718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56 w 192"/>
              <a:gd name="T3" fmla="*/ 0 h 144"/>
              <a:gd name="T4" fmla="*/ 43 w 192"/>
              <a:gd name="T5" fmla="*/ 7 h 144"/>
              <a:gd name="T6" fmla="*/ 0 w 192"/>
              <a:gd name="T7" fmla="*/ 72 h 144"/>
              <a:gd name="T8" fmla="*/ 43 w 192"/>
              <a:gd name="T9" fmla="*/ 137 h 144"/>
              <a:gd name="T10" fmla="*/ 57 w 192"/>
              <a:gd name="T11" fmla="*/ 144 h 144"/>
              <a:gd name="T12" fmla="*/ 176 w 192"/>
              <a:gd name="T13" fmla="*/ 144 h 144"/>
              <a:gd name="T14" fmla="*/ 192 w 192"/>
              <a:gd name="T15" fmla="*/ 128 h 144"/>
              <a:gd name="T16" fmla="*/ 192 w 192"/>
              <a:gd name="T17" fmla="*/ 16 h 144"/>
              <a:gd name="T18" fmla="*/ 176 w 192"/>
              <a:gd name="T19" fmla="*/ 0 h 144"/>
              <a:gd name="T20" fmla="*/ 72 w 192"/>
              <a:gd name="T21" fmla="*/ 84 h 144"/>
              <a:gd name="T22" fmla="*/ 60 w 192"/>
              <a:gd name="T23" fmla="*/ 72 h 144"/>
              <a:gd name="T24" fmla="*/ 72 w 192"/>
              <a:gd name="T25" fmla="*/ 60 h 144"/>
              <a:gd name="T26" fmla="*/ 84 w 192"/>
              <a:gd name="T27" fmla="*/ 72 h 144"/>
              <a:gd name="T28" fmla="*/ 72 w 192"/>
              <a:gd name="T29" fmla="*/ 84 h 144"/>
              <a:gd name="T30" fmla="*/ 112 w 192"/>
              <a:gd name="T31" fmla="*/ 84 h 144"/>
              <a:gd name="T32" fmla="*/ 100 w 192"/>
              <a:gd name="T33" fmla="*/ 72 h 144"/>
              <a:gd name="T34" fmla="*/ 112 w 192"/>
              <a:gd name="T35" fmla="*/ 60 h 144"/>
              <a:gd name="T36" fmla="*/ 124 w 192"/>
              <a:gd name="T37" fmla="*/ 72 h 144"/>
              <a:gd name="T38" fmla="*/ 112 w 192"/>
              <a:gd name="T39" fmla="*/ 84 h 144"/>
              <a:gd name="T40" fmla="*/ 152 w 192"/>
              <a:gd name="T41" fmla="*/ 84 h 144"/>
              <a:gd name="T42" fmla="*/ 140 w 192"/>
              <a:gd name="T43" fmla="*/ 72 h 144"/>
              <a:gd name="T44" fmla="*/ 152 w 192"/>
              <a:gd name="T45" fmla="*/ 60 h 144"/>
              <a:gd name="T46" fmla="*/ 164 w 192"/>
              <a:gd name="T47" fmla="*/ 72 h 144"/>
              <a:gd name="T48" fmla="*/ 152 w 192"/>
              <a:gd name="T4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56" y="0"/>
                  <a:pt x="56" y="0"/>
                  <a:pt x="56" y="0"/>
                </a:cubicBezTo>
                <a:cubicBezTo>
                  <a:pt x="50" y="0"/>
                  <a:pt x="46" y="3"/>
                  <a:pt x="43" y="7"/>
                </a:cubicBezTo>
                <a:cubicBezTo>
                  <a:pt x="0" y="72"/>
                  <a:pt x="0" y="72"/>
                  <a:pt x="0" y="72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6" y="141"/>
                  <a:pt x="51" y="144"/>
                  <a:pt x="57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72" y="84"/>
                </a:moveTo>
                <a:cubicBezTo>
                  <a:pt x="65" y="84"/>
                  <a:pt x="60" y="79"/>
                  <a:pt x="60" y="72"/>
                </a:cubicBezTo>
                <a:cubicBezTo>
                  <a:pt x="60" y="65"/>
                  <a:pt x="65" y="60"/>
                  <a:pt x="72" y="60"/>
                </a:cubicBezTo>
                <a:cubicBezTo>
                  <a:pt x="79" y="60"/>
                  <a:pt x="84" y="65"/>
                  <a:pt x="84" y="72"/>
                </a:cubicBezTo>
                <a:cubicBezTo>
                  <a:pt x="84" y="79"/>
                  <a:pt x="79" y="84"/>
                  <a:pt x="72" y="84"/>
                </a:cubicBezTo>
                <a:close/>
                <a:moveTo>
                  <a:pt x="112" y="84"/>
                </a:moveTo>
                <a:cubicBezTo>
                  <a:pt x="105" y="84"/>
                  <a:pt x="100" y="79"/>
                  <a:pt x="100" y="72"/>
                </a:cubicBezTo>
                <a:cubicBezTo>
                  <a:pt x="100" y="65"/>
                  <a:pt x="105" y="60"/>
                  <a:pt x="112" y="60"/>
                </a:cubicBezTo>
                <a:cubicBezTo>
                  <a:pt x="119" y="60"/>
                  <a:pt x="124" y="65"/>
                  <a:pt x="124" y="72"/>
                </a:cubicBezTo>
                <a:cubicBezTo>
                  <a:pt x="124" y="79"/>
                  <a:pt x="119" y="84"/>
                  <a:pt x="112" y="84"/>
                </a:cubicBezTo>
                <a:close/>
                <a:moveTo>
                  <a:pt x="152" y="84"/>
                </a:moveTo>
                <a:cubicBezTo>
                  <a:pt x="145" y="84"/>
                  <a:pt x="140" y="79"/>
                  <a:pt x="140" y="72"/>
                </a:cubicBezTo>
                <a:cubicBezTo>
                  <a:pt x="140" y="65"/>
                  <a:pt x="145" y="60"/>
                  <a:pt x="152" y="60"/>
                </a:cubicBezTo>
                <a:cubicBezTo>
                  <a:pt x="159" y="60"/>
                  <a:pt x="164" y="65"/>
                  <a:pt x="164" y="72"/>
                </a:cubicBezTo>
                <a:cubicBezTo>
                  <a:pt x="164" y="79"/>
                  <a:pt x="159" y="84"/>
                  <a:pt x="152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82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24 w 160"/>
              <a:gd name="T19" fmla="*/ 96 h 160"/>
              <a:gd name="T20" fmla="*/ 52 w 160"/>
              <a:gd name="T21" fmla="*/ 60 h 160"/>
              <a:gd name="T22" fmla="*/ 72 w 160"/>
              <a:gd name="T23" fmla="*/ 84 h 160"/>
              <a:gd name="T24" fmla="*/ 100 w 160"/>
              <a:gd name="T25" fmla="*/ 48 h 160"/>
              <a:gd name="T26" fmla="*/ 136 w 160"/>
              <a:gd name="T27" fmla="*/ 96 h 160"/>
              <a:gd name="T28" fmla="*/ 24 w 160"/>
              <a:gd name="T2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24" y="96"/>
                </a:moveTo>
                <a:cubicBezTo>
                  <a:pt x="52" y="60"/>
                  <a:pt x="52" y="60"/>
                  <a:pt x="52" y="60"/>
                </a:cubicBezTo>
                <a:cubicBezTo>
                  <a:pt x="72" y="84"/>
                  <a:pt x="72" y="84"/>
                  <a:pt x="72" y="8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36" y="96"/>
                  <a:pt x="136" y="96"/>
                  <a:pt x="136" y="96"/>
                </a:cubicBezTo>
                <a:lnTo>
                  <a:pt x="2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85"/>
          <p:cNvSpPr>
            <a:spLocks noEditPoints="1"/>
          </p:cNvSpPr>
          <p:nvPr/>
        </p:nvSpPr>
        <p:spPr bwMode="auto">
          <a:xfrm>
            <a:off x="3878263" y="7653338"/>
            <a:ext cx="757238" cy="690563"/>
          </a:xfrm>
          <a:custGeom>
            <a:avLst/>
            <a:gdLst>
              <a:gd name="T0" fmla="*/ 160 w 176"/>
              <a:gd name="T1" fmla="*/ 32 h 160"/>
              <a:gd name="T2" fmla="*/ 99 w 176"/>
              <a:gd name="T3" fmla="*/ 32 h 160"/>
              <a:gd name="T4" fmla="*/ 126 w 176"/>
              <a:gd name="T5" fmla="*/ 6 h 160"/>
              <a:gd name="T6" fmla="*/ 120 w 176"/>
              <a:gd name="T7" fmla="*/ 0 h 160"/>
              <a:gd name="T8" fmla="*/ 88 w 176"/>
              <a:gd name="T9" fmla="*/ 32 h 160"/>
              <a:gd name="T10" fmla="*/ 56 w 176"/>
              <a:gd name="T11" fmla="*/ 0 h 160"/>
              <a:gd name="T12" fmla="*/ 50 w 176"/>
              <a:gd name="T13" fmla="*/ 6 h 160"/>
              <a:gd name="T14" fmla="*/ 77 w 176"/>
              <a:gd name="T15" fmla="*/ 32 h 160"/>
              <a:gd name="T16" fmla="*/ 16 w 176"/>
              <a:gd name="T17" fmla="*/ 32 h 160"/>
              <a:gd name="T18" fmla="*/ 0 w 176"/>
              <a:gd name="T19" fmla="*/ 48 h 160"/>
              <a:gd name="T20" fmla="*/ 0 w 176"/>
              <a:gd name="T21" fmla="*/ 144 h 160"/>
              <a:gd name="T22" fmla="*/ 16 w 176"/>
              <a:gd name="T23" fmla="*/ 160 h 160"/>
              <a:gd name="T24" fmla="*/ 160 w 176"/>
              <a:gd name="T25" fmla="*/ 160 h 160"/>
              <a:gd name="T26" fmla="*/ 176 w 176"/>
              <a:gd name="T27" fmla="*/ 144 h 160"/>
              <a:gd name="T28" fmla="*/ 176 w 176"/>
              <a:gd name="T29" fmla="*/ 48 h 160"/>
              <a:gd name="T30" fmla="*/ 160 w 176"/>
              <a:gd name="T31" fmla="*/ 32 h 160"/>
              <a:gd name="T32" fmla="*/ 160 w 176"/>
              <a:gd name="T33" fmla="*/ 144 h 160"/>
              <a:gd name="T34" fmla="*/ 16 w 176"/>
              <a:gd name="T35" fmla="*/ 144 h 160"/>
              <a:gd name="T36" fmla="*/ 16 w 176"/>
              <a:gd name="T37" fmla="*/ 48 h 160"/>
              <a:gd name="T38" fmla="*/ 160 w 176"/>
              <a:gd name="T39" fmla="*/ 48 h 160"/>
              <a:gd name="T40" fmla="*/ 160 w 176"/>
              <a:gd name="T41" fmla="*/ 144 h 160"/>
              <a:gd name="T42" fmla="*/ 64 w 176"/>
              <a:gd name="T43" fmla="*/ 64 h 160"/>
              <a:gd name="T44" fmla="*/ 64 w 176"/>
              <a:gd name="T45" fmla="*/ 128 h 160"/>
              <a:gd name="T46" fmla="*/ 120 w 176"/>
              <a:gd name="T47" fmla="*/ 96 h 160"/>
              <a:gd name="T48" fmla="*/ 64 w 176"/>
              <a:gd name="T49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60">
                <a:moveTo>
                  <a:pt x="160" y="32"/>
                </a:moveTo>
                <a:cubicBezTo>
                  <a:pt x="99" y="32"/>
                  <a:pt x="99" y="32"/>
                  <a:pt x="99" y="32"/>
                </a:cubicBezTo>
                <a:cubicBezTo>
                  <a:pt x="126" y="6"/>
                  <a:pt x="126" y="6"/>
                  <a:pt x="126" y="6"/>
                </a:cubicBezTo>
                <a:cubicBezTo>
                  <a:pt x="120" y="0"/>
                  <a:pt x="120" y="0"/>
                  <a:pt x="120" y="0"/>
                </a:cubicBezTo>
                <a:cubicBezTo>
                  <a:pt x="88" y="32"/>
                  <a:pt x="88" y="32"/>
                  <a:pt x="88" y="32"/>
                </a:cubicBezTo>
                <a:cubicBezTo>
                  <a:pt x="56" y="0"/>
                  <a:pt x="56" y="0"/>
                  <a:pt x="56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77" y="32"/>
                  <a:pt x="77" y="32"/>
                  <a:pt x="77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close/>
                <a:moveTo>
                  <a:pt x="160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48"/>
                  <a:pt x="16" y="48"/>
                  <a:pt x="16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44"/>
                </a:lnTo>
                <a:close/>
                <a:moveTo>
                  <a:pt x="64" y="64"/>
                </a:moveTo>
                <a:cubicBezTo>
                  <a:pt x="64" y="128"/>
                  <a:pt x="64" y="128"/>
                  <a:pt x="64" y="128"/>
                </a:cubicBezTo>
                <a:cubicBezTo>
                  <a:pt x="120" y="96"/>
                  <a:pt x="120" y="96"/>
                  <a:pt x="120" y="96"/>
                </a:cubicBezTo>
                <a:lnTo>
                  <a:pt x="64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88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27 w 160"/>
              <a:gd name="T23" fmla="*/ 104 h 128"/>
              <a:gd name="T24" fmla="*/ 104 w 160"/>
              <a:gd name="T25" fmla="*/ 90 h 128"/>
              <a:gd name="T26" fmla="*/ 81 w 160"/>
              <a:gd name="T27" fmla="*/ 104 h 128"/>
              <a:gd name="T28" fmla="*/ 87 w 160"/>
              <a:gd name="T29" fmla="*/ 77 h 128"/>
              <a:gd name="T30" fmla="*/ 66 w 160"/>
              <a:gd name="T31" fmla="*/ 59 h 128"/>
              <a:gd name="T32" fmla="*/ 93 w 160"/>
              <a:gd name="T33" fmla="*/ 57 h 128"/>
              <a:gd name="T34" fmla="*/ 104 w 160"/>
              <a:gd name="T35" fmla="*/ 32 h 128"/>
              <a:gd name="T36" fmla="*/ 115 w 160"/>
              <a:gd name="T37" fmla="*/ 57 h 128"/>
              <a:gd name="T38" fmla="*/ 142 w 160"/>
              <a:gd name="T39" fmla="*/ 59 h 128"/>
              <a:gd name="T40" fmla="*/ 121 w 160"/>
              <a:gd name="T41" fmla="*/ 77 h 128"/>
              <a:gd name="T42" fmla="*/ 127 w 160"/>
              <a:gd name="T4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27" y="104"/>
                </a:moveTo>
                <a:cubicBezTo>
                  <a:pt x="104" y="90"/>
                  <a:pt x="104" y="90"/>
                  <a:pt x="104" y="90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7" y="77"/>
                  <a:pt x="87" y="77"/>
                  <a:pt x="87" y="77"/>
                </a:cubicBezTo>
                <a:cubicBezTo>
                  <a:pt x="66" y="59"/>
                  <a:pt x="66" y="59"/>
                  <a:pt x="66" y="59"/>
                </a:cubicBezTo>
                <a:cubicBezTo>
                  <a:pt x="93" y="57"/>
                  <a:pt x="93" y="57"/>
                  <a:pt x="93" y="57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142" y="59"/>
                  <a:pt x="142" y="59"/>
                  <a:pt x="142" y="59"/>
                </a:cubicBezTo>
                <a:cubicBezTo>
                  <a:pt x="121" y="77"/>
                  <a:pt x="121" y="77"/>
                  <a:pt x="121" y="77"/>
                </a:cubicBezTo>
                <a:lnTo>
                  <a:pt x="12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91"/>
          <p:cNvSpPr>
            <a:spLocks noEditPoints="1"/>
          </p:cNvSpPr>
          <p:nvPr/>
        </p:nvSpPr>
        <p:spPr bwMode="auto">
          <a:xfrm>
            <a:off x="15651163" y="5588000"/>
            <a:ext cx="692150" cy="766763"/>
          </a:xfrm>
          <a:custGeom>
            <a:avLst/>
            <a:gdLst>
              <a:gd name="T0" fmla="*/ 112 w 144"/>
              <a:gd name="T1" fmla="*/ 72 h 160"/>
              <a:gd name="T2" fmla="*/ 32 w 144"/>
              <a:gd name="T3" fmla="*/ 72 h 160"/>
              <a:gd name="T4" fmla="*/ 32 w 144"/>
              <a:gd name="T5" fmla="*/ 88 h 160"/>
              <a:gd name="T6" fmla="*/ 112 w 144"/>
              <a:gd name="T7" fmla="*/ 88 h 160"/>
              <a:gd name="T8" fmla="*/ 112 w 144"/>
              <a:gd name="T9" fmla="*/ 72 h 160"/>
              <a:gd name="T10" fmla="*/ 128 w 144"/>
              <a:gd name="T11" fmla="*/ 16 h 160"/>
              <a:gd name="T12" fmla="*/ 120 w 144"/>
              <a:gd name="T13" fmla="*/ 16 h 160"/>
              <a:gd name="T14" fmla="*/ 120 w 144"/>
              <a:gd name="T15" fmla="*/ 0 h 160"/>
              <a:gd name="T16" fmla="*/ 104 w 144"/>
              <a:gd name="T17" fmla="*/ 0 h 160"/>
              <a:gd name="T18" fmla="*/ 104 w 144"/>
              <a:gd name="T19" fmla="*/ 16 h 160"/>
              <a:gd name="T20" fmla="*/ 40 w 144"/>
              <a:gd name="T21" fmla="*/ 16 h 160"/>
              <a:gd name="T22" fmla="*/ 40 w 144"/>
              <a:gd name="T23" fmla="*/ 0 h 160"/>
              <a:gd name="T24" fmla="*/ 24 w 144"/>
              <a:gd name="T25" fmla="*/ 0 h 160"/>
              <a:gd name="T26" fmla="*/ 24 w 144"/>
              <a:gd name="T27" fmla="*/ 16 h 160"/>
              <a:gd name="T28" fmla="*/ 16 w 144"/>
              <a:gd name="T29" fmla="*/ 16 h 160"/>
              <a:gd name="T30" fmla="*/ 0 w 144"/>
              <a:gd name="T31" fmla="*/ 32 h 160"/>
              <a:gd name="T32" fmla="*/ 0 w 144"/>
              <a:gd name="T33" fmla="*/ 144 h 160"/>
              <a:gd name="T34" fmla="*/ 16 w 144"/>
              <a:gd name="T35" fmla="*/ 160 h 160"/>
              <a:gd name="T36" fmla="*/ 128 w 144"/>
              <a:gd name="T37" fmla="*/ 160 h 160"/>
              <a:gd name="T38" fmla="*/ 144 w 144"/>
              <a:gd name="T39" fmla="*/ 144 h 160"/>
              <a:gd name="T40" fmla="*/ 144 w 144"/>
              <a:gd name="T41" fmla="*/ 32 h 160"/>
              <a:gd name="T42" fmla="*/ 128 w 144"/>
              <a:gd name="T43" fmla="*/ 16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  <a:gd name="T54" fmla="*/ 88 w 144"/>
              <a:gd name="T55" fmla="*/ 104 h 160"/>
              <a:gd name="T56" fmla="*/ 32 w 144"/>
              <a:gd name="T57" fmla="*/ 104 h 160"/>
              <a:gd name="T58" fmla="*/ 32 w 144"/>
              <a:gd name="T59" fmla="*/ 120 h 160"/>
              <a:gd name="T60" fmla="*/ 88 w 144"/>
              <a:gd name="T61" fmla="*/ 120 h 160"/>
              <a:gd name="T62" fmla="*/ 88 w 144"/>
              <a:gd name="T6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0">
                <a:moveTo>
                  <a:pt x="11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72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  <a:moveTo>
                  <a:pt x="88" y="104"/>
                </a:move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94"/>
          <p:cNvSpPr>
            <a:spLocks noEditPoints="1"/>
          </p:cNvSpPr>
          <p:nvPr/>
        </p:nvSpPr>
        <p:spPr bwMode="auto">
          <a:xfrm>
            <a:off x="13301663" y="5588000"/>
            <a:ext cx="692150" cy="766763"/>
          </a:xfrm>
          <a:custGeom>
            <a:avLst/>
            <a:gdLst>
              <a:gd name="T0" fmla="*/ 50 w 144"/>
              <a:gd name="T1" fmla="*/ 128 h 160"/>
              <a:gd name="T2" fmla="*/ 70 w 144"/>
              <a:gd name="T3" fmla="*/ 108 h 160"/>
              <a:gd name="T4" fmla="*/ 90 w 144"/>
              <a:gd name="T5" fmla="*/ 128 h 160"/>
              <a:gd name="T6" fmla="*/ 98 w 144"/>
              <a:gd name="T7" fmla="*/ 120 h 160"/>
              <a:gd name="T8" fmla="*/ 78 w 144"/>
              <a:gd name="T9" fmla="*/ 100 h 160"/>
              <a:gd name="T10" fmla="*/ 98 w 144"/>
              <a:gd name="T11" fmla="*/ 80 h 160"/>
              <a:gd name="T12" fmla="*/ 90 w 144"/>
              <a:gd name="T13" fmla="*/ 72 h 160"/>
              <a:gd name="T14" fmla="*/ 70 w 144"/>
              <a:gd name="T15" fmla="*/ 92 h 160"/>
              <a:gd name="T16" fmla="*/ 50 w 144"/>
              <a:gd name="T17" fmla="*/ 72 h 160"/>
              <a:gd name="T18" fmla="*/ 42 w 144"/>
              <a:gd name="T19" fmla="*/ 80 h 160"/>
              <a:gd name="T20" fmla="*/ 62 w 144"/>
              <a:gd name="T21" fmla="*/ 100 h 160"/>
              <a:gd name="T22" fmla="*/ 42 w 144"/>
              <a:gd name="T23" fmla="*/ 120 h 160"/>
              <a:gd name="T24" fmla="*/ 50 w 144"/>
              <a:gd name="T25" fmla="*/ 128 h 160"/>
              <a:gd name="T26" fmla="*/ 128 w 144"/>
              <a:gd name="T27" fmla="*/ 16 h 160"/>
              <a:gd name="T28" fmla="*/ 120 w 144"/>
              <a:gd name="T29" fmla="*/ 16 h 160"/>
              <a:gd name="T30" fmla="*/ 120 w 144"/>
              <a:gd name="T31" fmla="*/ 0 h 160"/>
              <a:gd name="T32" fmla="*/ 104 w 144"/>
              <a:gd name="T33" fmla="*/ 0 h 160"/>
              <a:gd name="T34" fmla="*/ 104 w 144"/>
              <a:gd name="T35" fmla="*/ 16 h 160"/>
              <a:gd name="T36" fmla="*/ 40 w 144"/>
              <a:gd name="T37" fmla="*/ 16 h 160"/>
              <a:gd name="T38" fmla="*/ 40 w 144"/>
              <a:gd name="T39" fmla="*/ 0 h 160"/>
              <a:gd name="T40" fmla="*/ 24 w 144"/>
              <a:gd name="T41" fmla="*/ 0 h 160"/>
              <a:gd name="T42" fmla="*/ 24 w 144"/>
              <a:gd name="T43" fmla="*/ 16 h 160"/>
              <a:gd name="T44" fmla="*/ 16 w 144"/>
              <a:gd name="T45" fmla="*/ 16 h 160"/>
              <a:gd name="T46" fmla="*/ 0 w 144"/>
              <a:gd name="T47" fmla="*/ 32 h 160"/>
              <a:gd name="T48" fmla="*/ 0 w 144"/>
              <a:gd name="T49" fmla="*/ 144 h 160"/>
              <a:gd name="T50" fmla="*/ 16 w 144"/>
              <a:gd name="T51" fmla="*/ 160 h 160"/>
              <a:gd name="T52" fmla="*/ 128 w 144"/>
              <a:gd name="T53" fmla="*/ 160 h 160"/>
              <a:gd name="T54" fmla="*/ 144 w 144"/>
              <a:gd name="T55" fmla="*/ 144 h 160"/>
              <a:gd name="T56" fmla="*/ 144 w 144"/>
              <a:gd name="T57" fmla="*/ 32 h 160"/>
              <a:gd name="T58" fmla="*/ 128 w 144"/>
              <a:gd name="T59" fmla="*/ 16 h 160"/>
              <a:gd name="T60" fmla="*/ 128 w 144"/>
              <a:gd name="T61" fmla="*/ 144 h 160"/>
              <a:gd name="T62" fmla="*/ 16 w 144"/>
              <a:gd name="T63" fmla="*/ 144 h 160"/>
              <a:gd name="T64" fmla="*/ 16 w 144"/>
              <a:gd name="T65" fmla="*/ 56 h 160"/>
              <a:gd name="T66" fmla="*/ 128 w 144"/>
              <a:gd name="T67" fmla="*/ 56 h 160"/>
              <a:gd name="T68" fmla="*/ 128 w 144"/>
              <a:gd name="T6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50" y="128"/>
                </a:moveTo>
                <a:cubicBezTo>
                  <a:pt x="70" y="108"/>
                  <a:pt x="70" y="108"/>
                  <a:pt x="70" y="10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98" y="80"/>
                  <a:pt x="98" y="80"/>
                  <a:pt x="98" y="80"/>
                </a:cubicBezTo>
                <a:cubicBezTo>
                  <a:pt x="90" y="72"/>
                  <a:pt x="90" y="72"/>
                  <a:pt x="90" y="72"/>
                </a:cubicBezTo>
                <a:cubicBezTo>
                  <a:pt x="70" y="92"/>
                  <a:pt x="70" y="92"/>
                  <a:pt x="70" y="92"/>
                </a:cubicBezTo>
                <a:cubicBezTo>
                  <a:pt x="50" y="72"/>
                  <a:pt x="50" y="72"/>
                  <a:pt x="50" y="72"/>
                </a:cubicBezTo>
                <a:cubicBezTo>
                  <a:pt x="42" y="80"/>
                  <a:pt x="42" y="80"/>
                  <a:pt x="42" y="8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42" y="120"/>
                  <a:pt x="42" y="120"/>
                  <a:pt x="42" y="120"/>
                </a:cubicBezTo>
                <a:lnTo>
                  <a:pt x="50" y="128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97"/>
          <p:cNvSpPr>
            <a:spLocks noEditPoints="1"/>
          </p:cNvSpPr>
          <p:nvPr/>
        </p:nvSpPr>
        <p:spPr bwMode="auto">
          <a:xfrm>
            <a:off x="10952163" y="5588000"/>
            <a:ext cx="692150" cy="766763"/>
          </a:xfrm>
          <a:custGeom>
            <a:avLst/>
            <a:gdLst>
              <a:gd name="T0" fmla="*/ 108 w 144"/>
              <a:gd name="T1" fmla="*/ 80 h 160"/>
              <a:gd name="T2" fmla="*/ 100 w 144"/>
              <a:gd name="T3" fmla="*/ 72 h 160"/>
              <a:gd name="T4" fmla="*/ 61 w 144"/>
              <a:gd name="T5" fmla="*/ 111 h 160"/>
              <a:gd name="T6" fmla="*/ 44 w 144"/>
              <a:gd name="T7" fmla="*/ 94 h 160"/>
              <a:gd name="T8" fmla="*/ 35 w 144"/>
              <a:gd name="T9" fmla="*/ 103 h 160"/>
              <a:gd name="T10" fmla="*/ 61 w 144"/>
              <a:gd name="T11" fmla="*/ 128 h 160"/>
              <a:gd name="T12" fmla="*/ 108 w 144"/>
              <a:gd name="T13" fmla="*/ 80 h 160"/>
              <a:gd name="T14" fmla="*/ 128 w 144"/>
              <a:gd name="T15" fmla="*/ 16 h 160"/>
              <a:gd name="T16" fmla="*/ 120 w 144"/>
              <a:gd name="T17" fmla="*/ 16 h 160"/>
              <a:gd name="T18" fmla="*/ 120 w 144"/>
              <a:gd name="T19" fmla="*/ 0 h 160"/>
              <a:gd name="T20" fmla="*/ 104 w 144"/>
              <a:gd name="T21" fmla="*/ 0 h 160"/>
              <a:gd name="T22" fmla="*/ 104 w 144"/>
              <a:gd name="T23" fmla="*/ 16 h 160"/>
              <a:gd name="T24" fmla="*/ 40 w 144"/>
              <a:gd name="T25" fmla="*/ 16 h 160"/>
              <a:gd name="T26" fmla="*/ 40 w 144"/>
              <a:gd name="T27" fmla="*/ 0 h 160"/>
              <a:gd name="T28" fmla="*/ 24 w 144"/>
              <a:gd name="T29" fmla="*/ 0 h 160"/>
              <a:gd name="T30" fmla="*/ 24 w 144"/>
              <a:gd name="T31" fmla="*/ 16 h 160"/>
              <a:gd name="T32" fmla="*/ 16 w 144"/>
              <a:gd name="T33" fmla="*/ 16 h 160"/>
              <a:gd name="T34" fmla="*/ 0 w 144"/>
              <a:gd name="T35" fmla="*/ 32 h 160"/>
              <a:gd name="T36" fmla="*/ 0 w 144"/>
              <a:gd name="T37" fmla="*/ 144 h 160"/>
              <a:gd name="T38" fmla="*/ 16 w 144"/>
              <a:gd name="T39" fmla="*/ 160 h 160"/>
              <a:gd name="T40" fmla="*/ 128 w 144"/>
              <a:gd name="T41" fmla="*/ 160 h 160"/>
              <a:gd name="T42" fmla="*/ 144 w 144"/>
              <a:gd name="T43" fmla="*/ 144 h 160"/>
              <a:gd name="T44" fmla="*/ 144 w 144"/>
              <a:gd name="T45" fmla="*/ 32 h 160"/>
              <a:gd name="T46" fmla="*/ 128 w 144"/>
              <a:gd name="T47" fmla="*/ 16 h 160"/>
              <a:gd name="T48" fmla="*/ 128 w 144"/>
              <a:gd name="T49" fmla="*/ 144 h 160"/>
              <a:gd name="T50" fmla="*/ 16 w 144"/>
              <a:gd name="T51" fmla="*/ 144 h 160"/>
              <a:gd name="T52" fmla="*/ 16 w 144"/>
              <a:gd name="T53" fmla="*/ 56 h 160"/>
              <a:gd name="T54" fmla="*/ 128 w 144"/>
              <a:gd name="T55" fmla="*/ 56 h 160"/>
              <a:gd name="T56" fmla="*/ 128 w 144"/>
              <a:gd name="T5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4" h="160">
                <a:moveTo>
                  <a:pt x="108" y="80"/>
                </a:moveTo>
                <a:cubicBezTo>
                  <a:pt x="100" y="72"/>
                  <a:pt x="100" y="72"/>
                  <a:pt x="100" y="72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44" y="94"/>
                  <a:pt x="44" y="94"/>
                  <a:pt x="44" y="94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61" y="128"/>
                  <a:pt x="61" y="128"/>
                  <a:pt x="61" y="128"/>
                </a:cubicBezTo>
                <a:lnTo>
                  <a:pt x="108" y="80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300"/>
          <p:cNvSpPr>
            <a:spLocks noEditPoints="1"/>
          </p:cNvSpPr>
          <p:nvPr/>
        </p:nvSpPr>
        <p:spPr bwMode="auto">
          <a:xfrm>
            <a:off x="8664576" y="5588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39 w 128"/>
              <a:gd name="T29" fmla="*/ 40 h 168"/>
              <a:gd name="T30" fmla="*/ 64 w 128"/>
              <a:gd name="T31" fmla="*/ 15 h 168"/>
              <a:gd name="T32" fmla="*/ 89 w 128"/>
              <a:gd name="T33" fmla="*/ 40 h 168"/>
              <a:gd name="T34" fmla="*/ 89 w 128"/>
              <a:gd name="T35" fmla="*/ 56 h 168"/>
              <a:gd name="T36" fmla="*/ 39 w 128"/>
              <a:gd name="T37" fmla="*/ 56 h 168"/>
              <a:gd name="T38" fmla="*/ 39 w 128"/>
              <a:gd name="T39" fmla="*/ 40 h 168"/>
              <a:gd name="T40" fmla="*/ 96 w 128"/>
              <a:gd name="T41" fmla="*/ 120 h 168"/>
              <a:gd name="T42" fmla="*/ 72 w 128"/>
              <a:gd name="T43" fmla="*/ 120 h 168"/>
              <a:gd name="T44" fmla="*/ 72 w 128"/>
              <a:gd name="T45" fmla="*/ 144 h 168"/>
              <a:gd name="T46" fmla="*/ 56 w 128"/>
              <a:gd name="T47" fmla="*/ 144 h 168"/>
              <a:gd name="T48" fmla="*/ 56 w 128"/>
              <a:gd name="T49" fmla="*/ 120 h 168"/>
              <a:gd name="T50" fmla="*/ 32 w 128"/>
              <a:gd name="T51" fmla="*/ 120 h 168"/>
              <a:gd name="T52" fmla="*/ 32 w 128"/>
              <a:gd name="T53" fmla="*/ 104 h 168"/>
              <a:gd name="T54" fmla="*/ 56 w 128"/>
              <a:gd name="T55" fmla="*/ 104 h 168"/>
              <a:gd name="T56" fmla="*/ 56 w 128"/>
              <a:gd name="T57" fmla="*/ 80 h 168"/>
              <a:gd name="T58" fmla="*/ 72 w 128"/>
              <a:gd name="T59" fmla="*/ 80 h 168"/>
              <a:gd name="T60" fmla="*/ 72 w 128"/>
              <a:gd name="T61" fmla="*/ 104 h 168"/>
              <a:gd name="T62" fmla="*/ 96 w 128"/>
              <a:gd name="T63" fmla="*/ 104 h 168"/>
              <a:gd name="T64" fmla="*/ 96 w 128"/>
              <a:gd name="T65" fmla="*/ 12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39" y="40"/>
                </a:move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39" y="56"/>
                  <a:pt x="39" y="56"/>
                  <a:pt x="39" y="56"/>
                </a:cubicBezTo>
                <a:lnTo>
                  <a:pt x="39" y="40"/>
                </a:lnTo>
                <a:close/>
                <a:moveTo>
                  <a:pt x="9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0"/>
                  <a:pt x="56" y="80"/>
                  <a:pt x="56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303"/>
          <p:cNvSpPr>
            <a:spLocks noEditPoints="1"/>
          </p:cNvSpPr>
          <p:nvPr/>
        </p:nvSpPr>
        <p:spPr bwMode="auto">
          <a:xfrm>
            <a:off x="6218238" y="5626100"/>
            <a:ext cx="762000" cy="681038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306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40 w 160"/>
              <a:gd name="T13" fmla="*/ 88 h 160"/>
              <a:gd name="T14" fmla="*/ 40 w 160"/>
              <a:gd name="T15" fmla="*/ 72 h 160"/>
              <a:gd name="T16" fmla="*/ 120 w 160"/>
              <a:gd name="T17" fmla="*/ 72 h 160"/>
              <a:gd name="T18" fmla="*/ 120 w 160"/>
              <a:gd name="T1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309"/>
          <p:cNvSpPr>
            <a:spLocks noEditPoints="1"/>
          </p:cNvSpPr>
          <p:nvPr/>
        </p:nvSpPr>
        <p:spPr bwMode="auto">
          <a:xfrm>
            <a:off x="1528763" y="5583238"/>
            <a:ext cx="762000" cy="762000"/>
          </a:xfrm>
          <a:custGeom>
            <a:avLst/>
            <a:gdLst>
              <a:gd name="T0" fmla="*/ 128 w 168"/>
              <a:gd name="T1" fmla="*/ 72 h 168"/>
              <a:gd name="T2" fmla="*/ 128 w 168"/>
              <a:gd name="T3" fmla="*/ 88 h 168"/>
              <a:gd name="T4" fmla="*/ 116 w 168"/>
              <a:gd name="T5" fmla="*/ 88 h 168"/>
              <a:gd name="T6" fmla="*/ 154 w 168"/>
              <a:gd name="T7" fmla="*/ 125 h 168"/>
              <a:gd name="T8" fmla="*/ 168 w 168"/>
              <a:gd name="T9" fmla="*/ 80 h 168"/>
              <a:gd name="T10" fmla="*/ 88 w 168"/>
              <a:gd name="T11" fmla="*/ 0 h 168"/>
              <a:gd name="T12" fmla="*/ 43 w 168"/>
              <a:gd name="T13" fmla="*/ 14 h 168"/>
              <a:gd name="T14" fmla="*/ 100 w 168"/>
              <a:gd name="T15" fmla="*/ 72 h 168"/>
              <a:gd name="T16" fmla="*/ 128 w 168"/>
              <a:gd name="T17" fmla="*/ 72 h 168"/>
              <a:gd name="T18" fmla="*/ 10 w 168"/>
              <a:gd name="T19" fmla="*/ 2 h 168"/>
              <a:gd name="T20" fmla="*/ 0 w 168"/>
              <a:gd name="T21" fmla="*/ 12 h 168"/>
              <a:gd name="T22" fmla="*/ 22 w 168"/>
              <a:gd name="T23" fmla="*/ 35 h 168"/>
              <a:gd name="T24" fmla="*/ 8 w 168"/>
              <a:gd name="T25" fmla="*/ 80 h 168"/>
              <a:gd name="T26" fmla="*/ 88 w 168"/>
              <a:gd name="T27" fmla="*/ 160 h 168"/>
              <a:gd name="T28" fmla="*/ 133 w 168"/>
              <a:gd name="T29" fmla="*/ 146 h 168"/>
              <a:gd name="T30" fmla="*/ 156 w 168"/>
              <a:gd name="T31" fmla="*/ 168 h 168"/>
              <a:gd name="T32" fmla="*/ 166 w 168"/>
              <a:gd name="T33" fmla="*/ 158 h 168"/>
              <a:gd name="T34" fmla="*/ 80 w 168"/>
              <a:gd name="T35" fmla="*/ 72 h 168"/>
              <a:gd name="T36" fmla="*/ 10 w 168"/>
              <a:gd name="T37" fmla="*/ 2 h 168"/>
              <a:gd name="T38" fmla="*/ 48 w 168"/>
              <a:gd name="T39" fmla="*/ 88 h 168"/>
              <a:gd name="T40" fmla="*/ 48 w 168"/>
              <a:gd name="T41" fmla="*/ 72 h 168"/>
              <a:gd name="T42" fmla="*/ 60 w 168"/>
              <a:gd name="T43" fmla="*/ 72 h 168"/>
              <a:gd name="T44" fmla="*/ 76 w 168"/>
              <a:gd name="T45" fmla="*/ 88 h 168"/>
              <a:gd name="T46" fmla="*/ 48 w 168"/>
              <a:gd name="T47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" h="168">
                <a:moveTo>
                  <a:pt x="128" y="72"/>
                </a:moveTo>
                <a:cubicBezTo>
                  <a:pt x="128" y="88"/>
                  <a:pt x="128" y="88"/>
                  <a:pt x="128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63" y="113"/>
                  <a:pt x="168" y="97"/>
                  <a:pt x="168" y="80"/>
                </a:cubicBezTo>
                <a:cubicBezTo>
                  <a:pt x="168" y="36"/>
                  <a:pt x="132" y="0"/>
                  <a:pt x="88" y="0"/>
                </a:cubicBezTo>
                <a:cubicBezTo>
                  <a:pt x="71" y="0"/>
                  <a:pt x="55" y="5"/>
                  <a:pt x="43" y="14"/>
                </a:cubicBezTo>
                <a:cubicBezTo>
                  <a:pt x="100" y="72"/>
                  <a:pt x="100" y="72"/>
                  <a:pt x="100" y="72"/>
                </a:cubicBezTo>
                <a:lnTo>
                  <a:pt x="128" y="72"/>
                </a:lnTo>
                <a:close/>
                <a:moveTo>
                  <a:pt x="10" y="2"/>
                </a:moveTo>
                <a:cubicBezTo>
                  <a:pt x="0" y="12"/>
                  <a:pt x="0" y="12"/>
                  <a:pt x="0" y="1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47"/>
                  <a:pt x="8" y="63"/>
                  <a:pt x="8" y="80"/>
                </a:cubicBezTo>
                <a:cubicBezTo>
                  <a:pt x="8" y="124"/>
                  <a:pt x="44" y="160"/>
                  <a:pt x="88" y="160"/>
                </a:cubicBezTo>
                <a:cubicBezTo>
                  <a:pt x="105" y="160"/>
                  <a:pt x="121" y="155"/>
                  <a:pt x="133" y="146"/>
                </a:cubicBezTo>
                <a:cubicBezTo>
                  <a:pt x="156" y="168"/>
                  <a:pt x="156" y="168"/>
                  <a:pt x="156" y="168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80" y="72"/>
                  <a:pt x="80" y="72"/>
                  <a:pt x="80" y="72"/>
                </a:cubicBezTo>
                <a:lnTo>
                  <a:pt x="10" y="2"/>
                </a:lnTo>
                <a:close/>
                <a:moveTo>
                  <a:pt x="48" y="88"/>
                </a:moveTo>
                <a:cubicBezTo>
                  <a:pt x="48" y="72"/>
                  <a:pt x="48" y="72"/>
                  <a:pt x="4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76" y="88"/>
                  <a:pt x="76" y="88"/>
                  <a:pt x="76" y="88"/>
                </a:cubicBezTo>
                <a:lnTo>
                  <a:pt x="4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312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6 w 160"/>
              <a:gd name="T11" fmla="*/ 80 h 160"/>
              <a:gd name="T12" fmla="*/ 80 w 160"/>
              <a:gd name="T13" fmla="*/ 16 h 160"/>
              <a:gd name="T14" fmla="*/ 119 w 160"/>
              <a:gd name="T15" fmla="*/ 30 h 160"/>
              <a:gd name="T16" fmla="*/ 30 w 160"/>
              <a:gd name="T17" fmla="*/ 119 h 160"/>
              <a:gd name="T18" fmla="*/ 16 w 160"/>
              <a:gd name="T19" fmla="*/ 80 h 160"/>
              <a:gd name="T20" fmla="*/ 80 w 160"/>
              <a:gd name="T21" fmla="*/ 144 h 160"/>
              <a:gd name="T22" fmla="*/ 41 w 160"/>
              <a:gd name="T23" fmla="*/ 130 h 160"/>
              <a:gd name="T24" fmla="*/ 130 w 160"/>
              <a:gd name="T25" fmla="*/ 41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6" y="80"/>
                </a:moveTo>
                <a:cubicBezTo>
                  <a:pt x="16" y="45"/>
                  <a:pt x="45" y="16"/>
                  <a:pt x="80" y="16"/>
                </a:cubicBezTo>
                <a:cubicBezTo>
                  <a:pt x="95" y="16"/>
                  <a:pt x="108" y="21"/>
                  <a:pt x="119" y="30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21" y="108"/>
                  <a:pt x="16" y="95"/>
                  <a:pt x="16" y="80"/>
                </a:cubicBezTo>
                <a:close/>
                <a:moveTo>
                  <a:pt x="80" y="144"/>
                </a:moveTo>
                <a:cubicBezTo>
                  <a:pt x="65" y="144"/>
                  <a:pt x="52" y="139"/>
                  <a:pt x="41" y="130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39" y="52"/>
                  <a:pt x="144" y="6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315"/>
          <p:cNvSpPr>
            <a:spLocks noEditPoints="1"/>
          </p:cNvSpPr>
          <p:nvPr/>
        </p:nvSpPr>
        <p:spPr bwMode="auto">
          <a:xfrm>
            <a:off x="13271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29 w 160"/>
              <a:gd name="T15" fmla="*/ 41 h 160"/>
              <a:gd name="T16" fmla="*/ 119 w 160"/>
              <a:gd name="T17" fmla="*/ 131 h 160"/>
              <a:gd name="T18" fmla="*/ 80 w 160"/>
              <a:gd name="T19" fmla="*/ 144 h 160"/>
              <a:gd name="T20" fmla="*/ 131 w 160"/>
              <a:gd name="T21" fmla="*/ 119 h 160"/>
              <a:gd name="T22" fmla="*/ 41 w 160"/>
              <a:gd name="T23" fmla="*/ 29 h 160"/>
              <a:gd name="T24" fmla="*/ 80 w 160"/>
              <a:gd name="T25" fmla="*/ 16 h 160"/>
              <a:gd name="T26" fmla="*/ 144 w 160"/>
              <a:gd name="T27" fmla="*/ 80 h 160"/>
              <a:gd name="T28" fmla="*/ 131 w 160"/>
              <a:gd name="T29" fmla="*/ 1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65"/>
                  <a:pt x="21" y="52"/>
                  <a:pt x="29" y="4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08" y="139"/>
                  <a:pt x="95" y="144"/>
                  <a:pt x="80" y="144"/>
                </a:cubicBezTo>
                <a:close/>
                <a:moveTo>
                  <a:pt x="131" y="119"/>
                </a:moveTo>
                <a:cubicBezTo>
                  <a:pt x="41" y="29"/>
                  <a:pt x="41" y="29"/>
                  <a:pt x="41" y="29"/>
                </a:cubicBezTo>
                <a:cubicBezTo>
                  <a:pt x="52" y="21"/>
                  <a:pt x="6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95"/>
                  <a:pt x="139" y="108"/>
                  <a:pt x="131" y="1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318"/>
          <p:cNvSpPr>
            <a:spLocks noEditPoints="1"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144 w 160"/>
              <a:gd name="T1" fmla="*/ 96 h 128"/>
              <a:gd name="T2" fmla="*/ 160 w 160"/>
              <a:gd name="T3" fmla="*/ 96 h 128"/>
              <a:gd name="T4" fmla="*/ 160 w 160"/>
              <a:gd name="T5" fmla="*/ 80 h 128"/>
              <a:gd name="T6" fmla="*/ 144 w 160"/>
              <a:gd name="T7" fmla="*/ 80 h 128"/>
              <a:gd name="T8" fmla="*/ 144 w 160"/>
              <a:gd name="T9" fmla="*/ 96 h 128"/>
              <a:gd name="T10" fmla="*/ 144 w 160"/>
              <a:gd name="T11" fmla="*/ 24 h 128"/>
              <a:gd name="T12" fmla="*/ 144 w 160"/>
              <a:gd name="T13" fmla="*/ 64 h 128"/>
              <a:gd name="T14" fmla="*/ 160 w 160"/>
              <a:gd name="T15" fmla="*/ 64 h 128"/>
              <a:gd name="T16" fmla="*/ 160 w 160"/>
              <a:gd name="T17" fmla="*/ 24 h 128"/>
              <a:gd name="T18" fmla="*/ 144 w 160"/>
              <a:gd name="T19" fmla="*/ 24 h 128"/>
              <a:gd name="T20" fmla="*/ 64 w 160"/>
              <a:gd name="T21" fmla="*/ 0 h 128"/>
              <a:gd name="T22" fmla="*/ 0 w 160"/>
              <a:gd name="T23" fmla="*/ 64 h 128"/>
              <a:gd name="T24" fmla="*/ 64 w 160"/>
              <a:gd name="T25" fmla="*/ 128 h 128"/>
              <a:gd name="T26" fmla="*/ 128 w 160"/>
              <a:gd name="T27" fmla="*/ 64 h 128"/>
              <a:gd name="T28" fmla="*/ 64 w 160"/>
              <a:gd name="T29" fmla="*/ 0 h 128"/>
              <a:gd name="T30" fmla="*/ 64 w 160"/>
              <a:gd name="T31" fmla="*/ 80 h 128"/>
              <a:gd name="T32" fmla="*/ 48 w 160"/>
              <a:gd name="T33" fmla="*/ 64 h 128"/>
              <a:gd name="T34" fmla="*/ 64 w 160"/>
              <a:gd name="T35" fmla="*/ 48 h 128"/>
              <a:gd name="T36" fmla="*/ 80 w 160"/>
              <a:gd name="T37" fmla="*/ 64 h 128"/>
              <a:gd name="T38" fmla="*/ 64 w 160"/>
              <a:gd name="T39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44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96"/>
                </a:lnTo>
                <a:close/>
                <a:moveTo>
                  <a:pt x="144" y="24"/>
                </a:moveTo>
                <a:cubicBezTo>
                  <a:pt x="144" y="64"/>
                  <a:pt x="144" y="64"/>
                  <a:pt x="144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24"/>
                  <a:pt x="160" y="24"/>
                  <a:pt x="160" y="24"/>
                </a:cubicBezTo>
                <a:lnTo>
                  <a:pt x="144" y="24"/>
                </a:ln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80"/>
                </a:moveTo>
                <a:cubicBezTo>
                  <a:pt x="55" y="80"/>
                  <a:pt x="48" y="73"/>
                  <a:pt x="48" y="64"/>
                </a:cubicBezTo>
                <a:cubicBezTo>
                  <a:pt x="48" y="55"/>
                  <a:pt x="55" y="48"/>
                  <a:pt x="64" y="48"/>
                </a:cubicBezTo>
                <a:cubicBezTo>
                  <a:pt x="73" y="48"/>
                  <a:pt x="80" y="55"/>
                  <a:pt x="80" y="64"/>
                </a:cubicBezTo>
                <a:cubicBezTo>
                  <a:pt x="80" y="73"/>
                  <a:pt x="73" y="80"/>
                  <a:pt x="64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321"/>
          <p:cNvSpPr>
            <a:spLocks noEditPoints="1"/>
          </p:cNvSpPr>
          <p:nvPr/>
        </p:nvSpPr>
        <p:spPr bwMode="auto">
          <a:xfrm>
            <a:off x="8572500" y="3625850"/>
            <a:ext cx="766763" cy="617538"/>
          </a:xfrm>
          <a:custGeom>
            <a:avLst/>
            <a:gdLst>
              <a:gd name="T0" fmla="*/ 160 w 160"/>
              <a:gd name="T1" fmla="*/ 48 h 128"/>
              <a:gd name="T2" fmla="*/ 160 w 160"/>
              <a:gd name="T3" fmla="*/ 16 h 128"/>
              <a:gd name="T4" fmla="*/ 14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48 h 128"/>
              <a:gd name="T12" fmla="*/ 16 w 160"/>
              <a:gd name="T13" fmla="*/ 64 h 128"/>
              <a:gd name="T14" fmla="*/ 0 w 160"/>
              <a:gd name="T15" fmla="*/ 80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80 h 128"/>
              <a:gd name="T26" fmla="*/ 144 w 160"/>
              <a:gd name="T27" fmla="*/ 64 h 128"/>
              <a:gd name="T28" fmla="*/ 160 w 160"/>
              <a:gd name="T29" fmla="*/ 48 h 128"/>
              <a:gd name="T30" fmla="*/ 88 w 160"/>
              <a:gd name="T31" fmla="*/ 108 h 128"/>
              <a:gd name="T32" fmla="*/ 72 w 160"/>
              <a:gd name="T33" fmla="*/ 108 h 128"/>
              <a:gd name="T34" fmla="*/ 72 w 160"/>
              <a:gd name="T35" fmla="*/ 92 h 128"/>
              <a:gd name="T36" fmla="*/ 88 w 160"/>
              <a:gd name="T37" fmla="*/ 92 h 128"/>
              <a:gd name="T38" fmla="*/ 88 w 160"/>
              <a:gd name="T39" fmla="*/ 108 h 128"/>
              <a:gd name="T40" fmla="*/ 88 w 160"/>
              <a:gd name="T41" fmla="*/ 72 h 128"/>
              <a:gd name="T42" fmla="*/ 72 w 160"/>
              <a:gd name="T43" fmla="*/ 72 h 128"/>
              <a:gd name="T44" fmla="*/ 72 w 160"/>
              <a:gd name="T45" fmla="*/ 56 h 128"/>
              <a:gd name="T46" fmla="*/ 88 w 160"/>
              <a:gd name="T47" fmla="*/ 56 h 128"/>
              <a:gd name="T48" fmla="*/ 88 w 160"/>
              <a:gd name="T49" fmla="*/ 72 h 128"/>
              <a:gd name="T50" fmla="*/ 88 w 160"/>
              <a:gd name="T51" fmla="*/ 36 h 128"/>
              <a:gd name="T52" fmla="*/ 72 w 160"/>
              <a:gd name="T53" fmla="*/ 36 h 128"/>
              <a:gd name="T54" fmla="*/ 72 w 160"/>
              <a:gd name="T55" fmla="*/ 20 h 128"/>
              <a:gd name="T56" fmla="*/ 88 w 160"/>
              <a:gd name="T57" fmla="*/ 20 h 128"/>
              <a:gd name="T58" fmla="*/ 88 w 160"/>
              <a:gd name="T5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28">
                <a:moveTo>
                  <a:pt x="160" y="48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ubicBezTo>
                  <a:pt x="144" y="55"/>
                  <a:pt x="151" y="48"/>
                  <a:pt x="160" y="48"/>
                </a:cubicBezTo>
                <a:close/>
                <a:moveTo>
                  <a:pt x="88" y="108"/>
                </a:moveTo>
                <a:cubicBezTo>
                  <a:pt x="72" y="108"/>
                  <a:pt x="72" y="108"/>
                  <a:pt x="72" y="108"/>
                </a:cubicBezTo>
                <a:cubicBezTo>
                  <a:pt x="72" y="92"/>
                  <a:pt x="72" y="92"/>
                  <a:pt x="7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08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88" y="36"/>
                </a:moveTo>
                <a:cubicBezTo>
                  <a:pt x="72" y="36"/>
                  <a:pt x="72" y="36"/>
                  <a:pt x="72" y="36"/>
                </a:cubicBezTo>
                <a:cubicBezTo>
                  <a:pt x="72" y="20"/>
                  <a:pt x="72" y="20"/>
                  <a:pt x="72" y="20"/>
                </a:cubicBezTo>
                <a:cubicBezTo>
                  <a:pt x="88" y="20"/>
                  <a:pt x="88" y="20"/>
                  <a:pt x="88" y="20"/>
                </a:cubicBezTo>
                <a:lnTo>
                  <a:pt x="88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324"/>
          <p:cNvSpPr>
            <a:spLocks noEditPoints="1"/>
          </p:cNvSpPr>
          <p:nvPr/>
        </p:nvSpPr>
        <p:spPr bwMode="auto">
          <a:xfrm>
            <a:off x="6253163" y="3551238"/>
            <a:ext cx="692150" cy="766763"/>
          </a:xfrm>
          <a:custGeom>
            <a:avLst/>
            <a:gdLst>
              <a:gd name="T0" fmla="*/ 90 w 144"/>
              <a:gd name="T1" fmla="*/ 80 h 160"/>
              <a:gd name="T2" fmla="*/ 108 w 144"/>
              <a:gd name="T3" fmla="*/ 99 h 160"/>
              <a:gd name="T4" fmla="*/ 112 w 144"/>
              <a:gd name="T5" fmla="*/ 80 h 160"/>
              <a:gd name="T6" fmla="*/ 109 w 144"/>
              <a:gd name="T7" fmla="*/ 61 h 160"/>
              <a:gd name="T8" fmla="*/ 90 w 144"/>
              <a:gd name="T9" fmla="*/ 80 h 160"/>
              <a:gd name="T10" fmla="*/ 132 w 144"/>
              <a:gd name="T11" fmla="*/ 38 h 160"/>
              <a:gd name="T12" fmla="*/ 122 w 144"/>
              <a:gd name="T13" fmla="*/ 48 h 160"/>
              <a:gd name="T14" fmla="*/ 130 w 144"/>
              <a:gd name="T15" fmla="*/ 80 h 160"/>
              <a:gd name="T16" fmla="*/ 122 w 144"/>
              <a:gd name="T17" fmla="*/ 112 h 160"/>
              <a:gd name="T18" fmla="*/ 132 w 144"/>
              <a:gd name="T19" fmla="*/ 122 h 160"/>
              <a:gd name="T20" fmla="*/ 144 w 144"/>
              <a:gd name="T21" fmla="*/ 79 h 160"/>
              <a:gd name="T22" fmla="*/ 132 w 144"/>
              <a:gd name="T23" fmla="*/ 38 h 160"/>
              <a:gd name="T24" fmla="*/ 102 w 144"/>
              <a:gd name="T25" fmla="*/ 46 h 160"/>
              <a:gd name="T26" fmla="*/ 56 w 144"/>
              <a:gd name="T27" fmla="*/ 0 h 160"/>
              <a:gd name="T28" fmla="*/ 48 w 144"/>
              <a:gd name="T29" fmla="*/ 0 h 160"/>
              <a:gd name="T30" fmla="*/ 48 w 144"/>
              <a:gd name="T31" fmla="*/ 61 h 160"/>
              <a:gd name="T32" fmla="*/ 11 w 144"/>
              <a:gd name="T33" fmla="*/ 24 h 160"/>
              <a:gd name="T34" fmla="*/ 0 w 144"/>
              <a:gd name="T35" fmla="*/ 35 h 160"/>
              <a:gd name="T36" fmla="*/ 45 w 144"/>
              <a:gd name="T37" fmla="*/ 80 h 160"/>
              <a:gd name="T38" fmla="*/ 0 w 144"/>
              <a:gd name="T39" fmla="*/ 125 h 160"/>
              <a:gd name="T40" fmla="*/ 11 w 144"/>
              <a:gd name="T41" fmla="*/ 136 h 160"/>
              <a:gd name="T42" fmla="*/ 48 w 144"/>
              <a:gd name="T43" fmla="*/ 99 h 160"/>
              <a:gd name="T44" fmla="*/ 48 w 144"/>
              <a:gd name="T45" fmla="*/ 160 h 160"/>
              <a:gd name="T46" fmla="*/ 56 w 144"/>
              <a:gd name="T47" fmla="*/ 160 h 160"/>
              <a:gd name="T48" fmla="*/ 102 w 144"/>
              <a:gd name="T49" fmla="*/ 114 h 160"/>
              <a:gd name="T50" fmla="*/ 67 w 144"/>
              <a:gd name="T51" fmla="*/ 80 h 160"/>
              <a:gd name="T52" fmla="*/ 102 w 144"/>
              <a:gd name="T53" fmla="*/ 46 h 160"/>
              <a:gd name="T54" fmla="*/ 64 w 144"/>
              <a:gd name="T55" fmla="*/ 31 h 160"/>
              <a:gd name="T56" fmla="*/ 79 w 144"/>
              <a:gd name="T57" fmla="*/ 46 h 160"/>
              <a:gd name="T58" fmla="*/ 64 w 144"/>
              <a:gd name="T59" fmla="*/ 61 h 160"/>
              <a:gd name="T60" fmla="*/ 64 w 144"/>
              <a:gd name="T61" fmla="*/ 31 h 160"/>
              <a:gd name="T62" fmla="*/ 79 w 144"/>
              <a:gd name="T63" fmla="*/ 114 h 160"/>
              <a:gd name="T64" fmla="*/ 64 w 144"/>
              <a:gd name="T65" fmla="*/ 129 h 160"/>
              <a:gd name="T66" fmla="*/ 64 w 144"/>
              <a:gd name="T67" fmla="*/ 99 h 160"/>
              <a:gd name="T68" fmla="*/ 79 w 144"/>
              <a:gd name="T69" fmla="*/ 11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90" y="80"/>
                </a:moveTo>
                <a:cubicBezTo>
                  <a:pt x="108" y="99"/>
                  <a:pt x="108" y="99"/>
                  <a:pt x="108" y="99"/>
                </a:cubicBezTo>
                <a:cubicBezTo>
                  <a:pt x="111" y="93"/>
                  <a:pt x="112" y="87"/>
                  <a:pt x="112" y="80"/>
                </a:cubicBezTo>
                <a:cubicBezTo>
                  <a:pt x="112" y="73"/>
                  <a:pt x="111" y="67"/>
                  <a:pt x="109" y="61"/>
                </a:cubicBezTo>
                <a:lnTo>
                  <a:pt x="90" y="80"/>
                </a:lnTo>
                <a:close/>
                <a:moveTo>
                  <a:pt x="132" y="38"/>
                </a:moveTo>
                <a:cubicBezTo>
                  <a:pt x="122" y="48"/>
                  <a:pt x="122" y="48"/>
                  <a:pt x="122" y="48"/>
                </a:cubicBezTo>
                <a:cubicBezTo>
                  <a:pt x="127" y="57"/>
                  <a:pt x="130" y="68"/>
                  <a:pt x="130" y="80"/>
                </a:cubicBezTo>
                <a:cubicBezTo>
                  <a:pt x="130" y="92"/>
                  <a:pt x="127" y="103"/>
                  <a:pt x="122" y="112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9" y="109"/>
                  <a:pt x="144" y="95"/>
                  <a:pt x="144" y="79"/>
                </a:cubicBezTo>
                <a:cubicBezTo>
                  <a:pt x="144" y="64"/>
                  <a:pt x="140" y="50"/>
                  <a:pt x="132" y="38"/>
                </a:cubicBezTo>
                <a:close/>
                <a:moveTo>
                  <a:pt x="102" y="46"/>
                </a:moveTo>
                <a:cubicBezTo>
                  <a:pt x="56" y="0"/>
                  <a:pt x="56" y="0"/>
                  <a:pt x="5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1"/>
                  <a:pt x="48" y="61"/>
                  <a:pt x="48" y="61"/>
                </a:cubicBezTo>
                <a:cubicBezTo>
                  <a:pt x="11" y="24"/>
                  <a:pt x="11" y="24"/>
                  <a:pt x="11" y="24"/>
                </a:cubicBezTo>
                <a:cubicBezTo>
                  <a:pt x="0" y="35"/>
                  <a:pt x="0" y="35"/>
                  <a:pt x="0" y="35"/>
                </a:cubicBezTo>
                <a:cubicBezTo>
                  <a:pt x="45" y="80"/>
                  <a:pt x="45" y="80"/>
                  <a:pt x="45" y="80"/>
                </a:cubicBezTo>
                <a:cubicBezTo>
                  <a:pt x="0" y="125"/>
                  <a:pt x="0" y="125"/>
                  <a:pt x="0" y="125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48" y="99"/>
                  <a:pt x="48" y="99"/>
                  <a:pt x="48" y="99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67" y="80"/>
                  <a:pt x="67" y="80"/>
                  <a:pt x="67" y="80"/>
                </a:cubicBezTo>
                <a:lnTo>
                  <a:pt x="102" y="46"/>
                </a:lnTo>
                <a:close/>
                <a:moveTo>
                  <a:pt x="64" y="31"/>
                </a:moveTo>
                <a:cubicBezTo>
                  <a:pt x="79" y="46"/>
                  <a:pt x="79" y="46"/>
                  <a:pt x="79" y="46"/>
                </a:cubicBezTo>
                <a:cubicBezTo>
                  <a:pt x="64" y="61"/>
                  <a:pt x="64" y="61"/>
                  <a:pt x="64" y="61"/>
                </a:cubicBezTo>
                <a:lnTo>
                  <a:pt x="64" y="31"/>
                </a:lnTo>
                <a:close/>
                <a:moveTo>
                  <a:pt x="79" y="114"/>
                </a:moveTo>
                <a:cubicBezTo>
                  <a:pt x="64" y="129"/>
                  <a:pt x="64" y="129"/>
                  <a:pt x="64" y="129"/>
                </a:cubicBezTo>
                <a:cubicBezTo>
                  <a:pt x="64" y="99"/>
                  <a:pt x="64" y="99"/>
                  <a:pt x="64" y="99"/>
                </a:cubicBezTo>
                <a:lnTo>
                  <a:pt x="79" y="1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327"/>
          <p:cNvSpPr>
            <a:spLocks noEditPoints="1"/>
          </p:cNvSpPr>
          <p:nvPr/>
        </p:nvSpPr>
        <p:spPr bwMode="auto">
          <a:xfrm>
            <a:off x="3943351" y="3541713"/>
            <a:ext cx="627063" cy="771525"/>
          </a:xfrm>
          <a:custGeom>
            <a:avLst/>
            <a:gdLst>
              <a:gd name="T0" fmla="*/ 29 w 128"/>
              <a:gd name="T1" fmla="*/ 29 h 158"/>
              <a:gd name="T2" fmla="*/ 29 w 128"/>
              <a:gd name="T3" fmla="*/ 7 h 158"/>
              <a:gd name="T4" fmla="*/ 51 w 128"/>
              <a:gd name="T5" fmla="*/ 7 h 158"/>
              <a:gd name="T6" fmla="*/ 51 w 128"/>
              <a:gd name="T7" fmla="*/ 29 h 158"/>
              <a:gd name="T8" fmla="*/ 29 w 128"/>
              <a:gd name="T9" fmla="*/ 29 h 158"/>
              <a:gd name="T10" fmla="*/ 16 w 128"/>
              <a:gd name="T11" fmla="*/ 114 h 158"/>
              <a:gd name="T12" fmla="*/ 16 w 128"/>
              <a:gd name="T13" fmla="*/ 42 h 158"/>
              <a:gd name="T14" fmla="*/ 0 w 128"/>
              <a:gd name="T15" fmla="*/ 42 h 158"/>
              <a:gd name="T16" fmla="*/ 0 w 128"/>
              <a:gd name="T17" fmla="*/ 114 h 158"/>
              <a:gd name="T18" fmla="*/ 40 w 128"/>
              <a:gd name="T19" fmla="*/ 154 h 158"/>
              <a:gd name="T20" fmla="*/ 88 w 128"/>
              <a:gd name="T21" fmla="*/ 154 h 158"/>
              <a:gd name="T22" fmla="*/ 88 w 128"/>
              <a:gd name="T23" fmla="*/ 138 h 158"/>
              <a:gd name="T24" fmla="*/ 40 w 128"/>
              <a:gd name="T25" fmla="*/ 138 h 158"/>
              <a:gd name="T26" fmla="*/ 16 w 128"/>
              <a:gd name="T27" fmla="*/ 114 h 158"/>
              <a:gd name="T28" fmla="*/ 128 w 128"/>
              <a:gd name="T29" fmla="*/ 147 h 158"/>
              <a:gd name="T30" fmla="*/ 87 w 128"/>
              <a:gd name="T31" fmla="*/ 106 h 158"/>
              <a:gd name="T32" fmla="*/ 60 w 128"/>
              <a:gd name="T33" fmla="*/ 106 h 158"/>
              <a:gd name="T34" fmla="*/ 60 w 128"/>
              <a:gd name="T35" fmla="*/ 77 h 158"/>
              <a:gd name="T36" fmla="*/ 104 w 128"/>
              <a:gd name="T37" fmla="*/ 94 h 158"/>
              <a:gd name="T38" fmla="*/ 104 w 128"/>
              <a:gd name="T39" fmla="*/ 77 h 158"/>
              <a:gd name="T40" fmla="*/ 67 w 128"/>
              <a:gd name="T41" fmla="*/ 60 h 158"/>
              <a:gd name="T42" fmla="*/ 55 w 128"/>
              <a:gd name="T43" fmla="*/ 48 h 158"/>
              <a:gd name="T44" fmla="*/ 50 w 128"/>
              <a:gd name="T45" fmla="*/ 44 h 158"/>
              <a:gd name="T46" fmla="*/ 42 w 128"/>
              <a:gd name="T47" fmla="*/ 42 h 158"/>
              <a:gd name="T48" fmla="*/ 42 w 128"/>
              <a:gd name="T49" fmla="*/ 42 h 158"/>
              <a:gd name="T50" fmla="*/ 24 w 128"/>
              <a:gd name="T51" fmla="*/ 60 h 158"/>
              <a:gd name="T52" fmla="*/ 24 w 128"/>
              <a:gd name="T53" fmla="*/ 106 h 158"/>
              <a:gd name="T54" fmla="*/ 48 w 128"/>
              <a:gd name="T55" fmla="*/ 130 h 158"/>
              <a:gd name="T56" fmla="*/ 89 w 128"/>
              <a:gd name="T57" fmla="*/ 130 h 158"/>
              <a:gd name="T58" fmla="*/ 117 w 128"/>
              <a:gd name="T59" fmla="*/ 158 h 158"/>
              <a:gd name="T60" fmla="*/ 128 w 128"/>
              <a:gd name="T61" fmla="*/ 14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58">
                <a:moveTo>
                  <a:pt x="29" y="29"/>
                </a:moveTo>
                <a:cubicBezTo>
                  <a:pt x="22" y="23"/>
                  <a:pt x="22" y="13"/>
                  <a:pt x="29" y="7"/>
                </a:cubicBezTo>
                <a:cubicBezTo>
                  <a:pt x="35" y="0"/>
                  <a:pt x="45" y="0"/>
                  <a:pt x="51" y="7"/>
                </a:cubicBezTo>
                <a:cubicBezTo>
                  <a:pt x="58" y="13"/>
                  <a:pt x="58" y="23"/>
                  <a:pt x="51" y="29"/>
                </a:cubicBezTo>
                <a:cubicBezTo>
                  <a:pt x="45" y="36"/>
                  <a:pt x="35" y="36"/>
                  <a:pt x="29" y="29"/>
                </a:cubicBezTo>
                <a:close/>
                <a:moveTo>
                  <a:pt x="16" y="114"/>
                </a:moveTo>
                <a:cubicBezTo>
                  <a:pt x="16" y="42"/>
                  <a:pt x="16" y="42"/>
                  <a:pt x="16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6"/>
                  <a:pt x="18" y="154"/>
                  <a:pt x="40" y="154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27" y="138"/>
                  <a:pt x="16" y="127"/>
                  <a:pt x="16" y="114"/>
                </a:cubicBezTo>
                <a:close/>
                <a:moveTo>
                  <a:pt x="128" y="147"/>
                </a:moveTo>
                <a:cubicBezTo>
                  <a:pt x="87" y="106"/>
                  <a:pt x="87" y="106"/>
                  <a:pt x="87" y="10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77"/>
                  <a:pt x="60" y="77"/>
                  <a:pt x="60" y="77"/>
                </a:cubicBezTo>
                <a:cubicBezTo>
                  <a:pt x="71" y="86"/>
                  <a:pt x="89" y="94"/>
                  <a:pt x="104" y="94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91" y="77"/>
                  <a:pt x="75" y="70"/>
                  <a:pt x="67" y="60"/>
                </a:cubicBezTo>
                <a:cubicBezTo>
                  <a:pt x="55" y="48"/>
                  <a:pt x="55" y="48"/>
                  <a:pt x="55" y="48"/>
                </a:cubicBezTo>
                <a:cubicBezTo>
                  <a:pt x="54" y="46"/>
                  <a:pt x="52" y="45"/>
                  <a:pt x="50" y="44"/>
                </a:cubicBezTo>
                <a:cubicBezTo>
                  <a:pt x="48" y="43"/>
                  <a:pt x="45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32" y="42"/>
                  <a:pt x="24" y="50"/>
                  <a:pt x="24" y="60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119"/>
                  <a:pt x="35" y="130"/>
                  <a:pt x="48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117" y="158"/>
                  <a:pt x="117" y="158"/>
                  <a:pt x="117" y="158"/>
                </a:cubicBezTo>
                <a:lnTo>
                  <a:pt x="128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330"/>
          <p:cNvSpPr>
            <a:spLocks noEditPoints="1"/>
          </p:cNvSpPr>
          <p:nvPr/>
        </p:nvSpPr>
        <p:spPr bwMode="auto">
          <a:xfrm>
            <a:off x="1524000" y="3562351"/>
            <a:ext cx="766763" cy="739775"/>
          </a:xfrm>
          <a:custGeom>
            <a:avLst/>
            <a:gdLst>
              <a:gd name="T0" fmla="*/ 27 w 160"/>
              <a:gd name="T1" fmla="*/ 31 h 154"/>
              <a:gd name="T2" fmla="*/ 23 w 160"/>
              <a:gd name="T3" fmla="*/ 9 h 154"/>
              <a:gd name="T4" fmla="*/ 45 w 160"/>
              <a:gd name="T5" fmla="*/ 5 h 154"/>
              <a:gd name="T6" fmla="*/ 49 w 160"/>
              <a:gd name="T7" fmla="*/ 27 h 154"/>
              <a:gd name="T8" fmla="*/ 27 w 160"/>
              <a:gd name="T9" fmla="*/ 31 h 154"/>
              <a:gd name="T10" fmla="*/ 112 w 160"/>
              <a:gd name="T11" fmla="*/ 138 h 154"/>
              <a:gd name="T12" fmla="*/ 55 w 160"/>
              <a:gd name="T13" fmla="*/ 138 h 154"/>
              <a:gd name="T14" fmla="*/ 32 w 160"/>
              <a:gd name="T15" fmla="*/ 118 h 154"/>
              <a:gd name="T16" fmla="*/ 16 w 160"/>
              <a:gd name="T17" fmla="*/ 42 h 154"/>
              <a:gd name="T18" fmla="*/ 0 w 160"/>
              <a:gd name="T19" fmla="*/ 42 h 154"/>
              <a:gd name="T20" fmla="*/ 16 w 160"/>
              <a:gd name="T21" fmla="*/ 120 h 154"/>
              <a:gd name="T22" fmla="*/ 55 w 160"/>
              <a:gd name="T23" fmla="*/ 154 h 154"/>
              <a:gd name="T24" fmla="*/ 112 w 160"/>
              <a:gd name="T25" fmla="*/ 154 h 154"/>
              <a:gd name="T26" fmla="*/ 112 w 160"/>
              <a:gd name="T27" fmla="*/ 138 h 154"/>
              <a:gd name="T28" fmla="*/ 114 w 160"/>
              <a:gd name="T29" fmla="*/ 106 h 154"/>
              <a:gd name="T30" fmla="*/ 75 w 160"/>
              <a:gd name="T31" fmla="*/ 106 h 154"/>
              <a:gd name="T32" fmla="*/ 67 w 160"/>
              <a:gd name="T33" fmla="*/ 73 h 154"/>
              <a:gd name="T34" fmla="*/ 108 w 160"/>
              <a:gd name="T35" fmla="*/ 83 h 154"/>
              <a:gd name="T36" fmla="*/ 108 w 160"/>
              <a:gd name="T37" fmla="*/ 66 h 154"/>
              <a:gd name="T38" fmla="*/ 70 w 160"/>
              <a:gd name="T39" fmla="*/ 56 h 154"/>
              <a:gd name="T40" fmla="*/ 57 w 160"/>
              <a:gd name="T41" fmla="*/ 46 h 154"/>
              <a:gd name="T42" fmla="*/ 51 w 160"/>
              <a:gd name="T43" fmla="*/ 43 h 154"/>
              <a:gd name="T44" fmla="*/ 43 w 160"/>
              <a:gd name="T45" fmla="*/ 42 h 154"/>
              <a:gd name="T46" fmla="*/ 43 w 160"/>
              <a:gd name="T47" fmla="*/ 42 h 154"/>
              <a:gd name="T48" fmla="*/ 28 w 160"/>
              <a:gd name="T49" fmla="*/ 63 h 154"/>
              <a:gd name="T50" fmla="*/ 39 w 160"/>
              <a:gd name="T51" fmla="*/ 110 h 154"/>
              <a:gd name="T52" fmla="*/ 63 w 160"/>
              <a:gd name="T53" fmla="*/ 130 h 154"/>
              <a:gd name="T54" fmla="*/ 117 w 160"/>
              <a:gd name="T55" fmla="*/ 130 h 154"/>
              <a:gd name="T56" fmla="*/ 148 w 160"/>
              <a:gd name="T57" fmla="*/ 154 h 154"/>
              <a:gd name="T58" fmla="*/ 160 w 160"/>
              <a:gd name="T59" fmla="*/ 142 h 154"/>
              <a:gd name="T60" fmla="*/ 114 w 160"/>
              <a:gd name="T61" fmla="*/ 10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54">
                <a:moveTo>
                  <a:pt x="27" y="31"/>
                </a:moveTo>
                <a:cubicBezTo>
                  <a:pt x="20" y="26"/>
                  <a:pt x="18" y="16"/>
                  <a:pt x="23" y="9"/>
                </a:cubicBezTo>
                <a:cubicBezTo>
                  <a:pt x="28" y="2"/>
                  <a:pt x="38" y="0"/>
                  <a:pt x="45" y="5"/>
                </a:cubicBezTo>
                <a:cubicBezTo>
                  <a:pt x="52" y="10"/>
                  <a:pt x="54" y="20"/>
                  <a:pt x="49" y="27"/>
                </a:cubicBezTo>
                <a:cubicBezTo>
                  <a:pt x="44" y="34"/>
                  <a:pt x="34" y="36"/>
                  <a:pt x="27" y="31"/>
                </a:cubicBezTo>
                <a:close/>
                <a:moveTo>
                  <a:pt x="112" y="138"/>
                </a:moveTo>
                <a:cubicBezTo>
                  <a:pt x="55" y="138"/>
                  <a:pt x="55" y="138"/>
                  <a:pt x="55" y="138"/>
                </a:cubicBezTo>
                <a:cubicBezTo>
                  <a:pt x="44" y="138"/>
                  <a:pt x="34" y="129"/>
                  <a:pt x="32" y="118"/>
                </a:cubicBezTo>
                <a:cubicBezTo>
                  <a:pt x="16" y="42"/>
                  <a:pt x="16" y="42"/>
                  <a:pt x="16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9" y="140"/>
                  <a:pt x="36" y="154"/>
                  <a:pt x="55" y="154"/>
                </a:cubicBezTo>
                <a:cubicBezTo>
                  <a:pt x="112" y="154"/>
                  <a:pt x="112" y="154"/>
                  <a:pt x="112" y="154"/>
                </a:cubicBezTo>
                <a:lnTo>
                  <a:pt x="112" y="138"/>
                </a:lnTo>
                <a:close/>
                <a:moveTo>
                  <a:pt x="114" y="106"/>
                </a:moveTo>
                <a:cubicBezTo>
                  <a:pt x="75" y="106"/>
                  <a:pt x="75" y="106"/>
                  <a:pt x="75" y="106"/>
                </a:cubicBezTo>
                <a:cubicBezTo>
                  <a:pt x="67" y="73"/>
                  <a:pt x="67" y="73"/>
                  <a:pt x="67" y="73"/>
                </a:cubicBezTo>
                <a:cubicBezTo>
                  <a:pt x="79" y="80"/>
                  <a:pt x="93" y="86"/>
                  <a:pt x="108" y="83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95" y="68"/>
                  <a:pt x="80" y="64"/>
                  <a:pt x="70" y="56"/>
                </a:cubicBezTo>
                <a:cubicBezTo>
                  <a:pt x="57" y="46"/>
                  <a:pt x="57" y="46"/>
                  <a:pt x="57" y="46"/>
                </a:cubicBezTo>
                <a:cubicBezTo>
                  <a:pt x="55" y="44"/>
                  <a:pt x="53" y="43"/>
                  <a:pt x="51" y="43"/>
                </a:cubicBezTo>
                <a:cubicBezTo>
                  <a:pt x="48" y="42"/>
                  <a:pt x="46" y="42"/>
                  <a:pt x="43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33" y="44"/>
                  <a:pt x="27" y="53"/>
                  <a:pt x="28" y="6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1" y="122"/>
                  <a:pt x="51" y="130"/>
                  <a:pt x="63" y="130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48" y="154"/>
                  <a:pt x="148" y="154"/>
                  <a:pt x="148" y="154"/>
                </a:cubicBezTo>
                <a:cubicBezTo>
                  <a:pt x="160" y="142"/>
                  <a:pt x="160" y="142"/>
                  <a:pt x="160" y="142"/>
                </a:cubicBezTo>
                <a:lnTo>
                  <a:pt x="114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333"/>
          <p:cNvSpPr>
            <a:spLocks noEditPoints="1"/>
          </p:cNvSpPr>
          <p:nvPr/>
        </p:nvSpPr>
        <p:spPr bwMode="auto">
          <a:xfrm>
            <a:off x="15640051" y="1528763"/>
            <a:ext cx="723900" cy="762000"/>
          </a:xfrm>
          <a:custGeom>
            <a:avLst/>
            <a:gdLst>
              <a:gd name="T0" fmla="*/ 136 w 137"/>
              <a:gd name="T1" fmla="*/ 130 h 144"/>
              <a:gd name="T2" fmla="*/ 124 w 137"/>
              <a:gd name="T3" fmla="*/ 144 h 144"/>
              <a:gd name="T4" fmla="*/ 88 w 137"/>
              <a:gd name="T5" fmla="*/ 144 h 144"/>
              <a:gd name="T6" fmla="*/ 88 w 137"/>
              <a:gd name="T7" fmla="*/ 120 h 144"/>
              <a:gd name="T8" fmla="*/ 96 w 137"/>
              <a:gd name="T9" fmla="*/ 88 h 144"/>
              <a:gd name="T10" fmla="*/ 48 w 137"/>
              <a:gd name="T11" fmla="*/ 88 h 144"/>
              <a:gd name="T12" fmla="*/ 24 w 137"/>
              <a:gd name="T13" fmla="*/ 64 h 144"/>
              <a:gd name="T14" fmla="*/ 24 w 137"/>
              <a:gd name="T15" fmla="*/ 0 h 144"/>
              <a:gd name="T16" fmla="*/ 72 w 137"/>
              <a:gd name="T17" fmla="*/ 0 h 144"/>
              <a:gd name="T18" fmla="*/ 72 w 137"/>
              <a:gd name="T19" fmla="*/ 48 h 144"/>
              <a:gd name="T20" fmla="*/ 112 w 137"/>
              <a:gd name="T21" fmla="*/ 48 h 144"/>
              <a:gd name="T22" fmla="*/ 128 w 137"/>
              <a:gd name="T23" fmla="*/ 64 h 144"/>
              <a:gd name="T24" fmla="*/ 112 w 137"/>
              <a:gd name="T25" fmla="*/ 120 h 144"/>
              <a:gd name="T26" fmla="*/ 124 w 137"/>
              <a:gd name="T27" fmla="*/ 120 h 144"/>
              <a:gd name="T28" fmla="*/ 136 w 137"/>
              <a:gd name="T29" fmla="*/ 130 h 144"/>
              <a:gd name="T30" fmla="*/ 16 w 137"/>
              <a:gd name="T31" fmla="*/ 72 h 144"/>
              <a:gd name="T32" fmla="*/ 16 w 137"/>
              <a:gd name="T33" fmla="*/ 0 h 144"/>
              <a:gd name="T34" fmla="*/ 0 w 137"/>
              <a:gd name="T35" fmla="*/ 0 h 144"/>
              <a:gd name="T36" fmla="*/ 0 w 137"/>
              <a:gd name="T37" fmla="*/ 72 h 144"/>
              <a:gd name="T38" fmla="*/ 40 w 137"/>
              <a:gd name="T39" fmla="*/ 112 h 144"/>
              <a:gd name="T40" fmla="*/ 72 w 137"/>
              <a:gd name="T41" fmla="*/ 112 h 144"/>
              <a:gd name="T42" fmla="*/ 72 w 137"/>
              <a:gd name="T43" fmla="*/ 96 h 144"/>
              <a:gd name="T44" fmla="*/ 40 w 137"/>
              <a:gd name="T45" fmla="*/ 96 h 144"/>
              <a:gd name="T46" fmla="*/ 16 w 137"/>
              <a:gd name="T4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7" h="144">
                <a:moveTo>
                  <a:pt x="136" y="130"/>
                </a:moveTo>
                <a:cubicBezTo>
                  <a:pt x="137" y="137"/>
                  <a:pt x="131" y="144"/>
                  <a:pt x="1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6" y="88"/>
                  <a:pt x="96" y="88"/>
                  <a:pt x="96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35" y="88"/>
                  <a:pt x="24" y="77"/>
                  <a:pt x="24" y="64"/>
                </a:cubicBezTo>
                <a:cubicBezTo>
                  <a:pt x="24" y="0"/>
                  <a:pt x="24" y="0"/>
                  <a:pt x="2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48"/>
                  <a:pt x="72" y="48"/>
                  <a:pt x="72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21" y="48"/>
                  <a:pt x="128" y="55"/>
                  <a:pt x="128" y="6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9" y="120"/>
                  <a:pt x="135" y="124"/>
                  <a:pt x="136" y="130"/>
                </a:cubicBezTo>
                <a:close/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96"/>
                  <a:pt x="72" y="96"/>
                  <a:pt x="7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336"/>
          <p:cNvSpPr>
            <a:spLocks noEditPoints="1"/>
          </p:cNvSpPr>
          <p:nvPr/>
        </p:nvSpPr>
        <p:spPr bwMode="auto">
          <a:xfrm>
            <a:off x="13266738" y="1543051"/>
            <a:ext cx="771525" cy="733425"/>
          </a:xfrm>
          <a:custGeom>
            <a:avLst/>
            <a:gdLst>
              <a:gd name="T0" fmla="*/ 16 w 152"/>
              <a:gd name="T1" fmla="*/ 72 h 144"/>
              <a:gd name="T2" fmla="*/ 16 w 152"/>
              <a:gd name="T3" fmla="*/ 0 h 144"/>
              <a:gd name="T4" fmla="*/ 0 w 152"/>
              <a:gd name="T5" fmla="*/ 0 h 144"/>
              <a:gd name="T6" fmla="*/ 0 w 152"/>
              <a:gd name="T7" fmla="*/ 72 h 144"/>
              <a:gd name="T8" fmla="*/ 40 w 152"/>
              <a:gd name="T9" fmla="*/ 112 h 144"/>
              <a:gd name="T10" fmla="*/ 88 w 152"/>
              <a:gd name="T11" fmla="*/ 112 h 144"/>
              <a:gd name="T12" fmla="*/ 88 w 152"/>
              <a:gd name="T13" fmla="*/ 96 h 144"/>
              <a:gd name="T14" fmla="*/ 40 w 152"/>
              <a:gd name="T15" fmla="*/ 96 h 144"/>
              <a:gd name="T16" fmla="*/ 16 w 152"/>
              <a:gd name="T17" fmla="*/ 72 h 144"/>
              <a:gd name="T18" fmla="*/ 140 w 152"/>
              <a:gd name="T19" fmla="*/ 120 h 144"/>
              <a:gd name="T20" fmla="*/ 128 w 152"/>
              <a:gd name="T21" fmla="*/ 120 h 144"/>
              <a:gd name="T22" fmla="*/ 128 w 152"/>
              <a:gd name="T23" fmla="*/ 64 h 144"/>
              <a:gd name="T24" fmla="*/ 112 w 152"/>
              <a:gd name="T25" fmla="*/ 48 h 144"/>
              <a:gd name="T26" fmla="*/ 72 w 152"/>
              <a:gd name="T27" fmla="*/ 48 h 144"/>
              <a:gd name="T28" fmla="*/ 72 w 152"/>
              <a:gd name="T29" fmla="*/ 0 h 144"/>
              <a:gd name="T30" fmla="*/ 24 w 152"/>
              <a:gd name="T31" fmla="*/ 0 h 144"/>
              <a:gd name="T32" fmla="*/ 24 w 152"/>
              <a:gd name="T33" fmla="*/ 64 h 144"/>
              <a:gd name="T34" fmla="*/ 48 w 152"/>
              <a:gd name="T35" fmla="*/ 88 h 144"/>
              <a:gd name="T36" fmla="*/ 104 w 152"/>
              <a:gd name="T37" fmla="*/ 88 h 144"/>
              <a:gd name="T38" fmla="*/ 104 w 152"/>
              <a:gd name="T39" fmla="*/ 144 h 144"/>
              <a:gd name="T40" fmla="*/ 140 w 152"/>
              <a:gd name="T41" fmla="*/ 144 h 144"/>
              <a:gd name="T42" fmla="*/ 152 w 152"/>
              <a:gd name="T43" fmla="*/ 132 h 144"/>
              <a:gd name="T44" fmla="*/ 140 w 152"/>
              <a:gd name="T4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2" h="144"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96"/>
                  <a:pt x="88" y="96"/>
                  <a:pt x="88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  <a:moveTo>
                  <a:pt x="140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0"/>
                  <a:pt x="72" y="0"/>
                  <a:pt x="7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77"/>
                  <a:pt x="35" y="88"/>
                  <a:pt x="48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40" y="144"/>
                  <a:pt x="140" y="144"/>
                  <a:pt x="140" y="144"/>
                </a:cubicBezTo>
                <a:cubicBezTo>
                  <a:pt x="147" y="144"/>
                  <a:pt x="152" y="139"/>
                  <a:pt x="152" y="132"/>
                </a:cubicBezTo>
                <a:cubicBezTo>
                  <a:pt x="152" y="125"/>
                  <a:pt x="147" y="120"/>
                  <a:pt x="14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339"/>
          <p:cNvSpPr>
            <a:spLocks noEditPoints="1"/>
          </p:cNvSpPr>
          <p:nvPr/>
        </p:nvSpPr>
        <p:spPr bwMode="auto">
          <a:xfrm>
            <a:off x="10922000" y="1582738"/>
            <a:ext cx="771525" cy="654050"/>
          </a:xfrm>
          <a:custGeom>
            <a:avLst/>
            <a:gdLst>
              <a:gd name="T0" fmla="*/ 16 w 170"/>
              <a:gd name="T1" fmla="*/ 72 h 144"/>
              <a:gd name="T2" fmla="*/ 16 w 170"/>
              <a:gd name="T3" fmla="*/ 0 h 144"/>
              <a:gd name="T4" fmla="*/ 0 w 170"/>
              <a:gd name="T5" fmla="*/ 0 h 144"/>
              <a:gd name="T6" fmla="*/ 0 w 170"/>
              <a:gd name="T7" fmla="*/ 72 h 144"/>
              <a:gd name="T8" fmla="*/ 40 w 170"/>
              <a:gd name="T9" fmla="*/ 112 h 144"/>
              <a:gd name="T10" fmla="*/ 88 w 170"/>
              <a:gd name="T11" fmla="*/ 112 h 144"/>
              <a:gd name="T12" fmla="*/ 88 w 170"/>
              <a:gd name="T13" fmla="*/ 96 h 144"/>
              <a:gd name="T14" fmla="*/ 40 w 170"/>
              <a:gd name="T15" fmla="*/ 96 h 144"/>
              <a:gd name="T16" fmla="*/ 16 w 170"/>
              <a:gd name="T17" fmla="*/ 72 h 144"/>
              <a:gd name="T18" fmla="*/ 167 w 170"/>
              <a:gd name="T19" fmla="*/ 114 h 144"/>
              <a:gd name="T20" fmla="*/ 150 w 170"/>
              <a:gd name="T21" fmla="*/ 109 h 144"/>
              <a:gd name="T22" fmla="*/ 142 w 170"/>
              <a:gd name="T23" fmla="*/ 113 h 144"/>
              <a:gd name="T24" fmla="*/ 114 w 170"/>
              <a:gd name="T25" fmla="*/ 57 h 144"/>
              <a:gd name="T26" fmla="*/ 100 w 170"/>
              <a:gd name="T27" fmla="*/ 48 h 144"/>
              <a:gd name="T28" fmla="*/ 72 w 170"/>
              <a:gd name="T29" fmla="*/ 48 h 144"/>
              <a:gd name="T30" fmla="*/ 72 w 170"/>
              <a:gd name="T31" fmla="*/ 0 h 144"/>
              <a:gd name="T32" fmla="*/ 24 w 170"/>
              <a:gd name="T33" fmla="*/ 0 h 144"/>
              <a:gd name="T34" fmla="*/ 24 w 170"/>
              <a:gd name="T35" fmla="*/ 64 h 144"/>
              <a:gd name="T36" fmla="*/ 48 w 170"/>
              <a:gd name="T37" fmla="*/ 88 h 144"/>
              <a:gd name="T38" fmla="*/ 104 w 170"/>
              <a:gd name="T39" fmla="*/ 88 h 144"/>
              <a:gd name="T40" fmla="*/ 131 w 170"/>
              <a:gd name="T41" fmla="*/ 144 h 144"/>
              <a:gd name="T42" fmla="*/ 161 w 170"/>
              <a:gd name="T43" fmla="*/ 130 h 144"/>
              <a:gd name="T44" fmla="*/ 167 w 170"/>
              <a:gd name="T45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0" h="144"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96"/>
                  <a:pt x="88" y="96"/>
                  <a:pt x="88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  <a:moveTo>
                  <a:pt x="167" y="114"/>
                </a:moveTo>
                <a:cubicBezTo>
                  <a:pt x="164" y="108"/>
                  <a:pt x="156" y="106"/>
                  <a:pt x="150" y="10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2" y="52"/>
                  <a:pt x="106" y="48"/>
                  <a:pt x="100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0"/>
                  <a:pt x="72" y="0"/>
                  <a:pt x="7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77"/>
                  <a:pt x="35" y="88"/>
                  <a:pt x="48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7" y="128"/>
                  <a:pt x="170" y="120"/>
                  <a:pt x="167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342"/>
          <p:cNvSpPr>
            <a:spLocks noEditPoints="1"/>
          </p:cNvSpPr>
          <p:nvPr/>
        </p:nvSpPr>
        <p:spPr bwMode="auto">
          <a:xfrm>
            <a:off x="8577263" y="1727200"/>
            <a:ext cx="757238" cy="350838"/>
          </a:xfrm>
          <a:custGeom>
            <a:avLst/>
            <a:gdLst>
              <a:gd name="T0" fmla="*/ 48 w 176"/>
              <a:gd name="T1" fmla="*/ 48 h 80"/>
              <a:gd name="T2" fmla="*/ 72 w 176"/>
              <a:gd name="T3" fmla="*/ 24 h 80"/>
              <a:gd name="T4" fmla="*/ 48 w 176"/>
              <a:gd name="T5" fmla="*/ 0 h 80"/>
              <a:gd name="T6" fmla="*/ 24 w 176"/>
              <a:gd name="T7" fmla="*/ 24 h 80"/>
              <a:gd name="T8" fmla="*/ 48 w 176"/>
              <a:gd name="T9" fmla="*/ 48 h 80"/>
              <a:gd name="T10" fmla="*/ 144 w 176"/>
              <a:gd name="T11" fmla="*/ 0 h 80"/>
              <a:gd name="T12" fmla="*/ 80 w 176"/>
              <a:gd name="T13" fmla="*/ 0 h 80"/>
              <a:gd name="T14" fmla="*/ 80 w 176"/>
              <a:gd name="T15" fmla="*/ 56 h 80"/>
              <a:gd name="T16" fmla="*/ 16 w 176"/>
              <a:gd name="T17" fmla="*/ 56 h 80"/>
              <a:gd name="T18" fmla="*/ 16 w 176"/>
              <a:gd name="T19" fmla="*/ 0 h 80"/>
              <a:gd name="T20" fmla="*/ 0 w 176"/>
              <a:gd name="T21" fmla="*/ 0 h 80"/>
              <a:gd name="T22" fmla="*/ 0 w 176"/>
              <a:gd name="T23" fmla="*/ 80 h 80"/>
              <a:gd name="T24" fmla="*/ 176 w 176"/>
              <a:gd name="T25" fmla="*/ 80 h 80"/>
              <a:gd name="T26" fmla="*/ 176 w 176"/>
              <a:gd name="T27" fmla="*/ 32 h 80"/>
              <a:gd name="T28" fmla="*/ 144 w 176"/>
              <a:gd name="T2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80">
                <a:moveTo>
                  <a:pt x="48" y="48"/>
                </a:moveTo>
                <a:cubicBezTo>
                  <a:pt x="61" y="48"/>
                  <a:pt x="72" y="37"/>
                  <a:pt x="72" y="24"/>
                </a:cubicBezTo>
                <a:cubicBezTo>
                  <a:pt x="72" y="11"/>
                  <a:pt x="61" y="0"/>
                  <a:pt x="48" y="0"/>
                </a:cubicBezTo>
                <a:cubicBezTo>
                  <a:pt x="35" y="0"/>
                  <a:pt x="24" y="11"/>
                  <a:pt x="24" y="24"/>
                </a:cubicBezTo>
                <a:cubicBezTo>
                  <a:pt x="24" y="37"/>
                  <a:pt x="35" y="48"/>
                  <a:pt x="48" y="48"/>
                </a:cubicBezTo>
                <a:close/>
                <a:moveTo>
                  <a:pt x="144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56"/>
                  <a:pt x="80" y="56"/>
                  <a:pt x="80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345"/>
          <p:cNvSpPr>
            <a:spLocks noEditPoints="1"/>
          </p:cNvSpPr>
          <p:nvPr/>
        </p:nvSpPr>
        <p:spPr bwMode="auto">
          <a:xfrm>
            <a:off x="6218238" y="1628775"/>
            <a:ext cx="781050" cy="542925"/>
          </a:xfrm>
          <a:custGeom>
            <a:avLst/>
            <a:gdLst>
              <a:gd name="T0" fmla="*/ 166 w 172"/>
              <a:gd name="T1" fmla="*/ 81 h 119"/>
              <a:gd name="T2" fmla="*/ 161 w 172"/>
              <a:gd name="T3" fmla="*/ 96 h 119"/>
              <a:gd name="T4" fmla="*/ 62 w 172"/>
              <a:gd name="T5" fmla="*/ 61 h 119"/>
              <a:gd name="T6" fmla="*/ 78 w 172"/>
              <a:gd name="T7" fmla="*/ 15 h 119"/>
              <a:gd name="T8" fmla="*/ 147 w 172"/>
              <a:gd name="T9" fmla="*/ 40 h 119"/>
              <a:gd name="T10" fmla="*/ 166 w 172"/>
              <a:gd name="T11" fmla="*/ 81 h 119"/>
              <a:gd name="T12" fmla="*/ 0 w 172"/>
              <a:gd name="T13" fmla="*/ 64 h 119"/>
              <a:gd name="T14" fmla="*/ 52 w 172"/>
              <a:gd name="T15" fmla="*/ 83 h 119"/>
              <a:gd name="T16" fmla="*/ 52 w 172"/>
              <a:gd name="T17" fmla="*/ 119 h 119"/>
              <a:gd name="T18" fmla="*/ 116 w 172"/>
              <a:gd name="T19" fmla="*/ 119 h 119"/>
              <a:gd name="T20" fmla="*/ 116 w 172"/>
              <a:gd name="T21" fmla="*/ 106 h 119"/>
              <a:gd name="T22" fmla="*/ 152 w 172"/>
              <a:gd name="T23" fmla="*/ 119 h 119"/>
              <a:gd name="T24" fmla="*/ 158 w 172"/>
              <a:gd name="T25" fmla="*/ 104 h 119"/>
              <a:gd name="T26" fmla="*/ 6 w 172"/>
              <a:gd name="T27" fmla="*/ 49 h 119"/>
              <a:gd name="T28" fmla="*/ 0 w 172"/>
              <a:gd name="T29" fmla="*/ 64 h 119"/>
              <a:gd name="T30" fmla="*/ 46 w 172"/>
              <a:gd name="T31" fmla="*/ 49 h 119"/>
              <a:gd name="T32" fmla="*/ 58 w 172"/>
              <a:gd name="T33" fmla="*/ 17 h 119"/>
              <a:gd name="T34" fmla="*/ 26 w 172"/>
              <a:gd name="T35" fmla="*/ 5 h 119"/>
              <a:gd name="T36" fmla="*/ 14 w 172"/>
              <a:gd name="T37" fmla="*/ 37 h 119"/>
              <a:gd name="T38" fmla="*/ 46 w 172"/>
              <a:gd name="T39" fmla="*/ 4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2" h="119">
                <a:moveTo>
                  <a:pt x="166" y="81"/>
                </a:moveTo>
                <a:cubicBezTo>
                  <a:pt x="161" y="96"/>
                  <a:pt x="161" y="96"/>
                  <a:pt x="161" y="96"/>
                </a:cubicBezTo>
                <a:cubicBezTo>
                  <a:pt x="62" y="61"/>
                  <a:pt x="62" y="61"/>
                  <a:pt x="62" y="61"/>
                </a:cubicBezTo>
                <a:cubicBezTo>
                  <a:pt x="78" y="15"/>
                  <a:pt x="78" y="15"/>
                  <a:pt x="78" y="15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63" y="46"/>
                  <a:pt x="172" y="65"/>
                  <a:pt x="166" y="81"/>
                </a:cubicBezTo>
                <a:close/>
                <a:moveTo>
                  <a:pt x="0" y="64"/>
                </a:moveTo>
                <a:cubicBezTo>
                  <a:pt x="52" y="83"/>
                  <a:pt x="52" y="83"/>
                  <a:pt x="52" y="83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52" y="119"/>
                  <a:pt x="152" y="119"/>
                  <a:pt x="152" y="119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6" y="49"/>
                  <a:pt x="6" y="49"/>
                  <a:pt x="6" y="49"/>
                </a:cubicBezTo>
                <a:lnTo>
                  <a:pt x="0" y="64"/>
                </a:lnTo>
                <a:close/>
                <a:moveTo>
                  <a:pt x="46" y="49"/>
                </a:moveTo>
                <a:cubicBezTo>
                  <a:pt x="58" y="43"/>
                  <a:pt x="63" y="29"/>
                  <a:pt x="58" y="17"/>
                </a:cubicBezTo>
                <a:cubicBezTo>
                  <a:pt x="52" y="5"/>
                  <a:pt x="38" y="0"/>
                  <a:pt x="26" y="5"/>
                </a:cubicBezTo>
                <a:cubicBezTo>
                  <a:pt x="14" y="11"/>
                  <a:pt x="9" y="25"/>
                  <a:pt x="14" y="37"/>
                </a:cubicBezTo>
                <a:cubicBezTo>
                  <a:pt x="20" y="49"/>
                  <a:pt x="34" y="54"/>
                  <a:pt x="46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348"/>
          <p:cNvSpPr>
            <a:spLocks noEditPoints="1"/>
          </p:cNvSpPr>
          <p:nvPr/>
        </p:nvSpPr>
        <p:spPr bwMode="auto">
          <a:xfrm>
            <a:off x="3863975" y="1684338"/>
            <a:ext cx="776288" cy="436563"/>
          </a:xfrm>
          <a:custGeom>
            <a:avLst/>
            <a:gdLst>
              <a:gd name="T0" fmla="*/ 162 w 162"/>
              <a:gd name="T1" fmla="*/ 34 h 90"/>
              <a:gd name="T2" fmla="*/ 162 w 162"/>
              <a:gd name="T3" fmla="*/ 50 h 90"/>
              <a:gd name="T4" fmla="*/ 58 w 162"/>
              <a:gd name="T5" fmla="*/ 50 h 90"/>
              <a:gd name="T6" fmla="*/ 58 w 162"/>
              <a:gd name="T7" fmla="*/ 2 h 90"/>
              <a:gd name="T8" fmla="*/ 130 w 162"/>
              <a:gd name="T9" fmla="*/ 2 h 90"/>
              <a:gd name="T10" fmla="*/ 162 w 162"/>
              <a:gd name="T11" fmla="*/ 34 h 90"/>
              <a:gd name="T12" fmla="*/ 2 w 162"/>
              <a:gd name="T13" fmla="*/ 58 h 90"/>
              <a:gd name="T14" fmla="*/ 2 w 162"/>
              <a:gd name="T15" fmla="*/ 74 h 90"/>
              <a:gd name="T16" fmla="*/ 50 w 162"/>
              <a:gd name="T17" fmla="*/ 74 h 90"/>
              <a:gd name="T18" fmla="*/ 50 w 162"/>
              <a:gd name="T19" fmla="*/ 90 h 90"/>
              <a:gd name="T20" fmla="*/ 114 w 162"/>
              <a:gd name="T21" fmla="*/ 90 h 90"/>
              <a:gd name="T22" fmla="*/ 114 w 162"/>
              <a:gd name="T23" fmla="*/ 74 h 90"/>
              <a:gd name="T24" fmla="*/ 162 w 162"/>
              <a:gd name="T25" fmla="*/ 74 h 90"/>
              <a:gd name="T26" fmla="*/ 162 w 162"/>
              <a:gd name="T27" fmla="*/ 58 h 90"/>
              <a:gd name="T28" fmla="*/ 2 w 162"/>
              <a:gd name="T29" fmla="*/ 58 h 90"/>
              <a:gd name="T30" fmla="*/ 43 w 162"/>
              <a:gd name="T31" fmla="*/ 43 h 90"/>
              <a:gd name="T32" fmla="*/ 43 w 162"/>
              <a:gd name="T33" fmla="*/ 9 h 90"/>
              <a:gd name="T34" fmla="*/ 9 w 162"/>
              <a:gd name="T35" fmla="*/ 9 h 90"/>
              <a:gd name="T36" fmla="*/ 9 w 162"/>
              <a:gd name="T37" fmla="*/ 43 h 90"/>
              <a:gd name="T38" fmla="*/ 43 w 162"/>
              <a:gd name="T39" fmla="*/ 4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2" h="90">
                <a:moveTo>
                  <a:pt x="162" y="34"/>
                </a:moveTo>
                <a:cubicBezTo>
                  <a:pt x="162" y="50"/>
                  <a:pt x="162" y="50"/>
                  <a:pt x="162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2"/>
                  <a:pt x="58" y="2"/>
                  <a:pt x="58" y="2"/>
                </a:cubicBezTo>
                <a:cubicBezTo>
                  <a:pt x="130" y="2"/>
                  <a:pt x="130" y="2"/>
                  <a:pt x="130" y="2"/>
                </a:cubicBezTo>
                <a:cubicBezTo>
                  <a:pt x="148" y="2"/>
                  <a:pt x="162" y="16"/>
                  <a:pt x="162" y="34"/>
                </a:cubicBezTo>
                <a:close/>
                <a:moveTo>
                  <a:pt x="2" y="58"/>
                </a:moveTo>
                <a:cubicBezTo>
                  <a:pt x="2" y="74"/>
                  <a:pt x="2" y="74"/>
                  <a:pt x="2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90"/>
                  <a:pt x="50" y="90"/>
                  <a:pt x="50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74"/>
                  <a:pt x="114" y="74"/>
                  <a:pt x="114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8"/>
                  <a:pt x="162" y="58"/>
                  <a:pt x="162" y="58"/>
                </a:cubicBezTo>
                <a:lnTo>
                  <a:pt x="2" y="58"/>
                </a:lnTo>
                <a:close/>
                <a:moveTo>
                  <a:pt x="43" y="43"/>
                </a:moveTo>
                <a:cubicBezTo>
                  <a:pt x="52" y="33"/>
                  <a:pt x="52" y="18"/>
                  <a:pt x="43" y="9"/>
                </a:cubicBezTo>
                <a:cubicBezTo>
                  <a:pt x="33" y="0"/>
                  <a:pt x="18" y="0"/>
                  <a:pt x="9" y="9"/>
                </a:cubicBezTo>
                <a:cubicBezTo>
                  <a:pt x="0" y="19"/>
                  <a:pt x="0" y="34"/>
                  <a:pt x="9" y="43"/>
                </a:cubicBezTo>
                <a:cubicBezTo>
                  <a:pt x="19" y="52"/>
                  <a:pt x="34" y="52"/>
                  <a:pt x="43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351"/>
          <p:cNvSpPr>
            <a:spLocks noEditPoints="1"/>
          </p:cNvSpPr>
          <p:nvPr/>
        </p:nvSpPr>
        <p:spPr bwMode="auto">
          <a:xfrm>
            <a:off x="1654176" y="1519238"/>
            <a:ext cx="501650" cy="766763"/>
          </a:xfrm>
          <a:custGeom>
            <a:avLst/>
            <a:gdLst>
              <a:gd name="T0" fmla="*/ 0 w 112"/>
              <a:gd name="T1" fmla="*/ 116 h 172"/>
              <a:gd name="T2" fmla="*/ 56 w 112"/>
              <a:gd name="T3" fmla="*/ 172 h 172"/>
              <a:gd name="T4" fmla="*/ 112 w 112"/>
              <a:gd name="T5" fmla="*/ 116 h 172"/>
              <a:gd name="T6" fmla="*/ 112 w 112"/>
              <a:gd name="T7" fmla="*/ 84 h 172"/>
              <a:gd name="T8" fmla="*/ 0 w 112"/>
              <a:gd name="T9" fmla="*/ 84 h 172"/>
              <a:gd name="T10" fmla="*/ 0 w 112"/>
              <a:gd name="T11" fmla="*/ 116 h 172"/>
              <a:gd name="T12" fmla="*/ 89 w 112"/>
              <a:gd name="T13" fmla="*/ 23 h 172"/>
              <a:gd name="T14" fmla="*/ 106 w 112"/>
              <a:gd name="T15" fmla="*/ 6 h 172"/>
              <a:gd name="T16" fmla="*/ 99 w 112"/>
              <a:gd name="T17" fmla="*/ 0 h 172"/>
              <a:gd name="T18" fmla="*/ 81 w 112"/>
              <a:gd name="T19" fmla="*/ 18 h 172"/>
              <a:gd name="T20" fmla="*/ 56 w 112"/>
              <a:gd name="T21" fmla="*/ 12 h 172"/>
              <a:gd name="T22" fmla="*/ 31 w 112"/>
              <a:gd name="T23" fmla="*/ 18 h 172"/>
              <a:gd name="T24" fmla="*/ 13 w 112"/>
              <a:gd name="T25" fmla="*/ 0 h 172"/>
              <a:gd name="T26" fmla="*/ 6 w 112"/>
              <a:gd name="T27" fmla="*/ 6 h 172"/>
              <a:gd name="T28" fmla="*/ 23 w 112"/>
              <a:gd name="T29" fmla="*/ 23 h 172"/>
              <a:gd name="T30" fmla="*/ 0 w 112"/>
              <a:gd name="T31" fmla="*/ 68 h 172"/>
              <a:gd name="T32" fmla="*/ 0 w 112"/>
              <a:gd name="T33" fmla="*/ 76 h 172"/>
              <a:gd name="T34" fmla="*/ 112 w 112"/>
              <a:gd name="T35" fmla="*/ 76 h 172"/>
              <a:gd name="T36" fmla="*/ 112 w 112"/>
              <a:gd name="T37" fmla="*/ 68 h 172"/>
              <a:gd name="T38" fmla="*/ 89 w 112"/>
              <a:gd name="T39" fmla="*/ 23 h 172"/>
              <a:gd name="T40" fmla="*/ 32 w 112"/>
              <a:gd name="T41" fmla="*/ 60 h 172"/>
              <a:gd name="T42" fmla="*/ 24 w 112"/>
              <a:gd name="T43" fmla="*/ 52 h 172"/>
              <a:gd name="T44" fmla="*/ 32 w 112"/>
              <a:gd name="T45" fmla="*/ 44 h 172"/>
              <a:gd name="T46" fmla="*/ 40 w 112"/>
              <a:gd name="T47" fmla="*/ 52 h 172"/>
              <a:gd name="T48" fmla="*/ 32 w 112"/>
              <a:gd name="T49" fmla="*/ 60 h 172"/>
              <a:gd name="T50" fmla="*/ 80 w 112"/>
              <a:gd name="T51" fmla="*/ 60 h 172"/>
              <a:gd name="T52" fmla="*/ 72 w 112"/>
              <a:gd name="T53" fmla="*/ 52 h 172"/>
              <a:gd name="T54" fmla="*/ 80 w 112"/>
              <a:gd name="T55" fmla="*/ 44 h 172"/>
              <a:gd name="T56" fmla="*/ 88 w 112"/>
              <a:gd name="T57" fmla="*/ 52 h 172"/>
              <a:gd name="T58" fmla="*/ 80 w 112"/>
              <a:gd name="T59" fmla="*/ 6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" h="172">
                <a:moveTo>
                  <a:pt x="0" y="116"/>
                </a:moveTo>
                <a:cubicBezTo>
                  <a:pt x="0" y="147"/>
                  <a:pt x="25" y="172"/>
                  <a:pt x="56" y="172"/>
                </a:cubicBezTo>
                <a:cubicBezTo>
                  <a:pt x="87" y="172"/>
                  <a:pt x="112" y="147"/>
                  <a:pt x="112" y="116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0" y="84"/>
                  <a:pt x="0" y="84"/>
                  <a:pt x="0" y="84"/>
                </a:cubicBezTo>
                <a:lnTo>
                  <a:pt x="0" y="116"/>
                </a:lnTo>
                <a:close/>
                <a:moveTo>
                  <a:pt x="89" y="23"/>
                </a:moveTo>
                <a:cubicBezTo>
                  <a:pt x="106" y="6"/>
                  <a:pt x="106" y="6"/>
                  <a:pt x="106" y="6"/>
                </a:cubicBezTo>
                <a:cubicBezTo>
                  <a:pt x="99" y="0"/>
                  <a:pt x="99" y="0"/>
                  <a:pt x="99" y="0"/>
                </a:cubicBezTo>
                <a:cubicBezTo>
                  <a:pt x="81" y="18"/>
                  <a:pt x="81" y="18"/>
                  <a:pt x="81" y="18"/>
                </a:cubicBezTo>
                <a:cubicBezTo>
                  <a:pt x="73" y="14"/>
                  <a:pt x="65" y="12"/>
                  <a:pt x="56" y="12"/>
                </a:cubicBezTo>
                <a:cubicBezTo>
                  <a:pt x="47" y="12"/>
                  <a:pt x="39" y="14"/>
                  <a:pt x="31" y="18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6"/>
                  <a:pt x="6" y="6"/>
                  <a:pt x="6" y="6"/>
                </a:cubicBezTo>
                <a:cubicBezTo>
                  <a:pt x="23" y="23"/>
                  <a:pt x="23" y="23"/>
                  <a:pt x="23" y="23"/>
                </a:cubicBezTo>
                <a:cubicBezTo>
                  <a:pt x="9" y="33"/>
                  <a:pt x="0" y="49"/>
                  <a:pt x="0" y="68"/>
                </a:cubicBezTo>
                <a:cubicBezTo>
                  <a:pt x="0" y="76"/>
                  <a:pt x="0" y="76"/>
                  <a:pt x="0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49"/>
                  <a:pt x="103" y="33"/>
                  <a:pt x="89" y="23"/>
                </a:cubicBezTo>
                <a:close/>
                <a:moveTo>
                  <a:pt x="32" y="60"/>
                </a:moveTo>
                <a:cubicBezTo>
                  <a:pt x="28" y="60"/>
                  <a:pt x="24" y="56"/>
                  <a:pt x="24" y="52"/>
                </a:cubicBezTo>
                <a:cubicBezTo>
                  <a:pt x="24" y="48"/>
                  <a:pt x="28" y="44"/>
                  <a:pt x="32" y="44"/>
                </a:cubicBezTo>
                <a:cubicBezTo>
                  <a:pt x="36" y="44"/>
                  <a:pt x="40" y="48"/>
                  <a:pt x="40" y="52"/>
                </a:cubicBezTo>
                <a:cubicBezTo>
                  <a:pt x="40" y="56"/>
                  <a:pt x="36" y="60"/>
                  <a:pt x="32" y="60"/>
                </a:cubicBezTo>
                <a:close/>
                <a:moveTo>
                  <a:pt x="80" y="60"/>
                </a:moveTo>
                <a:cubicBezTo>
                  <a:pt x="76" y="60"/>
                  <a:pt x="72" y="56"/>
                  <a:pt x="72" y="52"/>
                </a:cubicBezTo>
                <a:cubicBezTo>
                  <a:pt x="72" y="48"/>
                  <a:pt x="76" y="44"/>
                  <a:pt x="80" y="44"/>
                </a:cubicBezTo>
                <a:cubicBezTo>
                  <a:pt x="84" y="44"/>
                  <a:pt x="88" y="48"/>
                  <a:pt x="88" y="52"/>
                </a:cubicBezTo>
                <a:cubicBezTo>
                  <a:pt x="88" y="56"/>
                  <a:pt x="84" y="60"/>
                  <a:pt x="80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836514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ondemand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personal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bluetooth speaker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forwarded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in talk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locked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missed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paused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priority high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rv hookup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sd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sim card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sms failed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 problem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system update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tap and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 to leave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vibration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voice chat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vpn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6" name="Freeform 191"/>
          <p:cNvSpPr>
            <a:spLocks noEditPoints="1"/>
          </p:cNvSpPr>
          <p:nvPr/>
        </p:nvSpPr>
        <p:spPr bwMode="auto">
          <a:xfrm>
            <a:off x="10926763" y="7675563"/>
            <a:ext cx="757238" cy="593725"/>
          </a:xfrm>
          <a:custGeom>
            <a:avLst/>
            <a:gdLst>
              <a:gd name="T0" fmla="*/ 0 w 176"/>
              <a:gd name="T1" fmla="*/ 49 h 137"/>
              <a:gd name="T2" fmla="*/ 16 w 176"/>
              <a:gd name="T3" fmla="*/ 65 h 137"/>
              <a:gd name="T4" fmla="*/ 160 w 176"/>
              <a:gd name="T5" fmla="*/ 65 h 137"/>
              <a:gd name="T6" fmla="*/ 176 w 176"/>
              <a:gd name="T7" fmla="*/ 49 h 137"/>
              <a:gd name="T8" fmla="*/ 0 w 176"/>
              <a:gd name="T9" fmla="*/ 49 h 137"/>
              <a:gd name="T10" fmla="*/ 64 w 176"/>
              <a:gd name="T11" fmla="*/ 113 h 137"/>
              <a:gd name="T12" fmla="*/ 88 w 176"/>
              <a:gd name="T13" fmla="*/ 137 h 137"/>
              <a:gd name="T14" fmla="*/ 112 w 176"/>
              <a:gd name="T15" fmla="*/ 113 h 137"/>
              <a:gd name="T16" fmla="*/ 64 w 176"/>
              <a:gd name="T17" fmla="*/ 113 h 137"/>
              <a:gd name="T18" fmla="*/ 32 w 176"/>
              <a:gd name="T19" fmla="*/ 81 h 137"/>
              <a:gd name="T20" fmla="*/ 48 w 176"/>
              <a:gd name="T21" fmla="*/ 97 h 137"/>
              <a:gd name="T22" fmla="*/ 128 w 176"/>
              <a:gd name="T23" fmla="*/ 97 h 137"/>
              <a:gd name="T24" fmla="*/ 144 w 176"/>
              <a:gd name="T25" fmla="*/ 81 h 137"/>
              <a:gd name="T26" fmla="*/ 32 w 176"/>
              <a:gd name="T27" fmla="*/ 8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37">
                <a:moveTo>
                  <a:pt x="0" y="49"/>
                </a:moveTo>
                <a:cubicBezTo>
                  <a:pt x="16" y="65"/>
                  <a:pt x="16" y="65"/>
                  <a:pt x="16" y="65"/>
                </a:cubicBezTo>
                <a:cubicBezTo>
                  <a:pt x="56" y="25"/>
                  <a:pt x="120" y="25"/>
                  <a:pt x="160" y="65"/>
                </a:cubicBezTo>
                <a:cubicBezTo>
                  <a:pt x="176" y="49"/>
                  <a:pt x="176" y="49"/>
                  <a:pt x="176" y="49"/>
                </a:cubicBezTo>
                <a:cubicBezTo>
                  <a:pt x="127" y="0"/>
                  <a:pt x="49" y="0"/>
                  <a:pt x="0" y="49"/>
                </a:cubicBezTo>
                <a:close/>
                <a:moveTo>
                  <a:pt x="64" y="113"/>
                </a:moveTo>
                <a:cubicBezTo>
                  <a:pt x="88" y="137"/>
                  <a:pt x="88" y="137"/>
                  <a:pt x="88" y="137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99" y="100"/>
                  <a:pt x="77" y="100"/>
                  <a:pt x="64" y="113"/>
                </a:cubicBezTo>
                <a:close/>
                <a:moveTo>
                  <a:pt x="32" y="81"/>
                </a:moveTo>
                <a:cubicBezTo>
                  <a:pt x="48" y="97"/>
                  <a:pt x="48" y="97"/>
                  <a:pt x="48" y="97"/>
                </a:cubicBezTo>
                <a:cubicBezTo>
                  <a:pt x="70" y="75"/>
                  <a:pt x="106" y="75"/>
                  <a:pt x="128" y="97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13" y="50"/>
                  <a:pt x="63" y="50"/>
                  <a:pt x="32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194"/>
          <p:cNvSpPr>
            <a:spLocks noEditPoints="1"/>
          </p:cNvSpPr>
          <p:nvPr/>
        </p:nvSpPr>
        <p:spPr bwMode="auto">
          <a:xfrm>
            <a:off x="8626476" y="7615238"/>
            <a:ext cx="654050" cy="766763"/>
          </a:xfrm>
          <a:custGeom>
            <a:avLst/>
            <a:gdLst>
              <a:gd name="T0" fmla="*/ 12 w 136"/>
              <a:gd name="T1" fmla="*/ 160 h 160"/>
              <a:gd name="T2" fmla="*/ 12 w 136"/>
              <a:gd name="T3" fmla="*/ 100 h 160"/>
              <a:gd name="T4" fmla="*/ 0 w 136"/>
              <a:gd name="T5" fmla="*/ 100 h 160"/>
              <a:gd name="T6" fmla="*/ 0 w 136"/>
              <a:gd name="T7" fmla="*/ 56 h 160"/>
              <a:gd name="T8" fmla="*/ 16 w 136"/>
              <a:gd name="T9" fmla="*/ 40 h 160"/>
              <a:gd name="T10" fmla="*/ 40 w 136"/>
              <a:gd name="T11" fmla="*/ 40 h 160"/>
              <a:gd name="T12" fmla="*/ 56 w 136"/>
              <a:gd name="T13" fmla="*/ 56 h 160"/>
              <a:gd name="T14" fmla="*/ 56 w 136"/>
              <a:gd name="T15" fmla="*/ 100 h 160"/>
              <a:gd name="T16" fmla="*/ 44 w 136"/>
              <a:gd name="T17" fmla="*/ 100 h 160"/>
              <a:gd name="T18" fmla="*/ 44 w 136"/>
              <a:gd name="T19" fmla="*/ 160 h 160"/>
              <a:gd name="T20" fmla="*/ 12 w 136"/>
              <a:gd name="T21" fmla="*/ 160 h 160"/>
              <a:gd name="T22" fmla="*/ 112 w 136"/>
              <a:gd name="T23" fmla="*/ 160 h 160"/>
              <a:gd name="T24" fmla="*/ 112 w 136"/>
              <a:gd name="T25" fmla="*/ 112 h 160"/>
              <a:gd name="T26" fmla="*/ 136 w 136"/>
              <a:gd name="T27" fmla="*/ 112 h 160"/>
              <a:gd name="T28" fmla="*/ 116 w 136"/>
              <a:gd name="T29" fmla="*/ 51 h 160"/>
              <a:gd name="T30" fmla="*/ 100 w 136"/>
              <a:gd name="T31" fmla="*/ 40 h 160"/>
              <a:gd name="T32" fmla="*/ 100 w 136"/>
              <a:gd name="T33" fmla="*/ 40 h 160"/>
              <a:gd name="T34" fmla="*/ 84 w 136"/>
              <a:gd name="T35" fmla="*/ 51 h 160"/>
              <a:gd name="T36" fmla="*/ 64 w 136"/>
              <a:gd name="T37" fmla="*/ 112 h 160"/>
              <a:gd name="T38" fmla="*/ 88 w 136"/>
              <a:gd name="T39" fmla="*/ 112 h 160"/>
              <a:gd name="T40" fmla="*/ 88 w 136"/>
              <a:gd name="T41" fmla="*/ 160 h 160"/>
              <a:gd name="T42" fmla="*/ 112 w 136"/>
              <a:gd name="T43" fmla="*/ 160 h 160"/>
              <a:gd name="T44" fmla="*/ 28 w 136"/>
              <a:gd name="T45" fmla="*/ 32 h 160"/>
              <a:gd name="T46" fmla="*/ 44 w 136"/>
              <a:gd name="T47" fmla="*/ 16 h 160"/>
              <a:gd name="T48" fmla="*/ 28 w 136"/>
              <a:gd name="T49" fmla="*/ 0 h 160"/>
              <a:gd name="T50" fmla="*/ 12 w 136"/>
              <a:gd name="T51" fmla="*/ 16 h 160"/>
              <a:gd name="T52" fmla="*/ 28 w 136"/>
              <a:gd name="T53" fmla="*/ 32 h 160"/>
              <a:gd name="T54" fmla="*/ 100 w 136"/>
              <a:gd name="T55" fmla="*/ 32 h 160"/>
              <a:gd name="T56" fmla="*/ 116 w 136"/>
              <a:gd name="T57" fmla="*/ 16 h 160"/>
              <a:gd name="T58" fmla="*/ 100 w 136"/>
              <a:gd name="T59" fmla="*/ 0 h 160"/>
              <a:gd name="T60" fmla="*/ 84 w 136"/>
              <a:gd name="T61" fmla="*/ 16 h 160"/>
              <a:gd name="T62" fmla="*/ 100 w 136"/>
              <a:gd name="T6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60">
                <a:moveTo>
                  <a:pt x="12" y="160"/>
                </a:moveTo>
                <a:cubicBezTo>
                  <a:pt x="12" y="100"/>
                  <a:pt x="12" y="100"/>
                  <a:pt x="12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7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47"/>
                  <a:pt x="56" y="56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160"/>
                  <a:pt x="44" y="160"/>
                  <a:pt x="44" y="160"/>
                </a:cubicBezTo>
                <a:lnTo>
                  <a:pt x="12" y="160"/>
                </a:lnTo>
                <a:close/>
                <a:moveTo>
                  <a:pt x="112" y="160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3" y="44"/>
                  <a:pt x="107" y="40"/>
                  <a:pt x="10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93" y="40"/>
                  <a:pt x="87" y="44"/>
                  <a:pt x="84" y="51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60"/>
                  <a:pt x="88" y="160"/>
                  <a:pt x="88" y="160"/>
                </a:cubicBezTo>
                <a:lnTo>
                  <a:pt x="112" y="160"/>
                </a:lnTo>
                <a:close/>
                <a:moveTo>
                  <a:pt x="28" y="32"/>
                </a:moveTo>
                <a:cubicBezTo>
                  <a:pt x="37" y="32"/>
                  <a:pt x="44" y="25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5"/>
                  <a:pt x="19" y="32"/>
                  <a:pt x="28" y="32"/>
                </a:cubicBezTo>
                <a:close/>
                <a:moveTo>
                  <a:pt x="100" y="32"/>
                </a:moveTo>
                <a:cubicBezTo>
                  <a:pt x="109" y="32"/>
                  <a:pt x="116" y="25"/>
                  <a:pt x="116" y="16"/>
                </a:cubicBezTo>
                <a:cubicBezTo>
                  <a:pt x="116" y="7"/>
                  <a:pt x="109" y="0"/>
                  <a:pt x="100" y="0"/>
                </a:cubicBezTo>
                <a:cubicBezTo>
                  <a:pt x="91" y="0"/>
                  <a:pt x="84" y="7"/>
                  <a:pt x="84" y="16"/>
                </a:cubicBezTo>
                <a:cubicBezTo>
                  <a:pt x="84" y="25"/>
                  <a:pt x="91" y="32"/>
                  <a:pt x="10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97"/>
          <p:cNvSpPr>
            <a:spLocks noEditPoints="1"/>
          </p:cNvSpPr>
          <p:nvPr/>
        </p:nvSpPr>
        <p:spPr bwMode="auto">
          <a:xfrm>
            <a:off x="6227763" y="7620000"/>
            <a:ext cx="757238" cy="757238"/>
          </a:xfrm>
          <a:custGeom>
            <a:avLst/>
            <a:gdLst>
              <a:gd name="T0" fmla="*/ 168 w 176"/>
              <a:gd name="T1" fmla="*/ 24 h 176"/>
              <a:gd name="T2" fmla="*/ 168 w 176"/>
              <a:gd name="T3" fmla="*/ 20 h 176"/>
              <a:gd name="T4" fmla="*/ 148 w 176"/>
              <a:gd name="T5" fmla="*/ 0 h 176"/>
              <a:gd name="T6" fmla="*/ 128 w 176"/>
              <a:gd name="T7" fmla="*/ 20 h 176"/>
              <a:gd name="T8" fmla="*/ 128 w 176"/>
              <a:gd name="T9" fmla="*/ 24 h 176"/>
              <a:gd name="T10" fmla="*/ 120 w 176"/>
              <a:gd name="T11" fmla="*/ 32 h 176"/>
              <a:gd name="T12" fmla="*/ 120 w 176"/>
              <a:gd name="T13" fmla="*/ 64 h 176"/>
              <a:gd name="T14" fmla="*/ 128 w 176"/>
              <a:gd name="T15" fmla="*/ 72 h 176"/>
              <a:gd name="T16" fmla="*/ 168 w 176"/>
              <a:gd name="T17" fmla="*/ 72 h 176"/>
              <a:gd name="T18" fmla="*/ 176 w 176"/>
              <a:gd name="T19" fmla="*/ 64 h 176"/>
              <a:gd name="T20" fmla="*/ 176 w 176"/>
              <a:gd name="T21" fmla="*/ 32 h 176"/>
              <a:gd name="T22" fmla="*/ 168 w 176"/>
              <a:gd name="T23" fmla="*/ 24 h 176"/>
              <a:gd name="T24" fmla="*/ 162 w 176"/>
              <a:gd name="T25" fmla="*/ 24 h 176"/>
              <a:gd name="T26" fmla="*/ 134 w 176"/>
              <a:gd name="T27" fmla="*/ 24 h 176"/>
              <a:gd name="T28" fmla="*/ 134 w 176"/>
              <a:gd name="T29" fmla="*/ 20 h 176"/>
              <a:gd name="T30" fmla="*/ 148 w 176"/>
              <a:gd name="T31" fmla="*/ 6 h 176"/>
              <a:gd name="T32" fmla="*/ 162 w 176"/>
              <a:gd name="T33" fmla="*/ 20 h 176"/>
              <a:gd name="T34" fmla="*/ 162 w 176"/>
              <a:gd name="T35" fmla="*/ 24 h 176"/>
              <a:gd name="T36" fmla="*/ 143 w 176"/>
              <a:gd name="T37" fmla="*/ 88 h 176"/>
              <a:gd name="T38" fmla="*/ 144 w 176"/>
              <a:gd name="T39" fmla="*/ 96 h 176"/>
              <a:gd name="T40" fmla="*/ 127 w 176"/>
              <a:gd name="T41" fmla="*/ 139 h 176"/>
              <a:gd name="T42" fmla="*/ 112 w 176"/>
              <a:gd name="T43" fmla="*/ 128 h 176"/>
              <a:gd name="T44" fmla="*/ 104 w 176"/>
              <a:gd name="T45" fmla="*/ 128 h 176"/>
              <a:gd name="T46" fmla="*/ 104 w 176"/>
              <a:gd name="T47" fmla="*/ 104 h 176"/>
              <a:gd name="T48" fmla="*/ 96 w 176"/>
              <a:gd name="T49" fmla="*/ 96 h 176"/>
              <a:gd name="T50" fmla="*/ 48 w 176"/>
              <a:gd name="T51" fmla="*/ 96 h 176"/>
              <a:gd name="T52" fmla="*/ 48 w 176"/>
              <a:gd name="T53" fmla="*/ 80 h 176"/>
              <a:gd name="T54" fmla="*/ 64 w 176"/>
              <a:gd name="T55" fmla="*/ 80 h 176"/>
              <a:gd name="T56" fmla="*/ 72 w 176"/>
              <a:gd name="T57" fmla="*/ 72 h 176"/>
              <a:gd name="T58" fmla="*/ 72 w 176"/>
              <a:gd name="T59" fmla="*/ 56 h 176"/>
              <a:gd name="T60" fmla="*/ 88 w 176"/>
              <a:gd name="T61" fmla="*/ 56 h 176"/>
              <a:gd name="T62" fmla="*/ 104 w 176"/>
              <a:gd name="T63" fmla="*/ 40 h 176"/>
              <a:gd name="T64" fmla="*/ 104 w 176"/>
              <a:gd name="T65" fmla="*/ 20 h 176"/>
              <a:gd name="T66" fmla="*/ 80 w 176"/>
              <a:gd name="T67" fmla="*/ 16 h 176"/>
              <a:gd name="T68" fmla="*/ 0 w 176"/>
              <a:gd name="T69" fmla="*/ 96 h 176"/>
              <a:gd name="T70" fmla="*/ 80 w 176"/>
              <a:gd name="T71" fmla="*/ 176 h 176"/>
              <a:gd name="T72" fmla="*/ 160 w 176"/>
              <a:gd name="T73" fmla="*/ 96 h 176"/>
              <a:gd name="T74" fmla="*/ 160 w 176"/>
              <a:gd name="T75" fmla="*/ 88 h 176"/>
              <a:gd name="T76" fmla="*/ 143 w 176"/>
              <a:gd name="T77" fmla="*/ 88 h 176"/>
              <a:gd name="T78" fmla="*/ 72 w 176"/>
              <a:gd name="T79" fmla="*/ 159 h 176"/>
              <a:gd name="T80" fmla="*/ 16 w 176"/>
              <a:gd name="T81" fmla="*/ 96 h 176"/>
              <a:gd name="T82" fmla="*/ 18 w 176"/>
              <a:gd name="T83" fmla="*/ 82 h 176"/>
              <a:gd name="T84" fmla="*/ 56 w 176"/>
              <a:gd name="T85" fmla="*/ 120 h 176"/>
              <a:gd name="T86" fmla="*/ 56 w 176"/>
              <a:gd name="T87" fmla="*/ 128 h 176"/>
              <a:gd name="T88" fmla="*/ 72 w 176"/>
              <a:gd name="T89" fmla="*/ 144 h 176"/>
              <a:gd name="T90" fmla="*/ 72 w 176"/>
              <a:gd name="T91" fmla="*/ 15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68" y="24"/>
                </a:moveTo>
                <a:cubicBezTo>
                  <a:pt x="168" y="20"/>
                  <a:pt x="168" y="20"/>
                  <a:pt x="168" y="20"/>
                </a:cubicBezTo>
                <a:cubicBezTo>
                  <a:pt x="168" y="9"/>
                  <a:pt x="159" y="0"/>
                  <a:pt x="148" y="0"/>
                </a:cubicBezTo>
                <a:cubicBezTo>
                  <a:pt x="137" y="0"/>
                  <a:pt x="128" y="9"/>
                  <a:pt x="128" y="2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4" y="24"/>
                  <a:pt x="120" y="28"/>
                  <a:pt x="120" y="32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68"/>
                  <a:pt x="124" y="72"/>
                  <a:pt x="128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8"/>
                  <a:pt x="172" y="24"/>
                  <a:pt x="168" y="24"/>
                </a:cubicBezTo>
                <a:close/>
                <a:moveTo>
                  <a:pt x="162" y="24"/>
                </a:moveTo>
                <a:cubicBezTo>
                  <a:pt x="134" y="24"/>
                  <a:pt x="134" y="24"/>
                  <a:pt x="134" y="24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4" y="12"/>
                  <a:pt x="140" y="6"/>
                  <a:pt x="148" y="6"/>
                </a:cubicBezTo>
                <a:cubicBezTo>
                  <a:pt x="156" y="6"/>
                  <a:pt x="162" y="12"/>
                  <a:pt x="162" y="20"/>
                </a:cubicBezTo>
                <a:lnTo>
                  <a:pt x="162" y="24"/>
                </a:lnTo>
                <a:close/>
                <a:moveTo>
                  <a:pt x="143" y="88"/>
                </a:moveTo>
                <a:cubicBezTo>
                  <a:pt x="144" y="91"/>
                  <a:pt x="144" y="93"/>
                  <a:pt x="144" y="96"/>
                </a:cubicBezTo>
                <a:cubicBezTo>
                  <a:pt x="144" y="113"/>
                  <a:pt x="138" y="128"/>
                  <a:pt x="127" y="139"/>
                </a:cubicBezTo>
                <a:cubicBezTo>
                  <a:pt x="125" y="133"/>
                  <a:pt x="119" y="128"/>
                  <a:pt x="112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0"/>
                  <a:pt x="100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7" y="56"/>
                  <a:pt x="104" y="49"/>
                  <a:pt x="104" y="4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96" y="17"/>
                  <a:pt x="88" y="16"/>
                  <a:pt x="80" y="16"/>
                </a:cubicBezTo>
                <a:cubicBezTo>
                  <a:pt x="36" y="16"/>
                  <a:pt x="0" y="52"/>
                  <a:pt x="0" y="96"/>
                </a:cubicBezTo>
                <a:cubicBezTo>
                  <a:pt x="0" y="140"/>
                  <a:pt x="36" y="176"/>
                  <a:pt x="80" y="176"/>
                </a:cubicBezTo>
                <a:cubicBezTo>
                  <a:pt x="124" y="176"/>
                  <a:pt x="160" y="140"/>
                  <a:pt x="160" y="96"/>
                </a:cubicBezTo>
                <a:cubicBezTo>
                  <a:pt x="160" y="93"/>
                  <a:pt x="160" y="91"/>
                  <a:pt x="160" y="88"/>
                </a:cubicBezTo>
                <a:lnTo>
                  <a:pt x="143" y="88"/>
                </a:lnTo>
                <a:close/>
                <a:moveTo>
                  <a:pt x="72" y="159"/>
                </a:moveTo>
                <a:cubicBezTo>
                  <a:pt x="40" y="156"/>
                  <a:pt x="16" y="129"/>
                  <a:pt x="16" y="96"/>
                </a:cubicBezTo>
                <a:cubicBezTo>
                  <a:pt x="16" y="91"/>
                  <a:pt x="17" y="86"/>
                  <a:pt x="18" y="8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37"/>
                  <a:pt x="63" y="144"/>
                  <a:pt x="72" y="144"/>
                </a:cubicBezTo>
                <a:lnTo>
                  <a:pt x="72" y="1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200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96 w 160"/>
              <a:gd name="T21" fmla="*/ 70 h 160"/>
              <a:gd name="T22" fmla="*/ 96 w 160"/>
              <a:gd name="T23" fmla="*/ 96 h 160"/>
              <a:gd name="T24" fmla="*/ 32 w 160"/>
              <a:gd name="T25" fmla="*/ 96 h 160"/>
              <a:gd name="T26" fmla="*/ 32 w 160"/>
              <a:gd name="T27" fmla="*/ 32 h 160"/>
              <a:gd name="T28" fmla="*/ 96 w 160"/>
              <a:gd name="T29" fmla="*/ 32 h 160"/>
              <a:gd name="T30" fmla="*/ 96 w 160"/>
              <a:gd name="T31" fmla="*/ 58 h 160"/>
              <a:gd name="T32" fmla="*/ 128 w 160"/>
              <a:gd name="T33" fmla="*/ 32 h 160"/>
              <a:gd name="T34" fmla="*/ 128 w 160"/>
              <a:gd name="T35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96" y="70"/>
                  <a:pt x="96" y="70"/>
                  <a:pt x="96" y="70"/>
                </a:cubicBezTo>
                <a:cubicBezTo>
                  <a:pt x="96" y="96"/>
                  <a:pt x="96" y="96"/>
                  <a:pt x="9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32"/>
                  <a:pt x="32" y="32"/>
                  <a:pt x="3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58"/>
                  <a:pt x="96" y="58"/>
                  <a:pt x="96" y="58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03"/>
          <p:cNvSpPr>
            <a:spLocks noEditPoints="1"/>
          </p:cNvSpPr>
          <p:nvPr/>
        </p:nvSpPr>
        <p:spPr bwMode="auto">
          <a:xfrm>
            <a:off x="1520825" y="7718426"/>
            <a:ext cx="762000" cy="574675"/>
          </a:xfrm>
          <a:custGeom>
            <a:avLst/>
            <a:gdLst>
              <a:gd name="T0" fmla="*/ 0 w 192"/>
              <a:gd name="T1" fmla="*/ 96 h 144"/>
              <a:gd name="T2" fmla="*/ 16 w 192"/>
              <a:gd name="T3" fmla="*/ 96 h 144"/>
              <a:gd name="T4" fmla="*/ 16 w 192"/>
              <a:gd name="T5" fmla="*/ 48 h 144"/>
              <a:gd name="T6" fmla="*/ 0 w 192"/>
              <a:gd name="T7" fmla="*/ 48 h 144"/>
              <a:gd name="T8" fmla="*/ 0 w 192"/>
              <a:gd name="T9" fmla="*/ 96 h 144"/>
              <a:gd name="T10" fmla="*/ 24 w 192"/>
              <a:gd name="T11" fmla="*/ 112 h 144"/>
              <a:gd name="T12" fmla="*/ 40 w 192"/>
              <a:gd name="T13" fmla="*/ 112 h 144"/>
              <a:gd name="T14" fmla="*/ 40 w 192"/>
              <a:gd name="T15" fmla="*/ 32 h 144"/>
              <a:gd name="T16" fmla="*/ 24 w 192"/>
              <a:gd name="T17" fmla="*/ 32 h 144"/>
              <a:gd name="T18" fmla="*/ 24 w 192"/>
              <a:gd name="T19" fmla="*/ 112 h 144"/>
              <a:gd name="T20" fmla="*/ 176 w 192"/>
              <a:gd name="T21" fmla="*/ 48 h 144"/>
              <a:gd name="T22" fmla="*/ 176 w 192"/>
              <a:gd name="T23" fmla="*/ 96 h 144"/>
              <a:gd name="T24" fmla="*/ 192 w 192"/>
              <a:gd name="T25" fmla="*/ 96 h 144"/>
              <a:gd name="T26" fmla="*/ 192 w 192"/>
              <a:gd name="T27" fmla="*/ 48 h 144"/>
              <a:gd name="T28" fmla="*/ 176 w 192"/>
              <a:gd name="T29" fmla="*/ 48 h 144"/>
              <a:gd name="T30" fmla="*/ 152 w 192"/>
              <a:gd name="T31" fmla="*/ 112 h 144"/>
              <a:gd name="T32" fmla="*/ 168 w 192"/>
              <a:gd name="T33" fmla="*/ 112 h 144"/>
              <a:gd name="T34" fmla="*/ 168 w 192"/>
              <a:gd name="T35" fmla="*/ 32 h 144"/>
              <a:gd name="T36" fmla="*/ 152 w 192"/>
              <a:gd name="T37" fmla="*/ 32 h 144"/>
              <a:gd name="T38" fmla="*/ 152 w 192"/>
              <a:gd name="T39" fmla="*/ 112 h 144"/>
              <a:gd name="T40" fmla="*/ 132 w 192"/>
              <a:gd name="T41" fmla="*/ 0 h 144"/>
              <a:gd name="T42" fmla="*/ 60 w 192"/>
              <a:gd name="T43" fmla="*/ 0 h 144"/>
              <a:gd name="T44" fmla="*/ 48 w 192"/>
              <a:gd name="T45" fmla="*/ 12 h 144"/>
              <a:gd name="T46" fmla="*/ 48 w 192"/>
              <a:gd name="T47" fmla="*/ 132 h 144"/>
              <a:gd name="T48" fmla="*/ 60 w 192"/>
              <a:gd name="T49" fmla="*/ 144 h 144"/>
              <a:gd name="T50" fmla="*/ 132 w 192"/>
              <a:gd name="T51" fmla="*/ 144 h 144"/>
              <a:gd name="T52" fmla="*/ 144 w 192"/>
              <a:gd name="T53" fmla="*/ 132 h 144"/>
              <a:gd name="T54" fmla="*/ 144 w 192"/>
              <a:gd name="T55" fmla="*/ 12 h 144"/>
              <a:gd name="T56" fmla="*/ 132 w 192"/>
              <a:gd name="T57" fmla="*/ 0 h 144"/>
              <a:gd name="T58" fmla="*/ 128 w 192"/>
              <a:gd name="T59" fmla="*/ 128 h 144"/>
              <a:gd name="T60" fmla="*/ 64 w 192"/>
              <a:gd name="T61" fmla="*/ 128 h 144"/>
              <a:gd name="T62" fmla="*/ 64 w 192"/>
              <a:gd name="T63" fmla="*/ 16 h 144"/>
              <a:gd name="T64" fmla="*/ 128 w 192"/>
              <a:gd name="T65" fmla="*/ 16 h 144"/>
              <a:gd name="T66" fmla="*/ 128 w 192"/>
              <a:gd name="T6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0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0" y="48"/>
                  <a:pt x="0" y="48"/>
                  <a:pt x="0" y="48"/>
                </a:cubicBezTo>
                <a:lnTo>
                  <a:pt x="0" y="96"/>
                </a:lnTo>
                <a:close/>
                <a:moveTo>
                  <a:pt x="24" y="112"/>
                </a:moveTo>
                <a:cubicBezTo>
                  <a:pt x="40" y="112"/>
                  <a:pt x="40" y="112"/>
                  <a:pt x="40" y="11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112"/>
                </a:lnTo>
                <a:close/>
                <a:moveTo>
                  <a:pt x="176" y="48"/>
                </a:moveTo>
                <a:cubicBezTo>
                  <a:pt x="176" y="96"/>
                  <a:pt x="176" y="96"/>
                  <a:pt x="176" y="96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92" y="48"/>
                  <a:pt x="192" y="48"/>
                  <a:pt x="192" y="48"/>
                </a:cubicBezTo>
                <a:lnTo>
                  <a:pt x="176" y="48"/>
                </a:lnTo>
                <a:close/>
                <a:moveTo>
                  <a:pt x="152" y="112"/>
                </a:moveTo>
                <a:cubicBezTo>
                  <a:pt x="168" y="112"/>
                  <a:pt x="168" y="112"/>
                  <a:pt x="168" y="11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12"/>
                </a:lnTo>
                <a:close/>
                <a:moveTo>
                  <a:pt x="132" y="0"/>
                </a:move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48" y="5"/>
                  <a:pt x="48" y="1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9"/>
                  <a:pt x="53" y="144"/>
                  <a:pt x="60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lose/>
                <a:moveTo>
                  <a:pt x="128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6"/>
                  <a:pt x="64" y="16"/>
                  <a:pt x="64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06"/>
          <p:cNvSpPr>
            <a:spLocks noEditPoints="1"/>
          </p:cNvSpPr>
          <p:nvPr/>
        </p:nvSpPr>
        <p:spPr bwMode="auto">
          <a:xfrm>
            <a:off x="15616238" y="5626100"/>
            <a:ext cx="762000" cy="681038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09"/>
          <p:cNvSpPr>
            <a:spLocks noEditPoints="1"/>
          </p:cNvSpPr>
          <p:nvPr/>
        </p:nvSpPr>
        <p:spPr bwMode="auto">
          <a:xfrm>
            <a:off x="13360400" y="5588000"/>
            <a:ext cx="588963" cy="757238"/>
          </a:xfrm>
          <a:custGeom>
            <a:avLst/>
            <a:gdLst>
              <a:gd name="T0" fmla="*/ 0 w 136"/>
              <a:gd name="T1" fmla="*/ 120 h 176"/>
              <a:gd name="T2" fmla="*/ 0 w 136"/>
              <a:gd name="T3" fmla="*/ 136 h 176"/>
              <a:gd name="T4" fmla="*/ 40 w 136"/>
              <a:gd name="T5" fmla="*/ 176 h 176"/>
              <a:gd name="T6" fmla="*/ 56 w 136"/>
              <a:gd name="T7" fmla="*/ 176 h 176"/>
              <a:gd name="T8" fmla="*/ 0 w 136"/>
              <a:gd name="T9" fmla="*/ 120 h 176"/>
              <a:gd name="T10" fmla="*/ 0 w 136"/>
              <a:gd name="T11" fmla="*/ 152 h 176"/>
              <a:gd name="T12" fmla="*/ 0 w 136"/>
              <a:gd name="T13" fmla="*/ 176 h 176"/>
              <a:gd name="T14" fmla="*/ 24 w 136"/>
              <a:gd name="T15" fmla="*/ 176 h 176"/>
              <a:gd name="T16" fmla="*/ 0 w 136"/>
              <a:gd name="T17" fmla="*/ 152 h 176"/>
              <a:gd name="T18" fmla="*/ 0 w 136"/>
              <a:gd name="T19" fmla="*/ 88 h 176"/>
              <a:gd name="T20" fmla="*/ 0 w 136"/>
              <a:gd name="T21" fmla="*/ 104 h 176"/>
              <a:gd name="T22" fmla="*/ 72 w 136"/>
              <a:gd name="T23" fmla="*/ 176 h 176"/>
              <a:gd name="T24" fmla="*/ 88 w 136"/>
              <a:gd name="T25" fmla="*/ 176 h 176"/>
              <a:gd name="T26" fmla="*/ 0 w 136"/>
              <a:gd name="T27" fmla="*/ 88 h 176"/>
              <a:gd name="T28" fmla="*/ 120 w 136"/>
              <a:gd name="T29" fmla="*/ 0 h 176"/>
              <a:gd name="T30" fmla="*/ 40 w 136"/>
              <a:gd name="T31" fmla="*/ 0 h 176"/>
              <a:gd name="T32" fmla="*/ 24 w 136"/>
              <a:gd name="T33" fmla="*/ 16 h 176"/>
              <a:gd name="T34" fmla="*/ 24 w 136"/>
              <a:gd name="T35" fmla="*/ 75 h 176"/>
              <a:gd name="T36" fmla="*/ 40 w 136"/>
              <a:gd name="T37" fmla="*/ 80 h 176"/>
              <a:gd name="T38" fmla="*/ 40 w 136"/>
              <a:gd name="T39" fmla="*/ 32 h 176"/>
              <a:gd name="T40" fmla="*/ 120 w 136"/>
              <a:gd name="T41" fmla="*/ 32 h 176"/>
              <a:gd name="T42" fmla="*/ 120 w 136"/>
              <a:gd name="T43" fmla="*/ 136 h 176"/>
              <a:gd name="T44" fmla="*/ 96 w 136"/>
              <a:gd name="T45" fmla="*/ 136 h 176"/>
              <a:gd name="T46" fmla="*/ 103 w 136"/>
              <a:gd name="T47" fmla="*/ 168 h 176"/>
              <a:gd name="T48" fmla="*/ 120 w 136"/>
              <a:gd name="T49" fmla="*/ 168 h 176"/>
              <a:gd name="T50" fmla="*/ 136 w 136"/>
              <a:gd name="T51" fmla="*/ 152 h 176"/>
              <a:gd name="T52" fmla="*/ 136 w 136"/>
              <a:gd name="T53" fmla="*/ 16 h 176"/>
              <a:gd name="T54" fmla="*/ 120 w 136"/>
              <a:gd name="T5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6" h="176">
                <a:moveTo>
                  <a:pt x="0" y="120"/>
                </a:moveTo>
                <a:cubicBezTo>
                  <a:pt x="0" y="136"/>
                  <a:pt x="0" y="136"/>
                  <a:pt x="0" y="136"/>
                </a:cubicBezTo>
                <a:cubicBezTo>
                  <a:pt x="22" y="136"/>
                  <a:pt x="40" y="154"/>
                  <a:pt x="4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56" y="145"/>
                  <a:pt x="31" y="120"/>
                  <a:pt x="0" y="120"/>
                </a:cubicBezTo>
                <a:close/>
                <a:moveTo>
                  <a:pt x="0" y="152"/>
                </a:moveTo>
                <a:cubicBezTo>
                  <a:pt x="0" y="176"/>
                  <a:pt x="0" y="176"/>
                  <a:pt x="0" y="176"/>
                </a:cubicBezTo>
                <a:cubicBezTo>
                  <a:pt x="24" y="176"/>
                  <a:pt x="24" y="176"/>
                  <a:pt x="24" y="176"/>
                </a:cubicBezTo>
                <a:cubicBezTo>
                  <a:pt x="24" y="163"/>
                  <a:pt x="13" y="152"/>
                  <a:pt x="0" y="152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40" y="104"/>
                  <a:pt x="72" y="136"/>
                  <a:pt x="7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27"/>
                  <a:pt x="49" y="88"/>
                  <a:pt x="0" y="88"/>
                </a:cubicBezTo>
                <a:close/>
                <a:moveTo>
                  <a:pt x="120" y="0"/>
                </a:move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75"/>
                  <a:pt x="24" y="75"/>
                  <a:pt x="24" y="75"/>
                </a:cubicBezTo>
                <a:cubicBezTo>
                  <a:pt x="30" y="76"/>
                  <a:pt x="35" y="78"/>
                  <a:pt x="40" y="80"/>
                </a:cubicBezTo>
                <a:cubicBezTo>
                  <a:pt x="40" y="32"/>
                  <a:pt x="40" y="32"/>
                  <a:pt x="4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46"/>
                  <a:pt x="102" y="157"/>
                  <a:pt x="103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9" y="168"/>
                  <a:pt x="136" y="161"/>
                  <a:pt x="136" y="152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12"/>
          <p:cNvSpPr>
            <a:spLocks noEditPoints="1"/>
          </p:cNvSpPr>
          <p:nvPr/>
        </p:nvSpPr>
        <p:spPr bwMode="auto">
          <a:xfrm>
            <a:off x="11061700" y="5588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  <a:gd name="T28" fmla="*/ 88 w 112"/>
              <a:gd name="T29" fmla="*/ 96 h 176"/>
              <a:gd name="T30" fmla="*/ 64 w 112"/>
              <a:gd name="T31" fmla="*/ 96 h 176"/>
              <a:gd name="T32" fmla="*/ 64 w 112"/>
              <a:gd name="T33" fmla="*/ 56 h 176"/>
              <a:gd name="T34" fmla="*/ 48 w 112"/>
              <a:gd name="T35" fmla="*/ 56 h 176"/>
              <a:gd name="T36" fmla="*/ 48 w 112"/>
              <a:gd name="T37" fmla="*/ 96 h 176"/>
              <a:gd name="T38" fmla="*/ 24 w 112"/>
              <a:gd name="T39" fmla="*/ 96 h 176"/>
              <a:gd name="T40" fmla="*/ 56 w 112"/>
              <a:gd name="T41" fmla="*/ 128 h 176"/>
              <a:gd name="T42" fmla="*/ 88 w 112"/>
              <a:gd name="T4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  <a:moveTo>
                  <a:pt x="88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56"/>
                  <a:pt x="64" y="56"/>
                  <a:pt x="64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96"/>
                  <a:pt x="48" y="96"/>
                  <a:pt x="48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56" y="128"/>
                  <a:pt x="56" y="128"/>
                  <a:pt x="56" y="128"/>
                </a:cubicBezTo>
                <a:lnTo>
                  <a:pt x="8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15"/>
          <p:cNvSpPr>
            <a:spLocks noEditPoints="1"/>
          </p:cNvSpPr>
          <p:nvPr/>
        </p:nvSpPr>
        <p:spPr bwMode="auto">
          <a:xfrm>
            <a:off x="8567738" y="5626100"/>
            <a:ext cx="762000" cy="681038"/>
          </a:xfrm>
          <a:custGeom>
            <a:avLst/>
            <a:gdLst>
              <a:gd name="T0" fmla="*/ 0 w 144"/>
              <a:gd name="T1" fmla="*/ 64 h 128"/>
              <a:gd name="T2" fmla="*/ 19 w 144"/>
              <a:gd name="T3" fmla="*/ 109 h 128"/>
              <a:gd name="T4" fmla="*/ 0 w 144"/>
              <a:gd name="T5" fmla="*/ 128 h 128"/>
              <a:gd name="T6" fmla="*/ 48 w 144"/>
              <a:gd name="T7" fmla="*/ 128 h 128"/>
              <a:gd name="T8" fmla="*/ 48 w 144"/>
              <a:gd name="T9" fmla="*/ 80 h 128"/>
              <a:gd name="T10" fmla="*/ 30 w 144"/>
              <a:gd name="T11" fmla="*/ 98 h 128"/>
              <a:gd name="T12" fmla="*/ 16 w 144"/>
              <a:gd name="T13" fmla="*/ 64 h 128"/>
              <a:gd name="T14" fmla="*/ 48 w 144"/>
              <a:gd name="T15" fmla="*/ 19 h 128"/>
              <a:gd name="T16" fmla="*/ 48 w 144"/>
              <a:gd name="T17" fmla="*/ 2 h 128"/>
              <a:gd name="T18" fmla="*/ 0 w 144"/>
              <a:gd name="T19" fmla="*/ 64 h 128"/>
              <a:gd name="T20" fmla="*/ 64 w 144"/>
              <a:gd name="T21" fmla="*/ 104 h 128"/>
              <a:gd name="T22" fmla="*/ 80 w 144"/>
              <a:gd name="T23" fmla="*/ 104 h 128"/>
              <a:gd name="T24" fmla="*/ 80 w 144"/>
              <a:gd name="T25" fmla="*/ 88 h 128"/>
              <a:gd name="T26" fmla="*/ 64 w 144"/>
              <a:gd name="T27" fmla="*/ 88 h 128"/>
              <a:gd name="T28" fmla="*/ 64 w 144"/>
              <a:gd name="T29" fmla="*/ 104 h 128"/>
              <a:gd name="T30" fmla="*/ 144 w 144"/>
              <a:gd name="T31" fmla="*/ 0 h 128"/>
              <a:gd name="T32" fmla="*/ 96 w 144"/>
              <a:gd name="T33" fmla="*/ 0 h 128"/>
              <a:gd name="T34" fmla="*/ 96 w 144"/>
              <a:gd name="T35" fmla="*/ 48 h 128"/>
              <a:gd name="T36" fmla="*/ 114 w 144"/>
              <a:gd name="T37" fmla="*/ 30 h 128"/>
              <a:gd name="T38" fmla="*/ 128 w 144"/>
              <a:gd name="T39" fmla="*/ 64 h 128"/>
              <a:gd name="T40" fmla="*/ 96 w 144"/>
              <a:gd name="T41" fmla="*/ 109 h 128"/>
              <a:gd name="T42" fmla="*/ 96 w 144"/>
              <a:gd name="T43" fmla="*/ 126 h 128"/>
              <a:gd name="T44" fmla="*/ 144 w 144"/>
              <a:gd name="T45" fmla="*/ 64 h 128"/>
              <a:gd name="T46" fmla="*/ 125 w 144"/>
              <a:gd name="T47" fmla="*/ 19 h 128"/>
              <a:gd name="T48" fmla="*/ 144 w 144"/>
              <a:gd name="T49" fmla="*/ 0 h 128"/>
              <a:gd name="T50" fmla="*/ 64 w 144"/>
              <a:gd name="T51" fmla="*/ 72 h 128"/>
              <a:gd name="T52" fmla="*/ 80 w 144"/>
              <a:gd name="T53" fmla="*/ 72 h 128"/>
              <a:gd name="T54" fmla="*/ 80 w 144"/>
              <a:gd name="T55" fmla="*/ 24 h 128"/>
              <a:gd name="T56" fmla="*/ 64 w 144"/>
              <a:gd name="T57" fmla="*/ 24 h 128"/>
              <a:gd name="T58" fmla="*/ 64 w 144"/>
              <a:gd name="T59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28">
                <a:moveTo>
                  <a:pt x="0" y="64"/>
                </a:moveTo>
                <a:cubicBezTo>
                  <a:pt x="0" y="82"/>
                  <a:pt x="7" y="98"/>
                  <a:pt x="19" y="109"/>
                </a:cubicBezTo>
                <a:cubicBezTo>
                  <a:pt x="0" y="128"/>
                  <a:pt x="0" y="128"/>
                  <a:pt x="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80"/>
                  <a:pt x="48" y="80"/>
                  <a:pt x="48" y="80"/>
                </a:cubicBezTo>
                <a:cubicBezTo>
                  <a:pt x="30" y="98"/>
                  <a:pt x="30" y="98"/>
                  <a:pt x="30" y="98"/>
                </a:cubicBezTo>
                <a:cubicBezTo>
                  <a:pt x="21" y="89"/>
                  <a:pt x="16" y="77"/>
                  <a:pt x="16" y="64"/>
                </a:cubicBezTo>
                <a:cubicBezTo>
                  <a:pt x="16" y="43"/>
                  <a:pt x="29" y="25"/>
                  <a:pt x="48" y="19"/>
                </a:cubicBezTo>
                <a:cubicBezTo>
                  <a:pt x="48" y="2"/>
                  <a:pt x="48" y="2"/>
                  <a:pt x="48" y="2"/>
                </a:cubicBezTo>
                <a:cubicBezTo>
                  <a:pt x="20" y="9"/>
                  <a:pt x="0" y="34"/>
                  <a:pt x="0" y="64"/>
                </a:cubicBezTo>
                <a:close/>
                <a:moveTo>
                  <a:pt x="64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88"/>
                  <a:pt x="64" y="88"/>
                  <a:pt x="64" y="88"/>
                </a:cubicBezTo>
                <a:lnTo>
                  <a:pt x="64" y="104"/>
                </a:lnTo>
                <a:close/>
                <a:moveTo>
                  <a:pt x="144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23" y="39"/>
                  <a:pt x="128" y="51"/>
                  <a:pt x="128" y="64"/>
                </a:cubicBezTo>
                <a:cubicBezTo>
                  <a:pt x="128" y="85"/>
                  <a:pt x="115" y="103"/>
                  <a:pt x="96" y="109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124" y="119"/>
                  <a:pt x="144" y="94"/>
                  <a:pt x="144" y="64"/>
                </a:cubicBezTo>
                <a:cubicBezTo>
                  <a:pt x="144" y="46"/>
                  <a:pt x="137" y="30"/>
                  <a:pt x="125" y="19"/>
                </a:cubicBezTo>
                <a:lnTo>
                  <a:pt x="144" y="0"/>
                </a:lnTo>
                <a:close/>
                <a:moveTo>
                  <a:pt x="64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64" y="24"/>
                  <a:pt x="64" y="24"/>
                  <a:pt x="64" y="24"/>
                </a:cubicBezTo>
                <a:lnTo>
                  <a:pt x="64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18"/>
          <p:cNvSpPr>
            <a:spLocks noEditPoints="1"/>
          </p:cNvSpPr>
          <p:nvPr/>
        </p:nvSpPr>
        <p:spPr bwMode="auto">
          <a:xfrm>
            <a:off x="6227763" y="5588000"/>
            <a:ext cx="757238" cy="757238"/>
          </a:xfrm>
          <a:custGeom>
            <a:avLst/>
            <a:gdLst>
              <a:gd name="T0" fmla="*/ 57 w 137"/>
              <a:gd name="T1" fmla="*/ 19 h 137"/>
              <a:gd name="T2" fmla="*/ 57 w 137"/>
              <a:gd name="T3" fmla="*/ 2 h 137"/>
              <a:gd name="T4" fmla="*/ 39 w 137"/>
              <a:gd name="T5" fmla="*/ 10 h 137"/>
              <a:gd name="T6" fmla="*/ 51 w 137"/>
              <a:gd name="T7" fmla="*/ 21 h 137"/>
              <a:gd name="T8" fmla="*/ 57 w 137"/>
              <a:gd name="T9" fmla="*/ 19 h 137"/>
              <a:gd name="T10" fmla="*/ 0 w 137"/>
              <a:gd name="T11" fmla="*/ 11 h 137"/>
              <a:gd name="T12" fmla="*/ 19 w 137"/>
              <a:gd name="T13" fmla="*/ 30 h 137"/>
              <a:gd name="T14" fmla="*/ 9 w 137"/>
              <a:gd name="T15" fmla="*/ 64 h 137"/>
              <a:gd name="T16" fmla="*/ 28 w 137"/>
              <a:gd name="T17" fmla="*/ 109 h 137"/>
              <a:gd name="T18" fmla="*/ 9 w 137"/>
              <a:gd name="T19" fmla="*/ 128 h 137"/>
              <a:gd name="T20" fmla="*/ 57 w 137"/>
              <a:gd name="T21" fmla="*/ 128 h 137"/>
              <a:gd name="T22" fmla="*/ 57 w 137"/>
              <a:gd name="T23" fmla="*/ 80 h 137"/>
              <a:gd name="T24" fmla="*/ 39 w 137"/>
              <a:gd name="T25" fmla="*/ 98 h 137"/>
              <a:gd name="T26" fmla="*/ 25 w 137"/>
              <a:gd name="T27" fmla="*/ 64 h 137"/>
              <a:gd name="T28" fmla="*/ 30 w 137"/>
              <a:gd name="T29" fmla="*/ 42 h 137"/>
              <a:gd name="T30" fmla="*/ 95 w 137"/>
              <a:gd name="T31" fmla="*/ 107 h 137"/>
              <a:gd name="T32" fmla="*/ 89 w 137"/>
              <a:gd name="T33" fmla="*/ 109 h 137"/>
              <a:gd name="T34" fmla="*/ 89 w 137"/>
              <a:gd name="T35" fmla="*/ 126 h 137"/>
              <a:gd name="T36" fmla="*/ 107 w 137"/>
              <a:gd name="T37" fmla="*/ 118 h 137"/>
              <a:gd name="T38" fmla="*/ 126 w 137"/>
              <a:gd name="T39" fmla="*/ 137 h 137"/>
              <a:gd name="T40" fmla="*/ 136 w 137"/>
              <a:gd name="T41" fmla="*/ 127 h 137"/>
              <a:gd name="T42" fmla="*/ 10 w 137"/>
              <a:gd name="T43" fmla="*/ 1 h 137"/>
              <a:gd name="T44" fmla="*/ 0 w 137"/>
              <a:gd name="T45" fmla="*/ 11 h 137"/>
              <a:gd name="T46" fmla="*/ 137 w 137"/>
              <a:gd name="T47" fmla="*/ 0 h 137"/>
              <a:gd name="T48" fmla="*/ 89 w 137"/>
              <a:gd name="T49" fmla="*/ 0 h 137"/>
              <a:gd name="T50" fmla="*/ 89 w 137"/>
              <a:gd name="T51" fmla="*/ 48 h 137"/>
              <a:gd name="T52" fmla="*/ 107 w 137"/>
              <a:gd name="T53" fmla="*/ 30 h 137"/>
              <a:gd name="T54" fmla="*/ 121 w 137"/>
              <a:gd name="T55" fmla="*/ 64 h 137"/>
              <a:gd name="T56" fmla="*/ 116 w 137"/>
              <a:gd name="T57" fmla="*/ 86 h 137"/>
              <a:gd name="T58" fmla="*/ 127 w 137"/>
              <a:gd name="T59" fmla="*/ 98 h 137"/>
              <a:gd name="T60" fmla="*/ 137 w 137"/>
              <a:gd name="T61" fmla="*/ 64 h 137"/>
              <a:gd name="T62" fmla="*/ 118 w 137"/>
              <a:gd name="T63" fmla="*/ 19 h 137"/>
              <a:gd name="T64" fmla="*/ 137 w 137"/>
              <a:gd name="T6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37">
                <a:moveTo>
                  <a:pt x="57" y="19"/>
                </a:moveTo>
                <a:cubicBezTo>
                  <a:pt x="57" y="2"/>
                  <a:pt x="57" y="2"/>
                  <a:pt x="57" y="2"/>
                </a:cubicBezTo>
                <a:cubicBezTo>
                  <a:pt x="51" y="4"/>
                  <a:pt x="45" y="6"/>
                  <a:pt x="39" y="10"/>
                </a:cubicBezTo>
                <a:cubicBezTo>
                  <a:pt x="51" y="21"/>
                  <a:pt x="51" y="21"/>
                  <a:pt x="51" y="21"/>
                </a:cubicBezTo>
                <a:cubicBezTo>
                  <a:pt x="53" y="20"/>
                  <a:pt x="55" y="20"/>
                  <a:pt x="57" y="19"/>
                </a:cubicBezTo>
                <a:close/>
                <a:moveTo>
                  <a:pt x="0" y="11"/>
                </a:moveTo>
                <a:cubicBezTo>
                  <a:pt x="19" y="30"/>
                  <a:pt x="19" y="30"/>
                  <a:pt x="19" y="30"/>
                </a:cubicBezTo>
                <a:cubicBezTo>
                  <a:pt x="13" y="40"/>
                  <a:pt x="9" y="52"/>
                  <a:pt x="9" y="64"/>
                </a:cubicBezTo>
                <a:cubicBezTo>
                  <a:pt x="9" y="82"/>
                  <a:pt x="16" y="98"/>
                  <a:pt x="28" y="109"/>
                </a:cubicBezTo>
                <a:cubicBezTo>
                  <a:pt x="9" y="128"/>
                  <a:pt x="9" y="128"/>
                  <a:pt x="9" y="128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7" y="80"/>
                  <a:pt x="57" y="80"/>
                  <a:pt x="57" y="80"/>
                </a:cubicBezTo>
                <a:cubicBezTo>
                  <a:pt x="39" y="98"/>
                  <a:pt x="39" y="98"/>
                  <a:pt x="39" y="98"/>
                </a:cubicBezTo>
                <a:cubicBezTo>
                  <a:pt x="30" y="89"/>
                  <a:pt x="25" y="77"/>
                  <a:pt x="25" y="64"/>
                </a:cubicBezTo>
                <a:cubicBezTo>
                  <a:pt x="25" y="56"/>
                  <a:pt x="27" y="48"/>
                  <a:pt x="30" y="42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3" y="108"/>
                  <a:pt x="91" y="108"/>
                  <a:pt x="89" y="109"/>
                </a:cubicBezTo>
                <a:cubicBezTo>
                  <a:pt x="89" y="126"/>
                  <a:pt x="89" y="126"/>
                  <a:pt x="89" y="126"/>
                </a:cubicBezTo>
                <a:cubicBezTo>
                  <a:pt x="95" y="124"/>
                  <a:pt x="101" y="122"/>
                  <a:pt x="107" y="118"/>
                </a:cubicBezTo>
                <a:cubicBezTo>
                  <a:pt x="126" y="137"/>
                  <a:pt x="126" y="137"/>
                  <a:pt x="126" y="137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0" y="1"/>
                  <a:pt x="10" y="1"/>
                  <a:pt x="10" y="1"/>
                </a:cubicBezTo>
                <a:lnTo>
                  <a:pt x="0" y="11"/>
                </a:lnTo>
                <a:close/>
                <a:moveTo>
                  <a:pt x="137" y="0"/>
                </a:moveTo>
                <a:cubicBezTo>
                  <a:pt x="89" y="0"/>
                  <a:pt x="89" y="0"/>
                  <a:pt x="89" y="0"/>
                </a:cubicBezTo>
                <a:cubicBezTo>
                  <a:pt x="89" y="48"/>
                  <a:pt x="89" y="48"/>
                  <a:pt x="89" y="48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6" y="39"/>
                  <a:pt x="121" y="51"/>
                  <a:pt x="121" y="64"/>
                </a:cubicBezTo>
                <a:cubicBezTo>
                  <a:pt x="121" y="72"/>
                  <a:pt x="119" y="80"/>
                  <a:pt x="116" y="86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33" y="88"/>
                  <a:pt x="137" y="76"/>
                  <a:pt x="137" y="64"/>
                </a:cubicBezTo>
                <a:cubicBezTo>
                  <a:pt x="137" y="46"/>
                  <a:pt x="130" y="30"/>
                  <a:pt x="118" y="19"/>
                </a:cubicBezTo>
                <a:lnTo>
                  <a:pt x="1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21"/>
          <p:cNvSpPr>
            <a:spLocks noEditPoints="1"/>
          </p:cNvSpPr>
          <p:nvPr/>
        </p:nvSpPr>
        <p:spPr bwMode="auto">
          <a:xfrm>
            <a:off x="3979863" y="5588000"/>
            <a:ext cx="554038" cy="757238"/>
          </a:xfrm>
          <a:custGeom>
            <a:avLst/>
            <a:gdLst>
              <a:gd name="T0" fmla="*/ 64 w 128"/>
              <a:gd name="T1" fmla="*/ 24 h 176"/>
              <a:gd name="T2" fmla="*/ 64 w 128"/>
              <a:gd name="T3" fmla="*/ 0 h 176"/>
              <a:gd name="T4" fmla="*/ 32 w 128"/>
              <a:gd name="T5" fmla="*/ 32 h 176"/>
              <a:gd name="T6" fmla="*/ 64 w 128"/>
              <a:gd name="T7" fmla="*/ 64 h 176"/>
              <a:gd name="T8" fmla="*/ 64 w 128"/>
              <a:gd name="T9" fmla="*/ 40 h 176"/>
              <a:gd name="T10" fmla="*/ 112 w 128"/>
              <a:gd name="T11" fmla="*/ 88 h 176"/>
              <a:gd name="T12" fmla="*/ 106 w 128"/>
              <a:gd name="T13" fmla="*/ 110 h 176"/>
              <a:gd name="T14" fmla="*/ 118 w 128"/>
              <a:gd name="T15" fmla="*/ 122 h 176"/>
              <a:gd name="T16" fmla="*/ 128 w 128"/>
              <a:gd name="T17" fmla="*/ 88 h 176"/>
              <a:gd name="T18" fmla="*/ 64 w 128"/>
              <a:gd name="T19" fmla="*/ 24 h 176"/>
              <a:gd name="T20" fmla="*/ 64 w 128"/>
              <a:gd name="T21" fmla="*/ 136 h 176"/>
              <a:gd name="T22" fmla="*/ 16 w 128"/>
              <a:gd name="T23" fmla="*/ 88 h 176"/>
              <a:gd name="T24" fmla="*/ 22 w 128"/>
              <a:gd name="T25" fmla="*/ 66 h 176"/>
              <a:gd name="T26" fmla="*/ 10 w 128"/>
              <a:gd name="T27" fmla="*/ 54 h 176"/>
              <a:gd name="T28" fmla="*/ 0 w 128"/>
              <a:gd name="T29" fmla="*/ 88 h 176"/>
              <a:gd name="T30" fmla="*/ 64 w 128"/>
              <a:gd name="T31" fmla="*/ 152 h 176"/>
              <a:gd name="T32" fmla="*/ 64 w 128"/>
              <a:gd name="T33" fmla="*/ 176 h 176"/>
              <a:gd name="T34" fmla="*/ 96 w 128"/>
              <a:gd name="T35" fmla="*/ 144 h 176"/>
              <a:gd name="T36" fmla="*/ 64 w 128"/>
              <a:gd name="T37" fmla="*/ 112 h 176"/>
              <a:gd name="T38" fmla="*/ 64 w 128"/>
              <a:gd name="T3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24"/>
                </a:moveTo>
                <a:cubicBezTo>
                  <a:pt x="64" y="0"/>
                  <a:pt x="64" y="0"/>
                  <a:pt x="64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0"/>
                  <a:pt x="64" y="40"/>
                  <a:pt x="64" y="40"/>
                </a:cubicBezTo>
                <a:cubicBezTo>
                  <a:pt x="91" y="40"/>
                  <a:pt x="112" y="61"/>
                  <a:pt x="112" y="88"/>
                </a:cubicBezTo>
                <a:cubicBezTo>
                  <a:pt x="112" y="96"/>
                  <a:pt x="110" y="104"/>
                  <a:pt x="106" y="110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12"/>
                  <a:pt x="128" y="101"/>
                  <a:pt x="128" y="88"/>
                </a:cubicBezTo>
                <a:cubicBezTo>
                  <a:pt x="128" y="53"/>
                  <a:pt x="99" y="24"/>
                  <a:pt x="64" y="24"/>
                </a:cubicBezTo>
                <a:close/>
                <a:moveTo>
                  <a:pt x="64" y="136"/>
                </a:moveTo>
                <a:cubicBezTo>
                  <a:pt x="37" y="136"/>
                  <a:pt x="16" y="115"/>
                  <a:pt x="16" y="88"/>
                </a:cubicBezTo>
                <a:cubicBezTo>
                  <a:pt x="16" y="80"/>
                  <a:pt x="18" y="72"/>
                  <a:pt x="22" y="66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64"/>
                  <a:pt x="0" y="75"/>
                  <a:pt x="0" y="88"/>
                </a:cubicBezTo>
                <a:cubicBezTo>
                  <a:pt x="0" y="123"/>
                  <a:pt x="29" y="152"/>
                  <a:pt x="64" y="15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24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96 h 160"/>
              <a:gd name="T20" fmla="*/ 72 w 160"/>
              <a:gd name="T21" fmla="*/ 96 h 160"/>
              <a:gd name="T22" fmla="*/ 72 w 160"/>
              <a:gd name="T23" fmla="*/ 80 h 160"/>
              <a:gd name="T24" fmla="*/ 88 w 160"/>
              <a:gd name="T25" fmla="*/ 80 h 160"/>
              <a:gd name="T26" fmla="*/ 88 w 160"/>
              <a:gd name="T27" fmla="*/ 96 h 160"/>
              <a:gd name="T28" fmla="*/ 88 w 160"/>
              <a:gd name="T29" fmla="*/ 64 h 160"/>
              <a:gd name="T30" fmla="*/ 72 w 160"/>
              <a:gd name="T31" fmla="*/ 64 h 160"/>
              <a:gd name="T32" fmla="*/ 72 w 160"/>
              <a:gd name="T33" fmla="*/ 32 h 160"/>
              <a:gd name="T34" fmla="*/ 88 w 160"/>
              <a:gd name="T35" fmla="*/ 32 h 160"/>
              <a:gd name="T36" fmla="*/ 88 w 160"/>
              <a:gd name="T3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80"/>
                  <a:pt x="72" y="80"/>
                  <a:pt x="72" y="80"/>
                </a:cubicBezTo>
                <a:cubicBezTo>
                  <a:pt x="88" y="80"/>
                  <a:pt x="88" y="80"/>
                  <a:pt x="88" y="80"/>
                </a:cubicBezTo>
                <a:lnTo>
                  <a:pt x="88" y="96"/>
                </a:lnTo>
                <a:close/>
                <a:moveTo>
                  <a:pt x="8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32"/>
                  <a:pt x="72" y="32"/>
                  <a:pt x="72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227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56 w 160"/>
              <a:gd name="T19" fmla="*/ 72 h 160"/>
              <a:gd name="T20" fmla="*/ 40 w 160"/>
              <a:gd name="T21" fmla="*/ 72 h 160"/>
              <a:gd name="T22" fmla="*/ 40 w 160"/>
              <a:gd name="T23" fmla="*/ 56 h 160"/>
              <a:gd name="T24" fmla="*/ 56 w 160"/>
              <a:gd name="T25" fmla="*/ 56 h 160"/>
              <a:gd name="T26" fmla="*/ 56 w 160"/>
              <a:gd name="T27" fmla="*/ 72 h 160"/>
              <a:gd name="T28" fmla="*/ 88 w 160"/>
              <a:gd name="T29" fmla="*/ 72 h 160"/>
              <a:gd name="T30" fmla="*/ 72 w 160"/>
              <a:gd name="T31" fmla="*/ 72 h 160"/>
              <a:gd name="T32" fmla="*/ 72 w 160"/>
              <a:gd name="T33" fmla="*/ 56 h 160"/>
              <a:gd name="T34" fmla="*/ 88 w 160"/>
              <a:gd name="T35" fmla="*/ 56 h 160"/>
              <a:gd name="T36" fmla="*/ 88 w 160"/>
              <a:gd name="T37" fmla="*/ 72 h 160"/>
              <a:gd name="T38" fmla="*/ 120 w 160"/>
              <a:gd name="T39" fmla="*/ 72 h 160"/>
              <a:gd name="T40" fmla="*/ 104 w 160"/>
              <a:gd name="T41" fmla="*/ 72 h 160"/>
              <a:gd name="T42" fmla="*/ 104 w 160"/>
              <a:gd name="T43" fmla="*/ 56 h 160"/>
              <a:gd name="T44" fmla="*/ 120 w 160"/>
              <a:gd name="T45" fmla="*/ 56 h 160"/>
              <a:gd name="T46" fmla="*/ 120 w 160"/>
              <a:gd name="T4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56"/>
                  <a:pt x="40" y="56"/>
                  <a:pt x="40" y="56"/>
                </a:cubicBezTo>
                <a:cubicBezTo>
                  <a:pt x="56" y="56"/>
                  <a:pt x="56" y="56"/>
                  <a:pt x="56" y="56"/>
                </a:cubicBezTo>
                <a:lnTo>
                  <a:pt x="56" y="72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30"/>
          <p:cNvSpPr>
            <a:spLocks noEditPoints="1"/>
          </p:cNvSpPr>
          <p:nvPr/>
        </p:nvSpPr>
        <p:spPr bwMode="auto">
          <a:xfrm>
            <a:off x="133461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72 w 128"/>
              <a:gd name="T19" fmla="*/ 120 h 160"/>
              <a:gd name="T20" fmla="*/ 56 w 128"/>
              <a:gd name="T21" fmla="*/ 120 h 160"/>
              <a:gd name="T22" fmla="*/ 56 w 128"/>
              <a:gd name="T23" fmla="*/ 104 h 160"/>
              <a:gd name="T24" fmla="*/ 72 w 128"/>
              <a:gd name="T25" fmla="*/ 104 h 160"/>
              <a:gd name="T26" fmla="*/ 72 w 128"/>
              <a:gd name="T27" fmla="*/ 120 h 160"/>
              <a:gd name="T28" fmla="*/ 72 w 128"/>
              <a:gd name="T29" fmla="*/ 88 h 160"/>
              <a:gd name="T30" fmla="*/ 56 w 128"/>
              <a:gd name="T31" fmla="*/ 88 h 160"/>
              <a:gd name="T32" fmla="*/ 56 w 128"/>
              <a:gd name="T33" fmla="*/ 48 h 160"/>
              <a:gd name="T34" fmla="*/ 72 w 128"/>
              <a:gd name="T35" fmla="*/ 48 h 160"/>
              <a:gd name="T36" fmla="*/ 72 w 128"/>
              <a:gd name="T37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72" y="120"/>
                </a:moveTo>
                <a:cubicBezTo>
                  <a:pt x="56" y="120"/>
                  <a:pt x="56" y="120"/>
                  <a:pt x="56" y="12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120"/>
                </a:lnTo>
                <a:close/>
                <a:moveTo>
                  <a:pt x="72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48"/>
                  <a:pt x="56" y="48"/>
                  <a:pt x="56" y="48"/>
                </a:cubicBezTo>
                <a:cubicBezTo>
                  <a:pt x="72" y="48"/>
                  <a:pt x="72" y="48"/>
                  <a:pt x="72" y="48"/>
                </a:cubicBezTo>
                <a:lnTo>
                  <a:pt x="7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33"/>
          <p:cNvSpPr>
            <a:spLocks noEditPoints="1"/>
          </p:cNvSpPr>
          <p:nvPr/>
        </p:nvSpPr>
        <p:spPr bwMode="auto">
          <a:xfrm>
            <a:off x="109966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64 w 128"/>
              <a:gd name="T19" fmla="*/ 48 h 160"/>
              <a:gd name="T20" fmla="*/ 48 w 128"/>
              <a:gd name="T21" fmla="*/ 48 h 160"/>
              <a:gd name="T22" fmla="*/ 48 w 128"/>
              <a:gd name="T23" fmla="*/ 16 h 160"/>
              <a:gd name="T24" fmla="*/ 64 w 128"/>
              <a:gd name="T25" fmla="*/ 16 h 160"/>
              <a:gd name="T26" fmla="*/ 64 w 128"/>
              <a:gd name="T27" fmla="*/ 48 h 160"/>
              <a:gd name="T28" fmla="*/ 88 w 128"/>
              <a:gd name="T29" fmla="*/ 48 h 160"/>
              <a:gd name="T30" fmla="*/ 72 w 128"/>
              <a:gd name="T31" fmla="*/ 48 h 160"/>
              <a:gd name="T32" fmla="*/ 72 w 128"/>
              <a:gd name="T33" fmla="*/ 16 h 160"/>
              <a:gd name="T34" fmla="*/ 88 w 128"/>
              <a:gd name="T35" fmla="*/ 16 h 160"/>
              <a:gd name="T36" fmla="*/ 88 w 128"/>
              <a:gd name="T37" fmla="*/ 48 h 160"/>
              <a:gd name="T38" fmla="*/ 112 w 128"/>
              <a:gd name="T39" fmla="*/ 48 h 160"/>
              <a:gd name="T40" fmla="*/ 96 w 128"/>
              <a:gd name="T41" fmla="*/ 48 h 160"/>
              <a:gd name="T42" fmla="*/ 96 w 128"/>
              <a:gd name="T43" fmla="*/ 16 h 160"/>
              <a:gd name="T44" fmla="*/ 112 w 128"/>
              <a:gd name="T45" fmla="*/ 16 h 160"/>
              <a:gd name="T46" fmla="*/ 112 w 128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48"/>
                </a:lnTo>
                <a:close/>
                <a:moveTo>
                  <a:pt x="8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16"/>
                  <a:pt x="72" y="16"/>
                  <a:pt x="72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36"/>
          <p:cNvSpPr>
            <a:spLocks noEditPoints="1"/>
          </p:cNvSpPr>
          <p:nvPr/>
        </p:nvSpPr>
        <p:spPr bwMode="auto">
          <a:xfrm>
            <a:off x="8612188" y="3551238"/>
            <a:ext cx="692150" cy="766763"/>
          </a:xfrm>
          <a:custGeom>
            <a:avLst/>
            <a:gdLst>
              <a:gd name="T0" fmla="*/ 128 w 144"/>
              <a:gd name="T1" fmla="*/ 120 h 160"/>
              <a:gd name="T2" fmla="*/ 128 w 144"/>
              <a:gd name="T3" fmla="*/ 72 h 160"/>
              <a:gd name="T4" fmla="*/ 112 w 144"/>
              <a:gd name="T5" fmla="*/ 56 h 160"/>
              <a:gd name="T6" fmla="*/ 24 w 144"/>
              <a:gd name="T7" fmla="*/ 56 h 160"/>
              <a:gd name="T8" fmla="*/ 24 w 144"/>
              <a:gd name="T9" fmla="*/ 40 h 160"/>
              <a:gd name="T10" fmla="*/ 0 w 144"/>
              <a:gd name="T11" fmla="*/ 64 h 160"/>
              <a:gd name="T12" fmla="*/ 24 w 144"/>
              <a:gd name="T13" fmla="*/ 88 h 160"/>
              <a:gd name="T14" fmla="*/ 24 w 144"/>
              <a:gd name="T15" fmla="*/ 72 h 160"/>
              <a:gd name="T16" fmla="*/ 56 w 144"/>
              <a:gd name="T17" fmla="*/ 72 h 160"/>
              <a:gd name="T18" fmla="*/ 56 w 144"/>
              <a:gd name="T19" fmla="*/ 96 h 160"/>
              <a:gd name="T20" fmla="*/ 0 w 144"/>
              <a:gd name="T21" fmla="*/ 96 h 160"/>
              <a:gd name="T22" fmla="*/ 0 w 144"/>
              <a:gd name="T23" fmla="*/ 120 h 160"/>
              <a:gd name="T24" fmla="*/ 16 w 144"/>
              <a:gd name="T25" fmla="*/ 136 h 160"/>
              <a:gd name="T26" fmla="*/ 32 w 144"/>
              <a:gd name="T27" fmla="*/ 136 h 160"/>
              <a:gd name="T28" fmla="*/ 56 w 144"/>
              <a:gd name="T29" fmla="*/ 160 h 160"/>
              <a:gd name="T30" fmla="*/ 80 w 144"/>
              <a:gd name="T31" fmla="*/ 136 h 160"/>
              <a:gd name="T32" fmla="*/ 144 w 144"/>
              <a:gd name="T33" fmla="*/ 136 h 160"/>
              <a:gd name="T34" fmla="*/ 144 w 144"/>
              <a:gd name="T35" fmla="*/ 120 h 160"/>
              <a:gd name="T36" fmla="*/ 128 w 144"/>
              <a:gd name="T37" fmla="*/ 120 h 160"/>
              <a:gd name="T38" fmla="*/ 56 w 144"/>
              <a:gd name="T39" fmla="*/ 144 h 160"/>
              <a:gd name="T40" fmla="*/ 48 w 144"/>
              <a:gd name="T41" fmla="*/ 136 h 160"/>
              <a:gd name="T42" fmla="*/ 56 w 144"/>
              <a:gd name="T43" fmla="*/ 128 h 160"/>
              <a:gd name="T44" fmla="*/ 64 w 144"/>
              <a:gd name="T45" fmla="*/ 136 h 160"/>
              <a:gd name="T46" fmla="*/ 56 w 144"/>
              <a:gd name="T47" fmla="*/ 144 h 160"/>
              <a:gd name="T48" fmla="*/ 112 w 144"/>
              <a:gd name="T49" fmla="*/ 96 h 160"/>
              <a:gd name="T50" fmla="*/ 80 w 144"/>
              <a:gd name="T51" fmla="*/ 96 h 160"/>
              <a:gd name="T52" fmla="*/ 80 w 144"/>
              <a:gd name="T53" fmla="*/ 72 h 160"/>
              <a:gd name="T54" fmla="*/ 112 w 144"/>
              <a:gd name="T55" fmla="*/ 72 h 160"/>
              <a:gd name="T56" fmla="*/ 112 w 144"/>
              <a:gd name="T57" fmla="*/ 96 h 160"/>
              <a:gd name="T58" fmla="*/ 104 w 144"/>
              <a:gd name="T59" fmla="*/ 0 h 160"/>
              <a:gd name="T60" fmla="*/ 104 w 144"/>
              <a:gd name="T61" fmla="*/ 16 h 160"/>
              <a:gd name="T62" fmla="*/ 40 w 144"/>
              <a:gd name="T63" fmla="*/ 16 h 160"/>
              <a:gd name="T64" fmla="*/ 40 w 144"/>
              <a:gd name="T65" fmla="*/ 32 h 160"/>
              <a:gd name="T66" fmla="*/ 104 w 144"/>
              <a:gd name="T67" fmla="*/ 32 h 160"/>
              <a:gd name="T68" fmla="*/ 104 w 144"/>
              <a:gd name="T69" fmla="*/ 48 h 160"/>
              <a:gd name="T70" fmla="*/ 128 w 144"/>
              <a:gd name="T71" fmla="*/ 24 h 160"/>
              <a:gd name="T72" fmla="*/ 104 w 144"/>
              <a:gd name="T7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128" y="120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72"/>
                  <a:pt x="24" y="72"/>
                  <a:pt x="2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9"/>
                  <a:pt x="43" y="160"/>
                  <a:pt x="56" y="160"/>
                </a:cubicBezTo>
                <a:cubicBezTo>
                  <a:pt x="69" y="160"/>
                  <a:pt x="80" y="149"/>
                  <a:pt x="80" y="136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20"/>
                  <a:pt x="144" y="120"/>
                  <a:pt x="144" y="120"/>
                </a:cubicBezTo>
                <a:lnTo>
                  <a:pt x="128" y="120"/>
                </a:lnTo>
                <a:close/>
                <a:moveTo>
                  <a:pt x="56" y="144"/>
                </a:moveTo>
                <a:cubicBezTo>
                  <a:pt x="52" y="144"/>
                  <a:pt x="48" y="140"/>
                  <a:pt x="48" y="136"/>
                </a:cubicBezTo>
                <a:cubicBezTo>
                  <a:pt x="48" y="132"/>
                  <a:pt x="52" y="128"/>
                  <a:pt x="56" y="128"/>
                </a:cubicBezTo>
                <a:cubicBezTo>
                  <a:pt x="60" y="128"/>
                  <a:pt x="64" y="132"/>
                  <a:pt x="64" y="136"/>
                </a:cubicBezTo>
                <a:cubicBezTo>
                  <a:pt x="64" y="140"/>
                  <a:pt x="60" y="144"/>
                  <a:pt x="56" y="144"/>
                </a:cubicBezTo>
                <a:close/>
                <a:moveTo>
                  <a:pt x="112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96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8" y="24"/>
                  <a:pt x="128" y="24"/>
                  <a:pt x="128" y="24"/>
                </a:cubicBez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Oval 239"/>
          <p:cNvSpPr>
            <a:spLocks noChangeArrowheads="1"/>
          </p:cNvSpPr>
          <p:nvPr/>
        </p:nvSpPr>
        <p:spPr bwMode="auto">
          <a:xfrm>
            <a:off x="6516688" y="4154488"/>
            <a:ext cx="180975" cy="1682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Rectangle 240"/>
          <p:cNvSpPr>
            <a:spLocks noChangeArrowheads="1"/>
          </p:cNvSpPr>
          <p:nvPr/>
        </p:nvSpPr>
        <p:spPr bwMode="auto">
          <a:xfrm>
            <a:off x="6516688" y="3560763"/>
            <a:ext cx="180975" cy="50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43"/>
          <p:cNvSpPr>
            <a:spLocks/>
          </p:cNvSpPr>
          <p:nvPr/>
        </p:nvSpPr>
        <p:spPr bwMode="auto">
          <a:xfrm>
            <a:off x="3992563" y="3560763"/>
            <a:ext cx="514350" cy="762000"/>
          </a:xfrm>
          <a:custGeom>
            <a:avLst/>
            <a:gdLst>
              <a:gd name="T0" fmla="*/ 80 w 96"/>
              <a:gd name="T1" fmla="*/ 32 h 144"/>
              <a:gd name="T2" fmla="*/ 80 w 96"/>
              <a:gd name="T3" fmla="*/ 32 h 144"/>
              <a:gd name="T4" fmla="*/ 80 w 96"/>
              <a:gd name="T5" fmla="*/ 0 h 144"/>
              <a:gd name="T6" fmla="*/ 64 w 96"/>
              <a:gd name="T7" fmla="*/ 0 h 144"/>
              <a:gd name="T8" fmla="*/ 64 w 96"/>
              <a:gd name="T9" fmla="*/ 32 h 144"/>
              <a:gd name="T10" fmla="*/ 32 w 96"/>
              <a:gd name="T11" fmla="*/ 32 h 144"/>
              <a:gd name="T12" fmla="*/ 32 w 96"/>
              <a:gd name="T13" fmla="*/ 0 h 144"/>
              <a:gd name="T14" fmla="*/ 16 w 96"/>
              <a:gd name="T15" fmla="*/ 0 h 144"/>
              <a:gd name="T16" fmla="*/ 16 w 96"/>
              <a:gd name="T17" fmla="*/ 32 h 144"/>
              <a:gd name="T18" fmla="*/ 16 w 96"/>
              <a:gd name="T19" fmla="*/ 32 h 144"/>
              <a:gd name="T20" fmla="*/ 0 w 96"/>
              <a:gd name="T21" fmla="*/ 48 h 144"/>
              <a:gd name="T22" fmla="*/ 0 w 96"/>
              <a:gd name="T23" fmla="*/ 92 h 144"/>
              <a:gd name="T24" fmla="*/ 28 w 96"/>
              <a:gd name="T25" fmla="*/ 120 h 144"/>
              <a:gd name="T26" fmla="*/ 28 w 96"/>
              <a:gd name="T27" fmla="*/ 144 h 144"/>
              <a:gd name="T28" fmla="*/ 68 w 96"/>
              <a:gd name="T29" fmla="*/ 144 h 144"/>
              <a:gd name="T30" fmla="*/ 68 w 96"/>
              <a:gd name="T31" fmla="*/ 120 h 144"/>
              <a:gd name="T32" fmla="*/ 96 w 96"/>
              <a:gd name="T33" fmla="*/ 92 h 144"/>
              <a:gd name="T34" fmla="*/ 96 w 96"/>
              <a:gd name="T35" fmla="*/ 48 h 144"/>
              <a:gd name="T36" fmla="*/ 80 w 96"/>
              <a:gd name="T37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144">
                <a:moveTo>
                  <a:pt x="80" y="32"/>
                </a:moveTo>
                <a:cubicBezTo>
                  <a:pt x="80" y="32"/>
                  <a:pt x="80" y="32"/>
                  <a:pt x="80" y="32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0" y="40"/>
                  <a:pt x="0" y="48"/>
                </a:cubicBezTo>
                <a:cubicBezTo>
                  <a:pt x="0" y="92"/>
                  <a:pt x="0" y="92"/>
                  <a:pt x="0" y="92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92"/>
                  <a:pt x="96" y="92"/>
                  <a:pt x="96" y="92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88" y="32"/>
                  <a:pt x="8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46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96 w 144"/>
              <a:gd name="T3" fmla="*/ 0 h 144"/>
              <a:gd name="T4" fmla="*/ 96 w 144"/>
              <a:gd name="T5" fmla="*/ 56 h 144"/>
              <a:gd name="T6" fmla="*/ 112 w 144"/>
              <a:gd name="T7" fmla="*/ 56 h 144"/>
              <a:gd name="T8" fmla="*/ 112 w 144"/>
              <a:gd name="T9" fmla="*/ 0 h 144"/>
              <a:gd name="T10" fmla="*/ 136 w 144"/>
              <a:gd name="T11" fmla="*/ 100 h 144"/>
              <a:gd name="T12" fmla="*/ 107 w 144"/>
              <a:gd name="T13" fmla="*/ 95 h 144"/>
              <a:gd name="T14" fmla="*/ 99 w 144"/>
              <a:gd name="T15" fmla="*/ 97 h 144"/>
              <a:gd name="T16" fmla="*/ 82 w 144"/>
              <a:gd name="T17" fmla="*/ 115 h 144"/>
              <a:gd name="T18" fmla="*/ 29 w 144"/>
              <a:gd name="T19" fmla="*/ 62 h 144"/>
              <a:gd name="T20" fmla="*/ 47 w 144"/>
              <a:gd name="T21" fmla="*/ 45 h 144"/>
              <a:gd name="T22" fmla="*/ 49 w 144"/>
              <a:gd name="T23" fmla="*/ 37 h 144"/>
              <a:gd name="T24" fmla="*/ 44 w 144"/>
              <a:gd name="T25" fmla="*/ 8 h 144"/>
              <a:gd name="T26" fmla="*/ 36 w 144"/>
              <a:gd name="T27" fmla="*/ 0 h 144"/>
              <a:gd name="T28" fmla="*/ 8 w 144"/>
              <a:gd name="T29" fmla="*/ 0 h 144"/>
              <a:gd name="T30" fmla="*/ 0 w 144"/>
              <a:gd name="T31" fmla="*/ 8 h 144"/>
              <a:gd name="T32" fmla="*/ 136 w 144"/>
              <a:gd name="T33" fmla="*/ 144 h 144"/>
              <a:gd name="T34" fmla="*/ 144 w 144"/>
              <a:gd name="T35" fmla="*/ 136 h 144"/>
              <a:gd name="T36" fmla="*/ 144 w 144"/>
              <a:gd name="T37" fmla="*/ 108 h 144"/>
              <a:gd name="T38" fmla="*/ 136 w 144"/>
              <a:gd name="T39" fmla="*/ 100 h 144"/>
              <a:gd name="T40" fmla="*/ 128 w 144"/>
              <a:gd name="T41" fmla="*/ 0 h 144"/>
              <a:gd name="T42" fmla="*/ 128 w 144"/>
              <a:gd name="T43" fmla="*/ 56 h 144"/>
              <a:gd name="T44" fmla="*/ 144 w 144"/>
              <a:gd name="T45" fmla="*/ 56 h 144"/>
              <a:gd name="T46" fmla="*/ 144 w 144"/>
              <a:gd name="T47" fmla="*/ 0 h 144"/>
              <a:gd name="T48" fmla="*/ 128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56"/>
                  <a:pt x="96" y="56"/>
                  <a:pt x="96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0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0"/>
                </a:move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49"/>
          <p:cNvSpPr>
            <a:spLocks noEditPoints="1"/>
          </p:cNvSpPr>
          <p:nvPr/>
        </p:nvSpPr>
        <p:spPr bwMode="auto">
          <a:xfrm>
            <a:off x="15617825" y="1622426"/>
            <a:ext cx="762000" cy="569913"/>
          </a:xfrm>
          <a:custGeom>
            <a:avLst/>
            <a:gdLst>
              <a:gd name="T0" fmla="*/ 52 w 192"/>
              <a:gd name="T1" fmla="*/ 20 h 143"/>
              <a:gd name="T2" fmla="*/ 96 w 192"/>
              <a:gd name="T3" fmla="*/ 64 h 143"/>
              <a:gd name="T4" fmla="*/ 152 w 192"/>
              <a:gd name="T5" fmla="*/ 8 h 143"/>
              <a:gd name="T6" fmla="*/ 144 w 192"/>
              <a:gd name="T7" fmla="*/ 0 h 143"/>
              <a:gd name="T8" fmla="*/ 96 w 192"/>
              <a:gd name="T9" fmla="*/ 48 h 143"/>
              <a:gd name="T10" fmla="*/ 60 w 192"/>
              <a:gd name="T11" fmla="*/ 12 h 143"/>
              <a:gd name="T12" fmla="*/ 88 w 192"/>
              <a:gd name="T13" fmla="*/ 12 h 143"/>
              <a:gd name="T14" fmla="*/ 88 w 192"/>
              <a:gd name="T15" fmla="*/ 0 h 143"/>
              <a:gd name="T16" fmla="*/ 40 w 192"/>
              <a:gd name="T17" fmla="*/ 0 h 143"/>
              <a:gd name="T18" fmla="*/ 40 w 192"/>
              <a:gd name="T19" fmla="*/ 48 h 143"/>
              <a:gd name="T20" fmla="*/ 52 w 192"/>
              <a:gd name="T21" fmla="*/ 48 h 143"/>
              <a:gd name="T22" fmla="*/ 52 w 192"/>
              <a:gd name="T23" fmla="*/ 20 h 143"/>
              <a:gd name="T24" fmla="*/ 190 w 192"/>
              <a:gd name="T25" fmla="*/ 109 h 143"/>
              <a:gd name="T26" fmla="*/ 96 w 192"/>
              <a:gd name="T27" fmla="*/ 72 h 143"/>
              <a:gd name="T28" fmla="*/ 2 w 192"/>
              <a:gd name="T29" fmla="*/ 109 h 143"/>
              <a:gd name="T30" fmla="*/ 0 w 192"/>
              <a:gd name="T31" fmla="*/ 115 h 143"/>
              <a:gd name="T32" fmla="*/ 2 w 192"/>
              <a:gd name="T33" fmla="*/ 121 h 143"/>
              <a:gd name="T34" fmla="*/ 22 w 192"/>
              <a:gd name="T35" fmla="*/ 141 h 143"/>
              <a:gd name="T36" fmla="*/ 28 w 192"/>
              <a:gd name="T37" fmla="*/ 143 h 143"/>
              <a:gd name="T38" fmla="*/ 33 w 192"/>
              <a:gd name="T39" fmla="*/ 141 h 143"/>
              <a:gd name="T40" fmla="*/ 55 w 192"/>
              <a:gd name="T41" fmla="*/ 126 h 143"/>
              <a:gd name="T42" fmla="*/ 59 w 192"/>
              <a:gd name="T43" fmla="*/ 119 h 143"/>
              <a:gd name="T44" fmla="*/ 59 w 192"/>
              <a:gd name="T45" fmla="*/ 94 h 143"/>
              <a:gd name="T46" fmla="*/ 96 w 192"/>
              <a:gd name="T47" fmla="*/ 88 h 143"/>
              <a:gd name="T48" fmla="*/ 133 w 192"/>
              <a:gd name="T49" fmla="*/ 94 h 143"/>
              <a:gd name="T50" fmla="*/ 133 w 192"/>
              <a:gd name="T51" fmla="*/ 119 h 143"/>
              <a:gd name="T52" fmla="*/ 137 w 192"/>
              <a:gd name="T53" fmla="*/ 126 h 143"/>
              <a:gd name="T54" fmla="*/ 159 w 192"/>
              <a:gd name="T55" fmla="*/ 141 h 143"/>
              <a:gd name="T56" fmla="*/ 164 w 192"/>
              <a:gd name="T57" fmla="*/ 143 h 143"/>
              <a:gd name="T58" fmla="*/ 170 w 192"/>
              <a:gd name="T59" fmla="*/ 141 h 143"/>
              <a:gd name="T60" fmla="*/ 190 w 192"/>
              <a:gd name="T61" fmla="*/ 121 h 143"/>
              <a:gd name="T62" fmla="*/ 192 w 192"/>
              <a:gd name="T63" fmla="*/ 115 h 143"/>
              <a:gd name="T64" fmla="*/ 190 w 192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43">
                <a:moveTo>
                  <a:pt x="52" y="20"/>
                </a:moveTo>
                <a:cubicBezTo>
                  <a:pt x="96" y="64"/>
                  <a:pt x="96" y="64"/>
                  <a:pt x="96" y="64"/>
                </a:cubicBezTo>
                <a:cubicBezTo>
                  <a:pt x="152" y="8"/>
                  <a:pt x="152" y="8"/>
                  <a:pt x="152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60" y="12"/>
                  <a:pt x="60" y="12"/>
                  <a:pt x="60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48"/>
                  <a:pt x="40" y="48"/>
                  <a:pt x="40" y="48"/>
                </a:cubicBezTo>
                <a:cubicBezTo>
                  <a:pt x="52" y="48"/>
                  <a:pt x="52" y="48"/>
                  <a:pt x="52" y="48"/>
                </a:cubicBezTo>
                <a:lnTo>
                  <a:pt x="52" y="20"/>
                </a:lnTo>
                <a:close/>
                <a:moveTo>
                  <a:pt x="190" y="109"/>
                </a:moveTo>
                <a:cubicBezTo>
                  <a:pt x="165" y="86"/>
                  <a:pt x="132" y="72"/>
                  <a:pt x="96" y="72"/>
                </a:cubicBezTo>
                <a:cubicBezTo>
                  <a:pt x="60" y="72"/>
                  <a:pt x="27" y="86"/>
                  <a:pt x="2" y="109"/>
                </a:cubicBezTo>
                <a:cubicBezTo>
                  <a:pt x="1" y="111"/>
                  <a:pt x="0" y="113"/>
                  <a:pt x="0" y="115"/>
                </a:cubicBezTo>
                <a:cubicBezTo>
                  <a:pt x="0" y="117"/>
                  <a:pt x="1" y="119"/>
                  <a:pt x="2" y="121"/>
                </a:cubicBezTo>
                <a:cubicBezTo>
                  <a:pt x="22" y="141"/>
                  <a:pt x="22" y="141"/>
                  <a:pt x="22" y="141"/>
                </a:cubicBezTo>
                <a:cubicBezTo>
                  <a:pt x="24" y="142"/>
                  <a:pt x="26" y="143"/>
                  <a:pt x="28" y="143"/>
                </a:cubicBezTo>
                <a:cubicBezTo>
                  <a:pt x="30" y="143"/>
                  <a:pt x="32" y="142"/>
                  <a:pt x="33" y="141"/>
                </a:cubicBezTo>
                <a:cubicBezTo>
                  <a:pt x="40" y="135"/>
                  <a:pt x="47" y="130"/>
                  <a:pt x="55" y="126"/>
                </a:cubicBezTo>
                <a:cubicBezTo>
                  <a:pt x="57" y="124"/>
                  <a:pt x="59" y="122"/>
                  <a:pt x="59" y="119"/>
                </a:cubicBezTo>
                <a:cubicBezTo>
                  <a:pt x="59" y="94"/>
                  <a:pt x="59" y="94"/>
                  <a:pt x="59" y="94"/>
                </a:cubicBezTo>
                <a:cubicBezTo>
                  <a:pt x="71" y="90"/>
                  <a:pt x="83" y="88"/>
                  <a:pt x="96" y="88"/>
                </a:cubicBezTo>
                <a:cubicBezTo>
                  <a:pt x="109" y="88"/>
                  <a:pt x="121" y="90"/>
                  <a:pt x="133" y="94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22"/>
                  <a:pt x="135" y="124"/>
                  <a:pt x="137" y="126"/>
                </a:cubicBezTo>
                <a:cubicBezTo>
                  <a:pt x="145" y="130"/>
                  <a:pt x="152" y="135"/>
                  <a:pt x="159" y="141"/>
                </a:cubicBezTo>
                <a:cubicBezTo>
                  <a:pt x="160" y="142"/>
                  <a:pt x="162" y="143"/>
                  <a:pt x="164" y="143"/>
                </a:cubicBezTo>
                <a:cubicBezTo>
                  <a:pt x="166" y="143"/>
                  <a:pt x="168" y="142"/>
                  <a:pt x="170" y="14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1" y="119"/>
                  <a:pt x="192" y="117"/>
                  <a:pt x="192" y="115"/>
                </a:cubicBezTo>
                <a:cubicBezTo>
                  <a:pt x="192" y="113"/>
                  <a:pt x="191" y="111"/>
                  <a:pt x="190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52"/>
          <p:cNvSpPr>
            <a:spLocks noEditPoints="1"/>
          </p:cNvSpPr>
          <p:nvPr/>
        </p:nvSpPr>
        <p:spPr bwMode="auto">
          <a:xfrm>
            <a:off x="13301663" y="1524000"/>
            <a:ext cx="692150" cy="766763"/>
          </a:xfrm>
          <a:custGeom>
            <a:avLst/>
            <a:gdLst>
              <a:gd name="T0" fmla="*/ 136 w 144"/>
              <a:gd name="T1" fmla="*/ 116 h 160"/>
              <a:gd name="T2" fmla="*/ 107 w 144"/>
              <a:gd name="T3" fmla="*/ 111 h 160"/>
              <a:gd name="T4" fmla="*/ 99 w 144"/>
              <a:gd name="T5" fmla="*/ 113 h 160"/>
              <a:gd name="T6" fmla="*/ 82 w 144"/>
              <a:gd name="T7" fmla="*/ 131 h 160"/>
              <a:gd name="T8" fmla="*/ 29 w 144"/>
              <a:gd name="T9" fmla="*/ 78 h 160"/>
              <a:gd name="T10" fmla="*/ 47 w 144"/>
              <a:gd name="T11" fmla="*/ 61 h 160"/>
              <a:gd name="T12" fmla="*/ 49 w 144"/>
              <a:gd name="T13" fmla="*/ 53 h 160"/>
              <a:gd name="T14" fmla="*/ 44 w 144"/>
              <a:gd name="T15" fmla="*/ 24 h 160"/>
              <a:gd name="T16" fmla="*/ 36 w 144"/>
              <a:gd name="T17" fmla="*/ 16 h 160"/>
              <a:gd name="T18" fmla="*/ 8 w 144"/>
              <a:gd name="T19" fmla="*/ 16 h 160"/>
              <a:gd name="T20" fmla="*/ 0 w 144"/>
              <a:gd name="T21" fmla="*/ 24 h 160"/>
              <a:gd name="T22" fmla="*/ 136 w 144"/>
              <a:gd name="T23" fmla="*/ 160 h 160"/>
              <a:gd name="T24" fmla="*/ 144 w 144"/>
              <a:gd name="T25" fmla="*/ 152 h 160"/>
              <a:gd name="T26" fmla="*/ 144 w 144"/>
              <a:gd name="T27" fmla="*/ 124 h 160"/>
              <a:gd name="T28" fmla="*/ 136 w 144"/>
              <a:gd name="T29" fmla="*/ 116 h 160"/>
              <a:gd name="T30" fmla="*/ 136 w 144"/>
              <a:gd name="T31" fmla="*/ 24 h 160"/>
              <a:gd name="T32" fmla="*/ 136 w 144"/>
              <a:gd name="T33" fmla="*/ 20 h 160"/>
              <a:gd name="T34" fmla="*/ 116 w 144"/>
              <a:gd name="T35" fmla="*/ 0 h 160"/>
              <a:gd name="T36" fmla="*/ 96 w 144"/>
              <a:gd name="T37" fmla="*/ 20 h 160"/>
              <a:gd name="T38" fmla="*/ 96 w 144"/>
              <a:gd name="T39" fmla="*/ 24 h 160"/>
              <a:gd name="T40" fmla="*/ 88 w 144"/>
              <a:gd name="T41" fmla="*/ 32 h 160"/>
              <a:gd name="T42" fmla="*/ 88 w 144"/>
              <a:gd name="T43" fmla="*/ 64 h 160"/>
              <a:gd name="T44" fmla="*/ 96 w 144"/>
              <a:gd name="T45" fmla="*/ 72 h 160"/>
              <a:gd name="T46" fmla="*/ 136 w 144"/>
              <a:gd name="T47" fmla="*/ 72 h 160"/>
              <a:gd name="T48" fmla="*/ 144 w 144"/>
              <a:gd name="T49" fmla="*/ 64 h 160"/>
              <a:gd name="T50" fmla="*/ 144 w 144"/>
              <a:gd name="T51" fmla="*/ 32 h 160"/>
              <a:gd name="T52" fmla="*/ 136 w 144"/>
              <a:gd name="T53" fmla="*/ 24 h 160"/>
              <a:gd name="T54" fmla="*/ 130 w 144"/>
              <a:gd name="T55" fmla="*/ 24 h 160"/>
              <a:gd name="T56" fmla="*/ 102 w 144"/>
              <a:gd name="T57" fmla="*/ 24 h 160"/>
              <a:gd name="T58" fmla="*/ 102 w 144"/>
              <a:gd name="T59" fmla="*/ 20 h 160"/>
              <a:gd name="T60" fmla="*/ 116 w 144"/>
              <a:gd name="T61" fmla="*/ 6 h 160"/>
              <a:gd name="T62" fmla="*/ 130 w 144"/>
              <a:gd name="T63" fmla="*/ 20 h 160"/>
              <a:gd name="T64" fmla="*/ 130 w 144"/>
              <a:gd name="T65" fmla="*/ 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60"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  <a:moveTo>
                  <a:pt x="136" y="24"/>
                </a:moveTo>
                <a:cubicBezTo>
                  <a:pt x="136" y="20"/>
                  <a:pt x="136" y="20"/>
                  <a:pt x="136" y="20"/>
                </a:cubicBezTo>
                <a:cubicBezTo>
                  <a:pt x="136" y="9"/>
                  <a:pt x="127" y="0"/>
                  <a:pt x="116" y="0"/>
                </a:cubicBezTo>
                <a:cubicBezTo>
                  <a:pt x="105" y="0"/>
                  <a:pt x="96" y="9"/>
                  <a:pt x="96" y="20"/>
                </a:cubicBezTo>
                <a:cubicBezTo>
                  <a:pt x="96" y="24"/>
                  <a:pt x="96" y="24"/>
                  <a:pt x="96" y="24"/>
                </a:cubicBezTo>
                <a:cubicBezTo>
                  <a:pt x="92" y="24"/>
                  <a:pt x="88" y="28"/>
                  <a:pt x="88" y="32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8"/>
                  <a:pt x="92" y="72"/>
                  <a:pt x="96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40" y="72"/>
                  <a:pt x="144" y="68"/>
                  <a:pt x="144" y="6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close/>
                <a:moveTo>
                  <a:pt x="130" y="24"/>
                </a:moveTo>
                <a:cubicBezTo>
                  <a:pt x="102" y="24"/>
                  <a:pt x="102" y="24"/>
                  <a:pt x="102" y="24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102" y="12"/>
                  <a:pt x="108" y="6"/>
                  <a:pt x="116" y="6"/>
                </a:cubicBezTo>
                <a:cubicBezTo>
                  <a:pt x="124" y="6"/>
                  <a:pt x="130" y="12"/>
                  <a:pt x="130" y="20"/>
                </a:cubicBezTo>
                <a:lnTo>
                  <a:pt x="13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55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36 w 144"/>
              <a:gd name="T1" fmla="*/ 100 h 144"/>
              <a:gd name="T2" fmla="*/ 107 w 144"/>
              <a:gd name="T3" fmla="*/ 95 h 144"/>
              <a:gd name="T4" fmla="*/ 99 w 144"/>
              <a:gd name="T5" fmla="*/ 97 h 144"/>
              <a:gd name="T6" fmla="*/ 82 w 144"/>
              <a:gd name="T7" fmla="*/ 115 h 144"/>
              <a:gd name="T8" fmla="*/ 29 w 144"/>
              <a:gd name="T9" fmla="*/ 62 h 144"/>
              <a:gd name="T10" fmla="*/ 47 w 144"/>
              <a:gd name="T11" fmla="*/ 45 h 144"/>
              <a:gd name="T12" fmla="*/ 49 w 144"/>
              <a:gd name="T13" fmla="*/ 37 h 144"/>
              <a:gd name="T14" fmla="*/ 44 w 144"/>
              <a:gd name="T15" fmla="*/ 8 h 144"/>
              <a:gd name="T16" fmla="*/ 36 w 144"/>
              <a:gd name="T17" fmla="*/ 0 h 144"/>
              <a:gd name="T18" fmla="*/ 8 w 144"/>
              <a:gd name="T19" fmla="*/ 0 h 144"/>
              <a:gd name="T20" fmla="*/ 0 w 144"/>
              <a:gd name="T21" fmla="*/ 8 h 144"/>
              <a:gd name="T22" fmla="*/ 136 w 144"/>
              <a:gd name="T23" fmla="*/ 144 h 144"/>
              <a:gd name="T24" fmla="*/ 144 w 144"/>
              <a:gd name="T25" fmla="*/ 136 h 144"/>
              <a:gd name="T26" fmla="*/ 144 w 144"/>
              <a:gd name="T27" fmla="*/ 108 h 144"/>
              <a:gd name="T28" fmla="*/ 136 w 144"/>
              <a:gd name="T29" fmla="*/ 100 h 144"/>
              <a:gd name="T30" fmla="*/ 128 w 144"/>
              <a:gd name="T31" fmla="*/ 72 h 144"/>
              <a:gd name="T32" fmla="*/ 144 w 144"/>
              <a:gd name="T33" fmla="*/ 72 h 144"/>
              <a:gd name="T34" fmla="*/ 72 w 144"/>
              <a:gd name="T35" fmla="*/ 0 h 144"/>
              <a:gd name="T36" fmla="*/ 72 w 144"/>
              <a:gd name="T37" fmla="*/ 16 h 144"/>
              <a:gd name="T38" fmla="*/ 128 w 144"/>
              <a:gd name="T39" fmla="*/ 72 h 144"/>
              <a:gd name="T40" fmla="*/ 96 w 144"/>
              <a:gd name="T41" fmla="*/ 72 h 144"/>
              <a:gd name="T42" fmla="*/ 112 w 144"/>
              <a:gd name="T43" fmla="*/ 72 h 144"/>
              <a:gd name="T44" fmla="*/ 72 w 144"/>
              <a:gd name="T45" fmla="*/ 32 h 144"/>
              <a:gd name="T46" fmla="*/ 72 w 144"/>
              <a:gd name="T47" fmla="*/ 48 h 144"/>
              <a:gd name="T48" fmla="*/ 96 w 144"/>
              <a:gd name="T4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72"/>
                </a:move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ubicBezTo>
                  <a:pt x="72" y="16"/>
                  <a:pt x="72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lose/>
                <a:moveTo>
                  <a:pt x="96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50"/>
                  <a:pt x="94" y="32"/>
                  <a:pt x="72" y="32"/>
                </a:cubicBezTo>
                <a:cubicBezTo>
                  <a:pt x="72" y="48"/>
                  <a:pt x="72" y="48"/>
                  <a:pt x="72" y="48"/>
                </a:cubicBezTo>
                <a:cubicBezTo>
                  <a:pt x="85" y="48"/>
                  <a:pt x="96" y="59"/>
                  <a:pt x="9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58"/>
          <p:cNvSpPr>
            <a:spLocks noEditPoints="1"/>
          </p:cNvSpPr>
          <p:nvPr/>
        </p:nvSpPr>
        <p:spPr bwMode="auto">
          <a:xfrm>
            <a:off x="8567738" y="1524000"/>
            <a:ext cx="766763" cy="766763"/>
          </a:xfrm>
          <a:custGeom>
            <a:avLst/>
            <a:gdLst>
              <a:gd name="T0" fmla="*/ 120 w 160"/>
              <a:gd name="T1" fmla="*/ 80 h 160"/>
              <a:gd name="T2" fmla="*/ 160 w 160"/>
              <a:gd name="T3" fmla="*/ 40 h 160"/>
              <a:gd name="T4" fmla="*/ 120 w 160"/>
              <a:gd name="T5" fmla="*/ 0 h 160"/>
              <a:gd name="T6" fmla="*/ 120 w 160"/>
              <a:gd name="T7" fmla="*/ 24 h 160"/>
              <a:gd name="T8" fmla="*/ 88 w 160"/>
              <a:gd name="T9" fmla="*/ 24 h 160"/>
              <a:gd name="T10" fmla="*/ 88 w 160"/>
              <a:gd name="T11" fmla="*/ 56 h 160"/>
              <a:gd name="T12" fmla="*/ 120 w 160"/>
              <a:gd name="T13" fmla="*/ 56 h 160"/>
              <a:gd name="T14" fmla="*/ 120 w 160"/>
              <a:gd name="T15" fmla="*/ 80 h 160"/>
              <a:gd name="T16" fmla="*/ 136 w 160"/>
              <a:gd name="T17" fmla="*/ 116 h 160"/>
              <a:gd name="T18" fmla="*/ 107 w 160"/>
              <a:gd name="T19" fmla="*/ 111 h 160"/>
              <a:gd name="T20" fmla="*/ 99 w 160"/>
              <a:gd name="T21" fmla="*/ 113 h 160"/>
              <a:gd name="T22" fmla="*/ 82 w 160"/>
              <a:gd name="T23" fmla="*/ 131 h 160"/>
              <a:gd name="T24" fmla="*/ 29 w 160"/>
              <a:gd name="T25" fmla="*/ 78 h 160"/>
              <a:gd name="T26" fmla="*/ 47 w 160"/>
              <a:gd name="T27" fmla="*/ 61 h 160"/>
              <a:gd name="T28" fmla="*/ 49 w 160"/>
              <a:gd name="T29" fmla="*/ 53 h 160"/>
              <a:gd name="T30" fmla="*/ 44 w 160"/>
              <a:gd name="T31" fmla="*/ 24 h 160"/>
              <a:gd name="T32" fmla="*/ 36 w 160"/>
              <a:gd name="T33" fmla="*/ 16 h 160"/>
              <a:gd name="T34" fmla="*/ 8 w 160"/>
              <a:gd name="T35" fmla="*/ 16 h 160"/>
              <a:gd name="T36" fmla="*/ 0 w 160"/>
              <a:gd name="T37" fmla="*/ 24 h 160"/>
              <a:gd name="T38" fmla="*/ 136 w 160"/>
              <a:gd name="T39" fmla="*/ 160 h 160"/>
              <a:gd name="T40" fmla="*/ 144 w 160"/>
              <a:gd name="T41" fmla="*/ 152 h 160"/>
              <a:gd name="T42" fmla="*/ 144 w 160"/>
              <a:gd name="T43" fmla="*/ 124 h 160"/>
              <a:gd name="T44" fmla="*/ 136 w 160"/>
              <a:gd name="T45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20" y="80"/>
                </a:moveTo>
                <a:cubicBezTo>
                  <a:pt x="160" y="40"/>
                  <a:pt x="160" y="40"/>
                  <a:pt x="160" y="4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56"/>
                  <a:pt x="88" y="56"/>
                  <a:pt x="88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80"/>
                </a:lnTo>
                <a:close/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61"/>
          <p:cNvSpPr>
            <a:spLocks noEditPoints="1"/>
          </p:cNvSpPr>
          <p:nvPr/>
        </p:nvSpPr>
        <p:spPr bwMode="auto">
          <a:xfrm>
            <a:off x="6253163" y="1524000"/>
            <a:ext cx="692150" cy="766763"/>
          </a:xfrm>
          <a:custGeom>
            <a:avLst/>
            <a:gdLst>
              <a:gd name="T0" fmla="*/ 94 w 144"/>
              <a:gd name="T1" fmla="*/ 68 h 160"/>
              <a:gd name="T2" fmla="*/ 112 w 144"/>
              <a:gd name="T3" fmla="*/ 50 h 160"/>
              <a:gd name="T4" fmla="*/ 112 w 144"/>
              <a:gd name="T5" fmla="*/ 80 h 160"/>
              <a:gd name="T6" fmla="*/ 116 w 144"/>
              <a:gd name="T7" fmla="*/ 80 h 160"/>
              <a:gd name="T8" fmla="*/ 139 w 144"/>
              <a:gd name="T9" fmla="*/ 57 h 160"/>
              <a:gd name="T10" fmla="*/ 122 w 144"/>
              <a:gd name="T11" fmla="*/ 40 h 160"/>
              <a:gd name="T12" fmla="*/ 139 w 144"/>
              <a:gd name="T13" fmla="*/ 23 h 160"/>
              <a:gd name="T14" fmla="*/ 116 w 144"/>
              <a:gd name="T15" fmla="*/ 0 h 160"/>
              <a:gd name="T16" fmla="*/ 112 w 144"/>
              <a:gd name="T17" fmla="*/ 0 h 160"/>
              <a:gd name="T18" fmla="*/ 112 w 144"/>
              <a:gd name="T19" fmla="*/ 30 h 160"/>
              <a:gd name="T20" fmla="*/ 94 w 144"/>
              <a:gd name="T21" fmla="*/ 12 h 160"/>
              <a:gd name="T22" fmla="*/ 88 w 144"/>
              <a:gd name="T23" fmla="*/ 18 h 160"/>
              <a:gd name="T24" fmla="*/ 110 w 144"/>
              <a:gd name="T25" fmla="*/ 40 h 160"/>
              <a:gd name="T26" fmla="*/ 88 w 144"/>
              <a:gd name="T27" fmla="*/ 62 h 160"/>
              <a:gd name="T28" fmla="*/ 94 w 144"/>
              <a:gd name="T29" fmla="*/ 68 h 160"/>
              <a:gd name="T30" fmla="*/ 120 w 144"/>
              <a:gd name="T31" fmla="*/ 15 h 160"/>
              <a:gd name="T32" fmla="*/ 128 w 144"/>
              <a:gd name="T33" fmla="*/ 23 h 160"/>
              <a:gd name="T34" fmla="*/ 120 w 144"/>
              <a:gd name="T35" fmla="*/ 30 h 160"/>
              <a:gd name="T36" fmla="*/ 120 w 144"/>
              <a:gd name="T37" fmla="*/ 15 h 160"/>
              <a:gd name="T38" fmla="*/ 120 w 144"/>
              <a:gd name="T39" fmla="*/ 50 h 160"/>
              <a:gd name="T40" fmla="*/ 128 w 144"/>
              <a:gd name="T41" fmla="*/ 57 h 160"/>
              <a:gd name="T42" fmla="*/ 120 w 144"/>
              <a:gd name="T43" fmla="*/ 65 h 160"/>
              <a:gd name="T44" fmla="*/ 120 w 144"/>
              <a:gd name="T45" fmla="*/ 50 h 160"/>
              <a:gd name="T46" fmla="*/ 136 w 144"/>
              <a:gd name="T47" fmla="*/ 116 h 160"/>
              <a:gd name="T48" fmla="*/ 107 w 144"/>
              <a:gd name="T49" fmla="*/ 111 h 160"/>
              <a:gd name="T50" fmla="*/ 99 w 144"/>
              <a:gd name="T51" fmla="*/ 113 h 160"/>
              <a:gd name="T52" fmla="*/ 82 w 144"/>
              <a:gd name="T53" fmla="*/ 131 h 160"/>
              <a:gd name="T54" fmla="*/ 29 w 144"/>
              <a:gd name="T55" fmla="*/ 78 h 160"/>
              <a:gd name="T56" fmla="*/ 47 w 144"/>
              <a:gd name="T57" fmla="*/ 61 h 160"/>
              <a:gd name="T58" fmla="*/ 49 w 144"/>
              <a:gd name="T59" fmla="*/ 53 h 160"/>
              <a:gd name="T60" fmla="*/ 44 w 144"/>
              <a:gd name="T61" fmla="*/ 24 h 160"/>
              <a:gd name="T62" fmla="*/ 36 w 144"/>
              <a:gd name="T63" fmla="*/ 16 h 160"/>
              <a:gd name="T64" fmla="*/ 8 w 144"/>
              <a:gd name="T65" fmla="*/ 16 h 160"/>
              <a:gd name="T66" fmla="*/ 0 w 144"/>
              <a:gd name="T67" fmla="*/ 24 h 160"/>
              <a:gd name="T68" fmla="*/ 136 w 144"/>
              <a:gd name="T69" fmla="*/ 160 h 160"/>
              <a:gd name="T70" fmla="*/ 144 w 144"/>
              <a:gd name="T71" fmla="*/ 152 h 160"/>
              <a:gd name="T72" fmla="*/ 144 w 144"/>
              <a:gd name="T73" fmla="*/ 124 h 160"/>
              <a:gd name="T74" fmla="*/ 136 w 144"/>
              <a:gd name="T75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60">
                <a:moveTo>
                  <a:pt x="94" y="68"/>
                </a:moveTo>
                <a:cubicBezTo>
                  <a:pt x="112" y="50"/>
                  <a:pt x="112" y="50"/>
                  <a:pt x="112" y="5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16" y="0"/>
                  <a:pt x="116" y="0"/>
                  <a:pt x="1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94" y="12"/>
                  <a:pt x="94" y="12"/>
                  <a:pt x="94" y="12"/>
                </a:cubicBezTo>
                <a:cubicBezTo>
                  <a:pt x="88" y="18"/>
                  <a:pt x="88" y="18"/>
                  <a:pt x="88" y="18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8" y="62"/>
                  <a:pt x="88" y="62"/>
                  <a:pt x="88" y="62"/>
                </a:cubicBezTo>
                <a:lnTo>
                  <a:pt x="94" y="68"/>
                </a:lnTo>
                <a:close/>
                <a:moveTo>
                  <a:pt x="120" y="15"/>
                </a:moveTo>
                <a:cubicBezTo>
                  <a:pt x="128" y="23"/>
                  <a:pt x="128" y="23"/>
                  <a:pt x="128" y="23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5"/>
                </a:lnTo>
                <a:close/>
                <a:moveTo>
                  <a:pt x="120" y="50"/>
                </a:moveTo>
                <a:cubicBezTo>
                  <a:pt x="128" y="57"/>
                  <a:pt x="128" y="57"/>
                  <a:pt x="128" y="57"/>
                </a:cubicBezTo>
                <a:cubicBezTo>
                  <a:pt x="120" y="65"/>
                  <a:pt x="120" y="65"/>
                  <a:pt x="120" y="65"/>
                </a:cubicBezTo>
                <a:lnTo>
                  <a:pt x="120" y="50"/>
                </a:lnTo>
                <a:close/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64"/>
          <p:cNvSpPr>
            <a:spLocks noEditPoints="1"/>
          </p:cNvSpPr>
          <p:nvPr/>
        </p:nvSpPr>
        <p:spPr bwMode="auto">
          <a:xfrm>
            <a:off x="3878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67"/>
          <p:cNvSpPr>
            <a:spLocks noEditPoints="1"/>
          </p:cNvSpPr>
          <p:nvPr/>
        </p:nvSpPr>
        <p:spPr bwMode="auto">
          <a:xfrm>
            <a:off x="1528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64 h 144"/>
              <a:gd name="T38" fmla="*/ 64 w 176"/>
              <a:gd name="T39" fmla="*/ 96 h 144"/>
              <a:gd name="T40" fmla="*/ 64 w 176"/>
              <a:gd name="T41" fmla="*/ 32 h 144"/>
              <a:gd name="T42" fmla="*/ 120 w 176"/>
              <a:gd name="T43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64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32"/>
                  <a:pt x="64" y="32"/>
                  <a:pt x="64" y="32"/>
                </a:cubicBezTo>
                <a:lnTo>
                  <a:pt x="12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743012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PLACES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682247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 unit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airport shuttle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all inclusive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beach access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business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casino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child care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child friendly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fitness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free breakfast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golf course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hot tub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kitchen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room service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rv hookup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smoke free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smoking rooms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2" name="Freeform 129"/>
          <p:cNvSpPr>
            <a:spLocks noEditPoints="1"/>
          </p:cNvSpPr>
          <p:nvPr/>
        </p:nvSpPr>
        <p:spPr bwMode="auto">
          <a:xfrm>
            <a:off x="11036300" y="5903913"/>
            <a:ext cx="536575" cy="63500"/>
          </a:xfrm>
          <a:custGeom>
            <a:avLst/>
            <a:gdLst>
              <a:gd name="T0" fmla="*/ 28 w 112"/>
              <a:gd name="T1" fmla="*/ 13 h 13"/>
              <a:gd name="T2" fmla="*/ 0 w 112"/>
              <a:gd name="T3" fmla="*/ 0 h 13"/>
              <a:gd name="T4" fmla="*/ 28 w 112"/>
              <a:gd name="T5" fmla="*/ 13 h 13"/>
              <a:gd name="T6" fmla="*/ 112 w 112"/>
              <a:gd name="T7" fmla="*/ 0 h 13"/>
              <a:gd name="T8" fmla="*/ 83 w 112"/>
              <a:gd name="T9" fmla="*/ 13 h 13"/>
              <a:gd name="T10" fmla="*/ 112 w 11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3">
                <a:moveTo>
                  <a:pt x="28" y="13"/>
                </a:moveTo>
                <a:cubicBezTo>
                  <a:pt x="20" y="7"/>
                  <a:pt x="10" y="3"/>
                  <a:pt x="0" y="0"/>
                </a:cubicBezTo>
                <a:cubicBezTo>
                  <a:pt x="10" y="3"/>
                  <a:pt x="20" y="7"/>
                  <a:pt x="28" y="13"/>
                </a:cubicBezTo>
                <a:close/>
                <a:moveTo>
                  <a:pt x="112" y="0"/>
                </a:moveTo>
                <a:cubicBezTo>
                  <a:pt x="102" y="3"/>
                  <a:pt x="92" y="7"/>
                  <a:pt x="83" y="13"/>
                </a:cubicBezTo>
                <a:cubicBezTo>
                  <a:pt x="92" y="7"/>
                  <a:pt x="101" y="3"/>
                  <a:pt x="112" y="0"/>
                </a:cubicBezTo>
                <a:close/>
              </a:path>
            </a:pathLst>
          </a:custGeom>
          <a:solidFill>
            <a:srgbClr val="607D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30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108 w 160"/>
              <a:gd name="T1" fmla="*/ 61 h 160"/>
              <a:gd name="T2" fmla="*/ 80 w 160"/>
              <a:gd name="T3" fmla="*/ 0 h 160"/>
              <a:gd name="T4" fmla="*/ 52 w 160"/>
              <a:gd name="T5" fmla="*/ 61 h 160"/>
              <a:gd name="T6" fmla="*/ 80 w 160"/>
              <a:gd name="T7" fmla="*/ 82 h 160"/>
              <a:gd name="T8" fmla="*/ 108 w 160"/>
              <a:gd name="T9" fmla="*/ 61 h 160"/>
              <a:gd name="T10" fmla="*/ 56 w 160"/>
              <a:gd name="T11" fmla="*/ 82 h 160"/>
              <a:gd name="T12" fmla="*/ 52 w 160"/>
              <a:gd name="T13" fmla="*/ 80 h 160"/>
              <a:gd name="T14" fmla="*/ 56 w 160"/>
              <a:gd name="T15" fmla="*/ 82 h 160"/>
              <a:gd name="T16" fmla="*/ 107 w 160"/>
              <a:gd name="T17" fmla="*/ 80 h 160"/>
              <a:gd name="T18" fmla="*/ 104 w 160"/>
              <a:gd name="T19" fmla="*/ 82 h 160"/>
              <a:gd name="T20" fmla="*/ 107 w 160"/>
              <a:gd name="T21" fmla="*/ 80 h 160"/>
              <a:gd name="T22" fmla="*/ 80 w 160"/>
              <a:gd name="T23" fmla="*/ 108 h 160"/>
              <a:gd name="T24" fmla="*/ 0 w 160"/>
              <a:gd name="T25" fmla="*/ 64 h 160"/>
              <a:gd name="T26" fmla="*/ 64 w 160"/>
              <a:gd name="T27" fmla="*/ 156 h 160"/>
              <a:gd name="T28" fmla="*/ 80 w 160"/>
              <a:gd name="T29" fmla="*/ 160 h 160"/>
              <a:gd name="T30" fmla="*/ 96 w 160"/>
              <a:gd name="T31" fmla="*/ 156 h 160"/>
              <a:gd name="T32" fmla="*/ 160 w 160"/>
              <a:gd name="T33" fmla="*/ 64 h 160"/>
              <a:gd name="T34" fmla="*/ 80 w 160"/>
              <a:gd name="T35" fmla="*/ 10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08" y="61"/>
                </a:moveTo>
                <a:cubicBezTo>
                  <a:pt x="106" y="39"/>
                  <a:pt x="97" y="17"/>
                  <a:pt x="80" y="0"/>
                </a:cubicBezTo>
                <a:cubicBezTo>
                  <a:pt x="63" y="17"/>
                  <a:pt x="54" y="39"/>
                  <a:pt x="52" y="61"/>
                </a:cubicBezTo>
                <a:cubicBezTo>
                  <a:pt x="62" y="67"/>
                  <a:pt x="72" y="74"/>
                  <a:pt x="80" y="82"/>
                </a:cubicBezTo>
                <a:cubicBezTo>
                  <a:pt x="88" y="74"/>
                  <a:pt x="98" y="67"/>
                  <a:pt x="108" y="61"/>
                </a:cubicBezTo>
                <a:close/>
                <a:moveTo>
                  <a:pt x="56" y="82"/>
                </a:moveTo>
                <a:cubicBezTo>
                  <a:pt x="55" y="81"/>
                  <a:pt x="54" y="81"/>
                  <a:pt x="52" y="80"/>
                </a:cubicBezTo>
                <a:cubicBezTo>
                  <a:pt x="54" y="81"/>
                  <a:pt x="55" y="81"/>
                  <a:pt x="56" y="82"/>
                </a:cubicBezTo>
                <a:close/>
                <a:moveTo>
                  <a:pt x="107" y="80"/>
                </a:moveTo>
                <a:cubicBezTo>
                  <a:pt x="106" y="81"/>
                  <a:pt x="105" y="82"/>
                  <a:pt x="104" y="82"/>
                </a:cubicBezTo>
                <a:cubicBezTo>
                  <a:pt x="105" y="82"/>
                  <a:pt x="106" y="81"/>
                  <a:pt x="107" y="80"/>
                </a:cubicBezTo>
                <a:close/>
                <a:moveTo>
                  <a:pt x="80" y="108"/>
                </a:moveTo>
                <a:cubicBezTo>
                  <a:pt x="63" y="81"/>
                  <a:pt x="33" y="64"/>
                  <a:pt x="0" y="64"/>
                </a:cubicBezTo>
                <a:cubicBezTo>
                  <a:pt x="0" y="107"/>
                  <a:pt x="27" y="143"/>
                  <a:pt x="64" y="156"/>
                </a:cubicBezTo>
                <a:cubicBezTo>
                  <a:pt x="69" y="158"/>
                  <a:pt x="75" y="159"/>
                  <a:pt x="80" y="160"/>
                </a:cubicBezTo>
                <a:cubicBezTo>
                  <a:pt x="85" y="159"/>
                  <a:pt x="91" y="158"/>
                  <a:pt x="96" y="156"/>
                </a:cubicBezTo>
                <a:cubicBezTo>
                  <a:pt x="133" y="143"/>
                  <a:pt x="160" y="107"/>
                  <a:pt x="160" y="64"/>
                </a:cubicBezTo>
                <a:cubicBezTo>
                  <a:pt x="127" y="64"/>
                  <a:pt x="97" y="81"/>
                  <a:pt x="80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33"/>
          <p:cNvSpPr>
            <a:spLocks noEditPoints="1"/>
          </p:cNvSpPr>
          <p:nvPr/>
        </p:nvSpPr>
        <p:spPr bwMode="auto">
          <a:xfrm>
            <a:off x="8572500" y="5640388"/>
            <a:ext cx="766763" cy="652463"/>
          </a:xfrm>
          <a:custGeom>
            <a:avLst/>
            <a:gdLst>
              <a:gd name="T0" fmla="*/ 0 w 160"/>
              <a:gd name="T1" fmla="*/ 112 h 136"/>
              <a:gd name="T2" fmla="*/ 120 w 160"/>
              <a:gd name="T3" fmla="*/ 112 h 136"/>
              <a:gd name="T4" fmla="*/ 120 w 160"/>
              <a:gd name="T5" fmla="*/ 136 h 136"/>
              <a:gd name="T6" fmla="*/ 0 w 160"/>
              <a:gd name="T7" fmla="*/ 136 h 136"/>
              <a:gd name="T8" fmla="*/ 0 w 160"/>
              <a:gd name="T9" fmla="*/ 112 h 136"/>
              <a:gd name="T10" fmla="*/ 148 w 160"/>
              <a:gd name="T11" fmla="*/ 112 h 136"/>
              <a:gd name="T12" fmla="*/ 160 w 160"/>
              <a:gd name="T13" fmla="*/ 112 h 136"/>
              <a:gd name="T14" fmla="*/ 160 w 160"/>
              <a:gd name="T15" fmla="*/ 136 h 136"/>
              <a:gd name="T16" fmla="*/ 148 w 160"/>
              <a:gd name="T17" fmla="*/ 136 h 136"/>
              <a:gd name="T18" fmla="*/ 148 w 160"/>
              <a:gd name="T19" fmla="*/ 112 h 136"/>
              <a:gd name="T20" fmla="*/ 128 w 160"/>
              <a:gd name="T21" fmla="*/ 112 h 136"/>
              <a:gd name="T22" fmla="*/ 140 w 160"/>
              <a:gd name="T23" fmla="*/ 112 h 136"/>
              <a:gd name="T24" fmla="*/ 140 w 160"/>
              <a:gd name="T25" fmla="*/ 136 h 136"/>
              <a:gd name="T26" fmla="*/ 128 w 160"/>
              <a:gd name="T27" fmla="*/ 136 h 136"/>
              <a:gd name="T28" fmla="*/ 128 w 160"/>
              <a:gd name="T29" fmla="*/ 112 h 136"/>
              <a:gd name="T30" fmla="*/ 135 w 160"/>
              <a:gd name="T31" fmla="*/ 46 h 136"/>
              <a:gd name="T32" fmla="*/ 143 w 160"/>
              <a:gd name="T33" fmla="*/ 27 h 136"/>
              <a:gd name="T34" fmla="*/ 116 w 160"/>
              <a:gd name="T35" fmla="*/ 0 h 136"/>
              <a:gd name="T36" fmla="*/ 116 w 160"/>
              <a:gd name="T37" fmla="*/ 12 h 136"/>
              <a:gd name="T38" fmla="*/ 131 w 160"/>
              <a:gd name="T39" fmla="*/ 27 h 136"/>
              <a:gd name="T40" fmla="*/ 116 w 160"/>
              <a:gd name="T41" fmla="*/ 42 h 136"/>
              <a:gd name="T42" fmla="*/ 116 w 160"/>
              <a:gd name="T43" fmla="*/ 54 h 136"/>
              <a:gd name="T44" fmla="*/ 148 w 160"/>
              <a:gd name="T45" fmla="*/ 86 h 136"/>
              <a:gd name="T46" fmla="*/ 148 w 160"/>
              <a:gd name="T47" fmla="*/ 104 h 136"/>
              <a:gd name="T48" fmla="*/ 160 w 160"/>
              <a:gd name="T49" fmla="*/ 104 h 136"/>
              <a:gd name="T50" fmla="*/ 160 w 160"/>
              <a:gd name="T51" fmla="*/ 86 h 136"/>
              <a:gd name="T52" fmla="*/ 135 w 160"/>
              <a:gd name="T53" fmla="*/ 46 h 136"/>
              <a:gd name="T54" fmla="*/ 112 w 160"/>
              <a:gd name="T55" fmla="*/ 66 h 136"/>
              <a:gd name="T56" fmla="*/ 100 w 160"/>
              <a:gd name="T57" fmla="*/ 66 h 136"/>
              <a:gd name="T58" fmla="*/ 100 w 160"/>
              <a:gd name="T59" fmla="*/ 66 h 136"/>
              <a:gd name="T60" fmla="*/ 85 w 160"/>
              <a:gd name="T61" fmla="*/ 50 h 136"/>
              <a:gd name="T62" fmla="*/ 100 w 160"/>
              <a:gd name="T63" fmla="*/ 36 h 136"/>
              <a:gd name="T64" fmla="*/ 100 w 160"/>
              <a:gd name="T65" fmla="*/ 24 h 136"/>
              <a:gd name="T66" fmla="*/ 73 w 160"/>
              <a:gd name="T67" fmla="*/ 50 h 136"/>
              <a:gd name="T68" fmla="*/ 100 w 160"/>
              <a:gd name="T69" fmla="*/ 77 h 136"/>
              <a:gd name="T70" fmla="*/ 100 w 160"/>
              <a:gd name="T71" fmla="*/ 77 h 136"/>
              <a:gd name="T72" fmla="*/ 112 w 160"/>
              <a:gd name="T73" fmla="*/ 77 h 136"/>
              <a:gd name="T74" fmla="*/ 128 w 160"/>
              <a:gd name="T75" fmla="*/ 94 h 136"/>
              <a:gd name="T76" fmla="*/ 128 w 160"/>
              <a:gd name="T77" fmla="*/ 104 h 136"/>
              <a:gd name="T78" fmla="*/ 140 w 160"/>
              <a:gd name="T79" fmla="*/ 104 h 136"/>
              <a:gd name="T80" fmla="*/ 140 w 160"/>
              <a:gd name="T81" fmla="*/ 91 h 136"/>
              <a:gd name="T82" fmla="*/ 112 w 160"/>
              <a:gd name="T83" fmla="*/ 6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36">
                <a:moveTo>
                  <a:pt x="0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0" y="136"/>
                  <a:pt x="0" y="136"/>
                  <a:pt x="0" y="136"/>
                </a:cubicBezTo>
                <a:lnTo>
                  <a:pt x="0" y="112"/>
                </a:lnTo>
                <a:close/>
                <a:moveTo>
                  <a:pt x="148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8" y="112"/>
                </a:lnTo>
                <a:close/>
                <a:moveTo>
                  <a:pt x="128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8" y="136"/>
                  <a:pt x="128" y="136"/>
                  <a:pt x="128" y="136"/>
                </a:cubicBezTo>
                <a:lnTo>
                  <a:pt x="128" y="112"/>
                </a:lnTo>
                <a:close/>
                <a:moveTo>
                  <a:pt x="135" y="46"/>
                </a:moveTo>
                <a:cubicBezTo>
                  <a:pt x="140" y="41"/>
                  <a:pt x="143" y="34"/>
                  <a:pt x="143" y="27"/>
                </a:cubicBezTo>
                <a:cubicBezTo>
                  <a:pt x="143" y="12"/>
                  <a:pt x="131" y="0"/>
                  <a:pt x="116" y="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4" y="12"/>
                  <a:pt x="131" y="19"/>
                  <a:pt x="131" y="27"/>
                </a:cubicBezTo>
                <a:cubicBezTo>
                  <a:pt x="131" y="35"/>
                  <a:pt x="124" y="42"/>
                  <a:pt x="116" y="42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34" y="54"/>
                  <a:pt x="148" y="68"/>
                  <a:pt x="148" y="86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86"/>
                  <a:pt x="160" y="86"/>
                  <a:pt x="160" y="86"/>
                </a:cubicBezTo>
                <a:cubicBezTo>
                  <a:pt x="160" y="68"/>
                  <a:pt x="150" y="53"/>
                  <a:pt x="135" y="46"/>
                </a:cubicBezTo>
                <a:close/>
                <a:moveTo>
                  <a:pt x="112" y="66"/>
                </a:moveTo>
                <a:cubicBezTo>
                  <a:pt x="100" y="66"/>
                  <a:pt x="100" y="66"/>
                  <a:pt x="100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2" y="66"/>
                  <a:pt x="85" y="58"/>
                  <a:pt x="85" y="50"/>
                </a:cubicBezTo>
                <a:cubicBezTo>
                  <a:pt x="85" y="41"/>
                  <a:pt x="92" y="36"/>
                  <a:pt x="100" y="36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85" y="24"/>
                  <a:pt x="73" y="36"/>
                  <a:pt x="73" y="50"/>
                </a:cubicBezTo>
                <a:cubicBezTo>
                  <a:pt x="73" y="65"/>
                  <a:pt x="85" y="77"/>
                  <a:pt x="100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21" y="77"/>
                  <a:pt x="128" y="83"/>
                  <a:pt x="128" y="9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0" y="76"/>
                  <a:pt x="127" y="66"/>
                  <a:pt x="11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36"/>
          <p:cNvSpPr>
            <a:spLocks noEditPoints="1"/>
          </p:cNvSpPr>
          <p:nvPr/>
        </p:nvSpPr>
        <p:spPr bwMode="auto">
          <a:xfrm>
            <a:off x="6243638" y="5583238"/>
            <a:ext cx="725488" cy="762000"/>
          </a:xfrm>
          <a:custGeom>
            <a:avLst/>
            <a:gdLst>
              <a:gd name="T0" fmla="*/ 0 w 160"/>
              <a:gd name="T1" fmla="*/ 32 h 168"/>
              <a:gd name="T2" fmla="*/ 56 w 160"/>
              <a:gd name="T3" fmla="*/ 88 h 168"/>
              <a:gd name="T4" fmla="*/ 0 w 160"/>
              <a:gd name="T5" fmla="*/ 88 h 168"/>
              <a:gd name="T6" fmla="*/ 0 w 160"/>
              <a:gd name="T7" fmla="*/ 112 h 168"/>
              <a:gd name="T8" fmla="*/ 80 w 160"/>
              <a:gd name="T9" fmla="*/ 112 h 168"/>
              <a:gd name="T10" fmla="*/ 136 w 160"/>
              <a:gd name="T11" fmla="*/ 168 h 168"/>
              <a:gd name="T12" fmla="*/ 146 w 160"/>
              <a:gd name="T13" fmla="*/ 158 h 168"/>
              <a:gd name="T14" fmla="*/ 10 w 160"/>
              <a:gd name="T15" fmla="*/ 22 h 168"/>
              <a:gd name="T16" fmla="*/ 0 w 160"/>
              <a:gd name="T17" fmla="*/ 32 h 168"/>
              <a:gd name="T18" fmla="*/ 148 w 160"/>
              <a:gd name="T19" fmla="*/ 88 h 168"/>
              <a:gd name="T20" fmla="*/ 160 w 160"/>
              <a:gd name="T21" fmla="*/ 88 h 168"/>
              <a:gd name="T22" fmla="*/ 160 w 160"/>
              <a:gd name="T23" fmla="*/ 112 h 168"/>
              <a:gd name="T24" fmla="*/ 148 w 160"/>
              <a:gd name="T25" fmla="*/ 112 h 168"/>
              <a:gd name="T26" fmla="*/ 148 w 160"/>
              <a:gd name="T27" fmla="*/ 88 h 168"/>
              <a:gd name="T28" fmla="*/ 128 w 160"/>
              <a:gd name="T29" fmla="*/ 88 h 168"/>
              <a:gd name="T30" fmla="*/ 140 w 160"/>
              <a:gd name="T31" fmla="*/ 88 h 168"/>
              <a:gd name="T32" fmla="*/ 140 w 160"/>
              <a:gd name="T33" fmla="*/ 112 h 168"/>
              <a:gd name="T34" fmla="*/ 128 w 160"/>
              <a:gd name="T35" fmla="*/ 112 h 168"/>
              <a:gd name="T36" fmla="*/ 128 w 160"/>
              <a:gd name="T37" fmla="*/ 88 h 168"/>
              <a:gd name="T38" fmla="*/ 135 w 160"/>
              <a:gd name="T39" fmla="*/ 23 h 168"/>
              <a:gd name="T40" fmla="*/ 143 w 160"/>
              <a:gd name="T41" fmla="*/ 4 h 168"/>
              <a:gd name="T42" fmla="*/ 131 w 160"/>
              <a:gd name="T43" fmla="*/ 4 h 168"/>
              <a:gd name="T44" fmla="*/ 116 w 160"/>
              <a:gd name="T45" fmla="*/ 19 h 168"/>
              <a:gd name="T46" fmla="*/ 116 w 160"/>
              <a:gd name="T47" fmla="*/ 31 h 168"/>
              <a:gd name="T48" fmla="*/ 148 w 160"/>
              <a:gd name="T49" fmla="*/ 63 h 168"/>
              <a:gd name="T50" fmla="*/ 148 w 160"/>
              <a:gd name="T51" fmla="*/ 80 h 168"/>
              <a:gd name="T52" fmla="*/ 160 w 160"/>
              <a:gd name="T53" fmla="*/ 80 h 168"/>
              <a:gd name="T54" fmla="*/ 160 w 160"/>
              <a:gd name="T55" fmla="*/ 63 h 168"/>
              <a:gd name="T56" fmla="*/ 135 w 160"/>
              <a:gd name="T57" fmla="*/ 23 h 168"/>
              <a:gd name="T58" fmla="*/ 100 w 160"/>
              <a:gd name="T59" fmla="*/ 54 h 168"/>
              <a:gd name="T60" fmla="*/ 112 w 160"/>
              <a:gd name="T61" fmla="*/ 54 h 168"/>
              <a:gd name="T62" fmla="*/ 128 w 160"/>
              <a:gd name="T63" fmla="*/ 70 h 168"/>
              <a:gd name="T64" fmla="*/ 128 w 160"/>
              <a:gd name="T65" fmla="*/ 80 h 168"/>
              <a:gd name="T66" fmla="*/ 140 w 160"/>
              <a:gd name="T67" fmla="*/ 80 h 168"/>
              <a:gd name="T68" fmla="*/ 140 w 160"/>
              <a:gd name="T69" fmla="*/ 67 h 168"/>
              <a:gd name="T70" fmla="*/ 112 w 160"/>
              <a:gd name="T71" fmla="*/ 42 h 168"/>
              <a:gd name="T72" fmla="*/ 100 w 160"/>
              <a:gd name="T73" fmla="*/ 42 h 168"/>
              <a:gd name="T74" fmla="*/ 85 w 160"/>
              <a:gd name="T75" fmla="*/ 26 h 168"/>
              <a:gd name="T76" fmla="*/ 100 w 160"/>
              <a:gd name="T77" fmla="*/ 12 h 168"/>
              <a:gd name="T78" fmla="*/ 100 w 160"/>
              <a:gd name="T79" fmla="*/ 0 h 168"/>
              <a:gd name="T80" fmla="*/ 73 w 160"/>
              <a:gd name="T81" fmla="*/ 27 h 168"/>
              <a:gd name="T82" fmla="*/ 100 w 160"/>
              <a:gd name="T83" fmla="*/ 54 h 168"/>
              <a:gd name="T84" fmla="*/ 120 w 160"/>
              <a:gd name="T85" fmla="*/ 111 h 168"/>
              <a:gd name="T86" fmla="*/ 120 w 160"/>
              <a:gd name="T87" fmla="*/ 88 h 168"/>
              <a:gd name="T88" fmla="*/ 97 w 160"/>
              <a:gd name="T89" fmla="*/ 88 h 168"/>
              <a:gd name="T90" fmla="*/ 120 w 160"/>
              <a:gd name="T91" fmla="*/ 11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68">
                <a:moveTo>
                  <a:pt x="0" y="32"/>
                </a:moveTo>
                <a:cubicBezTo>
                  <a:pt x="56" y="88"/>
                  <a:pt x="56" y="88"/>
                  <a:pt x="5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2"/>
                  <a:pt x="0" y="112"/>
                  <a:pt x="0" y="112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0" y="22"/>
                  <a:pt x="10" y="22"/>
                  <a:pt x="10" y="22"/>
                </a:cubicBezTo>
                <a:lnTo>
                  <a:pt x="0" y="32"/>
                </a:lnTo>
                <a:close/>
                <a:moveTo>
                  <a:pt x="148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48" y="112"/>
                  <a:pt x="148" y="112"/>
                  <a:pt x="148" y="112"/>
                </a:cubicBezTo>
                <a:lnTo>
                  <a:pt x="148" y="88"/>
                </a:lnTo>
                <a:close/>
                <a:moveTo>
                  <a:pt x="128" y="88"/>
                </a:moveTo>
                <a:cubicBezTo>
                  <a:pt x="140" y="88"/>
                  <a:pt x="140" y="88"/>
                  <a:pt x="140" y="88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88"/>
                </a:lnTo>
                <a:close/>
                <a:moveTo>
                  <a:pt x="135" y="23"/>
                </a:moveTo>
                <a:cubicBezTo>
                  <a:pt x="140" y="18"/>
                  <a:pt x="143" y="11"/>
                  <a:pt x="143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1" y="12"/>
                  <a:pt x="124" y="19"/>
                  <a:pt x="116" y="19"/>
                </a:cubicBezTo>
                <a:cubicBezTo>
                  <a:pt x="116" y="31"/>
                  <a:pt x="116" y="31"/>
                  <a:pt x="116" y="31"/>
                </a:cubicBezTo>
                <a:cubicBezTo>
                  <a:pt x="134" y="31"/>
                  <a:pt x="148" y="45"/>
                  <a:pt x="148" y="63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46"/>
                  <a:pt x="150" y="30"/>
                  <a:pt x="135" y="23"/>
                </a:cubicBezTo>
                <a:close/>
                <a:moveTo>
                  <a:pt x="100" y="54"/>
                </a:moveTo>
                <a:cubicBezTo>
                  <a:pt x="112" y="54"/>
                  <a:pt x="112" y="54"/>
                  <a:pt x="112" y="54"/>
                </a:cubicBezTo>
                <a:cubicBezTo>
                  <a:pt x="121" y="54"/>
                  <a:pt x="128" y="59"/>
                  <a:pt x="128" y="7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0" y="53"/>
                  <a:pt x="127" y="42"/>
                  <a:pt x="112" y="4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92" y="42"/>
                  <a:pt x="85" y="34"/>
                  <a:pt x="85" y="26"/>
                </a:cubicBezTo>
                <a:cubicBezTo>
                  <a:pt x="85" y="18"/>
                  <a:pt x="92" y="12"/>
                  <a:pt x="100" y="12"/>
                </a:cubicBezTo>
                <a:cubicBezTo>
                  <a:pt x="100" y="0"/>
                  <a:pt x="100" y="0"/>
                  <a:pt x="100" y="0"/>
                </a:cubicBezTo>
                <a:cubicBezTo>
                  <a:pt x="85" y="0"/>
                  <a:pt x="73" y="12"/>
                  <a:pt x="73" y="27"/>
                </a:cubicBezTo>
                <a:cubicBezTo>
                  <a:pt x="73" y="42"/>
                  <a:pt x="85" y="54"/>
                  <a:pt x="100" y="54"/>
                </a:cubicBezTo>
                <a:close/>
                <a:moveTo>
                  <a:pt x="120" y="111"/>
                </a:moveTo>
                <a:cubicBezTo>
                  <a:pt x="120" y="88"/>
                  <a:pt x="120" y="88"/>
                  <a:pt x="120" y="88"/>
                </a:cubicBezTo>
                <a:cubicBezTo>
                  <a:pt x="97" y="88"/>
                  <a:pt x="97" y="88"/>
                  <a:pt x="97" y="88"/>
                </a:cubicBezTo>
                <a:lnTo>
                  <a:pt x="120" y="1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39"/>
          <p:cNvSpPr>
            <a:spLocks noEditPoints="1"/>
          </p:cNvSpPr>
          <p:nvPr/>
        </p:nvSpPr>
        <p:spPr bwMode="auto">
          <a:xfrm>
            <a:off x="3913188" y="5583238"/>
            <a:ext cx="692150" cy="766763"/>
          </a:xfrm>
          <a:custGeom>
            <a:avLst/>
            <a:gdLst>
              <a:gd name="T0" fmla="*/ 128 w 144"/>
              <a:gd name="T1" fmla="*/ 120 h 160"/>
              <a:gd name="T2" fmla="*/ 128 w 144"/>
              <a:gd name="T3" fmla="*/ 72 h 160"/>
              <a:gd name="T4" fmla="*/ 112 w 144"/>
              <a:gd name="T5" fmla="*/ 56 h 160"/>
              <a:gd name="T6" fmla="*/ 24 w 144"/>
              <a:gd name="T7" fmla="*/ 56 h 160"/>
              <a:gd name="T8" fmla="*/ 24 w 144"/>
              <a:gd name="T9" fmla="*/ 40 h 160"/>
              <a:gd name="T10" fmla="*/ 0 w 144"/>
              <a:gd name="T11" fmla="*/ 64 h 160"/>
              <a:gd name="T12" fmla="*/ 24 w 144"/>
              <a:gd name="T13" fmla="*/ 88 h 160"/>
              <a:gd name="T14" fmla="*/ 24 w 144"/>
              <a:gd name="T15" fmla="*/ 72 h 160"/>
              <a:gd name="T16" fmla="*/ 56 w 144"/>
              <a:gd name="T17" fmla="*/ 72 h 160"/>
              <a:gd name="T18" fmla="*/ 56 w 144"/>
              <a:gd name="T19" fmla="*/ 96 h 160"/>
              <a:gd name="T20" fmla="*/ 0 w 144"/>
              <a:gd name="T21" fmla="*/ 96 h 160"/>
              <a:gd name="T22" fmla="*/ 0 w 144"/>
              <a:gd name="T23" fmla="*/ 120 h 160"/>
              <a:gd name="T24" fmla="*/ 16 w 144"/>
              <a:gd name="T25" fmla="*/ 136 h 160"/>
              <a:gd name="T26" fmla="*/ 32 w 144"/>
              <a:gd name="T27" fmla="*/ 136 h 160"/>
              <a:gd name="T28" fmla="*/ 56 w 144"/>
              <a:gd name="T29" fmla="*/ 160 h 160"/>
              <a:gd name="T30" fmla="*/ 80 w 144"/>
              <a:gd name="T31" fmla="*/ 136 h 160"/>
              <a:gd name="T32" fmla="*/ 144 w 144"/>
              <a:gd name="T33" fmla="*/ 136 h 160"/>
              <a:gd name="T34" fmla="*/ 144 w 144"/>
              <a:gd name="T35" fmla="*/ 120 h 160"/>
              <a:gd name="T36" fmla="*/ 128 w 144"/>
              <a:gd name="T37" fmla="*/ 120 h 160"/>
              <a:gd name="T38" fmla="*/ 56 w 144"/>
              <a:gd name="T39" fmla="*/ 144 h 160"/>
              <a:gd name="T40" fmla="*/ 48 w 144"/>
              <a:gd name="T41" fmla="*/ 136 h 160"/>
              <a:gd name="T42" fmla="*/ 56 w 144"/>
              <a:gd name="T43" fmla="*/ 128 h 160"/>
              <a:gd name="T44" fmla="*/ 64 w 144"/>
              <a:gd name="T45" fmla="*/ 136 h 160"/>
              <a:gd name="T46" fmla="*/ 56 w 144"/>
              <a:gd name="T47" fmla="*/ 144 h 160"/>
              <a:gd name="T48" fmla="*/ 112 w 144"/>
              <a:gd name="T49" fmla="*/ 96 h 160"/>
              <a:gd name="T50" fmla="*/ 80 w 144"/>
              <a:gd name="T51" fmla="*/ 96 h 160"/>
              <a:gd name="T52" fmla="*/ 80 w 144"/>
              <a:gd name="T53" fmla="*/ 72 h 160"/>
              <a:gd name="T54" fmla="*/ 112 w 144"/>
              <a:gd name="T55" fmla="*/ 72 h 160"/>
              <a:gd name="T56" fmla="*/ 112 w 144"/>
              <a:gd name="T57" fmla="*/ 96 h 160"/>
              <a:gd name="T58" fmla="*/ 104 w 144"/>
              <a:gd name="T59" fmla="*/ 0 h 160"/>
              <a:gd name="T60" fmla="*/ 104 w 144"/>
              <a:gd name="T61" fmla="*/ 16 h 160"/>
              <a:gd name="T62" fmla="*/ 40 w 144"/>
              <a:gd name="T63" fmla="*/ 16 h 160"/>
              <a:gd name="T64" fmla="*/ 40 w 144"/>
              <a:gd name="T65" fmla="*/ 32 h 160"/>
              <a:gd name="T66" fmla="*/ 104 w 144"/>
              <a:gd name="T67" fmla="*/ 32 h 160"/>
              <a:gd name="T68" fmla="*/ 104 w 144"/>
              <a:gd name="T69" fmla="*/ 48 h 160"/>
              <a:gd name="T70" fmla="*/ 128 w 144"/>
              <a:gd name="T71" fmla="*/ 24 h 160"/>
              <a:gd name="T72" fmla="*/ 104 w 144"/>
              <a:gd name="T7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128" y="120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72"/>
                  <a:pt x="24" y="72"/>
                  <a:pt x="2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9"/>
                  <a:pt x="43" y="160"/>
                  <a:pt x="56" y="160"/>
                </a:cubicBezTo>
                <a:cubicBezTo>
                  <a:pt x="69" y="160"/>
                  <a:pt x="80" y="149"/>
                  <a:pt x="80" y="136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20"/>
                  <a:pt x="144" y="120"/>
                  <a:pt x="144" y="120"/>
                </a:cubicBezTo>
                <a:lnTo>
                  <a:pt x="128" y="120"/>
                </a:lnTo>
                <a:close/>
                <a:moveTo>
                  <a:pt x="56" y="144"/>
                </a:moveTo>
                <a:cubicBezTo>
                  <a:pt x="52" y="144"/>
                  <a:pt x="48" y="140"/>
                  <a:pt x="48" y="136"/>
                </a:cubicBezTo>
                <a:cubicBezTo>
                  <a:pt x="48" y="132"/>
                  <a:pt x="52" y="128"/>
                  <a:pt x="56" y="128"/>
                </a:cubicBezTo>
                <a:cubicBezTo>
                  <a:pt x="60" y="128"/>
                  <a:pt x="64" y="132"/>
                  <a:pt x="64" y="136"/>
                </a:cubicBezTo>
                <a:cubicBezTo>
                  <a:pt x="64" y="140"/>
                  <a:pt x="60" y="144"/>
                  <a:pt x="56" y="144"/>
                </a:cubicBezTo>
                <a:close/>
                <a:moveTo>
                  <a:pt x="112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96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8" y="24"/>
                  <a:pt x="128" y="24"/>
                  <a:pt x="128" y="24"/>
                </a:cubicBez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42"/>
          <p:cNvSpPr>
            <a:spLocks noEditPoints="1"/>
          </p:cNvSpPr>
          <p:nvPr/>
        </p:nvSpPr>
        <p:spPr bwMode="auto">
          <a:xfrm>
            <a:off x="1524000" y="5695951"/>
            <a:ext cx="766763" cy="541338"/>
          </a:xfrm>
          <a:custGeom>
            <a:avLst/>
            <a:gdLst>
              <a:gd name="T0" fmla="*/ 0 w 160"/>
              <a:gd name="T1" fmla="*/ 96 h 112"/>
              <a:gd name="T2" fmla="*/ 160 w 160"/>
              <a:gd name="T3" fmla="*/ 96 h 112"/>
              <a:gd name="T4" fmla="*/ 160 w 160"/>
              <a:gd name="T5" fmla="*/ 112 h 112"/>
              <a:gd name="T6" fmla="*/ 0 w 160"/>
              <a:gd name="T7" fmla="*/ 112 h 112"/>
              <a:gd name="T8" fmla="*/ 0 w 160"/>
              <a:gd name="T9" fmla="*/ 96 h 112"/>
              <a:gd name="T10" fmla="*/ 95 w 160"/>
              <a:gd name="T11" fmla="*/ 22 h 112"/>
              <a:gd name="T12" fmla="*/ 96 w 160"/>
              <a:gd name="T13" fmla="*/ 16 h 112"/>
              <a:gd name="T14" fmla="*/ 80 w 160"/>
              <a:gd name="T15" fmla="*/ 0 h 112"/>
              <a:gd name="T16" fmla="*/ 64 w 160"/>
              <a:gd name="T17" fmla="*/ 16 h 112"/>
              <a:gd name="T18" fmla="*/ 65 w 160"/>
              <a:gd name="T19" fmla="*/ 22 h 112"/>
              <a:gd name="T20" fmla="*/ 8 w 160"/>
              <a:gd name="T21" fmla="*/ 88 h 112"/>
              <a:gd name="T22" fmla="*/ 152 w 160"/>
              <a:gd name="T23" fmla="*/ 88 h 112"/>
              <a:gd name="T24" fmla="*/ 95 w 160"/>
              <a:gd name="T25" fmla="*/ 2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112">
                <a:moveTo>
                  <a:pt x="0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0" y="112"/>
                  <a:pt x="0" y="112"/>
                  <a:pt x="0" y="112"/>
                </a:cubicBezTo>
                <a:lnTo>
                  <a:pt x="0" y="96"/>
                </a:lnTo>
                <a:close/>
                <a:moveTo>
                  <a:pt x="95" y="22"/>
                </a:moveTo>
                <a:cubicBezTo>
                  <a:pt x="96" y="20"/>
                  <a:pt x="96" y="18"/>
                  <a:pt x="96" y="16"/>
                </a:cubicBezTo>
                <a:cubicBezTo>
                  <a:pt x="96" y="7"/>
                  <a:pt x="89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18"/>
                  <a:pt x="64" y="20"/>
                  <a:pt x="65" y="22"/>
                </a:cubicBezTo>
                <a:cubicBezTo>
                  <a:pt x="34" y="29"/>
                  <a:pt x="10" y="55"/>
                  <a:pt x="8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0" y="55"/>
                  <a:pt x="126" y="29"/>
                  <a:pt x="95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45"/>
          <p:cNvSpPr>
            <a:spLocks noEditPoints="1"/>
          </p:cNvSpPr>
          <p:nvPr/>
        </p:nvSpPr>
        <p:spPr bwMode="auto">
          <a:xfrm>
            <a:off x="15621000" y="3595688"/>
            <a:ext cx="766763" cy="692150"/>
          </a:xfrm>
          <a:custGeom>
            <a:avLst/>
            <a:gdLst>
              <a:gd name="T0" fmla="*/ 143 w 160"/>
              <a:gd name="T1" fmla="*/ 139 h 144"/>
              <a:gd name="T2" fmla="*/ 124 w 160"/>
              <a:gd name="T3" fmla="*/ 139 h 144"/>
              <a:gd name="T4" fmla="*/ 89 w 160"/>
              <a:gd name="T5" fmla="*/ 139 h 144"/>
              <a:gd name="T6" fmla="*/ 71 w 160"/>
              <a:gd name="T7" fmla="*/ 139 h 144"/>
              <a:gd name="T8" fmla="*/ 36 w 160"/>
              <a:gd name="T9" fmla="*/ 139 h 144"/>
              <a:gd name="T10" fmla="*/ 17 w 160"/>
              <a:gd name="T11" fmla="*/ 139 h 144"/>
              <a:gd name="T12" fmla="*/ 0 w 160"/>
              <a:gd name="T13" fmla="*/ 128 h 144"/>
              <a:gd name="T14" fmla="*/ 27 w 160"/>
              <a:gd name="T15" fmla="*/ 120 h 144"/>
              <a:gd name="T16" fmla="*/ 53 w 160"/>
              <a:gd name="T17" fmla="*/ 128 h 144"/>
              <a:gd name="T18" fmla="*/ 80 w 160"/>
              <a:gd name="T19" fmla="*/ 120 h 144"/>
              <a:gd name="T20" fmla="*/ 107 w 160"/>
              <a:gd name="T21" fmla="*/ 128 h 144"/>
              <a:gd name="T22" fmla="*/ 133 w 160"/>
              <a:gd name="T23" fmla="*/ 120 h 144"/>
              <a:gd name="T24" fmla="*/ 160 w 160"/>
              <a:gd name="T25" fmla="*/ 128 h 144"/>
              <a:gd name="T26" fmla="*/ 160 w 160"/>
              <a:gd name="T27" fmla="*/ 108 h 144"/>
              <a:gd name="T28" fmla="*/ 133 w 160"/>
              <a:gd name="T29" fmla="*/ 100 h 144"/>
              <a:gd name="T30" fmla="*/ 107 w 160"/>
              <a:gd name="T31" fmla="*/ 108 h 144"/>
              <a:gd name="T32" fmla="*/ 80 w 160"/>
              <a:gd name="T33" fmla="*/ 100 h 144"/>
              <a:gd name="T34" fmla="*/ 53 w 160"/>
              <a:gd name="T35" fmla="*/ 108 h 144"/>
              <a:gd name="T36" fmla="*/ 27 w 160"/>
              <a:gd name="T37" fmla="*/ 100 h 144"/>
              <a:gd name="T38" fmla="*/ 0 w 160"/>
              <a:gd name="T39" fmla="*/ 108 h 144"/>
              <a:gd name="T40" fmla="*/ 9 w 160"/>
              <a:gd name="T41" fmla="*/ 89 h 144"/>
              <a:gd name="T42" fmla="*/ 44 w 160"/>
              <a:gd name="T43" fmla="*/ 89 h 144"/>
              <a:gd name="T44" fmla="*/ 63 w 160"/>
              <a:gd name="T45" fmla="*/ 89 h 144"/>
              <a:gd name="T46" fmla="*/ 97 w 160"/>
              <a:gd name="T47" fmla="*/ 89 h 144"/>
              <a:gd name="T48" fmla="*/ 116 w 160"/>
              <a:gd name="T49" fmla="*/ 89 h 144"/>
              <a:gd name="T50" fmla="*/ 151 w 160"/>
              <a:gd name="T51" fmla="*/ 89 h 144"/>
              <a:gd name="T52" fmla="*/ 160 w 160"/>
              <a:gd name="T53" fmla="*/ 108 h 144"/>
              <a:gd name="T54" fmla="*/ 63 w 160"/>
              <a:gd name="T55" fmla="*/ 69 h 144"/>
              <a:gd name="T56" fmla="*/ 97 w 160"/>
              <a:gd name="T57" fmla="*/ 69 h 144"/>
              <a:gd name="T58" fmla="*/ 116 w 160"/>
              <a:gd name="T59" fmla="*/ 69 h 144"/>
              <a:gd name="T60" fmla="*/ 68 w 160"/>
              <a:gd name="T61" fmla="*/ 16 h 144"/>
              <a:gd name="T62" fmla="*/ 24 w 160"/>
              <a:gd name="T63" fmla="*/ 20 h 144"/>
              <a:gd name="T64" fmla="*/ 64 w 160"/>
              <a:gd name="T65" fmla="*/ 40 h 144"/>
              <a:gd name="T66" fmla="*/ 44 w 160"/>
              <a:gd name="T67" fmla="*/ 6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44">
                <a:moveTo>
                  <a:pt x="160" y="144"/>
                </a:moveTo>
                <a:cubicBezTo>
                  <a:pt x="151" y="144"/>
                  <a:pt x="146" y="141"/>
                  <a:pt x="143" y="139"/>
                </a:cubicBezTo>
                <a:cubicBezTo>
                  <a:pt x="140" y="137"/>
                  <a:pt x="138" y="136"/>
                  <a:pt x="133" y="136"/>
                </a:cubicBezTo>
                <a:cubicBezTo>
                  <a:pt x="129" y="136"/>
                  <a:pt x="127" y="137"/>
                  <a:pt x="124" y="139"/>
                </a:cubicBezTo>
                <a:cubicBezTo>
                  <a:pt x="121" y="141"/>
                  <a:pt x="116" y="144"/>
                  <a:pt x="107" y="144"/>
                </a:cubicBezTo>
                <a:cubicBezTo>
                  <a:pt x="98" y="144"/>
                  <a:pt x="93" y="141"/>
                  <a:pt x="89" y="139"/>
                </a:cubicBezTo>
                <a:cubicBezTo>
                  <a:pt x="86" y="137"/>
                  <a:pt x="85" y="136"/>
                  <a:pt x="80" y="136"/>
                </a:cubicBezTo>
                <a:cubicBezTo>
                  <a:pt x="76" y="136"/>
                  <a:pt x="74" y="137"/>
                  <a:pt x="71" y="139"/>
                </a:cubicBezTo>
                <a:cubicBezTo>
                  <a:pt x="67" y="141"/>
                  <a:pt x="62" y="144"/>
                  <a:pt x="53" y="144"/>
                </a:cubicBezTo>
                <a:cubicBezTo>
                  <a:pt x="44" y="144"/>
                  <a:pt x="40" y="141"/>
                  <a:pt x="36" y="139"/>
                </a:cubicBezTo>
                <a:cubicBezTo>
                  <a:pt x="33" y="137"/>
                  <a:pt x="31" y="136"/>
                  <a:pt x="27" y="136"/>
                </a:cubicBezTo>
                <a:cubicBezTo>
                  <a:pt x="22" y="136"/>
                  <a:pt x="20" y="137"/>
                  <a:pt x="17" y="139"/>
                </a:cubicBezTo>
                <a:cubicBezTo>
                  <a:pt x="14" y="141"/>
                  <a:pt x="9" y="144"/>
                  <a:pt x="0" y="14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6" y="127"/>
                  <a:pt x="9" y="125"/>
                </a:cubicBezTo>
                <a:cubicBezTo>
                  <a:pt x="13" y="123"/>
                  <a:pt x="18" y="120"/>
                  <a:pt x="27" y="120"/>
                </a:cubicBezTo>
                <a:cubicBezTo>
                  <a:pt x="36" y="120"/>
                  <a:pt x="41" y="123"/>
                  <a:pt x="44" y="125"/>
                </a:cubicBezTo>
                <a:cubicBezTo>
                  <a:pt x="47" y="127"/>
                  <a:pt x="49" y="128"/>
                  <a:pt x="53" y="128"/>
                </a:cubicBezTo>
                <a:cubicBezTo>
                  <a:pt x="58" y="128"/>
                  <a:pt x="60" y="127"/>
                  <a:pt x="63" y="125"/>
                </a:cubicBezTo>
                <a:cubicBezTo>
                  <a:pt x="66" y="123"/>
                  <a:pt x="71" y="120"/>
                  <a:pt x="80" y="120"/>
                </a:cubicBezTo>
                <a:cubicBezTo>
                  <a:pt x="89" y="120"/>
                  <a:pt x="94" y="123"/>
                  <a:pt x="97" y="125"/>
                </a:cubicBezTo>
                <a:cubicBezTo>
                  <a:pt x="100" y="127"/>
                  <a:pt x="102" y="128"/>
                  <a:pt x="107" y="128"/>
                </a:cubicBezTo>
                <a:cubicBezTo>
                  <a:pt x="111" y="128"/>
                  <a:pt x="113" y="127"/>
                  <a:pt x="116" y="125"/>
                </a:cubicBezTo>
                <a:cubicBezTo>
                  <a:pt x="119" y="123"/>
                  <a:pt x="124" y="120"/>
                  <a:pt x="133" y="120"/>
                </a:cubicBezTo>
                <a:cubicBezTo>
                  <a:pt x="142" y="120"/>
                  <a:pt x="147" y="123"/>
                  <a:pt x="151" y="125"/>
                </a:cubicBezTo>
                <a:cubicBezTo>
                  <a:pt x="154" y="127"/>
                  <a:pt x="156" y="128"/>
                  <a:pt x="160" y="128"/>
                </a:cubicBezTo>
                <a:lnTo>
                  <a:pt x="160" y="144"/>
                </a:lnTo>
                <a:close/>
                <a:moveTo>
                  <a:pt x="160" y="108"/>
                </a:moveTo>
                <a:cubicBezTo>
                  <a:pt x="151" y="108"/>
                  <a:pt x="146" y="105"/>
                  <a:pt x="143" y="103"/>
                </a:cubicBezTo>
                <a:cubicBezTo>
                  <a:pt x="140" y="101"/>
                  <a:pt x="138" y="100"/>
                  <a:pt x="133" y="100"/>
                </a:cubicBezTo>
                <a:cubicBezTo>
                  <a:pt x="129" y="100"/>
                  <a:pt x="127" y="101"/>
                  <a:pt x="124" y="103"/>
                </a:cubicBezTo>
                <a:cubicBezTo>
                  <a:pt x="121" y="105"/>
                  <a:pt x="116" y="108"/>
                  <a:pt x="107" y="108"/>
                </a:cubicBezTo>
                <a:cubicBezTo>
                  <a:pt x="98" y="108"/>
                  <a:pt x="93" y="105"/>
                  <a:pt x="89" y="103"/>
                </a:cubicBezTo>
                <a:cubicBezTo>
                  <a:pt x="86" y="101"/>
                  <a:pt x="85" y="100"/>
                  <a:pt x="80" y="100"/>
                </a:cubicBezTo>
                <a:cubicBezTo>
                  <a:pt x="76" y="100"/>
                  <a:pt x="74" y="101"/>
                  <a:pt x="71" y="103"/>
                </a:cubicBezTo>
                <a:cubicBezTo>
                  <a:pt x="67" y="105"/>
                  <a:pt x="62" y="108"/>
                  <a:pt x="53" y="108"/>
                </a:cubicBezTo>
                <a:cubicBezTo>
                  <a:pt x="44" y="108"/>
                  <a:pt x="40" y="105"/>
                  <a:pt x="36" y="103"/>
                </a:cubicBezTo>
                <a:cubicBezTo>
                  <a:pt x="33" y="101"/>
                  <a:pt x="31" y="100"/>
                  <a:pt x="27" y="100"/>
                </a:cubicBezTo>
                <a:cubicBezTo>
                  <a:pt x="22" y="100"/>
                  <a:pt x="20" y="101"/>
                  <a:pt x="17" y="103"/>
                </a:cubicBezTo>
                <a:cubicBezTo>
                  <a:pt x="14" y="105"/>
                  <a:pt x="9" y="108"/>
                  <a:pt x="0" y="108"/>
                </a:cubicBezTo>
                <a:cubicBezTo>
                  <a:pt x="0" y="92"/>
                  <a:pt x="0" y="92"/>
                  <a:pt x="0" y="92"/>
                </a:cubicBezTo>
                <a:cubicBezTo>
                  <a:pt x="4" y="92"/>
                  <a:pt x="6" y="91"/>
                  <a:pt x="9" y="89"/>
                </a:cubicBezTo>
                <a:cubicBezTo>
                  <a:pt x="13" y="87"/>
                  <a:pt x="18" y="84"/>
                  <a:pt x="27" y="84"/>
                </a:cubicBezTo>
                <a:cubicBezTo>
                  <a:pt x="36" y="84"/>
                  <a:pt x="41" y="87"/>
                  <a:pt x="44" y="89"/>
                </a:cubicBezTo>
                <a:cubicBezTo>
                  <a:pt x="47" y="91"/>
                  <a:pt x="49" y="92"/>
                  <a:pt x="53" y="92"/>
                </a:cubicBezTo>
                <a:cubicBezTo>
                  <a:pt x="58" y="92"/>
                  <a:pt x="60" y="91"/>
                  <a:pt x="63" y="89"/>
                </a:cubicBezTo>
                <a:cubicBezTo>
                  <a:pt x="66" y="87"/>
                  <a:pt x="71" y="84"/>
                  <a:pt x="80" y="84"/>
                </a:cubicBezTo>
                <a:cubicBezTo>
                  <a:pt x="89" y="84"/>
                  <a:pt x="94" y="87"/>
                  <a:pt x="97" y="89"/>
                </a:cubicBezTo>
                <a:cubicBezTo>
                  <a:pt x="100" y="91"/>
                  <a:pt x="102" y="92"/>
                  <a:pt x="107" y="92"/>
                </a:cubicBezTo>
                <a:cubicBezTo>
                  <a:pt x="111" y="92"/>
                  <a:pt x="113" y="91"/>
                  <a:pt x="116" y="89"/>
                </a:cubicBezTo>
                <a:cubicBezTo>
                  <a:pt x="119" y="87"/>
                  <a:pt x="124" y="84"/>
                  <a:pt x="133" y="84"/>
                </a:cubicBezTo>
                <a:cubicBezTo>
                  <a:pt x="142" y="84"/>
                  <a:pt x="147" y="87"/>
                  <a:pt x="151" y="89"/>
                </a:cubicBezTo>
                <a:cubicBezTo>
                  <a:pt x="154" y="91"/>
                  <a:pt x="156" y="92"/>
                  <a:pt x="160" y="92"/>
                </a:cubicBezTo>
                <a:lnTo>
                  <a:pt x="160" y="108"/>
                </a:lnTo>
                <a:close/>
                <a:moveTo>
                  <a:pt x="53" y="72"/>
                </a:moveTo>
                <a:cubicBezTo>
                  <a:pt x="58" y="72"/>
                  <a:pt x="60" y="71"/>
                  <a:pt x="63" y="69"/>
                </a:cubicBezTo>
                <a:cubicBezTo>
                  <a:pt x="66" y="67"/>
                  <a:pt x="71" y="64"/>
                  <a:pt x="80" y="64"/>
                </a:cubicBezTo>
                <a:cubicBezTo>
                  <a:pt x="89" y="64"/>
                  <a:pt x="94" y="67"/>
                  <a:pt x="97" y="69"/>
                </a:cubicBezTo>
                <a:cubicBezTo>
                  <a:pt x="100" y="71"/>
                  <a:pt x="102" y="72"/>
                  <a:pt x="107" y="72"/>
                </a:cubicBezTo>
                <a:cubicBezTo>
                  <a:pt x="111" y="72"/>
                  <a:pt x="113" y="71"/>
                  <a:pt x="116" y="69"/>
                </a:cubicBezTo>
                <a:cubicBezTo>
                  <a:pt x="117" y="69"/>
                  <a:pt x="118" y="68"/>
                  <a:pt x="119" y="67"/>
                </a:cubicBezTo>
                <a:cubicBezTo>
                  <a:pt x="68" y="16"/>
                  <a:pt x="68" y="16"/>
                  <a:pt x="68" y="16"/>
                </a:cubicBezTo>
                <a:cubicBezTo>
                  <a:pt x="55" y="4"/>
                  <a:pt x="44" y="0"/>
                  <a:pt x="24" y="0"/>
                </a:cubicBezTo>
                <a:cubicBezTo>
                  <a:pt x="24" y="20"/>
                  <a:pt x="24" y="20"/>
                  <a:pt x="24" y="20"/>
                </a:cubicBezTo>
                <a:cubicBezTo>
                  <a:pt x="39" y="20"/>
                  <a:pt x="47" y="23"/>
                  <a:pt x="56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38" y="66"/>
                  <a:pt x="38" y="66"/>
                  <a:pt x="38" y="66"/>
                </a:cubicBezTo>
                <a:cubicBezTo>
                  <a:pt x="40" y="67"/>
                  <a:pt x="42" y="68"/>
                  <a:pt x="44" y="69"/>
                </a:cubicBezTo>
                <a:cubicBezTo>
                  <a:pt x="47" y="71"/>
                  <a:pt x="49" y="72"/>
                  <a:pt x="53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Oval 146"/>
          <p:cNvSpPr>
            <a:spLocks noChangeArrowheads="1"/>
          </p:cNvSpPr>
          <p:nvPr/>
        </p:nvSpPr>
        <p:spPr bwMode="auto">
          <a:xfrm>
            <a:off x="16081375" y="3595688"/>
            <a:ext cx="190500" cy="1920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49"/>
          <p:cNvSpPr>
            <a:spLocks noEditPoints="1"/>
          </p:cNvSpPr>
          <p:nvPr/>
        </p:nvSpPr>
        <p:spPr bwMode="auto">
          <a:xfrm>
            <a:off x="133461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12 w 128"/>
              <a:gd name="T19" fmla="*/ 144 h 160"/>
              <a:gd name="T20" fmla="*/ 16 w 128"/>
              <a:gd name="T21" fmla="*/ 144 h 160"/>
              <a:gd name="T22" fmla="*/ 16 w 128"/>
              <a:gd name="T23" fmla="*/ 72 h 160"/>
              <a:gd name="T24" fmla="*/ 112 w 128"/>
              <a:gd name="T25" fmla="*/ 72 h 160"/>
              <a:gd name="T26" fmla="*/ 112 w 128"/>
              <a:gd name="T27" fmla="*/ 144 h 160"/>
              <a:gd name="T28" fmla="*/ 112 w 128"/>
              <a:gd name="T29" fmla="*/ 56 h 160"/>
              <a:gd name="T30" fmla="*/ 16 w 128"/>
              <a:gd name="T31" fmla="*/ 56 h 160"/>
              <a:gd name="T32" fmla="*/ 16 w 128"/>
              <a:gd name="T33" fmla="*/ 16 h 160"/>
              <a:gd name="T34" fmla="*/ 112 w 128"/>
              <a:gd name="T35" fmla="*/ 16 h 160"/>
              <a:gd name="T36" fmla="*/ 112 w 128"/>
              <a:gd name="T37" fmla="*/ 56 h 160"/>
              <a:gd name="T38" fmla="*/ 32 w 128"/>
              <a:gd name="T39" fmla="*/ 24 h 160"/>
              <a:gd name="T40" fmla="*/ 48 w 128"/>
              <a:gd name="T41" fmla="*/ 24 h 160"/>
              <a:gd name="T42" fmla="*/ 48 w 128"/>
              <a:gd name="T43" fmla="*/ 48 h 160"/>
              <a:gd name="T44" fmla="*/ 32 w 128"/>
              <a:gd name="T45" fmla="*/ 48 h 160"/>
              <a:gd name="T46" fmla="*/ 32 w 128"/>
              <a:gd name="T47" fmla="*/ 24 h 160"/>
              <a:gd name="T48" fmla="*/ 32 w 128"/>
              <a:gd name="T49" fmla="*/ 80 h 160"/>
              <a:gd name="T50" fmla="*/ 48 w 128"/>
              <a:gd name="T51" fmla="*/ 80 h 160"/>
              <a:gd name="T52" fmla="*/ 48 w 128"/>
              <a:gd name="T53" fmla="*/ 120 h 160"/>
              <a:gd name="T54" fmla="*/ 32 w 128"/>
              <a:gd name="T55" fmla="*/ 120 h 160"/>
              <a:gd name="T56" fmla="*/ 32 w 128"/>
              <a:gd name="T5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12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44"/>
                </a:lnTo>
                <a:close/>
                <a:moveTo>
                  <a:pt x="112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56"/>
                </a:lnTo>
                <a:close/>
                <a:moveTo>
                  <a:pt x="32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24"/>
                </a:lnTo>
                <a:close/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Oval 152"/>
          <p:cNvSpPr>
            <a:spLocks noChangeArrowheads="1"/>
          </p:cNvSpPr>
          <p:nvPr/>
        </p:nvSpPr>
        <p:spPr bwMode="auto">
          <a:xfrm>
            <a:off x="11036300" y="3613151"/>
            <a:ext cx="153988" cy="1539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53"/>
          <p:cNvSpPr>
            <a:spLocks noEditPoints="1"/>
          </p:cNvSpPr>
          <p:nvPr/>
        </p:nvSpPr>
        <p:spPr bwMode="auto">
          <a:xfrm>
            <a:off x="10922000" y="3575051"/>
            <a:ext cx="766763" cy="728663"/>
          </a:xfrm>
          <a:custGeom>
            <a:avLst/>
            <a:gdLst>
              <a:gd name="T0" fmla="*/ 73 w 160"/>
              <a:gd name="T1" fmla="*/ 72 h 152"/>
              <a:gd name="T2" fmla="*/ 67 w 160"/>
              <a:gd name="T3" fmla="*/ 66 h 152"/>
              <a:gd name="T4" fmla="*/ 55 w 160"/>
              <a:gd name="T5" fmla="*/ 54 h 152"/>
              <a:gd name="T6" fmla="*/ 50 w 160"/>
              <a:gd name="T7" fmla="*/ 50 h 152"/>
              <a:gd name="T8" fmla="*/ 42 w 160"/>
              <a:gd name="T9" fmla="*/ 48 h 152"/>
              <a:gd name="T10" fmla="*/ 42 w 160"/>
              <a:gd name="T11" fmla="*/ 48 h 152"/>
              <a:gd name="T12" fmla="*/ 24 w 160"/>
              <a:gd name="T13" fmla="*/ 66 h 152"/>
              <a:gd name="T14" fmla="*/ 24 w 160"/>
              <a:gd name="T15" fmla="*/ 72 h 152"/>
              <a:gd name="T16" fmla="*/ 0 w 160"/>
              <a:gd name="T17" fmla="*/ 72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72 h 152"/>
              <a:gd name="T28" fmla="*/ 73 w 160"/>
              <a:gd name="T29" fmla="*/ 72 h 152"/>
              <a:gd name="T30" fmla="*/ 40 w 160"/>
              <a:gd name="T31" fmla="*/ 136 h 152"/>
              <a:gd name="T32" fmla="*/ 24 w 160"/>
              <a:gd name="T33" fmla="*/ 136 h 152"/>
              <a:gd name="T34" fmla="*/ 24 w 160"/>
              <a:gd name="T35" fmla="*/ 88 h 152"/>
              <a:gd name="T36" fmla="*/ 40 w 160"/>
              <a:gd name="T37" fmla="*/ 88 h 152"/>
              <a:gd name="T38" fmla="*/ 40 w 160"/>
              <a:gd name="T39" fmla="*/ 136 h 152"/>
              <a:gd name="T40" fmla="*/ 72 w 160"/>
              <a:gd name="T41" fmla="*/ 136 h 152"/>
              <a:gd name="T42" fmla="*/ 56 w 160"/>
              <a:gd name="T43" fmla="*/ 136 h 152"/>
              <a:gd name="T44" fmla="*/ 56 w 160"/>
              <a:gd name="T45" fmla="*/ 88 h 152"/>
              <a:gd name="T46" fmla="*/ 72 w 160"/>
              <a:gd name="T47" fmla="*/ 88 h 152"/>
              <a:gd name="T48" fmla="*/ 72 w 160"/>
              <a:gd name="T49" fmla="*/ 136 h 152"/>
              <a:gd name="T50" fmla="*/ 104 w 160"/>
              <a:gd name="T51" fmla="*/ 136 h 152"/>
              <a:gd name="T52" fmla="*/ 88 w 160"/>
              <a:gd name="T53" fmla="*/ 136 h 152"/>
              <a:gd name="T54" fmla="*/ 88 w 160"/>
              <a:gd name="T55" fmla="*/ 88 h 152"/>
              <a:gd name="T56" fmla="*/ 104 w 160"/>
              <a:gd name="T57" fmla="*/ 88 h 152"/>
              <a:gd name="T58" fmla="*/ 104 w 160"/>
              <a:gd name="T59" fmla="*/ 136 h 152"/>
              <a:gd name="T60" fmla="*/ 136 w 160"/>
              <a:gd name="T61" fmla="*/ 136 h 152"/>
              <a:gd name="T62" fmla="*/ 120 w 160"/>
              <a:gd name="T63" fmla="*/ 136 h 152"/>
              <a:gd name="T64" fmla="*/ 120 w 160"/>
              <a:gd name="T65" fmla="*/ 88 h 152"/>
              <a:gd name="T66" fmla="*/ 136 w 160"/>
              <a:gd name="T67" fmla="*/ 88 h 152"/>
              <a:gd name="T68" fmla="*/ 136 w 160"/>
              <a:gd name="T69" fmla="*/ 136 h 152"/>
              <a:gd name="T70" fmla="*/ 133 w 160"/>
              <a:gd name="T71" fmla="*/ 23 h 152"/>
              <a:gd name="T72" fmla="*/ 133 w 160"/>
              <a:gd name="T73" fmla="*/ 22 h 152"/>
              <a:gd name="T74" fmla="*/ 127 w 160"/>
              <a:gd name="T75" fmla="*/ 5 h 152"/>
              <a:gd name="T76" fmla="*/ 128 w 160"/>
              <a:gd name="T77" fmla="*/ 0 h 152"/>
              <a:gd name="T78" fmla="*/ 113 w 160"/>
              <a:gd name="T79" fmla="*/ 0 h 152"/>
              <a:gd name="T80" fmla="*/ 112 w 160"/>
              <a:gd name="T81" fmla="*/ 3 h 152"/>
              <a:gd name="T82" fmla="*/ 123 w 160"/>
              <a:gd name="T83" fmla="*/ 33 h 152"/>
              <a:gd name="T84" fmla="*/ 123 w 160"/>
              <a:gd name="T85" fmla="*/ 34 h 152"/>
              <a:gd name="T86" fmla="*/ 129 w 160"/>
              <a:gd name="T87" fmla="*/ 51 h 152"/>
              <a:gd name="T88" fmla="*/ 128 w 160"/>
              <a:gd name="T89" fmla="*/ 56 h 152"/>
              <a:gd name="T90" fmla="*/ 143 w 160"/>
              <a:gd name="T91" fmla="*/ 56 h 152"/>
              <a:gd name="T92" fmla="*/ 144 w 160"/>
              <a:gd name="T93" fmla="*/ 53 h 152"/>
              <a:gd name="T94" fmla="*/ 133 w 160"/>
              <a:gd name="T95" fmla="*/ 23 h 152"/>
              <a:gd name="T96" fmla="*/ 101 w 160"/>
              <a:gd name="T97" fmla="*/ 23 h 152"/>
              <a:gd name="T98" fmla="*/ 101 w 160"/>
              <a:gd name="T99" fmla="*/ 22 h 152"/>
              <a:gd name="T100" fmla="*/ 95 w 160"/>
              <a:gd name="T101" fmla="*/ 5 h 152"/>
              <a:gd name="T102" fmla="*/ 96 w 160"/>
              <a:gd name="T103" fmla="*/ 0 h 152"/>
              <a:gd name="T104" fmla="*/ 81 w 160"/>
              <a:gd name="T105" fmla="*/ 0 h 152"/>
              <a:gd name="T106" fmla="*/ 80 w 160"/>
              <a:gd name="T107" fmla="*/ 3 h 152"/>
              <a:gd name="T108" fmla="*/ 91 w 160"/>
              <a:gd name="T109" fmla="*/ 33 h 152"/>
              <a:gd name="T110" fmla="*/ 91 w 160"/>
              <a:gd name="T111" fmla="*/ 34 h 152"/>
              <a:gd name="T112" fmla="*/ 97 w 160"/>
              <a:gd name="T113" fmla="*/ 51 h 152"/>
              <a:gd name="T114" fmla="*/ 96 w 160"/>
              <a:gd name="T115" fmla="*/ 56 h 152"/>
              <a:gd name="T116" fmla="*/ 111 w 160"/>
              <a:gd name="T117" fmla="*/ 56 h 152"/>
              <a:gd name="T118" fmla="*/ 112 w 160"/>
              <a:gd name="T119" fmla="*/ 53 h 152"/>
              <a:gd name="T120" fmla="*/ 101 w 160"/>
              <a:gd name="T121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152">
                <a:moveTo>
                  <a:pt x="73" y="72"/>
                </a:moveTo>
                <a:cubicBezTo>
                  <a:pt x="71" y="70"/>
                  <a:pt x="69" y="68"/>
                  <a:pt x="67" y="66"/>
                </a:cubicBezTo>
                <a:cubicBezTo>
                  <a:pt x="55" y="54"/>
                  <a:pt x="55" y="54"/>
                  <a:pt x="55" y="54"/>
                </a:cubicBezTo>
                <a:cubicBezTo>
                  <a:pt x="54" y="52"/>
                  <a:pt x="52" y="51"/>
                  <a:pt x="50" y="50"/>
                </a:cubicBezTo>
                <a:cubicBezTo>
                  <a:pt x="48" y="49"/>
                  <a:pt x="45" y="48"/>
                  <a:pt x="42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32" y="48"/>
                  <a:pt x="24" y="56"/>
                  <a:pt x="24" y="66"/>
                </a:cubicBezTo>
                <a:cubicBezTo>
                  <a:pt x="24" y="72"/>
                  <a:pt x="24" y="7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72"/>
                  <a:pt x="160" y="72"/>
                  <a:pt x="160" y="72"/>
                </a:cubicBezTo>
                <a:lnTo>
                  <a:pt x="73" y="72"/>
                </a:lnTo>
                <a:close/>
                <a:moveTo>
                  <a:pt x="4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88"/>
                  <a:pt x="24" y="88"/>
                  <a:pt x="24" y="88"/>
                </a:cubicBezTo>
                <a:cubicBezTo>
                  <a:pt x="40" y="88"/>
                  <a:pt x="40" y="88"/>
                  <a:pt x="40" y="88"/>
                </a:cubicBezTo>
                <a:lnTo>
                  <a:pt x="40" y="136"/>
                </a:lnTo>
                <a:close/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88"/>
                  <a:pt x="56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lnTo>
                  <a:pt x="72" y="136"/>
                </a:lnTo>
                <a:close/>
                <a:moveTo>
                  <a:pt x="104" y="136"/>
                </a:moveTo>
                <a:cubicBezTo>
                  <a:pt x="88" y="136"/>
                  <a:pt x="88" y="136"/>
                  <a:pt x="88" y="136"/>
                </a:cubicBezTo>
                <a:cubicBezTo>
                  <a:pt x="88" y="88"/>
                  <a:pt x="88" y="88"/>
                  <a:pt x="88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36"/>
                </a:lnTo>
                <a:close/>
                <a:moveTo>
                  <a:pt x="136" y="136"/>
                </a:moveTo>
                <a:cubicBezTo>
                  <a:pt x="120" y="136"/>
                  <a:pt x="120" y="136"/>
                  <a:pt x="120" y="136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36" y="88"/>
                  <a:pt x="136" y="88"/>
                  <a:pt x="136" y="88"/>
                </a:cubicBezTo>
                <a:lnTo>
                  <a:pt x="136" y="136"/>
                </a:lnTo>
                <a:close/>
                <a:moveTo>
                  <a:pt x="133" y="23"/>
                </a:moveTo>
                <a:cubicBezTo>
                  <a:pt x="133" y="22"/>
                  <a:pt x="133" y="22"/>
                  <a:pt x="133" y="22"/>
                </a:cubicBezTo>
                <a:cubicBezTo>
                  <a:pt x="128" y="17"/>
                  <a:pt x="126" y="11"/>
                  <a:pt x="127" y="5"/>
                </a:cubicBezTo>
                <a:cubicBezTo>
                  <a:pt x="128" y="0"/>
                  <a:pt x="128" y="0"/>
                  <a:pt x="128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1" y="14"/>
                  <a:pt x="115" y="25"/>
                  <a:pt x="123" y="33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8" y="39"/>
                  <a:pt x="130" y="45"/>
                  <a:pt x="129" y="51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45" y="42"/>
                  <a:pt x="141" y="31"/>
                  <a:pt x="133" y="23"/>
                </a:cubicBezTo>
                <a:close/>
                <a:moveTo>
                  <a:pt x="101" y="23"/>
                </a:moveTo>
                <a:cubicBezTo>
                  <a:pt x="101" y="22"/>
                  <a:pt x="101" y="22"/>
                  <a:pt x="101" y="22"/>
                </a:cubicBezTo>
                <a:cubicBezTo>
                  <a:pt x="96" y="17"/>
                  <a:pt x="94" y="11"/>
                  <a:pt x="95" y="5"/>
                </a:cubicBezTo>
                <a:cubicBezTo>
                  <a:pt x="96" y="0"/>
                  <a:pt x="96" y="0"/>
                  <a:pt x="96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3"/>
                  <a:pt x="80" y="3"/>
                  <a:pt x="80" y="3"/>
                </a:cubicBezTo>
                <a:cubicBezTo>
                  <a:pt x="79" y="14"/>
                  <a:pt x="83" y="25"/>
                  <a:pt x="91" y="33"/>
                </a:cubicBezTo>
                <a:cubicBezTo>
                  <a:pt x="91" y="34"/>
                  <a:pt x="91" y="34"/>
                  <a:pt x="91" y="34"/>
                </a:cubicBezTo>
                <a:cubicBezTo>
                  <a:pt x="96" y="39"/>
                  <a:pt x="98" y="45"/>
                  <a:pt x="97" y="51"/>
                </a:cubicBezTo>
                <a:cubicBezTo>
                  <a:pt x="96" y="56"/>
                  <a:pt x="96" y="56"/>
                  <a:pt x="96" y="56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3" y="42"/>
                  <a:pt x="109" y="31"/>
                  <a:pt x="101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56"/>
          <p:cNvSpPr>
            <a:spLocks noEditPoints="1"/>
          </p:cNvSpPr>
          <p:nvPr/>
        </p:nvSpPr>
        <p:spPr bwMode="auto">
          <a:xfrm>
            <a:off x="8626476" y="3551238"/>
            <a:ext cx="654050" cy="766763"/>
          </a:xfrm>
          <a:custGeom>
            <a:avLst/>
            <a:gdLst>
              <a:gd name="T0" fmla="*/ 124 w 136"/>
              <a:gd name="T1" fmla="*/ 128 h 160"/>
              <a:gd name="T2" fmla="*/ 112 w 136"/>
              <a:gd name="T3" fmla="*/ 140 h 160"/>
              <a:gd name="T4" fmla="*/ 124 w 136"/>
              <a:gd name="T5" fmla="*/ 152 h 160"/>
              <a:gd name="T6" fmla="*/ 136 w 136"/>
              <a:gd name="T7" fmla="*/ 140 h 160"/>
              <a:gd name="T8" fmla="*/ 124 w 136"/>
              <a:gd name="T9" fmla="*/ 128 h 160"/>
              <a:gd name="T10" fmla="*/ 104 w 136"/>
              <a:gd name="T11" fmla="*/ 31 h 160"/>
              <a:gd name="T12" fmla="*/ 40 w 136"/>
              <a:gd name="T13" fmla="*/ 0 h 160"/>
              <a:gd name="T14" fmla="*/ 40 w 136"/>
              <a:gd name="T15" fmla="*/ 144 h 160"/>
              <a:gd name="T16" fmla="*/ 24 w 136"/>
              <a:gd name="T17" fmla="*/ 144 h 160"/>
              <a:gd name="T18" fmla="*/ 24 w 136"/>
              <a:gd name="T19" fmla="*/ 130 h 160"/>
              <a:gd name="T20" fmla="*/ 0 w 136"/>
              <a:gd name="T21" fmla="*/ 144 h 160"/>
              <a:gd name="T22" fmla="*/ 48 w 136"/>
              <a:gd name="T23" fmla="*/ 160 h 160"/>
              <a:gd name="T24" fmla="*/ 96 w 136"/>
              <a:gd name="T25" fmla="*/ 144 h 160"/>
              <a:gd name="T26" fmla="*/ 56 w 136"/>
              <a:gd name="T27" fmla="*/ 128 h 160"/>
              <a:gd name="T28" fmla="*/ 56 w 136"/>
              <a:gd name="T29" fmla="*/ 56 h 160"/>
              <a:gd name="T30" fmla="*/ 104 w 136"/>
              <a:gd name="T31" fmla="*/ 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6" h="160">
                <a:moveTo>
                  <a:pt x="124" y="128"/>
                </a:moveTo>
                <a:cubicBezTo>
                  <a:pt x="117" y="128"/>
                  <a:pt x="112" y="133"/>
                  <a:pt x="112" y="140"/>
                </a:cubicBezTo>
                <a:cubicBezTo>
                  <a:pt x="112" y="147"/>
                  <a:pt x="117" y="152"/>
                  <a:pt x="124" y="152"/>
                </a:cubicBezTo>
                <a:cubicBezTo>
                  <a:pt x="131" y="152"/>
                  <a:pt x="136" y="147"/>
                  <a:pt x="136" y="140"/>
                </a:cubicBezTo>
                <a:cubicBezTo>
                  <a:pt x="136" y="133"/>
                  <a:pt x="131" y="128"/>
                  <a:pt x="124" y="128"/>
                </a:cubicBezTo>
                <a:close/>
                <a:moveTo>
                  <a:pt x="104" y="31"/>
                </a:moveTo>
                <a:cubicBezTo>
                  <a:pt x="40" y="0"/>
                  <a:pt x="40" y="0"/>
                  <a:pt x="40" y="0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10" y="133"/>
                  <a:pt x="0" y="138"/>
                  <a:pt x="0" y="144"/>
                </a:cubicBezTo>
                <a:cubicBezTo>
                  <a:pt x="0" y="153"/>
                  <a:pt x="21" y="160"/>
                  <a:pt x="48" y="160"/>
                </a:cubicBezTo>
                <a:cubicBezTo>
                  <a:pt x="75" y="160"/>
                  <a:pt x="96" y="153"/>
                  <a:pt x="96" y="144"/>
                </a:cubicBezTo>
                <a:cubicBezTo>
                  <a:pt x="96" y="136"/>
                  <a:pt x="79" y="130"/>
                  <a:pt x="56" y="128"/>
                </a:cubicBezTo>
                <a:cubicBezTo>
                  <a:pt x="56" y="56"/>
                  <a:pt x="56" y="56"/>
                  <a:pt x="56" y="56"/>
                </a:cubicBezTo>
                <a:lnTo>
                  <a:pt x="104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59"/>
          <p:cNvSpPr>
            <a:spLocks noEditPoints="1"/>
          </p:cNvSpPr>
          <p:nvPr/>
        </p:nvSpPr>
        <p:spPr bwMode="auto">
          <a:xfrm>
            <a:off x="6227763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0 w 144"/>
              <a:gd name="T3" fmla="*/ 0 h 144"/>
              <a:gd name="T4" fmla="*/ 0 w 144"/>
              <a:gd name="T5" fmla="*/ 80 h 144"/>
              <a:gd name="T6" fmla="*/ 32 w 144"/>
              <a:gd name="T7" fmla="*/ 112 h 144"/>
              <a:gd name="T8" fmla="*/ 80 w 144"/>
              <a:gd name="T9" fmla="*/ 112 h 144"/>
              <a:gd name="T10" fmla="*/ 112 w 144"/>
              <a:gd name="T11" fmla="*/ 80 h 144"/>
              <a:gd name="T12" fmla="*/ 112 w 144"/>
              <a:gd name="T13" fmla="*/ 56 h 144"/>
              <a:gd name="T14" fmla="*/ 128 w 144"/>
              <a:gd name="T15" fmla="*/ 56 h 144"/>
              <a:gd name="T16" fmla="*/ 144 w 144"/>
              <a:gd name="T17" fmla="*/ 40 h 144"/>
              <a:gd name="T18" fmla="*/ 144 w 144"/>
              <a:gd name="T19" fmla="*/ 16 h 144"/>
              <a:gd name="T20" fmla="*/ 128 w 144"/>
              <a:gd name="T21" fmla="*/ 0 h 144"/>
              <a:gd name="T22" fmla="*/ 128 w 144"/>
              <a:gd name="T23" fmla="*/ 40 h 144"/>
              <a:gd name="T24" fmla="*/ 112 w 144"/>
              <a:gd name="T25" fmla="*/ 40 h 144"/>
              <a:gd name="T26" fmla="*/ 112 w 144"/>
              <a:gd name="T27" fmla="*/ 16 h 144"/>
              <a:gd name="T28" fmla="*/ 128 w 144"/>
              <a:gd name="T29" fmla="*/ 16 h 144"/>
              <a:gd name="T30" fmla="*/ 128 w 144"/>
              <a:gd name="T31" fmla="*/ 40 h 144"/>
              <a:gd name="T32" fmla="*/ 0 w 144"/>
              <a:gd name="T33" fmla="*/ 128 h 144"/>
              <a:gd name="T34" fmla="*/ 128 w 144"/>
              <a:gd name="T35" fmla="*/ 128 h 144"/>
              <a:gd name="T36" fmla="*/ 128 w 144"/>
              <a:gd name="T37" fmla="*/ 144 h 144"/>
              <a:gd name="T38" fmla="*/ 0 w 144"/>
              <a:gd name="T39" fmla="*/ 144 h 144"/>
              <a:gd name="T40" fmla="*/ 0 w 144"/>
              <a:gd name="T4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8"/>
                  <a:pt x="14" y="112"/>
                  <a:pt x="32" y="112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98" y="112"/>
                  <a:pt x="112" y="98"/>
                  <a:pt x="112" y="80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7" y="56"/>
                  <a:pt x="144" y="49"/>
                  <a:pt x="144" y="4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40"/>
                </a:lnTo>
                <a:close/>
                <a:moveTo>
                  <a:pt x="0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0" y="144"/>
                  <a:pt x="0" y="144"/>
                  <a:pt x="0" y="144"/>
                </a:cubicBezTo>
                <a:lnTo>
                  <a:pt x="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62"/>
          <p:cNvSpPr>
            <a:spLocks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450 w 483"/>
              <a:gd name="T1" fmla="*/ 311 h 483"/>
              <a:gd name="T2" fmla="*/ 483 w 483"/>
              <a:gd name="T3" fmla="*/ 275 h 483"/>
              <a:gd name="T4" fmla="*/ 450 w 483"/>
              <a:gd name="T5" fmla="*/ 242 h 483"/>
              <a:gd name="T6" fmla="*/ 362 w 483"/>
              <a:gd name="T7" fmla="*/ 329 h 483"/>
              <a:gd name="T8" fmla="*/ 154 w 483"/>
              <a:gd name="T9" fmla="*/ 121 h 483"/>
              <a:gd name="T10" fmla="*/ 241 w 483"/>
              <a:gd name="T11" fmla="*/ 33 h 483"/>
              <a:gd name="T12" fmla="*/ 208 w 483"/>
              <a:gd name="T13" fmla="*/ 0 h 483"/>
              <a:gd name="T14" fmla="*/ 172 w 483"/>
              <a:gd name="T15" fmla="*/ 33 h 483"/>
              <a:gd name="T16" fmla="*/ 139 w 483"/>
              <a:gd name="T17" fmla="*/ 0 h 483"/>
              <a:gd name="T18" fmla="*/ 87 w 483"/>
              <a:gd name="T19" fmla="*/ 51 h 483"/>
              <a:gd name="T20" fmla="*/ 51 w 483"/>
              <a:gd name="T21" fmla="*/ 18 h 483"/>
              <a:gd name="T22" fmla="*/ 18 w 483"/>
              <a:gd name="T23" fmla="*/ 51 h 483"/>
              <a:gd name="T24" fmla="*/ 51 w 483"/>
              <a:gd name="T25" fmla="*/ 88 h 483"/>
              <a:gd name="T26" fmla="*/ 0 w 483"/>
              <a:gd name="T27" fmla="*/ 139 h 483"/>
              <a:gd name="T28" fmla="*/ 33 w 483"/>
              <a:gd name="T29" fmla="*/ 172 h 483"/>
              <a:gd name="T30" fmla="*/ 0 w 483"/>
              <a:gd name="T31" fmla="*/ 208 h 483"/>
              <a:gd name="T32" fmla="*/ 33 w 483"/>
              <a:gd name="T33" fmla="*/ 242 h 483"/>
              <a:gd name="T34" fmla="*/ 121 w 483"/>
              <a:gd name="T35" fmla="*/ 154 h 483"/>
              <a:gd name="T36" fmla="*/ 329 w 483"/>
              <a:gd name="T37" fmla="*/ 362 h 483"/>
              <a:gd name="T38" fmla="*/ 241 w 483"/>
              <a:gd name="T39" fmla="*/ 450 h 483"/>
              <a:gd name="T40" fmla="*/ 275 w 483"/>
              <a:gd name="T41" fmla="*/ 483 h 483"/>
              <a:gd name="T42" fmla="*/ 311 w 483"/>
              <a:gd name="T43" fmla="*/ 450 h 483"/>
              <a:gd name="T44" fmla="*/ 344 w 483"/>
              <a:gd name="T45" fmla="*/ 483 h 483"/>
              <a:gd name="T46" fmla="*/ 395 w 483"/>
              <a:gd name="T47" fmla="*/ 432 h 483"/>
              <a:gd name="T48" fmla="*/ 432 w 483"/>
              <a:gd name="T49" fmla="*/ 465 h 483"/>
              <a:gd name="T50" fmla="*/ 465 w 483"/>
              <a:gd name="T51" fmla="*/ 432 h 483"/>
              <a:gd name="T52" fmla="*/ 432 w 483"/>
              <a:gd name="T53" fmla="*/ 396 h 483"/>
              <a:gd name="T54" fmla="*/ 483 w 483"/>
              <a:gd name="T55" fmla="*/ 344 h 483"/>
              <a:gd name="T56" fmla="*/ 450 w 483"/>
              <a:gd name="T57" fmla="*/ 311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3" h="483">
                <a:moveTo>
                  <a:pt x="450" y="311"/>
                </a:moveTo>
                <a:lnTo>
                  <a:pt x="483" y="275"/>
                </a:lnTo>
                <a:lnTo>
                  <a:pt x="450" y="242"/>
                </a:lnTo>
                <a:lnTo>
                  <a:pt x="362" y="329"/>
                </a:lnTo>
                <a:lnTo>
                  <a:pt x="154" y="121"/>
                </a:lnTo>
                <a:lnTo>
                  <a:pt x="241" y="33"/>
                </a:lnTo>
                <a:lnTo>
                  <a:pt x="208" y="0"/>
                </a:lnTo>
                <a:lnTo>
                  <a:pt x="172" y="33"/>
                </a:lnTo>
                <a:lnTo>
                  <a:pt x="139" y="0"/>
                </a:lnTo>
                <a:lnTo>
                  <a:pt x="87" y="51"/>
                </a:lnTo>
                <a:lnTo>
                  <a:pt x="51" y="18"/>
                </a:lnTo>
                <a:lnTo>
                  <a:pt x="18" y="51"/>
                </a:lnTo>
                <a:lnTo>
                  <a:pt x="51" y="88"/>
                </a:lnTo>
                <a:lnTo>
                  <a:pt x="0" y="139"/>
                </a:lnTo>
                <a:lnTo>
                  <a:pt x="33" y="172"/>
                </a:lnTo>
                <a:lnTo>
                  <a:pt x="0" y="208"/>
                </a:lnTo>
                <a:lnTo>
                  <a:pt x="33" y="242"/>
                </a:lnTo>
                <a:lnTo>
                  <a:pt x="121" y="154"/>
                </a:lnTo>
                <a:lnTo>
                  <a:pt x="329" y="362"/>
                </a:lnTo>
                <a:lnTo>
                  <a:pt x="241" y="450"/>
                </a:lnTo>
                <a:lnTo>
                  <a:pt x="275" y="483"/>
                </a:lnTo>
                <a:lnTo>
                  <a:pt x="311" y="450"/>
                </a:lnTo>
                <a:lnTo>
                  <a:pt x="344" y="483"/>
                </a:lnTo>
                <a:lnTo>
                  <a:pt x="395" y="432"/>
                </a:lnTo>
                <a:lnTo>
                  <a:pt x="432" y="465"/>
                </a:lnTo>
                <a:lnTo>
                  <a:pt x="465" y="432"/>
                </a:lnTo>
                <a:lnTo>
                  <a:pt x="432" y="396"/>
                </a:lnTo>
                <a:lnTo>
                  <a:pt x="483" y="344"/>
                </a:lnTo>
                <a:lnTo>
                  <a:pt x="450" y="3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65"/>
          <p:cNvSpPr>
            <a:spLocks noEditPoints="1"/>
          </p:cNvSpPr>
          <p:nvPr/>
        </p:nvSpPr>
        <p:spPr bwMode="auto">
          <a:xfrm>
            <a:off x="1538288" y="3551238"/>
            <a:ext cx="728663" cy="766763"/>
          </a:xfrm>
          <a:custGeom>
            <a:avLst/>
            <a:gdLst>
              <a:gd name="T0" fmla="*/ 88 w 152"/>
              <a:gd name="T1" fmla="*/ 0 h 160"/>
              <a:gd name="T2" fmla="*/ 88 w 152"/>
              <a:gd name="T3" fmla="*/ 64 h 160"/>
              <a:gd name="T4" fmla="*/ 152 w 152"/>
              <a:gd name="T5" fmla="*/ 64 h 160"/>
              <a:gd name="T6" fmla="*/ 88 w 152"/>
              <a:gd name="T7" fmla="*/ 0 h 160"/>
              <a:gd name="T8" fmla="*/ 139 w 152"/>
              <a:gd name="T9" fmla="*/ 111 h 160"/>
              <a:gd name="T10" fmla="*/ 152 w 152"/>
              <a:gd name="T11" fmla="*/ 72 h 160"/>
              <a:gd name="T12" fmla="*/ 36 w 152"/>
              <a:gd name="T13" fmla="*/ 72 h 160"/>
              <a:gd name="T14" fmla="*/ 28 w 152"/>
              <a:gd name="T15" fmla="*/ 56 h 160"/>
              <a:gd name="T16" fmla="*/ 0 w 152"/>
              <a:gd name="T17" fmla="*/ 56 h 160"/>
              <a:gd name="T18" fmla="*/ 0 w 152"/>
              <a:gd name="T19" fmla="*/ 72 h 160"/>
              <a:gd name="T20" fmla="*/ 18 w 152"/>
              <a:gd name="T21" fmla="*/ 72 h 160"/>
              <a:gd name="T22" fmla="*/ 35 w 152"/>
              <a:gd name="T23" fmla="*/ 107 h 160"/>
              <a:gd name="T24" fmla="*/ 20 w 152"/>
              <a:gd name="T25" fmla="*/ 132 h 160"/>
              <a:gd name="T26" fmla="*/ 48 w 152"/>
              <a:gd name="T27" fmla="*/ 160 h 160"/>
              <a:gd name="T28" fmla="*/ 76 w 152"/>
              <a:gd name="T29" fmla="*/ 136 h 160"/>
              <a:gd name="T30" fmla="*/ 92 w 152"/>
              <a:gd name="T31" fmla="*/ 136 h 160"/>
              <a:gd name="T32" fmla="*/ 120 w 152"/>
              <a:gd name="T33" fmla="*/ 160 h 160"/>
              <a:gd name="T34" fmla="*/ 148 w 152"/>
              <a:gd name="T35" fmla="*/ 132 h 160"/>
              <a:gd name="T36" fmla="*/ 139 w 152"/>
              <a:gd name="T37" fmla="*/ 111 h 160"/>
              <a:gd name="T38" fmla="*/ 48 w 152"/>
              <a:gd name="T39" fmla="*/ 144 h 160"/>
              <a:gd name="T40" fmla="*/ 36 w 152"/>
              <a:gd name="T41" fmla="*/ 132 h 160"/>
              <a:gd name="T42" fmla="*/ 48 w 152"/>
              <a:gd name="T43" fmla="*/ 120 h 160"/>
              <a:gd name="T44" fmla="*/ 60 w 152"/>
              <a:gd name="T45" fmla="*/ 132 h 160"/>
              <a:gd name="T46" fmla="*/ 48 w 152"/>
              <a:gd name="T47" fmla="*/ 144 h 160"/>
              <a:gd name="T48" fmla="*/ 120 w 152"/>
              <a:gd name="T49" fmla="*/ 144 h 160"/>
              <a:gd name="T50" fmla="*/ 108 w 152"/>
              <a:gd name="T51" fmla="*/ 132 h 160"/>
              <a:gd name="T52" fmla="*/ 120 w 152"/>
              <a:gd name="T53" fmla="*/ 120 h 160"/>
              <a:gd name="T54" fmla="*/ 132 w 152"/>
              <a:gd name="T55" fmla="*/ 132 h 160"/>
              <a:gd name="T56" fmla="*/ 120 w 152"/>
              <a:gd name="T5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2" h="160">
                <a:moveTo>
                  <a:pt x="88" y="0"/>
                </a:moveTo>
                <a:cubicBezTo>
                  <a:pt x="88" y="64"/>
                  <a:pt x="88" y="64"/>
                  <a:pt x="88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29"/>
                  <a:pt x="123" y="0"/>
                  <a:pt x="88" y="0"/>
                </a:cubicBezTo>
                <a:close/>
                <a:moveTo>
                  <a:pt x="139" y="111"/>
                </a:moveTo>
                <a:cubicBezTo>
                  <a:pt x="147" y="100"/>
                  <a:pt x="152" y="87"/>
                  <a:pt x="15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28" y="56"/>
                  <a:pt x="28" y="56"/>
                  <a:pt x="2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72"/>
                  <a:pt x="33" y="105"/>
                  <a:pt x="35" y="107"/>
                </a:cubicBezTo>
                <a:cubicBezTo>
                  <a:pt x="26" y="112"/>
                  <a:pt x="20" y="121"/>
                  <a:pt x="20" y="132"/>
                </a:cubicBezTo>
                <a:cubicBezTo>
                  <a:pt x="20" y="147"/>
                  <a:pt x="33" y="160"/>
                  <a:pt x="48" y="160"/>
                </a:cubicBezTo>
                <a:cubicBezTo>
                  <a:pt x="62" y="160"/>
                  <a:pt x="74" y="150"/>
                  <a:pt x="76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4" y="150"/>
                  <a:pt x="106" y="160"/>
                  <a:pt x="120" y="160"/>
                </a:cubicBezTo>
                <a:cubicBezTo>
                  <a:pt x="135" y="160"/>
                  <a:pt x="148" y="147"/>
                  <a:pt x="148" y="132"/>
                </a:cubicBezTo>
                <a:cubicBezTo>
                  <a:pt x="148" y="124"/>
                  <a:pt x="144" y="116"/>
                  <a:pt x="139" y="111"/>
                </a:cubicBezTo>
                <a:close/>
                <a:moveTo>
                  <a:pt x="48" y="144"/>
                </a:moveTo>
                <a:cubicBezTo>
                  <a:pt x="41" y="144"/>
                  <a:pt x="36" y="139"/>
                  <a:pt x="36" y="132"/>
                </a:cubicBezTo>
                <a:cubicBezTo>
                  <a:pt x="36" y="125"/>
                  <a:pt x="41" y="120"/>
                  <a:pt x="48" y="120"/>
                </a:cubicBezTo>
                <a:cubicBezTo>
                  <a:pt x="55" y="120"/>
                  <a:pt x="60" y="125"/>
                  <a:pt x="60" y="132"/>
                </a:cubicBezTo>
                <a:cubicBezTo>
                  <a:pt x="60" y="139"/>
                  <a:pt x="55" y="144"/>
                  <a:pt x="48" y="144"/>
                </a:cubicBezTo>
                <a:close/>
                <a:moveTo>
                  <a:pt x="120" y="144"/>
                </a:moveTo>
                <a:cubicBezTo>
                  <a:pt x="113" y="144"/>
                  <a:pt x="108" y="139"/>
                  <a:pt x="108" y="132"/>
                </a:cubicBezTo>
                <a:cubicBezTo>
                  <a:pt x="108" y="125"/>
                  <a:pt x="113" y="120"/>
                  <a:pt x="120" y="120"/>
                </a:cubicBezTo>
                <a:cubicBezTo>
                  <a:pt x="127" y="120"/>
                  <a:pt x="132" y="125"/>
                  <a:pt x="132" y="132"/>
                </a:cubicBezTo>
                <a:cubicBezTo>
                  <a:pt x="132" y="139"/>
                  <a:pt x="127" y="144"/>
                  <a:pt x="12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Oval 168"/>
          <p:cNvSpPr>
            <a:spLocks noChangeArrowheads="1"/>
          </p:cNvSpPr>
          <p:nvPr/>
        </p:nvSpPr>
        <p:spPr bwMode="auto">
          <a:xfrm>
            <a:off x="16046450" y="1814513"/>
            <a:ext cx="87313" cy="857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Oval 169"/>
          <p:cNvSpPr>
            <a:spLocks noChangeArrowheads="1"/>
          </p:cNvSpPr>
          <p:nvPr/>
        </p:nvSpPr>
        <p:spPr bwMode="auto">
          <a:xfrm>
            <a:off x="15875000" y="1814513"/>
            <a:ext cx="85725" cy="857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70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76 w 176"/>
              <a:gd name="T1" fmla="*/ 77 h 144"/>
              <a:gd name="T2" fmla="*/ 176 w 176"/>
              <a:gd name="T3" fmla="*/ 72 h 144"/>
              <a:gd name="T4" fmla="*/ 176 w 176"/>
              <a:gd name="T5" fmla="*/ 67 h 144"/>
              <a:gd name="T6" fmla="*/ 153 w 176"/>
              <a:gd name="T7" fmla="*/ 41 h 144"/>
              <a:gd name="T8" fmla="*/ 136 w 176"/>
              <a:gd name="T9" fmla="*/ 18 h 144"/>
              <a:gd name="T10" fmla="*/ 88 w 176"/>
              <a:gd name="T11" fmla="*/ 0 h 144"/>
              <a:gd name="T12" fmla="*/ 40 w 176"/>
              <a:gd name="T13" fmla="*/ 18 h 144"/>
              <a:gd name="T14" fmla="*/ 23 w 176"/>
              <a:gd name="T15" fmla="*/ 41 h 144"/>
              <a:gd name="T16" fmla="*/ 0 w 176"/>
              <a:gd name="T17" fmla="*/ 67 h 144"/>
              <a:gd name="T18" fmla="*/ 0 w 176"/>
              <a:gd name="T19" fmla="*/ 72 h 144"/>
              <a:gd name="T20" fmla="*/ 0 w 176"/>
              <a:gd name="T21" fmla="*/ 77 h 144"/>
              <a:gd name="T22" fmla="*/ 23 w 176"/>
              <a:gd name="T23" fmla="*/ 103 h 144"/>
              <a:gd name="T24" fmla="*/ 40 w 176"/>
              <a:gd name="T25" fmla="*/ 126 h 144"/>
              <a:gd name="T26" fmla="*/ 88 w 176"/>
              <a:gd name="T27" fmla="*/ 144 h 144"/>
              <a:gd name="T28" fmla="*/ 136 w 176"/>
              <a:gd name="T29" fmla="*/ 126 h 144"/>
              <a:gd name="T30" fmla="*/ 153 w 176"/>
              <a:gd name="T31" fmla="*/ 103 h 144"/>
              <a:gd name="T32" fmla="*/ 176 w 176"/>
              <a:gd name="T33" fmla="*/ 77 h 144"/>
              <a:gd name="T34" fmla="*/ 144 w 176"/>
              <a:gd name="T35" fmla="*/ 88 h 144"/>
              <a:gd name="T36" fmla="*/ 142 w 176"/>
              <a:gd name="T37" fmla="*/ 88 h 144"/>
              <a:gd name="T38" fmla="*/ 135 w 176"/>
              <a:gd name="T39" fmla="*/ 103 h 144"/>
              <a:gd name="T40" fmla="*/ 88 w 176"/>
              <a:gd name="T41" fmla="*/ 128 h 144"/>
              <a:gd name="T42" fmla="*/ 41 w 176"/>
              <a:gd name="T43" fmla="*/ 103 h 144"/>
              <a:gd name="T44" fmla="*/ 34 w 176"/>
              <a:gd name="T45" fmla="*/ 88 h 144"/>
              <a:gd name="T46" fmla="*/ 32 w 176"/>
              <a:gd name="T47" fmla="*/ 88 h 144"/>
              <a:gd name="T48" fmla="*/ 16 w 176"/>
              <a:gd name="T49" fmla="*/ 72 h 144"/>
              <a:gd name="T50" fmla="*/ 32 w 176"/>
              <a:gd name="T51" fmla="*/ 56 h 144"/>
              <a:gd name="T52" fmla="*/ 34 w 176"/>
              <a:gd name="T53" fmla="*/ 56 h 144"/>
              <a:gd name="T54" fmla="*/ 41 w 176"/>
              <a:gd name="T55" fmla="*/ 41 h 144"/>
              <a:gd name="T56" fmla="*/ 88 w 176"/>
              <a:gd name="T57" fmla="*/ 16 h 144"/>
              <a:gd name="T58" fmla="*/ 135 w 176"/>
              <a:gd name="T59" fmla="*/ 41 h 144"/>
              <a:gd name="T60" fmla="*/ 142 w 176"/>
              <a:gd name="T61" fmla="*/ 56 h 144"/>
              <a:gd name="T62" fmla="*/ 144 w 176"/>
              <a:gd name="T63" fmla="*/ 56 h 144"/>
              <a:gd name="T64" fmla="*/ 160 w 176"/>
              <a:gd name="T65" fmla="*/ 72 h 144"/>
              <a:gd name="T66" fmla="*/ 144 w 176"/>
              <a:gd name="T67" fmla="*/ 88 h 144"/>
              <a:gd name="T68" fmla="*/ 52 w 176"/>
              <a:gd name="T69" fmla="*/ 88 h 144"/>
              <a:gd name="T70" fmla="*/ 88 w 176"/>
              <a:gd name="T71" fmla="*/ 112 h 144"/>
              <a:gd name="T72" fmla="*/ 124 w 176"/>
              <a:gd name="T73" fmla="*/ 88 h 144"/>
              <a:gd name="T74" fmla="*/ 52 w 176"/>
              <a:gd name="T7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44">
                <a:moveTo>
                  <a:pt x="176" y="77"/>
                </a:moveTo>
                <a:cubicBezTo>
                  <a:pt x="176" y="76"/>
                  <a:pt x="176" y="74"/>
                  <a:pt x="176" y="72"/>
                </a:cubicBezTo>
                <a:cubicBezTo>
                  <a:pt x="176" y="70"/>
                  <a:pt x="176" y="68"/>
                  <a:pt x="176" y="67"/>
                </a:cubicBezTo>
                <a:cubicBezTo>
                  <a:pt x="174" y="55"/>
                  <a:pt x="165" y="45"/>
                  <a:pt x="153" y="41"/>
                </a:cubicBezTo>
                <a:cubicBezTo>
                  <a:pt x="149" y="32"/>
                  <a:pt x="143" y="24"/>
                  <a:pt x="136" y="18"/>
                </a:cubicBezTo>
                <a:cubicBezTo>
                  <a:pt x="123" y="7"/>
                  <a:pt x="106" y="0"/>
                  <a:pt x="88" y="0"/>
                </a:cubicBezTo>
                <a:cubicBezTo>
                  <a:pt x="70" y="0"/>
                  <a:pt x="53" y="7"/>
                  <a:pt x="40" y="18"/>
                </a:cubicBezTo>
                <a:cubicBezTo>
                  <a:pt x="33" y="25"/>
                  <a:pt x="27" y="32"/>
                  <a:pt x="23" y="41"/>
                </a:cubicBezTo>
                <a:cubicBezTo>
                  <a:pt x="11" y="45"/>
                  <a:pt x="2" y="55"/>
                  <a:pt x="0" y="67"/>
                </a:cubicBezTo>
                <a:cubicBezTo>
                  <a:pt x="0" y="68"/>
                  <a:pt x="0" y="70"/>
                  <a:pt x="0" y="72"/>
                </a:cubicBezTo>
                <a:cubicBezTo>
                  <a:pt x="0" y="74"/>
                  <a:pt x="0" y="76"/>
                  <a:pt x="0" y="77"/>
                </a:cubicBezTo>
                <a:cubicBezTo>
                  <a:pt x="2" y="89"/>
                  <a:pt x="11" y="99"/>
                  <a:pt x="23" y="103"/>
                </a:cubicBezTo>
                <a:cubicBezTo>
                  <a:pt x="27" y="112"/>
                  <a:pt x="33" y="119"/>
                  <a:pt x="40" y="126"/>
                </a:cubicBezTo>
                <a:cubicBezTo>
                  <a:pt x="53" y="137"/>
                  <a:pt x="70" y="144"/>
                  <a:pt x="88" y="144"/>
                </a:cubicBezTo>
                <a:cubicBezTo>
                  <a:pt x="106" y="144"/>
                  <a:pt x="123" y="137"/>
                  <a:pt x="136" y="126"/>
                </a:cubicBezTo>
                <a:cubicBezTo>
                  <a:pt x="143" y="119"/>
                  <a:pt x="149" y="112"/>
                  <a:pt x="153" y="103"/>
                </a:cubicBezTo>
                <a:cubicBezTo>
                  <a:pt x="165" y="99"/>
                  <a:pt x="174" y="89"/>
                  <a:pt x="176" y="77"/>
                </a:cubicBezTo>
                <a:close/>
                <a:moveTo>
                  <a:pt x="144" y="88"/>
                </a:moveTo>
                <a:cubicBezTo>
                  <a:pt x="143" y="88"/>
                  <a:pt x="142" y="88"/>
                  <a:pt x="142" y="88"/>
                </a:cubicBezTo>
                <a:cubicBezTo>
                  <a:pt x="140" y="93"/>
                  <a:pt x="138" y="98"/>
                  <a:pt x="135" y="103"/>
                </a:cubicBezTo>
                <a:cubicBezTo>
                  <a:pt x="125" y="118"/>
                  <a:pt x="108" y="128"/>
                  <a:pt x="88" y="128"/>
                </a:cubicBezTo>
                <a:cubicBezTo>
                  <a:pt x="68" y="128"/>
                  <a:pt x="51" y="118"/>
                  <a:pt x="41" y="103"/>
                </a:cubicBezTo>
                <a:cubicBezTo>
                  <a:pt x="38" y="98"/>
                  <a:pt x="36" y="93"/>
                  <a:pt x="34" y="88"/>
                </a:cubicBezTo>
                <a:cubicBezTo>
                  <a:pt x="34" y="88"/>
                  <a:pt x="33" y="88"/>
                  <a:pt x="32" y="88"/>
                </a:cubicBezTo>
                <a:cubicBezTo>
                  <a:pt x="23" y="88"/>
                  <a:pt x="16" y="81"/>
                  <a:pt x="16" y="72"/>
                </a:cubicBezTo>
                <a:cubicBezTo>
                  <a:pt x="16" y="63"/>
                  <a:pt x="23" y="56"/>
                  <a:pt x="32" y="56"/>
                </a:cubicBezTo>
                <a:cubicBezTo>
                  <a:pt x="33" y="56"/>
                  <a:pt x="34" y="56"/>
                  <a:pt x="34" y="56"/>
                </a:cubicBezTo>
                <a:cubicBezTo>
                  <a:pt x="36" y="51"/>
                  <a:pt x="38" y="46"/>
                  <a:pt x="41" y="41"/>
                </a:cubicBezTo>
                <a:cubicBezTo>
                  <a:pt x="51" y="26"/>
                  <a:pt x="68" y="16"/>
                  <a:pt x="88" y="16"/>
                </a:cubicBezTo>
                <a:cubicBezTo>
                  <a:pt x="108" y="16"/>
                  <a:pt x="125" y="26"/>
                  <a:pt x="135" y="41"/>
                </a:cubicBezTo>
                <a:cubicBezTo>
                  <a:pt x="138" y="46"/>
                  <a:pt x="140" y="51"/>
                  <a:pt x="142" y="56"/>
                </a:cubicBezTo>
                <a:cubicBezTo>
                  <a:pt x="142" y="56"/>
                  <a:pt x="143" y="56"/>
                  <a:pt x="144" y="56"/>
                </a:cubicBezTo>
                <a:cubicBezTo>
                  <a:pt x="153" y="56"/>
                  <a:pt x="160" y="63"/>
                  <a:pt x="160" y="72"/>
                </a:cubicBezTo>
                <a:cubicBezTo>
                  <a:pt x="160" y="81"/>
                  <a:pt x="153" y="88"/>
                  <a:pt x="144" y="88"/>
                </a:cubicBezTo>
                <a:close/>
                <a:moveTo>
                  <a:pt x="52" y="88"/>
                </a:moveTo>
                <a:cubicBezTo>
                  <a:pt x="58" y="102"/>
                  <a:pt x="72" y="112"/>
                  <a:pt x="88" y="112"/>
                </a:cubicBezTo>
                <a:cubicBezTo>
                  <a:pt x="104" y="112"/>
                  <a:pt x="118" y="102"/>
                  <a:pt x="124" y="88"/>
                </a:cubicBezTo>
                <a:lnTo>
                  <a:pt x="5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173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36 w 144"/>
              <a:gd name="T19" fmla="*/ 120 h 144"/>
              <a:gd name="T20" fmla="*/ 24 w 144"/>
              <a:gd name="T21" fmla="*/ 108 h 144"/>
              <a:gd name="T22" fmla="*/ 36 w 144"/>
              <a:gd name="T23" fmla="*/ 96 h 144"/>
              <a:gd name="T24" fmla="*/ 48 w 144"/>
              <a:gd name="T25" fmla="*/ 108 h 144"/>
              <a:gd name="T26" fmla="*/ 36 w 144"/>
              <a:gd name="T27" fmla="*/ 120 h 144"/>
              <a:gd name="T28" fmla="*/ 36 w 144"/>
              <a:gd name="T29" fmla="*/ 48 h 144"/>
              <a:gd name="T30" fmla="*/ 24 w 144"/>
              <a:gd name="T31" fmla="*/ 36 h 144"/>
              <a:gd name="T32" fmla="*/ 36 w 144"/>
              <a:gd name="T33" fmla="*/ 24 h 144"/>
              <a:gd name="T34" fmla="*/ 48 w 144"/>
              <a:gd name="T35" fmla="*/ 36 h 144"/>
              <a:gd name="T36" fmla="*/ 36 w 144"/>
              <a:gd name="T37" fmla="*/ 48 h 144"/>
              <a:gd name="T38" fmla="*/ 72 w 144"/>
              <a:gd name="T39" fmla="*/ 84 h 144"/>
              <a:gd name="T40" fmla="*/ 60 w 144"/>
              <a:gd name="T41" fmla="*/ 72 h 144"/>
              <a:gd name="T42" fmla="*/ 72 w 144"/>
              <a:gd name="T43" fmla="*/ 60 h 144"/>
              <a:gd name="T44" fmla="*/ 84 w 144"/>
              <a:gd name="T45" fmla="*/ 72 h 144"/>
              <a:gd name="T46" fmla="*/ 72 w 144"/>
              <a:gd name="T47" fmla="*/ 84 h 144"/>
              <a:gd name="T48" fmla="*/ 108 w 144"/>
              <a:gd name="T49" fmla="*/ 120 h 144"/>
              <a:gd name="T50" fmla="*/ 96 w 144"/>
              <a:gd name="T51" fmla="*/ 108 h 144"/>
              <a:gd name="T52" fmla="*/ 108 w 144"/>
              <a:gd name="T53" fmla="*/ 96 h 144"/>
              <a:gd name="T54" fmla="*/ 120 w 144"/>
              <a:gd name="T55" fmla="*/ 108 h 144"/>
              <a:gd name="T56" fmla="*/ 108 w 144"/>
              <a:gd name="T57" fmla="*/ 120 h 144"/>
              <a:gd name="T58" fmla="*/ 108 w 144"/>
              <a:gd name="T59" fmla="*/ 48 h 144"/>
              <a:gd name="T60" fmla="*/ 96 w 144"/>
              <a:gd name="T61" fmla="*/ 36 h 144"/>
              <a:gd name="T62" fmla="*/ 108 w 144"/>
              <a:gd name="T63" fmla="*/ 24 h 144"/>
              <a:gd name="T64" fmla="*/ 120 w 144"/>
              <a:gd name="T65" fmla="*/ 36 h 144"/>
              <a:gd name="T66" fmla="*/ 108 w 144"/>
              <a:gd name="T6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36" y="120"/>
                </a:moveTo>
                <a:cubicBezTo>
                  <a:pt x="29" y="120"/>
                  <a:pt x="24" y="115"/>
                  <a:pt x="24" y="108"/>
                </a:cubicBezTo>
                <a:cubicBezTo>
                  <a:pt x="24" y="101"/>
                  <a:pt x="29" y="96"/>
                  <a:pt x="36" y="96"/>
                </a:cubicBezTo>
                <a:cubicBezTo>
                  <a:pt x="43" y="96"/>
                  <a:pt x="48" y="101"/>
                  <a:pt x="48" y="108"/>
                </a:cubicBezTo>
                <a:cubicBezTo>
                  <a:pt x="48" y="115"/>
                  <a:pt x="43" y="120"/>
                  <a:pt x="36" y="120"/>
                </a:cubicBezTo>
                <a:close/>
                <a:moveTo>
                  <a:pt x="36" y="48"/>
                </a:moveTo>
                <a:cubicBezTo>
                  <a:pt x="29" y="48"/>
                  <a:pt x="24" y="43"/>
                  <a:pt x="24" y="36"/>
                </a:cubicBezTo>
                <a:cubicBezTo>
                  <a:pt x="24" y="29"/>
                  <a:pt x="29" y="24"/>
                  <a:pt x="36" y="24"/>
                </a:cubicBezTo>
                <a:cubicBezTo>
                  <a:pt x="43" y="24"/>
                  <a:pt x="48" y="29"/>
                  <a:pt x="48" y="36"/>
                </a:cubicBezTo>
                <a:cubicBezTo>
                  <a:pt x="48" y="43"/>
                  <a:pt x="43" y="48"/>
                  <a:pt x="36" y="48"/>
                </a:cubicBezTo>
                <a:close/>
                <a:moveTo>
                  <a:pt x="72" y="84"/>
                </a:moveTo>
                <a:cubicBezTo>
                  <a:pt x="65" y="84"/>
                  <a:pt x="60" y="79"/>
                  <a:pt x="60" y="72"/>
                </a:cubicBezTo>
                <a:cubicBezTo>
                  <a:pt x="60" y="65"/>
                  <a:pt x="65" y="60"/>
                  <a:pt x="72" y="60"/>
                </a:cubicBezTo>
                <a:cubicBezTo>
                  <a:pt x="79" y="60"/>
                  <a:pt x="84" y="65"/>
                  <a:pt x="84" y="72"/>
                </a:cubicBezTo>
                <a:cubicBezTo>
                  <a:pt x="84" y="79"/>
                  <a:pt x="79" y="84"/>
                  <a:pt x="72" y="84"/>
                </a:cubicBezTo>
                <a:close/>
                <a:moveTo>
                  <a:pt x="108" y="120"/>
                </a:moveTo>
                <a:cubicBezTo>
                  <a:pt x="101" y="120"/>
                  <a:pt x="96" y="115"/>
                  <a:pt x="96" y="108"/>
                </a:cubicBezTo>
                <a:cubicBezTo>
                  <a:pt x="96" y="101"/>
                  <a:pt x="101" y="96"/>
                  <a:pt x="108" y="96"/>
                </a:cubicBezTo>
                <a:cubicBezTo>
                  <a:pt x="115" y="96"/>
                  <a:pt x="120" y="101"/>
                  <a:pt x="120" y="108"/>
                </a:cubicBezTo>
                <a:cubicBezTo>
                  <a:pt x="120" y="115"/>
                  <a:pt x="115" y="120"/>
                  <a:pt x="108" y="120"/>
                </a:cubicBezTo>
                <a:close/>
                <a:moveTo>
                  <a:pt x="108" y="48"/>
                </a:moveTo>
                <a:cubicBezTo>
                  <a:pt x="101" y="48"/>
                  <a:pt x="96" y="43"/>
                  <a:pt x="96" y="36"/>
                </a:cubicBezTo>
                <a:cubicBezTo>
                  <a:pt x="96" y="29"/>
                  <a:pt x="101" y="24"/>
                  <a:pt x="108" y="24"/>
                </a:cubicBezTo>
                <a:cubicBezTo>
                  <a:pt x="115" y="24"/>
                  <a:pt x="120" y="29"/>
                  <a:pt x="120" y="36"/>
                </a:cubicBezTo>
                <a:cubicBezTo>
                  <a:pt x="120" y="43"/>
                  <a:pt x="115" y="48"/>
                  <a:pt x="108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176"/>
          <p:cNvSpPr>
            <a:spLocks noEditPoints="1"/>
          </p:cNvSpPr>
          <p:nvPr/>
        </p:nvSpPr>
        <p:spPr bwMode="auto">
          <a:xfrm>
            <a:off x="10922000" y="1563688"/>
            <a:ext cx="766763" cy="692150"/>
          </a:xfrm>
          <a:custGeom>
            <a:avLst/>
            <a:gdLst>
              <a:gd name="T0" fmla="*/ 64 w 160"/>
              <a:gd name="T1" fmla="*/ 104 h 144"/>
              <a:gd name="T2" fmla="*/ 64 w 160"/>
              <a:gd name="T3" fmla="*/ 96 h 144"/>
              <a:gd name="T4" fmla="*/ 8 w 160"/>
              <a:gd name="T5" fmla="*/ 96 h 144"/>
              <a:gd name="T6" fmla="*/ 8 w 160"/>
              <a:gd name="T7" fmla="*/ 128 h 144"/>
              <a:gd name="T8" fmla="*/ 24 w 160"/>
              <a:gd name="T9" fmla="*/ 144 h 144"/>
              <a:gd name="T10" fmla="*/ 136 w 160"/>
              <a:gd name="T11" fmla="*/ 144 h 144"/>
              <a:gd name="T12" fmla="*/ 152 w 160"/>
              <a:gd name="T13" fmla="*/ 128 h 144"/>
              <a:gd name="T14" fmla="*/ 152 w 160"/>
              <a:gd name="T15" fmla="*/ 96 h 144"/>
              <a:gd name="T16" fmla="*/ 96 w 160"/>
              <a:gd name="T17" fmla="*/ 96 h 144"/>
              <a:gd name="T18" fmla="*/ 96 w 160"/>
              <a:gd name="T19" fmla="*/ 104 h 144"/>
              <a:gd name="T20" fmla="*/ 64 w 160"/>
              <a:gd name="T21" fmla="*/ 104 h 144"/>
              <a:gd name="T22" fmla="*/ 144 w 160"/>
              <a:gd name="T23" fmla="*/ 32 h 144"/>
              <a:gd name="T24" fmla="*/ 112 w 160"/>
              <a:gd name="T25" fmla="*/ 32 h 144"/>
              <a:gd name="T26" fmla="*/ 112 w 160"/>
              <a:gd name="T27" fmla="*/ 16 h 144"/>
              <a:gd name="T28" fmla="*/ 96 w 160"/>
              <a:gd name="T29" fmla="*/ 0 h 144"/>
              <a:gd name="T30" fmla="*/ 64 w 160"/>
              <a:gd name="T31" fmla="*/ 0 h 144"/>
              <a:gd name="T32" fmla="*/ 48 w 160"/>
              <a:gd name="T33" fmla="*/ 16 h 144"/>
              <a:gd name="T34" fmla="*/ 48 w 160"/>
              <a:gd name="T35" fmla="*/ 32 h 144"/>
              <a:gd name="T36" fmla="*/ 16 w 160"/>
              <a:gd name="T37" fmla="*/ 32 h 144"/>
              <a:gd name="T38" fmla="*/ 0 w 160"/>
              <a:gd name="T39" fmla="*/ 48 h 144"/>
              <a:gd name="T40" fmla="*/ 0 w 160"/>
              <a:gd name="T41" fmla="*/ 72 h 144"/>
              <a:gd name="T42" fmla="*/ 16 w 160"/>
              <a:gd name="T43" fmla="*/ 88 h 144"/>
              <a:gd name="T44" fmla="*/ 64 w 160"/>
              <a:gd name="T45" fmla="*/ 88 h 144"/>
              <a:gd name="T46" fmla="*/ 64 w 160"/>
              <a:gd name="T47" fmla="*/ 72 h 144"/>
              <a:gd name="T48" fmla="*/ 96 w 160"/>
              <a:gd name="T49" fmla="*/ 72 h 144"/>
              <a:gd name="T50" fmla="*/ 96 w 160"/>
              <a:gd name="T51" fmla="*/ 88 h 144"/>
              <a:gd name="T52" fmla="*/ 144 w 160"/>
              <a:gd name="T53" fmla="*/ 88 h 144"/>
              <a:gd name="T54" fmla="*/ 160 w 160"/>
              <a:gd name="T55" fmla="*/ 72 h 144"/>
              <a:gd name="T56" fmla="*/ 160 w 160"/>
              <a:gd name="T57" fmla="*/ 48 h 144"/>
              <a:gd name="T58" fmla="*/ 144 w 160"/>
              <a:gd name="T59" fmla="*/ 32 h 144"/>
              <a:gd name="T60" fmla="*/ 96 w 160"/>
              <a:gd name="T61" fmla="*/ 32 h 144"/>
              <a:gd name="T62" fmla="*/ 64 w 160"/>
              <a:gd name="T63" fmla="*/ 32 h 144"/>
              <a:gd name="T64" fmla="*/ 64 w 160"/>
              <a:gd name="T65" fmla="*/ 16 h 144"/>
              <a:gd name="T66" fmla="*/ 96 w 160"/>
              <a:gd name="T67" fmla="*/ 16 h 144"/>
              <a:gd name="T68" fmla="*/ 96 w 160"/>
              <a:gd name="T69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4">
                <a:moveTo>
                  <a:pt x="64" y="104"/>
                </a:moveTo>
                <a:cubicBezTo>
                  <a:pt x="64" y="96"/>
                  <a:pt x="64" y="96"/>
                  <a:pt x="64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7"/>
                  <a:pt x="15" y="144"/>
                  <a:pt x="24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5" y="144"/>
                  <a:pt x="152" y="137"/>
                  <a:pt x="152" y="12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lnTo>
                  <a:pt x="64" y="104"/>
                </a:lnTo>
                <a:close/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72"/>
                  <a:pt x="64" y="72"/>
                  <a:pt x="64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88"/>
                  <a:pt x="96" y="88"/>
                  <a:pt x="96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53" y="88"/>
                  <a:pt x="160" y="81"/>
                  <a:pt x="160" y="72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96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179"/>
          <p:cNvSpPr>
            <a:spLocks noEditPoints="1"/>
          </p:cNvSpPr>
          <p:nvPr/>
        </p:nvSpPr>
        <p:spPr bwMode="auto">
          <a:xfrm>
            <a:off x="8524875" y="1487488"/>
            <a:ext cx="804863" cy="803275"/>
          </a:xfrm>
          <a:custGeom>
            <a:avLst/>
            <a:gdLst>
              <a:gd name="T0" fmla="*/ 89 w 152"/>
              <a:gd name="T1" fmla="*/ 100 h 152"/>
              <a:gd name="T2" fmla="*/ 100 w 152"/>
              <a:gd name="T3" fmla="*/ 89 h 152"/>
              <a:gd name="T4" fmla="*/ 152 w 152"/>
              <a:gd name="T5" fmla="*/ 141 h 152"/>
              <a:gd name="T6" fmla="*/ 141 w 152"/>
              <a:gd name="T7" fmla="*/ 152 h 152"/>
              <a:gd name="T8" fmla="*/ 89 w 152"/>
              <a:gd name="T9" fmla="*/ 100 h 152"/>
              <a:gd name="T10" fmla="*/ 123 w 152"/>
              <a:gd name="T11" fmla="*/ 55 h 152"/>
              <a:gd name="T12" fmla="*/ 146 w 152"/>
              <a:gd name="T13" fmla="*/ 32 h 152"/>
              <a:gd name="T14" fmla="*/ 32 w 152"/>
              <a:gd name="T15" fmla="*/ 32 h 152"/>
              <a:gd name="T16" fmla="*/ 123 w 152"/>
              <a:gd name="T17" fmla="*/ 55 h 152"/>
              <a:gd name="T18" fmla="*/ 32 w 152"/>
              <a:gd name="T19" fmla="*/ 32 h 152"/>
              <a:gd name="T20" fmla="*/ 32 w 152"/>
              <a:gd name="T21" fmla="*/ 146 h 152"/>
              <a:gd name="T22" fmla="*/ 55 w 152"/>
              <a:gd name="T23" fmla="*/ 123 h 152"/>
              <a:gd name="T24" fmla="*/ 32 w 152"/>
              <a:gd name="T25" fmla="*/ 32 h 152"/>
              <a:gd name="T26" fmla="*/ 32 w 152"/>
              <a:gd name="T27" fmla="*/ 32 h 152"/>
              <a:gd name="T28" fmla="*/ 32 w 152"/>
              <a:gd name="T29" fmla="*/ 32 h 152"/>
              <a:gd name="T30" fmla="*/ 32 w 152"/>
              <a:gd name="T31" fmla="*/ 32 h 152"/>
              <a:gd name="T32" fmla="*/ 66 w 152"/>
              <a:gd name="T33" fmla="*/ 112 h 152"/>
              <a:gd name="T34" fmla="*/ 112 w 152"/>
              <a:gd name="T35" fmla="*/ 66 h 152"/>
              <a:gd name="T36" fmla="*/ 32 w 152"/>
              <a:gd name="T37" fmla="*/ 3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52">
                <a:moveTo>
                  <a:pt x="89" y="100"/>
                </a:moveTo>
                <a:cubicBezTo>
                  <a:pt x="100" y="89"/>
                  <a:pt x="100" y="89"/>
                  <a:pt x="100" y="89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41" y="152"/>
                  <a:pt x="141" y="152"/>
                  <a:pt x="141" y="152"/>
                </a:cubicBezTo>
                <a:lnTo>
                  <a:pt x="89" y="100"/>
                </a:lnTo>
                <a:close/>
                <a:moveTo>
                  <a:pt x="123" y="55"/>
                </a:moveTo>
                <a:cubicBezTo>
                  <a:pt x="146" y="32"/>
                  <a:pt x="146" y="32"/>
                  <a:pt x="146" y="32"/>
                </a:cubicBezTo>
                <a:cubicBezTo>
                  <a:pt x="115" y="0"/>
                  <a:pt x="63" y="0"/>
                  <a:pt x="32" y="32"/>
                </a:cubicBezTo>
                <a:cubicBezTo>
                  <a:pt x="63" y="21"/>
                  <a:pt x="98" y="30"/>
                  <a:pt x="123" y="55"/>
                </a:cubicBezTo>
                <a:close/>
                <a:moveTo>
                  <a:pt x="32" y="32"/>
                </a:moveTo>
                <a:cubicBezTo>
                  <a:pt x="0" y="63"/>
                  <a:pt x="0" y="115"/>
                  <a:pt x="32" y="146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30" y="98"/>
                  <a:pt x="21" y="63"/>
                  <a:pt x="32" y="32"/>
                </a:cubicBezTo>
                <a:close/>
                <a:moveTo>
                  <a:pt x="32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29" y="56"/>
                  <a:pt x="41" y="87"/>
                  <a:pt x="66" y="112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87" y="41"/>
                  <a:pt x="56" y="29"/>
                  <a:pt x="32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182"/>
          <p:cNvSpPr>
            <a:spLocks/>
          </p:cNvSpPr>
          <p:nvPr/>
        </p:nvSpPr>
        <p:spPr bwMode="auto">
          <a:xfrm>
            <a:off x="6219825" y="1728788"/>
            <a:ext cx="762000" cy="349250"/>
          </a:xfrm>
          <a:custGeom>
            <a:avLst/>
            <a:gdLst>
              <a:gd name="T0" fmla="*/ 149 w 192"/>
              <a:gd name="T1" fmla="*/ 0 h 86"/>
              <a:gd name="T2" fmla="*/ 119 w 192"/>
              <a:gd name="T3" fmla="*/ 12 h 86"/>
              <a:gd name="T4" fmla="*/ 96 w 192"/>
              <a:gd name="T5" fmla="*/ 32 h 86"/>
              <a:gd name="T6" fmla="*/ 96 w 192"/>
              <a:gd name="T7" fmla="*/ 32 h 86"/>
              <a:gd name="T8" fmla="*/ 84 w 192"/>
              <a:gd name="T9" fmla="*/ 43 h 86"/>
              <a:gd name="T10" fmla="*/ 84 w 192"/>
              <a:gd name="T11" fmla="*/ 43 h 86"/>
              <a:gd name="T12" fmla="*/ 62 w 192"/>
              <a:gd name="T13" fmla="*/ 62 h 86"/>
              <a:gd name="T14" fmla="*/ 43 w 192"/>
              <a:gd name="T15" fmla="*/ 70 h 86"/>
              <a:gd name="T16" fmla="*/ 16 w 192"/>
              <a:gd name="T17" fmla="*/ 43 h 86"/>
              <a:gd name="T18" fmla="*/ 43 w 192"/>
              <a:gd name="T19" fmla="*/ 16 h 86"/>
              <a:gd name="T20" fmla="*/ 63 w 192"/>
              <a:gd name="T21" fmla="*/ 24 h 86"/>
              <a:gd name="T22" fmla="*/ 72 w 192"/>
              <a:gd name="T23" fmla="*/ 32 h 86"/>
              <a:gd name="T24" fmla="*/ 84 w 192"/>
              <a:gd name="T25" fmla="*/ 22 h 86"/>
              <a:gd name="T26" fmla="*/ 74 w 192"/>
              <a:gd name="T27" fmla="*/ 13 h 86"/>
              <a:gd name="T28" fmla="*/ 43 w 192"/>
              <a:gd name="T29" fmla="*/ 0 h 86"/>
              <a:gd name="T30" fmla="*/ 0 w 192"/>
              <a:gd name="T31" fmla="*/ 43 h 86"/>
              <a:gd name="T32" fmla="*/ 43 w 192"/>
              <a:gd name="T33" fmla="*/ 86 h 86"/>
              <a:gd name="T34" fmla="*/ 73 w 192"/>
              <a:gd name="T35" fmla="*/ 74 h 86"/>
              <a:gd name="T36" fmla="*/ 96 w 192"/>
              <a:gd name="T37" fmla="*/ 54 h 86"/>
              <a:gd name="T38" fmla="*/ 96 w 192"/>
              <a:gd name="T39" fmla="*/ 54 h 86"/>
              <a:gd name="T40" fmla="*/ 108 w 192"/>
              <a:gd name="T41" fmla="*/ 43 h 86"/>
              <a:gd name="T42" fmla="*/ 108 w 192"/>
              <a:gd name="T43" fmla="*/ 43 h 86"/>
              <a:gd name="T44" fmla="*/ 130 w 192"/>
              <a:gd name="T45" fmla="*/ 24 h 86"/>
              <a:gd name="T46" fmla="*/ 149 w 192"/>
              <a:gd name="T47" fmla="*/ 16 h 86"/>
              <a:gd name="T48" fmla="*/ 176 w 192"/>
              <a:gd name="T49" fmla="*/ 43 h 86"/>
              <a:gd name="T50" fmla="*/ 149 w 192"/>
              <a:gd name="T51" fmla="*/ 70 h 86"/>
              <a:gd name="T52" fmla="*/ 129 w 192"/>
              <a:gd name="T53" fmla="*/ 62 h 86"/>
              <a:gd name="T54" fmla="*/ 120 w 192"/>
              <a:gd name="T55" fmla="*/ 54 h 86"/>
              <a:gd name="T56" fmla="*/ 108 w 192"/>
              <a:gd name="T57" fmla="*/ 64 h 86"/>
              <a:gd name="T58" fmla="*/ 118 w 192"/>
              <a:gd name="T59" fmla="*/ 73 h 86"/>
              <a:gd name="T60" fmla="*/ 149 w 192"/>
              <a:gd name="T61" fmla="*/ 86 h 86"/>
              <a:gd name="T62" fmla="*/ 192 w 192"/>
              <a:gd name="T63" fmla="*/ 43 h 86"/>
              <a:gd name="T64" fmla="*/ 149 w 192"/>
              <a:gd name="T6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86">
                <a:moveTo>
                  <a:pt x="149" y="0"/>
                </a:moveTo>
                <a:cubicBezTo>
                  <a:pt x="137" y="0"/>
                  <a:pt x="126" y="4"/>
                  <a:pt x="119" y="1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62" y="62"/>
                  <a:pt x="62" y="62"/>
                  <a:pt x="62" y="62"/>
                </a:cubicBezTo>
                <a:cubicBezTo>
                  <a:pt x="57" y="67"/>
                  <a:pt x="50" y="70"/>
                  <a:pt x="43" y="70"/>
                </a:cubicBezTo>
                <a:cubicBezTo>
                  <a:pt x="28" y="70"/>
                  <a:pt x="16" y="58"/>
                  <a:pt x="16" y="43"/>
                </a:cubicBezTo>
                <a:cubicBezTo>
                  <a:pt x="16" y="28"/>
                  <a:pt x="28" y="16"/>
                  <a:pt x="43" y="16"/>
                </a:cubicBezTo>
                <a:cubicBezTo>
                  <a:pt x="50" y="16"/>
                  <a:pt x="57" y="19"/>
                  <a:pt x="63" y="24"/>
                </a:cubicBezTo>
                <a:cubicBezTo>
                  <a:pt x="72" y="32"/>
                  <a:pt x="72" y="32"/>
                  <a:pt x="72" y="32"/>
                </a:cubicBezTo>
                <a:cubicBezTo>
                  <a:pt x="84" y="22"/>
                  <a:pt x="84" y="22"/>
                  <a:pt x="84" y="22"/>
                </a:cubicBezTo>
                <a:cubicBezTo>
                  <a:pt x="74" y="13"/>
                  <a:pt x="74" y="13"/>
                  <a:pt x="74" y="13"/>
                </a:cubicBezTo>
                <a:cubicBezTo>
                  <a:pt x="66" y="5"/>
                  <a:pt x="55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55" y="86"/>
                  <a:pt x="66" y="82"/>
                  <a:pt x="73" y="74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4"/>
                  <a:pt x="96" y="54"/>
                  <a:pt x="96" y="54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35" y="19"/>
                  <a:pt x="142" y="16"/>
                  <a:pt x="149" y="16"/>
                </a:cubicBezTo>
                <a:cubicBezTo>
                  <a:pt x="164" y="16"/>
                  <a:pt x="176" y="28"/>
                  <a:pt x="176" y="43"/>
                </a:cubicBezTo>
                <a:cubicBezTo>
                  <a:pt x="176" y="58"/>
                  <a:pt x="164" y="70"/>
                  <a:pt x="149" y="70"/>
                </a:cubicBezTo>
                <a:cubicBezTo>
                  <a:pt x="142" y="70"/>
                  <a:pt x="135" y="67"/>
                  <a:pt x="129" y="62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26" y="82"/>
                  <a:pt x="137" y="86"/>
                  <a:pt x="149" y="86"/>
                </a:cubicBezTo>
                <a:cubicBezTo>
                  <a:pt x="173" y="86"/>
                  <a:pt x="192" y="67"/>
                  <a:pt x="192" y="43"/>
                </a:cubicBezTo>
                <a:cubicBezTo>
                  <a:pt x="192" y="19"/>
                  <a:pt x="173" y="0"/>
                  <a:pt x="14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185"/>
          <p:cNvSpPr>
            <a:spLocks noEditPoints="1"/>
          </p:cNvSpPr>
          <p:nvPr/>
        </p:nvSpPr>
        <p:spPr bwMode="auto">
          <a:xfrm>
            <a:off x="3878263" y="1658938"/>
            <a:ext cx="757238" cy="487363"/>
          </a:xfrm>
          <a:custGeom>
            <a:avLst/>
            <a:gdLst>
              <a:gd name="T0" fmla="*/ 128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88 h 112"/>
              <a:gd name="T8" fmla="*/ 16 w 176"/>
              <a:gd name="T9" fmla="*/ 88 h 112"/>
              <a:gd name="T10" fmla="*/ 40 w 176"/>
              <a:gd name="T11" fmla="*/ 112 h 112"/>
              <a:gd name="T12" fmla="*/ 64 w 176"/>
              <a:gd name="T13" fmla="*/ 88 h 112"/>
              <a:gd name="T14" fmla="*/ 108 w 176"/>
              <a:gd name="T15" fmla="*/ 88 h 112"/>
              <a:gd name="T16" fmla="*/ 132 w 176"/>
              <a:gd name="T17" fmla="*/ 112 h 112"/>
              <a:gd name="T18" fmla="*/ 156 w 176"/>
              <a:gd name="T19" fmla="*/ 88 h 112"/>
              <a:gd name="T20" fmla="*/ 176 w 176"/>
              <a:gd name="T21" fmla="*/ 88 h 112"/>
              <a:gd name="T22" fmla="*/ 176 w 176"/>
              <a:gd name="T23" fmla="*/ 48 h 112"/>
              <a:gd name="T24" fmla="*/ 128 w 176"/>
              <a:gd name="T25" fmla="*/ 0 h 112"/>
              <a:gd name="T26" fmla="*/ 16 w 176"/>
              <a:gd name="T27" fmla="*/ 48 h 112"/>
              <a:gd name="T28" fmla="*/ 16 w 176"/>
              <a:gd name="T29" fmla="*/ 16 h 112"/>
              <a:gd name="T30" fmla="*/ 48 w 176"/>
              <a:gd name="T31" fmla="*/ 16 h 112"/>
              <a:gd name="T32" fmla="*/ 48 w 176"/>
              <a:gd name="T33" fmla="*/ 48 h 112"/>
              <a:gd name="T34" fmla="*/ 16 w 176"/>
              <a:gd name="T35" fmla="*/ 48 h 112"/>
              <a:gd name="T36" fmla="*/ 40 w 176"/>
              <a:gd name="T37" fmla="*/ 100 h 112"/>
              <a:gd name="T38" fmla="*/ 28 w 176"/>
              <a:gd name="T39" fmla="*/ 88 h 112"/>
              <a:gd name="T40" fmla="*/ 40 w 176"/>
              <a:gd name="T41" fmla="*/ 76 h 112"/>
              <a:gd name="T42" fmla="*/ 52 w 176"/>
              <a:gd name="T43" fmla="*/ 88 h 112"/>
              <a:gd name="T44" fmla="*/ 40 w 176"/>
              <a:gd name="T45" fmla="*/ 100 h 112"/>
              <a:gd name="T46" fmla="*/ 96 w 176"/>
              <a:gd name="T47" fmla="*/ 48 h 112"/>
              <a:gd name="T48" fmla="*/ 64 w 176"/>
              <a:gd name="T49" fmla="*/ 48 h 112"/>
              <a:gd name="T50" fmla="*/ 64 w 176"/>
              <a:gd name="T51" fmla="*/ 16 h 112"/>
              <a:gd name="T52" fmla="*/ 96 w 176"/>
              <a:gd name="T53" fmla="*/ 16 h 112"/>
              <a:gd name="T54" fmla="*/ 96 w 176"/>
              <a:gd name="T55" fmla="*/ 48 h 112"/>
              <a:gd name="T56" fmla="*/ 132 w 176"/>
              <a:gd name="T57" fmla="*/ 100 h 112"/>
              <a:gd name="T58" fmla="*/ 120 w 176"/>
              <a:gd name="T59" fmla="*/ 88 h 112"/>
              <a:gd name="T60" fmla="*/ 132 w 176"/>
              <a:gd name="T61" fmla="*/ 76 h 112"/>
              <a:gd name="T62" fmla="*/ 144 w 176"/>
              <a:gd name="T63" fmla="*/ 88 h 112"/>
              <a:gd name="T64" fmla="*/ 132 w 176"/>
              <a:gd name="T65" fmla="*/ 100 h 112"/>
              <a:gd name="T66" fmla="*/ 112 w 176"/>
              <a:gd name="T67" fmla="*/ 48 h 112"/>
              <a:gd name="T68" fmla="*/ 112 w 176"/>
              <a:gd name="T69" fmla="*/ 16 h 112"/>
              <a:gd name="T70" fmla="*/ 120 w 176"/>
              <a:gd name="T71" fmla="*/ 16 h 112"/>
              <a:gd name="T72" fmla="*/ 152 w 176"/>
              <a:gd name="T73" fmla="*/ 48 h 112"/>
              <a:gd name="T74" fmla="*/ 112 w 176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8"/>
                  <a:pt x="0" y="88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101"/>
                  <a:pt x="27" y="112"/>
                  <a:pt x="40" y="112"/>
                </a:cubicBezTo>
                <a:cubicBezTo>
                  <a:pt x="53" y="112"/>
                  <a:pt x="64" y="101"/>
                  <a:pt x="64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101"/>
                  <a:pt x="119" y="112"/>
                  <a:pt x="132" y="112"/>
                </a:cubicBezTo>
                <a:cubicBezTo>
                  <a:pt x="145" y="112"/>
                  <a:pt x="156" y="101"/>
                  <a:pt x="15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8"/>
                  <a:pt x="176" y="48"/>
                  <a:pt x="176" y="48"/>
                </a:cubicBezTo>
                <a:lnTo>
                  <a:pt x="128" y="0"/>
                </a:lnTo>
                <a:close/>
                <a:moveTo>
                  <a:pt x="16" y="48"/>
                </a:move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48"/>
                  <a:pt x="48" y="48"/>
                  <a:pt x="48" y="48"/>
                </a:cubicBezTo>
                <a:lnTo>
                  <a:pt x="16" y="48"/>
                </a:lnTo>
                <a:close/>
                <a:moveTo>
                  <a:pt x="40" y="100"/>
                </a:moveTo>
                <a:cubicBezTo>
                  <a:pt x="33" y="100"/>
                  <a:pt x="28" y="95"/>
                  <a:pt x="28" y="88"/>
                </a:cubicBezTo>
                <a:cubicBezTo>
                  <a:pt x="28" y="81"/>
                  <a:pt x="33" y="76"/>
                  <a:pt x="40" y="76"/>
                </a:cubicBezTo>
                <a:cubicBezTo>
                  <a:pt x="47" y="76"/>
                  <a:pt x="52" y="81"/>
                  <a:pt x="52" y="88"/>
                </a:cubicBezTo>
                <a:cubicBezTo>
                  <a:pt x="52" y="95"/>
                  <a:pt x="47" y="100"/>
                  <a:pt x="40" y="10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  <a:moveTo>
                  <a:pt x="132" y="100"/>
                </a:moveTo>
                <a:cubicBezTo>
                  <a:pt x="125" y="100"/>
                  <a:pt x="120" y="95"/>
                  <a:pt x="120" y="88"/>
                </a:cubicBezTo>
                <a:cubicBezTo>
                  <a:pt x="120" y="81"/>
                  <a:pt x="125" y="76"/>
                  <a:pt x="132" y="76"/>
                </a:cubicBezTo>
                <a:cubicBezTo>
                  <a:pt x="139" y="76"/>
                  <a:pt x="144" y="81"/>
                  <a:pt x="144" y="88"/>
                </a:cubicBezTo>
                <a:cubicBezTo>
                  <a:pt x="144" y="95"/>
                  <a:pt x="139" y="100"/>
                  <a:pt x="132" y="100"/>
                </a:cubicBezTo>
                <a:close/>
                <a:moveTo>
                  <a:pt x="112" y="48"/>
                </a:moveTo>
                <a:cubicBezTo>
                  <a:pt x="112" y="16"/>
                  <a:pt x="112" y="16"/>
                  <a:pt x="112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52" y="48"/>
                  <a:pt x="152" y="48"/>
                  <a:pt x="152" y="48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188"/>
          <p:cNvSpPr>
            <a:spLocks/>
          </p:cNvSpPr>
          <p:nvPr/>
        </p:nvSpPr>
        <p:spPr bwMode="auto">
          <a:xfrm>
            <a:off x="1528763" y="1530350"/>
            <a:ext cx="752475" cy="754063"/>
          </a:xfrm>
          <a:custGeom>
            <a:avLst/>
            <a:gdLst>
              <a:gd name="T0" fmla="*/ 474 w 474"/>
              <a:gd name="T1" fmla="*/ 214 h 475"/>
              <a:gd name="T2" fmla="*/ 376 w 474"/>
              <a:gd name="T3" fmla="*/ 214 h 475"/>
              <a:gd name="T4" fmla="*/ 453 w 474"/>
              <a:gd name="T5" fmla="*/ 137 h 475"/>
              <a:gd name="T6" fmla="*/ 418 w 474"/>
              <a:gd name="T7" fmla="*/ 104 h 475"/>
              <a:gd name="T8" fmla="*/ 308 w 474"/>
              <a:gd name="T9" fmla="*/ 214 h 475"/>
              <a:gd name="T10" fmla="*/ 261 w 474"/>
              <a:gd name="T11" fmla="*/ 214 h 475"/>
              <a:gd name="T12" fmla="*/ 261 w 474"/>
              <a:gd name="T13" fmla="*/ 166 h 475"/>
              <a:gd name="T14" fmla="*/ 370 w 474"/>
              <a:gd name="T15" fmla="*/ 56 h 475"/>
              <a:gd name="T16" fmla="*/ 338 w 474"/>
              <a:gd name="T17" fmla="*/ 21 h 475"/>
              <a:gd name="T18" fmla="*/ 261 w 474"/>
              <a:gd name="T19" fmla="*/ 98 h 475"/>
              <a:gd name="T20" fmla="*/ 261 w 474"/>
              <a:gd name="T21" fmla="*/ 0 h 475"/>
              <a:gd name="T22" fmla="*/ 213 w 474"/>
              <a:gd name="T23" fmla="*/ 0 h 475"/>
              <a:gd name="T24" fmla="*/ 213 w 474"/>
              <a:gd name="T25" fmla="*/ 98 h 475"/>
              <a:gd name="T26" fmla="*/ 136 w 474"/>
              <a:gd name="T27" fmla="*/ 21 h 475"/>
              <a:gd name="T28" fmla="*/ 104 w 474"/>
              <a:gd name="T29" fmla="*/ 56 h 475"/>
              <a:gd name="T30" fmla="*/ 213 w 474"/>
              <a:gd name="T31" fmla="*/ 166 h 475"/>
              <a:gd name="T32" fmla="*/ 213 w 474"/>
              <a:gd name="T33" fmla="*/ 214 h 475"/>
              <a:gd name="T34" fmla="*/ 166 w 474"/>
              <a:gd name="T35" fmla="*/ 214 h 475"/>
              <a:gd name="T36" fmla="*/ 56 w 474"/>
              <a:gd name="T37" fmla="*/ 104 h 475"/>
              <a:gd name="T38" fmla="*/ 21 w 474"/>
              <a:gd name="T39" fmla="*/ 137 h 475"/>
              <a:gd name="T40" fmla="*/ 98 w 474"/>
              <a:gd name="T41" fmla="*/ 214 h 475"/>
              <a:gd name="T42" fmla="*/ 0 w 474"/>
              <a:gd name="T43" fmla="*/ 214 h 475"/>
              <a:gd name="T44" fmla="*/ 0 w 474"/>
              <a:gd name="T45" fmla="*/ 261 h 475"/>
              <a:gd name="T46" fmla="*/ 98 w 474"/>
              <a:gd name="T47" fmla="*/ 261 h 475"/>
              <a:gd name="T48" fmla="*/ 21 w 474"/>
              <a:gd name="T49" fmla="*/ 339 h 475"/>
              <a:gd name="T50" fmla="*/ 56 w 474"/>
              <a:gd name="T51" fmla="*/ 371 h 475"/>
              <a:gd name="T52" fmla="*/ 166 w 474"/>
              <a:gd name="T53" fmla="*/ 261 h 475"/>
              <a:gd name="T54" fmla="*/ 213 w 474"/>
              <a:gd name="T55" fmla="*/ 261 h 475"/>
              <a:gd name="T56" fmla="*/ 213 w 474"/>
              <a:gd name="T57" fmla="*/ 309 h 475"/>
              <a:gd name="T58" fmla="*/ 104 w 474"/>
              <a:gd name="T59" fmla="*/ 419 h 475"/>
              <a:gd name="T60" fmla="*/ 136 w 474"/>
              <a:gd name="T61" fmla="*/ 454 h 475"/>
              <a:gd name="T62" fmla="*/ 213 w 474"/>
              <a:gd name="T63" fmla="*/ 377 h 475"/>
              <a:gd name="T64" fmla="*/ 213 w 474"/>
              <a:gd name="T65" fmla="*/ 475 h 475"/>
              <a:gd name="T66" fmla="*/ 261 w 474"/>
              <a:gd name="T67" fmla="*/ 475 h 475"/>
              <a:gd name="T68" fmla="*/ 261 w 474"/>
              <a:gd name="T69" fmla="*/ 377 h 475"/>
              <a:gd name="T70" fmla="*/ 338 w 474"/>
              <a:gd name="T71" fmla="*/ 454 h 475"/>
              <a:gd name="T72" fmla="*/ 370 w 474"/>
              <a:gd name="T73" fmla="*/ 419 h 475"/>
              <a:gd name="T74" fmla="*/ 261 w 474"/>
              <a:gd name="T75" fmla="*/ 309 h 475"/>
              <a:gd name="T76" fmla="*/ 261 w 474"/>
              <a:gd name="T77" fmla="*/ 261 h 475"/>
              <a:gd name="T78" fmla="*/ 308 w 474"/>
              <a:gd name="T79" fmla="*/ 261 h 475"/>
              <a:gd name="T80" fmla="*/ 418 w 474"/>
              <a:gd name="T81" fmla="*/ 371 h 475"/>
              <a:gd name="T82" fmla="*/ 453 w 474"/>
              <a:gd name="T83" fmla="*/ 339 h 475"/>
              <a:gd name="T84" fmla="*/ 376 w 474"/>
              <a:gd name="T85" fmla="*/ 261 h 475"/>
              <a:gd name="T86" fmla="*/ 474 w 474"/>
              <a:gd name="T87" fmla="*/ 261 h 475"/>
              <a:gd name="T88" fmla="*/ 474 w 474"/>
              <a:gd name="T89" fmla="*/ 214 h 475"/>
              <a:gd name="T90" fmla="*/ 474 w 474"/>
              <a:gd name="T91" fmla="*/ 214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4" h="475">
                <a:moveTo>
                  <a:pt x="474" y="214"/>
                </a:moveTo>
                <a:lnTo>
                  <a:pt x="376" y="214"/>
                </a:lnTo>
                <a:lnTo>
                  <a:pt x="453" y="137"/>
                </a:lnTo>
                <a:lnTo>
                  <a:pt x="418" y="104"/>
                </a:lnTo>
                <a:lnTo>
                  <a:pt x="308" y="214"/>
                </a:lnTo>
                <a:lnTo>
                  <a:pt x="261" y="214"/>
                </a:lnTo>
                <a:lnTo>
                  <a:pt x="261" y="166"/>
                </a:lnTo>
                <a:lnTo>
                  <a:pt x="370" y="56"/>
                </a:lnTo>
                <a:lnTo>
                  <a:pt x="338" y="21"/>
                </a:lnTo>
                <a:lnTo>
                  <a:pt x="261" y="98"/>
                </a:lnTo>
                <a:lnTo>
                  <a:pt x="261" y="0"/>
                </a:lnTo>
                <a:lnTo>
                  <a:pt x="213" y="0"/>
                </a:lnTo>
                <a:lnTo>
                  <a:pt x="213" y="98"/>
                </a:lnTo>
                <a:lnTo>
                  <a:pt x="136" y="21"/>
                </a:lnTo>
                <a:lnTo>
                  <a:pt x="104" y="56"/>
                </a:lnTo>
                <a:lnTo>
                  <a:pt x="213" y="166"/>
                </a:lnTo>
                <a:lnTo>
                  <a:pt x="213" y="214"/>
                </a:lnTo>
                <a:lnTo>
                  <a:pt x="166" y="214"/>
                </a:lnTo>
                <a:lnTo>
                  <a:pt x="56" y="104"/>
                </a:lnTo>
                <a:lnTo>
                  <a:pt x="21" y="137"/>
                </a:lnTo>
                <a:lnTo>
                  <a:pt x="98" y="214"/>
                </a:lnTo>
                <a:lnTo>
                  <a:pt x="0" y="214"/>
                </a:lnTo>
                <a:lnTo>
                  <a:pt x="0" y="261"/>
                </a:lnTo>
                <a:lnTo>
                  <a:pt x="98" y="261"/>
                </a:lnTo>
                <a:lnTo>
                  <a:pt x="21" y="339"/>
                </a:lnTo>
                <a:lnTo>
                  <a:pt x="56" y="371"/>
                </a:lnTo>
                <a:lnTo>
                  <a:pt x="166" y="261"/>
                </a:lnTo>
                <a:lnTo>
                  <a:pt x="213" y="261"/>
                </a:lnTo>
                <a:lnTo>
                  <a:pt x="213" y="309"/>
                </a:lnTo>
                <a:lnTo>
                  <a:pt x="104" y="419"/>
                </a:lnTo>
                <a:lnTo>
                  <a:pt x="136" y="454"/>
                </a:lnTo>
                <a:lnTo>
                  <a:pt x="213" y="377"/>
                </a:lnTo>
                <a:lnTo>
                  <a:pt x="213" y="475"/>
                </a:lnTo>
                <a:lnTo>
                  <a:pt x="261" y="475"/>
                </a:lnTo>
                <a:lnTo>
                  <a:pt x="261" y="377"/>
                </a:lnTo>
                <a:lnTo>
                  <a:pt x="338" y="454"/>
                </a:lnTo>
                <a:lnTo>
                  <a:pt x="370" y="419"/>
                </a:lnTo>
                <a:lnTo>
                  <a:pt x="261" y="309"/>
                </a:lnTo>
                <a:lnTo>
                  <a:pt x="261" y="261"/>
                </a:lnTo>
                <a:lnTo>
                  <a:pt x="308" y="261"/>
                </a:lnTo>
                <a:lnTo>
                  <a:pt x="418" y="371"/>
                </a:lnTo>
                <a:lnTo>
                  <a:pt x="453" y="339"/>
                </a:lnTo>
                <a:lnTo>
                  <a:pt x="376" y="261"/>
                </a:lnTo>
                <a:lnTo>
                  <a:pt x="474" y="261"/>
                </a:lnTo>
                <a:lnTo>
                  <a:pt x="474" y="214"/>
                </a:lnTo>
                <a:lnTo>
                  <a:pt x="474" y="2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722678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SOCIAL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799013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cake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domain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city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mood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mood bad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paused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pages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party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people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people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plus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public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school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dissatisfied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neutral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very dissatisfied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very 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4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8 w 160"/>
              <a:gd name="T21" fmla="*/ 64 h 160"/>
              <a:gd name="T22" fmla="*/ 96 w 160"/>
              <a:gd name="T23" fmla="*/ 72 h 160"/>
              <a:gd name="T24" fmla="*/ 105 w 160"/>
              <a:gd name="T25" fmla="*/ 64 h 160"/>
              <a:gd name="T26" fmla="*/ 113 w 160"/>
              <a:gd name="T27" fmla="*/ 72 h 160"/>
              <a:gd name="T28" fmla="*/ 122 w 160"/>
              <a:gd name="T29" fmla="*/ 64 h 160"/>
              <a:gd name="T30" fmla="*/ 105 w 160"/>
              <a:gd name="T31" fmla="*/ 47 h 160"/>
              <a:gd name="T32" fmla="*/ 88 w 160"/>
              <a:gd name="T33" fmla="*/ 64 h 160"/>
              <a:gd name="T34" fmla="*/ 55 w 160"/>
              <a:gd name="T35" fmla="*/ 64 h 160"/>
              <a:gd name="T36" fmla="*/ 64 w 160"/>
              <a:gd name="T37" fmla="*/ 72 h 160"/>
              <a:gd name="T38" fmla="*/ 72 w 160"/>
              <a:gd name="T39" fmla="*/ 64 h 160"/>
              <a:gd name="T40" fmla="*/ 55 w 160"/>
              <a:gd name="T41" fmla="*/ 47 h 160"/>
              <a:gd name="T42" fmla="*/ 38 w 160"/>
              <a:gd name="T43" fmla="*/ 64 h 160"/>
              <a:gd name="T44" fmla="*/ 47 w 160"/>
              <a:gd name="T45" fmla="*/ 72 h 160"/>
              <a:gd name="T46" fmla="*/ 55 w 160"/>
              <a:gd name="T47" fmla="*/ 64 h 160"/>
              <a:gd name="T48" fmla="*/ 80 w 160"/>
              <a:gd name="T49" fmla="*/ 124 h 160"/>
              <a:gd name="T50" fmla="*/ 121 w 160"/>
              <a:gd name="T51" fmla="*/ 96 h 160"/>
              <a:gd name="T52" fmla="*/ 39 w 160"/>
              <a:gd name="T53" fmla="*/ 96 h 160"/>
              <a:gd name="T54" fmla="*/ 80 w 160"/>
              <a:gd name="T55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8" y="64"/>
                </a:moveTo>
                <a:cubicBezTo>
                  <a:pt x="96" y="72"/>
                  <a:pt x="96" y="72"/>
                  <a:pt x="96" y="72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05" y="47"/>
                  <a:pt x="105" y="47"/>
                  <a:pt x="105" y="47"/>
                </a:cubicBezTo>
                <a:lnTo>
                  <a:pt x="88" y="64"/>
                </a:lnTo>
                <a:close/>
                <a:moveTo>
                  <a:pt x="55" y="64"/>
                </a:moveTo>
                <a:cubicBezTo>
                  <a:pt x="64" y="72"/>
                  <a:pt x="64" y="72"/>
                  <a:pt x="64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55" y="47"/>
                  <a:pt x="55" y="47"/>
                  <a:pt x="55" y="47"/>
                </a:cubicBezTo>
                <a:cubicBezTo>
                  <a:pt x="38" y="64"/>
                  <a:pt x="38" y="64"/>
                  <a:pt x="38" y="64"/>
                </a:cubicBezTo>
                <a:cubicBezTo>
                  <a:pt x="47" y="72"/>
                  <a:pt x="47" y="72"/>
                  <a:pt x="47" y="72"/>
                </a:cubicBezTo>
                <a:lnTo>
                  <a:pt x="55" y="64"/>
                </a:ln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48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13 w 160"/>
              <a:gd name="T21" fmla="*/ 46 h 160"/>
              <a:gd name="T22" fmla="*/ 105 w 160"/>
              <a:gd name="T23" fmla="*/ 55 h 160"/>
              <a:gd name="T24" fmla="*/ 96 w 160"/>
              <a:gd name="T25" fmla="*/ 46 h 160"/>
              <a:gd name="T26" fmla="*/ 88 w 160"/>
              <a:gd name="T27" fmla="*/ 55 h 160"/>
              <a:gd name="T28" fmla="*/ 96 w 160"/>
              <a:gd name="T29" fmla="*/ 63 h 160"/>
              <a:gd name="T30" fmla="*/ 88 w 160"/>
              <a:gd name="T31" fmla="*/ 72 h 160"/>
              <a:gd name="T32" fmla="*/ 96 w 160"/>
              <a:gd name="T33" fmla="*/ 80 h 160"/>
              <a:gd name="T34" fmla="*/ 105 w 160"/>
              <a:gd name="T35" fmla="*/ 72 h 160"/>
              <a:gd name="T36" fmla="*/ 113 w 160"/>
              <a:gd name="T37" fmla="*/ 80 h 160"/>
              <a:gd name="T38" fmla="*/ 122 w 160"/>
              <a:gd name="T39" fmla="*/ 72 h 160"/>
              <a:gd name="T40" fmla="*/ 113 w 160"/>
              <a:gd name="T41" fmla="*/ 63 h 160"/>
              <a:gd name="T42" fmla="*/ 122 w 160"/>
              <a:gd name="T43" fmla="*/ 55 h 160"/>
              <a:gd name="T44" fmla="*/ 113 w 160"/>
              <a:gd name="T45" fmla="*/ 46 h 160"/>
              <a:gd name="T46" fmla="*/ 47 w 160"/>
              <a:gd name="T47" fmla="*/ 80 h 160"/>
              <a:gd name="T48" fmla="*/ 55 w 160"/>
              <a:gd name="T49" fmla="*/ 72 h 160"/>
              <a:gd name="T50" fmla="*/ 64 w 160"/>
              <a:gd name="T51" fmla="*/ 80 h 160"/>
              <a:gd name="T52" fmla="*/ 72 w 160"/>
              <a:gd name="T53" fmla="*/ 72 h 160"/>
              <a:gd name="T54" fmla="*/ 64 w 160"/>
              <a:gd name="T55" fmla="*/ 63 h 160"/>
              <a:gd name="T56" fmla="*/ 72 w 160"/>
              <a:gd name="T57" fmla="*/ 55 h 160"/>
              <a:gd name="T58" fmla="*/ 64 w 160"/>
              <a:gd name="T59" fmla="*/ 46 h 160"/>
              <a:gd name="T60" fmla="*/ 55 w 160"/>
              <a:gd name="T61" fmla="*/ 55 h 160"/>
              <a:gd name="T62" fmla="*/ 47 w 160"/>
              <a:gd name="T63" fmla="*/ 46 h 160"/>
              <a:gd name="T64" fmla="*/ 38 w 160"/>
              <a:gd name="T65" fmla="*/ 55 h 160"/>
              <a:gd name="T66" fmla="*/ 47 w 160"/>
              <a:gd name="T67" fmla="*/ 63 h 160"/>
              <a:gd name="T68" fmla="*/ 38 w 160"/>
              <a:gd name="T69" fmla="*/ 72 h 160"/>
              <a:gd name="T70" fmla="*/ 47 w 160"/>
              <a:gd name="T71" fmla="*/ 80 h 160"/>
              <a:gd name="T72" fmla="*/ 80 w 160"/>
              <a:gd name="T73" fmla="*/ 96 h 160"/>
              <a:gd name="T74" fmla="*/ 39 w 160"/>
              <a:gd name="T75" fmla="*/ 124 h 160"/>
              <a:gd name="T76" fmla="*/ 121 w 160"/>
              <a:gd name="T77" fmla="*/ 124 h 160"/>
              <a:gd name="T78" fmla="*/ 80 w 160"/>
              <a:gd name="T7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13" y="46"/>
                </a:moveTo>
                <a:cubicBezTo>
                  <a:pt x="105" y="55"/>
                  <a:pt x="105" y="55"/>
                  <a:pt x="105" y="55"/>
                </a:cubicBezTo>
                <a:cubicBezTo>
                  <a:pt x="96" y="46"/>
                  <a:pt x="96" y="46"/>
                  <a:pt x="96" y="46"/>
                </a:cubicBezTo>
                <a:cubicBezTo>
                  <a:pt x="88" y="55"/>
                  <a:pt x="88" y="55"/>
                  <a:pt x="88" y="55"/>
                </a:cubicBezTo>
                <a:cubicBezTo>
                  <a:pt x="96" y="63"/>
                  <a:pt x="96" y="63"/>
                  <a:pt x="96" y="63"/>
                </a:cubicBezTo>
                <a:cubicBezTo>
                  <a:pt x="88" y="72"/>
                  <a:pt x="88" y="72"/>
                  <a:pt x="88" y="72"/>
                </a:cubicBezTo>
                <a:cubicBezTo>
                  <a:pt x="96" y="80"/>
                  <a:pt x="96" y="80"/>
                  <a:pt x="96" y="80"/>
                </a:cubicBezTo>
                <a:cubicBezTo>
                  <a:pt x="105" y="72"/>
                  <a:pt x="105" y="72"/>
                  <a:pt x="105" y="72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22" y="72"/>
                  <a:pt x="122" y="72"/>
                  <a:pt x="122" y="72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22" y="55"/>
                  <a:pt x="122" y="55"/>
                  <a:pt x="122" y="55"/>
                </a:cubicBezTo>
                <a:lnTo>
                  <a:pt x="113" y="46"/>
                </a:lnTo>
                <a:close/>
                <a:moveTo>
                  <a:pt x="47" y="80"/>
                </a:moveTo>
                <a:cubicBezTo>
                  <a:pt x="55" y="72"/>
                  <a:pt x="55" y="72"/>
                  <a:pt x="55" y="72"/>
                </a:cubicBezTo>
                <a:cubicBezTo>
                  <a:pt x="64" y="80"/>
                  <a:pt x="64" y="80"/>
                  <a:pt x="64" y="80"/>
                </a:cubicBezTo>
                <a:cubicBezTo>
                  <a:pt x="72" y="72"/>
                  <a:pt x="72" y="72"/>
                  <a:pt x="72" y="72"/>
                </a:cubicBezTo>
                <a:cubicBezTo>
                  <a:pt x="64" y="63"/>
                  <a:pt x="64" y="63"/>
                  <a:pt x="64" y="63"/>
                </a:cubicBezTo>
                <a:cubicBezTo>
                  <a:pt x="72" y="55"/>
                  <a:pt x="72" y="55"/>
                  <a:pt x="72" y="55"/>
                </a:cubicBezTo>
                <a:cubicBezTo>
                  <a:pt x="64" y="46"/>
                  <a:pt x="64" y="46"/>
                  <a:pt x="64" y="46"/>
                </a:cubicBezTo>
                <a:cubicBezTo>
                  <a:pt x="55" y="55"/>
                  <a:pt x="55" y="55"/>
                  <a:pt x="55" y="55"/>
                </a:cubicBezTo>
                <a:cubicBezTo>
                  <a:pt x="47" y="46"/>
                  <a:pt x="47" y="46"/>
                  <a:pt x="47" y="46"/>
                </a:cubicBezTo>
                <a:cubicBezTo>
                  <a:pt x="38" y="55"/>
                  <a:pt x="38" y="55"/>
                  <a:pt x="38" y="55"/>
                </a:cubicBezTo>
                <a:cubicBezTo>
                  <a:pt x="47" y="63"/>
                  <a:pt x="47" y="63"/>
                  <a:pt x="47" y="63"/>
                </a:cubicBezTo>
                <a:cubicBezTo>
                  <a:pt x="38" y="72"/>
                  <a:pt x="38" y="72"/>
                  <a:pt x="38" y="72"/>
                </a:cubicBezTo>
                <a:lnTo>
                  <a:pt x="47" y="80"/>
                </a:lnTo>
                <a:close/>
                <a:moveTo>
                  <a:pt x="80" y="96"/>
                </a:moveTo>
                <a:cubicBezTo>
                  <a:pt x="61" y="96"/>
                  <a:pt x="46" y="108"/>
                  <a:pt x="39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14" y="108"/>
                  <a:pt x="99" y="96"/>
                  <a:pt x="80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51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08 w 160"/>
              <a:gd name="T1" fmla="*/ 72 h 160"/>
              <a:gd name="T2" fmla="*/ 120 w 160"/>
              <a:gd name="T3" fmla="*/ 60 h 160"/>
              <a:gd name="T4" fmla="*/ 108 w 160"/>
              <a:gd name="T5" fmla="*/ 48 h 160"/>
              <a:gd name="T6" fmla="*/ 96 w 160"/>
              <a:gd name="T7" fmla="*/ 60 h 160"/>
              <a:gd name="T8" fmla="*/ 108 w 160"/>
              <a:gd name="T9" fmla="*/ 72 h 160"/>
              <a:gd name="T10" fmla="*/ 52 w 160"/>
              <a:gd name="T11" fmla="*/ 72 h 160"/>
              <a:gd name="T12" fmla="*/ 64 w 160"/>
              <a:gd name="T13" fmla="*/ 60 h 160"/>
              <a:gd name="T14" fmla="*/ 52 w 160"/>
              <a:gd name="T15" fmla="*/ 48 h 160"/>
              <a:gd name="T16" fmla="*/ 40 w 160"/>
              <a:gd name="T17" fmla="*/ 60 h 160"/>
              <a:gd name="T18" fmla="*/ 52 w 160"/>
              <a:gd name="T19" fmla="*/ 72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  <a:gd name="T40" fmla="*/ 80 w 160"/>
              <a:gd name="T41" fmla="*/ 112 h 160"/>
              <a:gd name="T42" fmla="*/ 52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  <a:gd name="T48" fmla="*/ 121 w 160"/>
              <a:gd name="T49" fmla="*/ 96 h 160"/>
              <a:gd name="T50" fmla="*/ 108 w 160"/>
              <a:gd name="T51" fmla="*/ 96 h 160"/>
              <a:gd name="T52" fmla="*/ 80 w 160"/>
              <a:gd name="T5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0" y="112"/>
                </a:moveTo>
                <a:cubicBezTo>
                  <a:pt x="68" y="112"/>
                  <a:pt x="58" y="106"/>
                  <a:pt x="52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5" y="112"/>
                  <a:pt x="61" y="124"/>
                  <a:pt x="80" y="124"/>
                </a:cubicBezTo>
                <a:cubicBezTo>
                  <a:pt x="99" y="124"/>
                  <a:pt x="115" y="112"/>
                  <a:pt x="121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2" y="106"/>
                  <a:pt x="92" y="112"/>
                  <a:pt x="80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54"/>
          <p:cNvSpPr>
            <a:spLocks noEditPoints="1"/>
          </p:cNvSpPr>
          <p:nvPr/>
        </p:nvSpPr>
        <p:spPr bwMode="auto">
          <a:xfrm>
            <a:off x="8572500" y="7615238"/>
            <a:ext cx="766763" cy="766763"/>
          </a:xfrm>
          <a:custGeom>
            <a:avLst/>
            <a:gdLst>
              <a:gd name="T0" fmla="*/ 56 w 160"/>
              <a:gd name="T1" fmla="*/ 96 h 160"/>
              <a:gd name="T2" fmla="*/ 104 w 160"/>
              <a:gd name="T3" fmla="*/ 96 h 160"/>
              <a:gd name="T4" fmla="*/ 104 w 160"/>
              <a:gd name="T5" fmla="*/ 108 h 160"/>
              <a:gd name="T6" fmla="*/ 56 w 160"/>
              <a:gd name="T7" fmla="*/ 108 h 160"/>
              <a:gd name="T8" fmla="*/ 56 w 160"/>
              <a:gd name="T9" fmla="*/ 96 h 160"/>
              <a:gd name="T10" fmla="*/ 108 w 160"/>
              <a:gd name="T11" fmla="*/ 48 h 160"/>
              <a:gd name="T12" fmla="*/ 96 w 160"/>
              <a:gd name="T13" fmla="*/ 60 h 160"/>
              <a:gd name="T14" fmla="*/ 108 w 160"/>
              <a:gd name="T15" fmla="*/ 72 h 160"/>
              <a:gd name="T16" fmla="*/ 120 w 160"/>
              <a:gd name="T17" fmla="*/ 60 h 160"/>
              <a:gd name="T18" fmla="*/ 108 w 160"/>
              <a:gd name="T19" fmla="*/ 48 h 160"/>
              <a:gd name="T20" fmla="*/ 64 w 160"/>
              <a:gd name="T21" fmla="*/ 60 h 160"/>
              <a:gd name="T22" fmla="*/ 52 w 160"/>
              <a:gd name="T23" fmla="*/ 48 h 160"/>
              <a:gd name="T24" fmla="*/ 40 w 160"/>
              <a:gd name="T25" fmla="*/ 60 h 160"/>
              <a:gd name="T26" fmla="*/ 52 w 160"/>
              <a:gd name="T27" fmla="*/ 72 h 160"/>
              <a:gd name="T28" fmla="*/ 64 w 160"/>
              <a:gd name="T29" fmla="*/ 60 h 160"/>
              <a:gd name="T30" fmla="*/ 80 w 160"/>
              <a:gd name="T31" fmla="*/ 0 h 160"/>
              <a:gd name="T32" fmla="*/ 0 w 160"/>
              <a:gd name="T33" fmla="*/ 80 h 160"/>
              <a:gd name="T34" fmla="*/ 80 w 160"/>
              <a:gd name="T35" fmla="*/ 160 h 160"/>
              <a:gd name="T36" fmla="*/ 160 w 160"/>
              <a:gd name="T37" fmla="*/ 80 h 160"/>
              <a:gd name="T38" fmla="*/ 80 w 160"/>
              <a:gd name="T39" fmla="*/ 0 h 160"/>
              <a:gd name="T40" fmla="*/ 80 w 160"/>
              <a:gd name="T41" fmla="*/ 144 h 160"/>
              <a:gd name="T42" fmla="*/ 16 w 160"/>
              <a:gd name="T43" fmla="*/ 80 h 160"/>
              <a:gd name="T44" fmla="*/ 80 w 160"/>
              <a:gd name="T45" fmla="*/ 16 h 160"/>
              <a:gd name="T46" fmla="*/ 144 w 160"/>
              <a:gd name="T47" fmla="*/ 80 h 160"/>
              <a:gd name="T48" fmla="*/ 80 w 160"/>
              <a:gd name="T4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0" h="160">
                <a:moveTo>
                  <a:pt x="56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56" y="108"/>
                  <a:pt x="56" y="108"/>
                  <a:pt x="56" y="108"/>
                </a:cubicBezTo>
                <a:lnTo>
                  <a:pt x="56" y="96"/>
                </a:lnTo>
                <a:close/>
                <a:moveTo>
                  <a:pt x="108" y="48"/>
                </a:move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lose/>
                <a:moveTo>
                  <a:pt x="64" y="60"/>
                </a:move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ubicBezTo>
                  <a:pt x="59" y="72"/>
                  <a:pt x="64" y="67"/>
                  <a:pt x="64" y="6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57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08 w 160"/>
              <a:gd name="T1" fmla="*/ 72 h 160"/>
              <a:gd name="T2" fmla="*/ 120 w 160"/>
              <a:gd name="T3" fmla="*/ 60 h 160"/>
              <a:gd name="T4" fmla="*/ 108 w 160"/>
              <a:gd name="T5" fmla="*/ 48 h 160"/>
              <a:gd name="T6" fmla="*/ 96 w 160"/>
              <a:gd name="T7" fmla="*/ 60 h 160"/>
              <a:gd name="T8" fmla="*/ 108 w 160"/>
              <a:gd name="T9" fmla="*/ 72 h 160"/>
              <a:gd name="T10" fmla="*/ 52 w 160"/>
              <a:gd name="T11" fmla="*/ 72 h 160"/>
              <a:gd name="T12" fmla="*/ 64 w 160"/>
              <a:gd name="T13" fmla="*/ 60 h 160"/>
              <a:gd name="T14" fmla="*/ 52 w 160"/>
              <a:gd name="T15" fmla="*/ 48 h 160"/>
              <a:gd name="T16" fmla="*/ 40 w 160"/>
              <a:gd name="T17" fmla="*/ 60 h 160"/>
              <a:gd name="T18" fmla="*/ 52 w 160"/>
              <a:gd name="T19" fmla="*/ 72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  <a:gd name="T40" fmla="*/ 80 w 160"/>
              <a:gd name="T41" fmla="*/ 96 h 160"/>
              <a:gd name="T42" fmla="*/ 39 w 160"/>
              <a:gd name="T43" fmla="*/ 124 h 160"/>
              <a:gd name="T44" fmla="*/ 52 w 160"/>
              <a:gd name="T45" fmla="*/ 124 h 160"/>
              <a:gd name="T46" fmla="*/ 80 w 160"/>
              <a:gd name="T47" fmla="*/ 108 h 160"/>
              <a:gd name="T48" fmla="*/ 108 w 160"/>
              <a:gd name="T49" fmla="*/ 124 h 160"/>
              <a:gd name="T50" fmla="*/ 121 w 160"/>
              <a:gd name="T51" fmla="*/ 124 h 160"/>
              <a:gd name="T52" fmla="*/ 80 w 160"/>
              <a:gd name="T5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0" y="96"/>
                </a:moveTo>
                <a:cubicBezTo>
                  <a:pt x="61" y="96"/>
                  <a:pt x="45" y="108"/>
                  <a:pt x="39" y="124"/>
                </a:cubicBezTo>
                <a:cubicBezTo>
                  <a:pt x="52" y="124"/>
                  <a:pt x="52" y="124"/>
                  <a:pt x="52" y="124"/>
                </a:cubicBezTo>
                <a:cubicBezTo>
                  <a:pt x="58" y="114"/>
                  <a:pt x="68" y="108"/>
                  <a:pt x="80" y="108"/>
                </a:cubicBezTo>
                <a:cubicBezTo>
                  <a:pt x="92" y="108"/>
                  <a:pt x="102" y="114"/>
                  <a:pt x="108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15" y="108"/>
                  <a:pt x="99" y="96"/>
                  <a:pt x="80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60"/>
          <p:cNvSpPr>
            <a:spLocks noEditPoints="1"/>
          </p:cNvSpPr>
          <p:nvPr/>
        </p:nvSpPr>
        <p:spPr bwMode="auto">
          <a:xfrm>
            <a:off x="3878263" y="7694613"/>
            <a:ext cx="757238" cy="622300"/>
          </a:xfrm>
          <a:custGeom>
            <a:avLst/>
            <a:gdLst>
              <a:gd name="T0" fmla="*/ 86 w 477"/>
              <a:gd name="T1" fmla="*/ 220 h 392"/>
              <a:gd name="T2" fmla="*/ 86 w 477"/>
              <a:gd name="T3" fmla="*/ 307 h 392"/>
              <a:gd name="T4" fmla="*/ 238 w 477"/>
              <a:gd name="T5" fmla="*/ 392 h 392"/>
              <a:gd name="T6" fmla="*/ 390 w 477"/>
              <a:gd name="T7" fmla="*/ 307 h 392"/>
              <a:gd name="T8" fmla="*/ 390 w 477"/>
              <a:gd name="T9" fmla="*/ 220 h 392"/>
              <a:gd name="T10" fmla="*/ 238 w 477"/>
              <a:gd name="T11" fmla="*/ 305 h 392"/>
              <a:gd name="T12" fmla="*/ 86 w 477"/>
              <a:gd name="T13" fmla="*/ 220 h 392"/>
              <a:gd name="T14" fmla="*/ 238 w 477"/>
              <a:gd name="T15" fmla="*/ 0 h 392"/>
              <a:gd name="T16" fmla="*/ 0 w 477"/>
              <a:gd name="T17" fmla="*/ 130 h 392"/>
              <a:gd name="T18" fmla="*/ 238 w 477"/>
              <a:gd name="T19" fmla="*/ 261 h 392"/>
              <a:gd name="T20" fmla="*/ 433 w 477"/>
              <a:gd name="T21" fmla="*/ 155 h 392"/>
              <a:gd name="T22" fmla="*/ 433 w 477"/>
              <a:gd name="T23" fmla="*/ 305 h 392"/>
              <a:gd name="T24" fmla="*/ 477 w 477"/>
              <a:gd name="T25" fmla="*/ 305 h 392"/>
              <a:gd name="T26" fmla="*/ 477 w 477"/>
              <a:gd name="T27" fmla="*/ 130 h 392"/>
              <a:gd name="T28" fmla="*/ 238 w 477"/>
              <a:gd name="T29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7" h="392">
                <a:moveTo>
                  <a:pt x="86" y="220"/>
                </a:moveTo>
                <a:lnTo>
                  <a:pt x="86" y="307"/>
                </a:lnTo>
                <a:lnTo>
                  <a:pt x="238" y="392"/>
                </a:lnTo>
                <a:lnTo>
                  <a:pt x="390" y="307"/>
                </a:lnTo>
                <a:lnTo>
                  <a:pt x="390" y="220"/>
                </a:lnTo>
                <a:lnTo>
                  <a:pt x="238" y="305"/>
                </a:lnTo>
                <a:lnTo>
                  <a:pt x="86" y="220"/>
                </a:lnTo>
                <a:close/>
                <a:moveTo>
                  <a:pt x="238" y="0"/>
                </a:moveTo>
                <a:lnTo>
                  <a:pt x="0" y="130"/>
                </a:lnTo>
                <a:lnTo>
                  <a:pt x="238" y="261"/>
                </a:lnTo>
                <a:lnTo>
                  <a:pt x="433" y="155"/>
                </a:lnTo>
                <a:lnTo>
                  <a:pt x="433" y="305"/>
                </a:lnTo>
                <a:lnTo>
                  <a:pt x="477" y="305"/>
                </a:lnTo>
                <a:lnTo>
                  <a:pt x="477" y="130"/>
                </a:lnTo>
                <a:lnTo>
                  <a:pt x="2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63"/>
          <p:cNvSpPr>
            <a:spLocks noEditPoints="1"/>
          </p:cNvSpPr>
          <p:nvPr/>
        </p:nvSpPr>
        <p:spPr bwMode="auto">
          <a:xfrm>
            <a:off x="1524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43 h 160"/>
              <a:gd name="T12" fmla="*/ 16 w 160"/>
              <a:gd name="T13" fmla="*/ 80 h 160"/>
              <a:gd name="T14" fmla="*/ 18 w 160"/>
              <a:gd name="T15" fmla="*/ 66 h 160"/>
              <a:gd name="T16" fmla="*/ 56 w 160"/>
              <a:gd name="T17" fmla="*/ 104 h 160"/>
              <a:gd name="T18" fmla="*/ 56 w 160"/>
              <a:gd name="T19" fmla="*/ 112 h 160"/>
              <a:gd name="T20" fmla="*/ 72 w 160"/>
              <a:gd name="T21" fmla="*/ 128 h 160"/>
              <a:gd name="T22" fmla="*/ 72 w 160"/>
              <a:gd name="T23" fmla="*/ 143 h 160"/>
              <a:gd name="T24" fmla="*/ 127 w 160"/>
              <a:gd name="T25" fmla="*/ 123 h 160"/>
              <a:gd name="T26" fmla="*/ 112 w 160"/>
              <a:gd name="T27" fmla="*/ 112 h 160"/>
              <a:gd name="T28" fmla="*/ 104 w 160"/>
              <a:gd name="T29" fmla="*/ 112 h 160"/>
              <a:gd name="T30" fmla="*/ 104 w 160"/>
              <a:gd name="T31" fmla="*/ 88 h 160"/>
              <a:gd name="T32" fmla="*/ 96 w 160"/>
              <a:gd name="T33" fmla="*/ 80 h 160"/>
              <a:gd name="T34" fmla="*/ 48 w 160"/>
              <a:gd name="T35" fmla="*/ 80 h 160"/>
              <a:gd name="T36" fmla="*/ 48 w 160"/>
              <a:gd name="T37" fmla="*/ 64 h 160"/>
              <a:gd name="T38" fmla="*/ 64 w 160"/>
              <a:gd name="T39" fmla="*/ 64 h 160"/>
              <a:gd name="T40" fmla="*/ 72 w 160"/>
              <a:gd name="T41" fmla="*/ 56 h 160"/>
              <a:gd name="T42" fmla="*/ 72 w 160"/>
              <a:gd name="T43" fmla="*/ 40 h 160"/>
              <a:gd name="T44" fmla="*/ 88 w 160"/>
              <a:gd name="T45" fmla="*/ 40 h 160"/>
              <a:gd name="T46" fmla="*/ 104 w 160"/>
              <a:gd name="T47" fmla="*/ 24 h 160"/>
              <a:gd name="T48" fmla="*/ 104 w 160"/>
              <a:gd name="T49" fmla="*/ 21 h 160"/>
              <a:gd name="T50" fmla="*/ 144 w 160"/>
              <a:gd name="T51" fmla="*/ 80 h 160"/>
              <a:gd name="T52" fmla="*/ 127 w 160"/>
              <a:gd name="T53" fmla="*/ 12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43"/>
                </a:moveTo>
                <a:cubicBezTo>
                  <a:pt x="40" y="140"/>
                  <a:pt x="16" y="113"/>
                  <a:pt x="16" y="80"/>
                </a:cubicBezTo>
                <a:cubicBezTo>
                  <a:pt x="16" y="75"/>
                  <a:pt x="17" y="70"/>
                  <a:pt x="18" y="6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21"/>
                  <a:pt x="63" y="128"/>
                  <a:pt x="72" y="128"/>
                </a:cubicBezTo>
                <a:lnTo>
                  <a:pt x="72" y="143"/>
                </a:lnTo>
                <a:close/>
                <a:moveTo>
                  <a:pt x="127" y="123"/>
                </a:moveTo>
                <a:cubicBezTo>
                  <a:pt x="125" y="117"/>
                  <a:pt x="119" y="112"/>
                  <a:pt x="112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4"/>
                  <a:pt x="100" y="80"/>
                  <a:pt x="96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8" y="64"/>
                  <a:pt x="72" y="60"/>
                  <a:pt x="72" y="56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97" y="40"/>
                  <a:pt x="104" y="33"/>
                  <a:pt x="104" y="24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27" y="30"/>
                  <a:pt x="144" y="53"/>
                  <a:pt x="144" y="80"/>
                </a:cubicBezTo>
                <a:cubicBezTo>
                  <a:pt x="144" y="97"/>
                  <a:pt x="138" y="112"/>
                  <a:pt x="127" y="1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15616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69"/>
          <p:cNvSpPr>
            <a:spLocks noEditPoints="1"/>
          </p:cNvSpPr>
          <p:nvPr/>
        </p:nvSpPr>
        <p:spPr bwMode="auto">
          <a:xfrm>
            <a:off x="13277850" y="5637213"/>
            <a:ext cx="762000" cy="663575"/>
          </a:xfrm>
          <a:custGeom>
            <a:avLst/>
            <a:gdLst>
              <a:gd name="T0" fmla="*/ 192 w 480"/>
              <a:gd name="T1" fmla="*/ 97 h 418"/>
              <a:gd name="T2" fmla="*/ 128 w 480"/>
              <a:gd name="T3" fmla="*/ 97 h 418"/>
              <a:gd name="T4" fmla="*/ 128 w 480"/>
              <a:gd name="T5" fmla="*/ 225 h 418"/>
              <a:gd name="T6" fmla="*/ 0 w 480"/>
              <a:gd name="T7" fmla="*/ 225 h 418"/>
              <a:gd name="T8" fmla="*/ 0 w 480"/>
              <a:gd name="T9" fmla="*/ 289 h 418"/>
              <a:gd name="T10" fmla="*/ 128 w 480"/>
              <a:gd name="T11" fmla="*/ 289 h 418"/>
              <a:gd name="T12" fmla="*/ 128 w 480"/>
              <a:gd name="T13" fmla="*/ 418 h 418"/>
              <a:gd name="T14" fmla="*/ 192 w 480"/>
              <a:gd name="T15" fmla="*/ 418 h 418"/>
              <a:gd name="T16" fmla="*/ 192 w 480"/>
              <a:gd name="T17" fmla="*/ 289 h 418"/>
              <a:gd name="T18" fmla="*/ 320 w 480"/>
              <a:gd name="T19" fmla="*/ 289 h 418"/>
              <a:gd name="T20" fmla="*/ 320 w 480"/>
              <a:gd name="T21" fmla="*/ 225 h 418"/>
              <a:gd name="T22" fmla="*/ 192 w 480"/>
              <a:gd name="T23" fmla="*/ 225 h 418"/>
              <a:gd name="T24" fmla="*/ 192 w 480"/>
              <a:gd name="T25" fmla="*/ 97 h 418"/>
              <a:gd name="T26" fmla="*/ 336 w 480"/>
              <a:gd name="T27" fmla="*/ 36 h 418"/>
              <a:gd name="T28" fmla="*/ 336 w 480"/>
              <a:gd name="T29" fmla="*/ 93 h 418"/>
              <a:gd name="T30" fmla="*/ 416 w 480"/>
              <a:gd name="T31" fmla="*/ 76 h 418"/>
              <a:gd name="T32" fmla="*/ 416 w 480"/>
              <a:gd name="T33" fmla="*/ 418 h 418"/>
              <a:gd name="T34" fmla="*/ 480 w 480"/>
              <a:gd name="T35" fmla="*/ 418 h 418"/>
              <a:gd name="T36" fmla="*/ 480 w 480"/>
              <a:gd name="T37" fmla="*/ 0 h 418"/>
              <a:gd name="T38" fmla="*/ 336 w 480"/>
              <a:gd name="T39" fmla="*/ 36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18">
                <a:moveTo>
                  <a:pt x="192" y="97"/>
                </a:moveTo>
                <a:lnTo>
                  <a:pt x="128" y="97"/>
                </a:lnTo>
                <a:lnTo>
                  <a:pt x="128" y="225"/>
                </a:lnTo>
                <a:lnTo>
                  <a:pt x="0" y="225"/>
                </a:lnTo>
                <a:lnTo>
                  <a:pt x="0" y="289"/>
                </a:lnTo>
                <a:lnTo>
                  <a:pt x="128" y="289"/>
                </a:lnTo>
                <a:lnTo>
                  <a:pt x="128" y="418"/>
                </a:lnTo>
                <a:lnTo>
                  <a:pt x="192" y="418"/>
                </a:lnTo>
                <a:lnTo>
                  <a:pt x="192" y="289"/>
                </a:lnTo>
                <a:lnTo>
                  <a:pt x="320" y="289"/>
                </a:lnTo>
                <a:lnTo>
                  <a:pt x="320" y="225"/>
                </a:lnTo>
                <a:lnTo>
                  <a:pt x="192" y="225"/>
                </a:lnTo>
                <a:lnTo>
                  <a:pt x="192" y="97"/>
                </a:lnTo>
                <a:close/>
                <a:moveTo>
                  <a:pt x="336" y="36"/>
                </a:moveTo>
                <a:lnTo>
                  <a:pt x="336" y="93"/>
                </a:lnTo>
                <a:lnTo>
                  <a:pt x="416" y="76"/>
                </a:lnTo>
                <a:lnTo>
                  <a:pt x="416" y="418"/>
                </a:lnTo>
                <a:lnTo>
                  <a:pt x="480" y="418"/>
                </a:lnTo>
                <a:lnTo>
                  <a:pt x="480" y="0"/>
                </a:lnTo>
                <a:lnTo>
                  <a:pt x="336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2"/>
          <p:cNvSpPr>
            <a:spLocks noEditPoints="1"/>
          </p:cNvSpPr>
          <p:nvPr/>
        </p:nvSpPr>
        <p:spPr bwMode="auto">
          <a:xfrm>
            <a:off x="10928350" y="5588000"/>
            <a:ext cx="755650" cy="755650"/>
          </a:xfrm>
          <a:custGeom>
            <a:avLst/>
            <a:gdLst>
              <a:gd name="T0" fmla="*/ 64 w 128"/>
              <a:gd name="T1" fmla="*/ 15 h 128"/>
              <a:gd name="T2" fmla="*/ 81 w 128"/>
              <a:gd name="T3" fmla="*/ 32 h 128"/>
              <a:gd name="T4" fmla="*/ 64 w 128"/>
              <a:gd name="T5" fmla="*/ 49 h 128"/>
              <a:gd name="T6" fmla="*/ 47 w 128"/>
              <a:gd name="T7" fmla="*/ 32 h 128"/>
              <a:gd name="T8" fmla="*/ 64 w 128"/>
              <a:gd name="T9" fmla="*/ 15 h 128"/>
              <a:gd name="T10" fmla="*/ 64 w 128"/>
              <a:gd name="T11" fmla="*/ 87 h 128"/>
              <a:gd name="T12" fmla="*/ 113 w 128"/>
              <a:gd name="T13" fmla="*/ 104 h 128"/>
              <a:gd name="T14" fmla="*/ 113 w 128"/>
              <a:gd name="T15" fmla="*/ 113 h 128"/>
              <a:gd name="T16" fmla="*/ 15 w 128"/>
              <a:gd name="T17" fmla="*/ 113 h 128"/>
              <a:gd name="T18" fmla="*/ 15 w 128"/>
              <a:gd name="T19" fmla="*/ 104 h 128"/>
              <a:gd name="T20" fmla="*/ 64 w 128"/>
              <a:gd name="T21" fmla="*/ 87 h 128"/>
              <a:gd name="T22" fmla="*/ 64 w 128"/>
              <a:gd name="T23" fmla="*/ 0 h 128"/>
              <a:gd name="T24" fmla="*/ 32 w 128"/>
              <a:gd name="T25" fmla="*/ 32 h 128"/>
              <a:gd name="T26" fmla="*/ 64 w 128"/>
              <a:gd name="T27" fmla="*/ 64 h 128"/>
              <a:gd name="T28" fmla="*/ 96 w 128"/>
              <a:gd name="T29" fmla="*/ 32 h 128"/>
              <a:gd name="T30" fmla="*/ 64 w 128"/>
              <a:gd name="T31" fmla="*/ 0 h 128"/>
              <a:gd name="T32" fmla="*/ 64 w 128"/>
              <a:gd name="T33" fmla="*/ 72 h 128"/>
              <a:gd name="T34" fmla="*/ 0 w 128"/>
              <a:gd name="T35" fmla="*/ 104 h 128"/>
              <a:gd name="T36" fmla="*/ 0 w 128"/>
              <a:gd name="T37" fmla="*/ 128 h 128"/>
              <a:gd name="T38" fmla="*/ 128 w 128"/>
              <a:gd name="T39" fmla="*/ 128 h 128"/>
              <a:gd name="T40" fmla="*/ 128 w 128"/>
              <a:gd name="T41" fmla="*/ 104 h 128"/>
              <a:gd name="T42" fmla="*/ 64 w 128"/>
              <a:gd name="T4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8">
                <a:moveTo>
                  <a:pt x="64" y="15"/>
                </a:moveTo>
                <a:cubicBezTo>
                  <a:pt x="73" y="15"/>
                  <a:pt x="81" y="23"/>
                  <a:pt x="81" y="32"/>
                </a:cubicBezTo>
                <a:cubicBezTo>
                  <a:pt x="81" y="41"/>
                  <a:pt x="73" y="49"/>
                  <a:pt x="64" y="49"/>
                </a:cubicBezTo>
                <a:cubicBezTo>
                  <a:pt x="55" y="49"/>
                  <a:pt x="47" y="41"/>
                  <a:pt x="47" y="32"/>
                </a:cubicBezTo>
                <a:cubicBezTo>
                  <a:pt x="47" y="23"/>
                  <a:pt x="55" y="15"/>
                  <a:pt x="64" y="15"/>
                </a:cubicBezTo>
                <a:moveTo>
                  <a:pt x="64" y="87"/>
                </a:moveTo>
                <a:cubicBezTo>
                  <a:pt x="88" y="87"/>
                  <a:pt x="113" y="99"/>
                  <a:pt x="113" y="104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5" y="99"/>
                  <a:pt x="40" y="87"/>
                  <a:pt x="64" y="87"/>
                </a:cubicBezTo>
                <a:moveTo>
                  <a:pt x="64" y="0"/>
                </a:move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lose/>
                <a:moveTo>
                  <a:pt x="64" y="72"/>
                </a:moveTo>
                <a:cubicBezTo>
                  <a:pt x="43" y="72"/>
                  <a:pt x="0" y="83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3"/>
                  <a:pt x="85" y="72"/>
                  <a:pt x="6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5"/>
          <p:cNvSpPr>
            <a:spLocks noEditPoints="1"/>
          </p:cNvSpPr>
          <p:nvPr/>
        </p:nvSpPr>
        <p:spPr bwMode="auto">
          <a:xfrm>
            <a:off x="8577263" y="5689600"/>
            <a:ext cx="757238" cy="554038"/>
          </a:xfrm>
          <a:custGeom>
            <a:avLst/>
            <a:gdLst>
              <a:gd name="T0" fmla="*/ 112 w 176"/>
              <a:gd name="T1" fmla="*/ 64 h 128"/>
              <a:gd name="T2" fmla="*/ 144 w 176"/>
              <a:gd name="T3" fmla="*/ 32 h 128"/>
              <a:gd name="T4" fmla="*/ 112 w 176"/>
              <a:gd name="T5" fmla="*/ 0 h 128"/>
              <a:gd name="T6" fmla="*/ 80 w 176"/>
              <a:gd name="T7" fmla="*/ 32 h 128"/>
              <a:gd name="T8" fmla="*/ 112 w 176"/>
              <a:gd name="T9" fmla="*/ 64 h 128"/>
              <a:gd name="T10" fmla="*/ 40 w 176"/>
              <a:gd name="T11" fmla="*/ 48 h 128"/>
              <a:gd name="T12" fmla="*/ 40 w 176"/>
              <a:gd name="T13" fmla="*/ 24 h 128"/>
              <a:gd name="T14" fmla="*/ 24 w 176"/>
              <a:gd name="T15" fmla="*/ 24 h 128"/>
              <a:gd name="T16" fmla="*/ 24 w 176"/>
              <a:gd name="T17" fmla="*/ 48 h 128"/>
              <a:gd name="T18" fmla="*/ 0 w 176"/>
              <a:gd name="T19" fmla="*/ 48 h 128"/>
              <a:gd name="T20" fmla="*/ 0 w 176"/>
              <a:gd name="T21" fmla="*/ 64 h 128"/>
              <a:gd name="T22" fmla="*/ 24 w 176"/>
              <a:gd name="T23" fmla="*/ 64 h 128"/>
              <a:gd name="T24" fmla="*/ 24 w 176"/>
              <a:gd name="T25" fmla="*/ 88 h 128"/>
              <a:gd name="T26" fmla="*/ 40 w 176"/>
              <a:gd name="T27" fmla="*/ 88 h 128"/>
              <a:gd name="T28" fmla="*/ 40 w 176"/>
              <a:gd name="T29" fmla="*/ 64 h 128"/>
              <a:gd name="T30" fmla="*/ 64 w 176"/>
              <a:gd name="T31" fmla="*/ 64 h 128"/>
              <a:gd name="T32" fmla="*/ 64 w 176"/>
              <a:gd name="T33" fmla="*/ 48 h 128"/>
              <a:gd name="T34" fmla="*/ 40 w 176"/>
              <a:gd name="T35" fmla="*/ 48 h 128"/>
              <a:gd name="T36" fmla="*/ 112 w 176"/>
              <a:gd name="T37" fmla="*/ 80 h 128"/>
              <a:gd name="T38" fmla="*/ 48 w 176"/>
              <a:gd name="T39" fmla="*/ 112 h 128"/>
              <a:gd name="T40" fmla="*/ 48 w 176"/>
              <a:gd name="T41" fmla="*/ 128 h 128"/>
              <a:gd name="T42" fmla="*/ 176 w 176"/>
              <a:gd name="T43" fmla="*/ 128 h 128"/>
              <a:gd name="T44" fmla="*/ 176 w 176"/>
              <a:gd name="T45" fmla="*/ 112 h 128"/>
              <a:gd name="T46" fmla="*/ 112 w 176"/>
              <a:gd name="T4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28">
                <a:moveTo>
                  <a:pt x="112" y="64"/>
                </a:moveTo>
                <a:cubicBezTo>
                  <a:pt x="130" y="64"/>
                  <a:pt x="144" y="50"/>
                  <a:pt x="144" y="32"/>
                </a:cubicBezTo>
                <a:cubicBezTo>
                  <a:pt x="144" y="14"/>
                  <a:pt x="130" y="0"/>
                  <a:pt x="112" y="0"/>
                </a:cubicBezTo>
                <a:cubicBezTo>
                  <a:pt x="94" y="0"/>
                  <a:pt x="80" y="14"/>
                  <a:pt x="80" y="32"/>
                </a:cubicBezTo>
                <a:cubicBezTo>
                  <a:pt x="80" y="50"/>
                  <a:pt x="94" y="64"/>
                  <a:pt x="112" y="64"/>
                </a:cubicBezTo>
                <a:close/>
                <a:moveTo>
                  <a:pt x="40" y="48"/>
                </a:moveTo>
                <a:cubicBezTo>
                  <a:pt x="40" y="24"/>
                  <a:pt x="40" y="24"/>
                  <a:pt x="4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48"/>
                  <a:pt x="24" y="48"/>
                  <a:pt x="2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64"/>
                  <a:pt x="40" y="64"/>
                  <a:pt x="4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40" y="48"/>
                </a:lnTo>
                <a:close/>
                <a:moveTo>
                  <a:pt x="112" y="80"/>
                </a:moveTo>
                <a:cubicBezTo>
                  <a:pt x="91" y="80"/>
                  <a:pt x="48" y="91"/>
                  <a:pt x="48" y="112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1"/>
                  <a:pt x="133" y="80"/>
                  <a:pt x="112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8"/>
          <p:cNvSpPr>
            <a:spLocks noEditPoints="1"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64 w 128"/>
              <a:gd name="T1" fmla="*/ 64 h 128"/>
              <a:gd name="T2" fmla="*/ 96 w 128"/>
              <a:gd name="T3" fmla="*/ 32 h 128"/>
              <a:gd name="T4" fmla="*/ 64 w 128"/>
              <a:gd name="T5" fmla="*/ 0 h 128"/>
              <a:gd name="T6" fmla="*/ 32 w 128"/>
              <a:gd name="T7" fmla="*/ 32 h 128"/>
              <a:gd name="T8" fmla="*/ 64 w 128"/>
              <a:gd name="T9" fmla="*/ 64 h 128"/>
              <a:gd name="T10" fmla="*/ 64 w 128"/>
              <a:gd name="T11" fmla="*/ 80 h 128"/>
              <a:gd name="T12" fmla="*/ 0 w 128"/>
              <a:gd name="T13" fmla="*/ 112 h 128"/>
              <a:gd name="T14" fmla="*/ 0 w 128"/>
              <a:gd name="T15" fmla="*/ 128 h 128"/>
              <a:gd name="T16" fmla="*/ 128 w 128"/>
              <a:gd name="T17" fmla="*/ 128 h 128"/>
              <a:gd name="T18" fmla="*/ 128 w 128"/>
              <a:gd name="T19" fmla="*/ 112 h 128"/>
              <a:gd name="T20" fmla="*/ 64 w 128"/>
              <a:gd name="T21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28">
                <a:moveTo>
                  <a:pt x="64" y="64"/>
                </a:move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lose/>
                <a:moveTo>
                  <a:pt x="64" y="80"/>
                </a:moveTo>
                <a:cubicBezTo>
                  <a:pt x="43" y="80"/>
                  <a:pt x="0" y="91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28" y="91"/>
                  <a:pt x="85" y="80"/>
                  <a:pt x="64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81"/>
          <p:cNvSpPr>
            <a:spLocks noEditPoints="1"/>
          </p:cNvSpPr>
          <p:nvPr/>
        </p:nvSpPr>
        <p:spPr bwMode="auto">
          <a:xfrm>
            <a:off x="3878263" y="5722938"/>
            <a:ext cx="757238" cy="487363"/>
          </a:xfrm>
          <a:custGeom>
            <a:avLst/>
            <a:gdLst>
              <a:gd name="T0" fmla="*/ 124 w 176"/>
              <a:gd name="T1" fmla="*/ 64 h 112"/>
              <a:gd name="T2" fmla="*/ 88 w 176"/>
              <a:gd name="T3" fmla="*/ 72 h 112"/>
              <a:gd name="T4" fmla="*/ 52 w 176"/>
              <a:gd name="T5" fmla="*/ 64 h 112"/>
              <a:gd name="T6" fmla="*/ 0 w 176"/>
              <a:gd name="T7" fmla="*/ 90 h 112"/>
              <a:gd name="T8" fmla="*/ 0 w 176"/>
              <a:gd name="T9" fmla="*/ 112 h 112"/>
              <a:gd name="T10" fmla="*/ 176 w 176"/>
              <a:gd name="T11" fmla="*/ 112 h 112"/>
              <a:gd name="T12" fmla="*/ 176 w 176"/>
              <a:gd name="T13" fmla="*/ 90 h 112"/>
              <a:gd name="T14" fmla="*/ 124 w 176"/>
              <a:gd name="T15" fmla="*/ 64 h 112"/>
              <a:gd name="T16" fmla="*/ 92 w 176"/>
              <a:gd name="T17" fmla="*/ 100 h 112"/>
              <a:gd name="T18" fmla="*/ 12 w 176"/>
              <a:gd name="T19" fmla="*/ 100 h 112"/>
              <a:gd name="T20" fmla="*/ 12 w 176"/>
              <a:gd name="T21" fmla="*/ 90 h 112"/>
              <a:gd name="T22" fmla="*/ 52 w 176"/>
              <a:gd name="T23" fmla="*/ 76 h 112"/>
              <a:gd name="T24" fmla="*/ 92 w 176"/>
              <a:gd name="T25" fmla="*/ 90 h 112"/>
              <a:gd name="T26" fmla="*/ 92 w 176"/>
              <a:gd name="T27" fmla="*/ 100 h 112"/>
              <a:gd name="T28" fmla="*/ 164 w 176"/>
              <a:gd name="T29" fmla="*/ 100 h 112"/>
              <a:gd name="T30" fmla="*/ 104 w 176"/>
              <a:gd name="T31" fmla="*/ 100 h 112"/>
              <a:gd name="T32" fmla="*/ 104 w 176"/>
              <a:gd name="T33" fmla="*/ 90 h 112"/>
              <a:gd name="T34" fmla="*/ 100 w 176"/>
              <a:gd name="T35" fmla="*/ 80 h 112"/>
              <a:gd name="T36" fmla="*/ 124 w 176"/>
              <a:gd name="T37" fmla="*/ 76 h 112"/>
              <a:gd name="T38" fmla="*/ 164 w 176"/>
              <a:gd name="T39" fmla="*/ 90 h 112"/>
              <a:gd name="T40" fmla="*/ 164 w 176"/>
              <a:gd name="T41" fmla="*/ 100 h 112"/>
              <a:gd name="T42" fmla="*/ 52 w 176"/>
              <a:gd name="T43" fmla="*/ 56 h 112"/>
              <a:gd name="T44" fmla="*/ 80 w 176"/>
              <a:gd name="T45" fmla="*/ 28 h 112"/>
              <a:gd name="T46" fmla="*/ 52 w 176"/>
              <a:gd name="T47" fmla="*/ 0 h 112"/>
              <a:gd name="T48" fmla="*/ 24 w 176"/>
              <a:gd name="T49" fmla="*/ 28 h 112"/>
              <a:gd name="T50" fmla="*/ 52 w 176"/>
              <a:gd name="T51" fmla="*/ 56 h 112"/>
              <a:gd name="T52" fmla="*/ 52 w 176"/>
              <a:gd name="T53" fmla="*/ 12 h 112"/>
              <a:gd name="T54" fmla="*/ 68 w 176"/>
              <a:gd name="T55" fmla="*/ 28 h 112"/>
              <a:gd name="T56" fmla="*/ 52 w 176"/>
              <a:gd name="T57" fmla="*/ 44 h 112"/>
              <a:gd name="T58" fmla="*/ 36 w 176"/>
              <a:gd name="T59" fmla="*/ 28 h 112"/>
              <a:gd name="T60" fmla="*/ 52 w 176"/>
              <a:gd name="T61" fmla="*/ 12 h 112"/>
              <a:gd name="T62" fmla="*/ 124 w 176"/>
              <a:gd name="T63" fmla="*/ 56 h 112"/>
              <a:gd name="T64" fmla="*/ 152 w 176"/>
              <a:gd name="T65" fmla="*/ 28 h 112"/>
              <a:gd name="T66" fmla="*/ 124 w 176"/>
              <a:gd name="T67" fmla="*/ 0 h 112"/>
              <a:gd name="T68" fmla="*/ 96 w 176"/>
              <a:gd name="T69" fmla="*/ 28 h 112"/>
              <a:gd name="T70" fmla="*/ 124 w 176"/>
              <a:gd name="T71" fmla="*/ 56 h 112"/>
              <a:gd name="T72" fmla="*/ 124 w 176"/>
              <a:gd name="T73" fmla="*/ 12 h 112"/>
              <a:gd name="T74" fmla="*/ 140 w 176"/>
              <a:gd name="T75" fmla="*/ 28 h 112"/>
              <a:gd name="T76" fmla="*/ 124 w 176"/>
              <a:gd name="T77" fmla="*/ 44 h 112"/>
              <a:gd name="T78" fmla="*/ 108 w 176"/>
              <a:gd name="T79" fmla="*/ 28 h 112"/>
              <a:gd name="T80" fmla="*/ 124 w 176"/>
              <a:gd name="T81" fmla="*/ 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12">
                <a:moveTo>
                  <a:pt x="124" y="64"/>
                </a:moveTo>
                <a:cubicBezTo>
                  <a:pt x="114" y="64"/>
                  <a:pt x="99" y="67"/>
                  <a:pt x="88" y="72"/>
                </a:cubicBezTo>
                <a:cubicBezTo>
                  <a:pt x="77" y="67"/>
                  <a:pt x="62" y="64"/>
                  <a:pt x="52" y="64"/>
                </a:cubicBezTo>
                <a:cubicBezTo>
                  <a:pt x="35" y="64"/>
                  <a:pt x="0" y="73"/>
                  <a:pt x="0" y="90"/>
                </a:cubicBezTo>
                <a:cubicBezTo>
                  <a:pt x="0" y="112"/>
                  <a:pt x="0" y="112"/>
                  <a:pt x="0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73"/>
                  <a:pt x="141" y="64"/>
                  <a:pt x="124" y="64"/>
                </a:cubicBezTo>
                <a:close/>
                <a:moveTo>
                  <a:pt x="92" y="100"/>
                </a:moveTo>
                <a:cubicBezTo>
                  <a:pt x="12" y="100"/>
                  <a:pt x="12" y="100"/>
                  <a:pt x="12" y="10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86"/>
                  <a:pt x="32" y="76"/>
                  <a:pt x="52" y="76"/>
                </a:cubicBezTo>
                <a:cubicBezTo>
                  <a:pt x="72" y="76"/>
                  <a:pt x="92" y="86"/>
                  <a:pt x="92" y="90"/>
                </a:cubicBezTo>
                <a:lnTo>
                  <a:pt x="92" y="100"/>
                </a:lnTo>
                <a:close/>
                <a:moveTo>
                  <a:pt x="164" y="100"/>
                </a:moveTo>
                <a:cubicBezTo>
                  <a:pt x="104" y="100"/>
                  <a:pt x="104" y="100"/>
                  <a:pt x="104" y="100"/>
                </a:cubicBezTo>
                <a:cubicBezTo>
                  <a:pt x="104" y="90"/>
                  <a:pt x="104" y="90"/>
                  <a:pt x="104" y="90"/>
                </a:cubicBezTo>
                <a:cubicBezTo>
                  <a:pt x="104" y="86"/>
                  <a:pt x="102" y="83"/>
                  <a:pt x="100" y="80"/>
                </a:cubicBezTo>
                <a:cubicBezTo>
                  <a:pt x="107" y="78"/>
                  <a:pt x="116" y="76"/>
                  <a:pt x="124" y="76"/>
                </a:cubicBezTo>
                <a:cubicBezTo>
                  <a:pt x="144" y="76"/>
                  <a:pt x="164" y="86"/>
                  <a:pt x="164" y="90"/>
                </a:cubicBezTo>
                <a:lnTo>
                  <a:pt x="164" y="100"/>
                </a:lnTo>
                <a:close/>
                <a:moveTo>
                  <a:pt x="52" y="56"/>
                </a:moveTo>
                <a:cubicBezTo>
                  <a:pt x="67" y="56"/>
                  <a:pt x="80" y="43"/>
                  <a:pt x="80" y="28"/>
                </a:cubicBezTo>
                <a:cubicBezTo>
                  <a:pt x="80" y="13"/>
                  <a:pt x="67" y="0"/>
                  <a:pt x="52" y="0"/>
                </a:cubicBezTo>
                <a:cubicBezTo>
                  <a:pt x="37" y="0"/>
                  <a:pt x="24" y="13"/>
                  <a:pt x="24" y="28"/>
                </a:cubicBezTo>
                <a:cubicBezTo>
                  <a:pt x="24" y="43"/>
                  <a:pt x="37" y="56"/>
                  <a:pt x="52" y="56"/>
                </a:cubicBezTo>
                <a:close/>
                <a:moveTo>
                  <a:pt x="52" y="12"/>
                </a:moveTo>
                <a:cubicBezTo>
                  <a:pt x="61" y="12"/>
                  <a:pt x="68" y="19"/>
                  <a:pt x="68" y="28"/>
                </a:cubicBezTo>
                <a:cubicBezTo>
                  <a:pt x="68" y="37"/>
                  <a:pt x="61" y="44"/>
                  <a:pt x="52" y="44"/>
                </a:cubicBezTo>
                <a:cubicBezTo>
                  <a:pt x="43" y="44"/>
                  <a:pt x="36" y="37"/>
                  <a:pt x="36" y="28"/>
                </a:cubicBezTo>
                <a:cubicBezTo>
                  <a:pt x="36" y="19"/>
                  <a:pt x="43" y="12"/>
                  <a:pt x="52" y="12"/>
                </a:cubicBezTo>
                <a:close/>
                <a:moveTo>
                  <a:pt x="124" y="56"/>
                </a:moveTo>
                <a:cubicBezTo>
                  <a:pt x="139" y="56"/>
                  <a:pt x="152" y="43"/>
                  <a:pt x="152" y="28"/>
                </a:cubicBezTo>
                <a:cubicBezTo>
                  <a:pt x="152" y="13"/>
                  <a:pt x="139" y="0"/>
                  <a:pt x="124" y="0"/>
                </a:cubicBezTo>
                <a:cubicBezTo>
                  <a:pt x="109" y="0"/>
                  <a:pt x="96" y="13"/>
                  <a:pt x="96" y="28"/>
                </a:cubicBezTo>
                <a:cubicBezTo>
                  <a:pt x="96" y="43"/>
                  <a:pt x="109" y="56"/>
                  <a:pt x="124" y="56"/>
                </a:cubicBezTo>
                <a:close/>
                <a:moveTo>
                  <a:pt x="124" y="12"/>
                </a:moveTo>
                <a:cubicBezTo>
                  <a:pt x="133" y="12"/>
                  <a:pt x="140" y="19"/>
                  <a:pt x="140" y="28"/>
                </a:cubicBezTo>
                <a:cubicBezTo>
                  <a:pt x="140" y="37"/>
                  <a:pt x="133" y="44"/>
                  <a:pt x="124" y="44"/>
                </a:cubicBezTo>
                <a:cubicBezTo>
                  <a:pt x="115" y="44"/>
                  <a:pt x="108" y="37"/>
                  <a:pt x="108" y="28"/>
                </a:cubicBezTo>
                <a:cubicBezTo>
                  <a:pt x="108" y="19"/>
                  <a:pt x="115" y="12"/>
                  <a:pt x="124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4"/>
          <p:cNvSpPr>
            <a:spLocks noEditPoints="1"/>
          </p:cNvSpPr>
          <p:nvPr/>
        </p:nvSpPr>
        <p:spPr bwMode="auto">
          <a:xfrm>
            <a:off x="1528763" y="5722938"/>
            <a:ext cx="757238" cy="487363"/>
          </a:xfrm>
          <a:custGeom>
            <a:avLst/>
            <a:gdLst>
              <a:gd name="T0" fmla="*/ 120 w 176"/>
              <a:gd name="T1" fmla="*/ 48 h 112"/>
              <a:gd name="T2" fmla="*/ 144 w 176"/>
              <a:gd name="T3" fmla="*/ 24 h 112"/>
              <a:gd name="T4" fmla="*/ 120 w 176"/>
              <a:gd name="T5" fmla="*/ 0 h 112"/>
              <a:gd name="T6" fmla="*/ 96 w 176"/>
              <a:gd name="T7" fmla="*/ 24 h 112"/>
              <a:gd name="T8" fmla="*/ 120 w 176"/>
              <a:gd name="T9" fmla="*/ 48 h 112"/>
              <a:gd name="T10" fmla="*/ 56 w 176"/>
              <a:gd name="T11" fmla="*/ 48 h 112"/>
              <a:gd name="T12" fmla="*/ 80 w 176"/>
              <a:gd name="T13" fmla="*/ 24 h 112"/>
              <a:gd name="T14" fmla="*/ 56 w 176"/>
              <a:gd name="T15" fmla="*/ 0 h 112"/>
              <a:gd name="T16" fmla="*/ 32 w 176"/>
              <a:gd name="T17" fmla="*/ 24 h 112"/>
              <a:gd name="T18" fmla="*/ 56 w 176"/>
              <a:gd name="T19" fmla="*/ 48 h 112"/>
              <a:gd name="T20" fmla="*/ 56 w 176"/>
              <a:gd name="T21" fmla="*/ 64 h 112"/>
              <a:gd name="T22" fmla="*/ 0 w 176"/>
              <a:gd name="T23" fmla="*/ 92 h 112"/>
              <a:gd name="T24" fmla="*/ 0 w 176"/>
              <a:gd name="T25" fmla="*/ 112 h 112"/>
              <a:gd name="T26" fmla="*/ 112 w 176"/>
              <a:gd name="T27" fmla="*/ 112 h 112"/>
              <a:gd name="T28" fmla="*/ 112 w 176"/>
              <a:gd name="T29" fmla="*/ 92 h 112"/>
              <a:gd name="T30" fmla="*/ 56 w 176"/>
              <a:gd name="T31" fmla="*/ 64 h 112"/>
              <a:gd name="T32" fmla="*/ 120 w 176"/>
              <a:gd name="T33" fmla="*/ 64 h 112"/>
              <a:gd name="T34" fmla="*/ 112 w 176"/>
              <a:gd name="T35" fmla="*/ 64 h 112"/>
              <a:gd name="T36" fmla="*/ 128 w 176"/>
              <a:gd name="T37" fmla="*/ 92 h 112"/>
              <a:gd name="T38" fmla="*/ 128 w 176"/>
              <a:gd name="T39" fmla="*/ 112 h 112"/>
              <a:gd name="T40" fmla="*/ 176 w 176"/>
              <a:gd name="T41" fmla="*/ 112 h 112"/>
              <a:gd name="T42" fmla="*/ 176 w 176"/>
              <a:gd name="T43" fmla="*/ 92 h 112"/>
              <a:gd name="T44" fmla="*/ 120 w 176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12">
                <a:moveTo>
                  <a:pt x="120" y="48"/>
                </a:move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37"/>
                  <a:pt x="107" y="48"/>
                  <a:pt x="120" y="48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2" y="73"/>
                  <a:pt x="75" y="64"/>
                  <a:pt x="56" y="64"/>
                </a:cubicBezTo>
                <a:close/>
                <a:moveTo>
                  <a:pt x="120" y="64"/>
                </a:moveTo>
                <a:cubicBezTo>
                  <a:pt x="118" y="64"/>
                  <a:pt x="115" y="64"/>
                  <a:pt x="112" y="64"/>
                </a:cubicBezTo>
                <a:cubicBezTo>
                  <a:pt x="122" y="71"/>
                  <a:pt x="128" y="80"/>
                  <a:pt x="128" y="9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73"/>
                  <a:pt x="139" y="64"/>
                  <a:pt x="120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7"/>
          <p:cNvSpPr>
            <a:spLocks noEditPoints="1"/>
          </p:cNvSpPr>
          <p:nvPr/>
        </p:nvSpPr>
        <p:spPr bwMode="auto">
          <a:xfrm>
            <a:off x="15621000" y="3586163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32 h 144"/>
              <a:gd name="T24" fmla="*/ 144 w 160"/>
              <a:gd name="T25" fmla="*/ 16 h 144"/>
              <a:gd name="T26" fmla="*/ 80 w 160"/>
              <a:gd name="T27" fmla="*/ 40 h 144"/>
              <a:gd name="T28" fmla="*/ 112 w 160"/>
              <a:gd name="T29" fmla="*/ 56 h 144"/>
              <a:gd name="T30" fmla="*/ 80 w 160"/>
              <a:gd name="T31" fmla="*/ 56 h 144"/>
              <a:gd name="T32" fmla="*/ 56 w 160"/>
              <a:gd name="T33" fmla="*/ 80 h 144"/>
              <a:gd name="T34" fmla="*/ 57 w 160"/>
              <a:gd name="T35" fmla="*/ 88 h 144"/>
              <a:gd name="T36" fmla="*/ 41 w 160"/>
              <a:gd name="T37" fmla="*/ 88 h 144"/>
              <a:gd name="T38" fmla="*/ 40 w 160"/>
              <a:gd name="T39" fmla="*/ 80 h 144"/>
              <a:gd name="T40" fmla="*/ 80 w 160"/>
              <a:gd name="T41" fmla="*/ 40 h 144"/>
              <a:gd name="T42" fmla="*/ 80 w 160"/>
              <a:gd name="T43" fmla="*/ 120 h 144"/>
              <a:gd name="T44" fmla="*/ 48 w 160"/>
              <a:gd name="T45" fmla="*/ 104 h 144"/>
              <a:gd name="T46" fmla="*/ 80 w 160"/>
              <a:gd name="T47" fmla="*/ 104 h 144"/>
              <a:gd name="T48" fmla="*/ 104 w 160"/>
              <a:gd name="T49" fmla="*/ 80 h 144"/>
              <a:gd name="T50" fmla="*/ 103 w 160"/>
              <a:gd name="T51" fmla="*/ 72 h 144"/>
              <a:gd name="T52" fmla="*/ 119 w 160"/>
              <a:gd name="T53" fmla="*/ 72 h 144"/>
              <a:gd name="T54" fmla="*/ 120 w 160"/>
              <a:gd name="T55" fmla="*/ 80 h 144"/>
              <a:gd name="T56" fmla="*/ 80 w 160"/>
              <a:gd name="T5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80" y="40"/>
                </a:moveTo>
                <a:cubicBezTo>
                  <a:pt x="93" y="40"/>
                  <a:pt x="105" y="46"/>
                  <a:pt x="112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67" y="56"/>
                  <a:pt x="56" y="67"/>
                  <a:pt x="56" y="80"/>
                </a:cubicBezTo>
                <a:cubicBezTo>
                  <a:pt x="56" y="83"/>
                  <a:pt x="57" y="85"/>
                  <a:pt x="57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0" y="85"/>
                  <a:pt x="40" y="83"/>
                  <a:pt x="40" y="80"/>
                </a:cubicBezTo>
                <a:cubicBezTo>
                  <a:pt x="40" y="58"/>
                  <a:pt x="58" y="40"/>
                  <a:pt x="80" y="40"/>
                </a:cubicBezTo>
                <a:close/>
                <a:moveTo>
                  <a:pt x="80" y="120"/>
                </a:moveTo>
                <a:cubicBezTo>
                  <a:pt x="67" y="120"/>
                  <a:pt x="55" y="114"/>
                  <a:pt x="48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3" y="104"/>
                  <a:pt x="104" y="93"/>
                  <a:pt x="104" y="80"/>
                </a:cubicBezTo>
                <a:cubicBezTo>
                  <a:pt x="104" y="77"/>
                  <a:pt x="103" y="75"/>
                  <a:pt x="103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5"/>
                  <a:pt x="120" y="77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90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64 h 144"/>
              <a:gd name="T4" fmla="*/ 40 w 144"/>
              <a:gd name="T5" fmla="*/ 64 h 144"/>
              <a:gd name="T6" fmla="*/ 32 w 144"/>
              <a:gd name="T7" fmla="*/ 32 h 144"/>
              <a:gd name="T8" fmla="*/ 64 w 144"/>
              <a:gd name="T9" fmla="*/ 40 h 144"/>
              <a:gd name="T10" fmla="*/ 64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40 w 144"/>
              <a:gd name="T17" fmla="*/ 80 h 144"/>
              <a:gd name="T18" fmla="*/ 0 w 144"/>
              <a:gd name="T19" fmla="*/ 80 h 144"/>
              <a:gd name="T20" fmla="*/ 0 w 144"/>
              <a:gd name="T21" fmla="*/ 128 h 144"/>
              <a:gd name="T22" fmla="*/ 16 w 144"/>
              <a:gd name="T23" fmla="*/ 144 h 144"/>
              <a:gd name="T24" fmla="*/ 64 w 144"/>
              <a:gd name="T25" fmla="*/ 144 h 144"/>
              <a:gd name="T26" fmla="*/ 64 w 144"/>
              <a:gd name="T27" fmla="*/ 104 h 144"/>
              <a:gd name="T28" fmla="*/ 32 w 144"/>
              <a:gd name="T29" fmla="*/ 112 h 144"/>
              <a:gd name="T30" fmla="*/ 40 w 144"/>
              <a:gd name="T31" fmla="*/ 80 h 144"/>
              <a:gd name="T32" fmla="*/ 112 w 144"/>
              <a:gd name="T33" fmla="*/ 112 h 144"/>
              <a:gd name="T34" fmla="*/ 80 w 144"/>
              <a:gd name="T35" fmla="*/ 104 h 144"/>
              <a:gd name="T36" fmla="*/ 80 w 144"/>
              <a:gd name="T37" fmla="*/ 144 h 144"/>
              <a:gd name="T38" fmla="*/ 128 w 144"/>
              <a:gd name="T39" fmla="*/ 144 h 144"/>
              <a:gd name="T40" fmla="*/ 144 w 144"/>
              <a:gd name="T41" fmla="*/ 128 h 144"/>
              <a:gd name="T42" fmla="*/ 144 w 144"/>
              <a:gd name="T43" fmla="*/ 80 h 144"/>
              <a:gd name="T44" fmla="*/ 104 w 144"/>
              <a:gd name="T45" fmla="*/ 80 h 144"/>
              <a:gd name="T46" fmla="*/ 112 w 144"/>
              <a:gd name="T47" fmla="*/ 112 h 144"/>
              <a:gd name="T48" fmla="*/ 128 w 144"/>
              <a:gd name="T49" fmla="*/ 0 h 144"/>
              <a:gd name="T50" fmla="*/ 80 w 144"/>
              <a:gd name="T51" fmla="*/ 0 h 144"/>
              <a:gd name="T52" fmla="*/ 80 w 144"/>
              <a:gd name="T53" fmla="*/ 40 h 144"/>
              <a:gd name="T54" fmla="*/ 112 w 144"/>
              <a:gd name="T55" fmla="*/ 32 h 144"/>
              <a:gd name="T56" fmla="*/ 104 w 144"/>
              <a:gd name="T57" fmla="*/ 64 h 144"/>
              <a:gd name="T58" fmla="*/ 144 w 144"/>
              <a:gd name="T59" fmla="*/ 64 h 144"/>
              <a:gd name="T60" fmla="*/ 144 w 144"/>
              <a:gd name="T61" fmla="*/ 16 h 144"/>
              <a:gd name="T62" fmla="*/ 128 w 144"/>
              <a:gd name="T6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40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2" y="112"/>
                  <a:pt x="32" y="112"/>
                  <a:pt x="32" y="112"/>
                </a:cubicBezTo>
                <a:lnTo>
                  <a:pt x="40" y="80"/>
                </a:lnTo>
                <a:close/>
                <a:moveTo>
                  <a:pt x="112" y="112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12" y="112"/>
                </a:lnTo>
                <a:close/>
                <a:moveTo>
                  <a:pt x="128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0"/>
                  <a:pt x="80" y="40"/>
                  <a:pt x="80" y="40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93"/>
          <p:cNvSpPr>
            <a:spLocks noEditPoints="1"/>
          </p:cNvSpPr>
          <p:nvPr/>
        </p:nvSpPr>
        <p:spPr bwMode="auto">
          <a:xfrm>
            <a:off x="10991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  <a:gd name="T36" fmla="*/ 84 w 128"/>
              <a:gd name="T37" fmla="*/ 58 h 156"/>
              <a:gd name="T38" fmla="*/ 62 w 128"/>
              <a:gd name="T39" fmla="*/ 86 h 156"/>
              <a:gd name="T40" fmla="*/ 84 w 128"/>
              <a:gd name="T41" fmla="*/ 86 h 156"/>
              <a:gd name="T42" fmla="*/ 84 w 128"/>
              <a:gd name="T43" fmla="*/ 100 h 156"/>
              <a:gd name="T44" fmla="*/ 44 w 128"/>
              <a:gd name="T45" fmla="*/ 100 h 156"/>
              <a:gd name="T46" fmla="*/ 44 w 128"/>
              <a:gd name="T47" fmla="*/ 86 h 156"/>
              <a:gd name="T48" fmla="*/ 66 w 128"/>
              <a:gd name="T49" fmla="*/ 58 h 156"/>
              <a:gd name="T50" fmla="*/ 44 w 128"/>
              <a:gd name="T51" fmla="*/ 58 h 156"/>
              <a:gd name="T52" fmla="*/ 44 w 128"/>
              <a:gd name="T53" fmla="*/ 44 h 156"/>
              <a:gd name="T54" fmla="*/ 84 w 128"/>
              <a:gd name="T55" fmla="*/ 44 h 156"/>
              <a:gd name="T56" fmla="*/ 84 w 128"/>
              <a:gd name="T57" fmla="*/ 5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  <a:moveTo>
                  <a:pt x="84" y="58"/>
                </a:moveTo>
                <a:cubicBezTo>
                  <a:pt x="62" y="86"/>
                  <a:pt x="62" y="86"/>
                  <a:pt x="62" y="86"/>
                </a:cubicBezTo>
                <a:cubicBezTo>
                  <a:pt x="84" y="86"/>
                  <a:pt x="84" y="86"/>
                  <a:pt x="84" y="86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86"/>
                  <a:pt x="44" y="86"/>
                  <a:pt x="44" y="86"/>
                </a:cubicBezTo>
                <a:cubicBezTo>
                  <a:pt x="66" y="58"/>
                  <a:pt x="66" y="58"/>
                  <a:pt x="66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44"/>
                  <a:pt x="44" y="44"/>
                  <a:pt x="44" y="44"/>
                </a:cubicBezTo>
                <a:cubicBezTo>
                  <a:pt x="84" y="44"/>
                  <a:pt x="84" y="44"/>
                  <a:pt x="84" y="44"/>
                </a:cubicBezTo>
                <a:lnTo>
                  <a:pt x="84" y="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96"/>
          <p:cNvSpPr>
            <a:spLocks noEditPoints="1"/>
          </p:cNvSpPr>
          <p:nvPr/>
        </p:nvSpPr>
        <p:spPr bwMode="auto">
          <a:xfrm>
            <a:off x="8620126" y="3556000"/>
            <a:ext cx="666750" cy="762000"/>
          </a:xfrm>
          <a:custGeom>
            <a:avLst/>
            <a:gdLst>
              <a:gd name="T0" fmla="*/ 128 w 136"/>
              <a:gd name="T1" fmla="*/ 130 h 156"/>
              <a:gd name="T2" fmla="*/ 31 w 136"/>
              <a:gd name="T3" fmla="*/ 29 h 156"/>
              <a:gd name="T4" fmla="*/ 10 w 136"/>
              <a:gd name="T5" fmla="*/ 8 h 156"/>
              <a:gd name="T6" fmla="*/ 0 w 136"/>
              <a:gd name="T7" fmla="*/ 18 h 156"/>
              <a:gd name="T8" fmla="*/ 22 w 136"/>
              <a:gd name="T9" fmla="*/ 41 h 156"/>
              <a:gd name="T10" fmla="*/ 22 w 136"/>
              <a:gd name="T11" fmla="*/ 41 h 156"/>
              <a:gd name="T12" fmla="*/ 16 w 136"/>
              <a:gd name="T13" fmla="*/ 68 h 156"/>
              <a:gd name="T14" fmla="*/ 16 w 136"/>
              <a:gd name="T15" fmla="*/ 108 h 156"/>
              <a:gd name="T16" fmla="*/ 0 w 136"/>
              <a:gd name="T17" fmla="*/ 124 h 156"/>
              <a:gd name="T18" fmla="*/ 0 w 136"/>
              <a:gd name="T19" fmla="*/ 132 h 156"/>
              <a:gd name="T20" fmla="*/ 110 w 136"/>
              <a:gd name="T21" fmla="*/ 132 h 156"/>
              <a:gd name="T22" fmla="*/ 126 w 136"/>
              <a:gd name="T23" fmla="*/ 148 h 156"/>
              <a:gd name="T24" fmla="*/ 136 w 136"/>
              <a:gd name="T25" fmla="*/ 138 h 156"/>
              <a:gd name="T26" fmla="*/ 128 w 136"/>
              <a:gd name="T27" fmla="*/ 130 h 156"/>
              <a:gd name="T28" fmla="*/ 64 w 136"/>
              <a:gd name="T29" fmla="*/ 156 h 156"/>
              <a:gd name="T30" fmla="*/ 80 w 136"/>
              <a:gd name="T31" fmla="*/ 140 h 156"/>
              <a:gd name="T32" fmla="*/ 48 w 136"/>
              <a:gd name="T33" fmla="*/ 140 h 156"/>
              <a:gd name="T34" fmla="*/ 64 w 136"/>
              <a:gd name="T35" fmla="*/ 156 h 156"/>
              <a:gd name="T36" fmla="*/ 112 w 136"/>
              <a:gd name="T37" fmla="*/ 97 h 156"/>
              <a:gd name="T38" fmla="*/ 112 w 136"/>
              <a:gd name="T39" fmla="*/ 68 h 156"/>
              <a:gd name="T40" fmla="*/ 76 w 136"/>
              <a:gd name="T41" fmla="*/ 17 h 156"/>
              <a:gd name="T42" fmla="*/ 76 w 136"/>
              <a:gd name="T43" fmla="*/ 12 h 156"/>
              <a:gd name="T44" fmla="*/ 64 w 136"/>
              <a:gd name="T45" fmla="*/ 0 h 156"/>
              <a:gd name="T46" fmla="*/ 52 w 136"/>
              <a:gd name="T47" fmla="*/ 12 h 156"/>
              <a:gd name="T48" fmla="*/ 52 w 136"/>
              <a:gd name="T49" fmla="*/ 17 h 156"/>
              <a:gd name="T50" fmla="*/ 49 w 136"/>
              <a:gd name="T51" fmla="*/ 18 h 156"/>
              <a:gd name="T52" fmla="*/ 46 w 136"/>
              <a:gd name="T53" fmla="*/ 19 h 156"/>
              <a:gd name="T54" fmla="*/ 46 w 136"/>
              <a:gd name="T55" fmla="*/ 19 h 156"/>
              <a:gd name="T56" fmla="*/ 46 w 136"/>
              <a:gd name="T57" fmla="*/ 19 h 156"/>
              <a:gd name="T58" fmla="*/ 41 w 136"/>
              <a:gd name="T59" fmla="*/ 22 h 156"/>
              <a:gd name="T60" fmla="*/ 40 w 136"/>
              <a:gd name="T61" fmla="*/ 22 h 156"/>
              <a:gd name="T62" fmla="*/ 112 w 136"/>
              <a:gd name="T63" fmla="*/ 9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56">
                <a:moveTo>
                  <a:pt x="128" y="130"/>
                </a:moveTo>
                <a:cubicBezTo>
                  <a:pt x="31" y="29"/>
                  <a:pt x="31" y="29"/>
                  <a:pt x="31" y="29"/>
                </a:cubicBezTo>
                <a:cubicBezTo>
                  <a:pt x="10" y="8"/>
                  <a:pt x="10" y="8"/>
                  <a:pt x="10" y="8"/>
                </a:cubicBezTo>
                <a:cubicBezTo>
                  <a:pt x="0" y="18"/>
                  <a:pt x="0" y="18"/>
                  <a:pt x="0" y="18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18" y="49"/>
                  <a:pt x="16" y="58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10" y="132"/>
                  <a:pt x="110" y="132"/>
                  <a:pt x="110" y="132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36" y="138"/>
                  <a:pt x="136" y="138"/>
                  <a:pt x="136" y="138"/>
                </a:cubicBezTo>
                <a:lnTo>
                  <a:pt x="128" y="130"/>
                </a:lnTo>
                <a:close/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97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51" y="18"/>
                  <a:pt x="50" y="18"/>
                  <a:pt x="49" y="18"/>
                </a:cubicBezTo>
                <a:cubicBezTo>
                  <a:pt x="48" y="19"/>
                  <a:pt x="47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4" y="20"/>
                  <a:pt x="42" y="21"/>
                  <a:pt x="41" y="22"/>
                </a:cubicBezTo>
                <a:cubicBezTo>
                  <a:pt x="41" y="22"/>
                  <a:pt x="41" y="22"/>
                  <a:pt x="40" y="22"/>
                </a:cubicBezTo>
                <a:lnTo>
                  <a:pt x="112" y="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9"/>
          <p:cNvSpPr>
            <a:spLocks noEditPoints="1"/>
          </p:cNvSpPr>
          <p:nvPr/>
        </p:nvSpPr>
        <p:spPr bwMode="auto">
          <a:xfrm>
            <a:off x="6292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  <a:gd name="T36" fmla="*/ 96 w 128"/>
              <a:gd name="T37" fmla="*/ 116 h 156"/>
              <a:gd name="T38" fmla="*/ 32 w 128"/>
              <a:gd name="T39" fmla="*/ 116 h 156"/>
              <a:gd name="T40" fmla="*/ 32 w 128"/>
              <a:gd name="T41" fmla="*/ 68 h 156"/>
              <a:gd name="T42" fmla="*/ 64 w 128"/>
              <a:gd name="T43" fmla="*/ 32 h 156"/>
              <a:gd name="T44" fmla="*/ 96 w 128"/>
              <a:gd name="T45" fmla="*/ 68 h 156"/>
              <a:gd name="T46" fmla="*/ 96 w 128"/>
              <a:gd name="T47" fmla="*/ 11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  <a:moveTo>
                  <a:pt x="96" y="116"/>
                </a:moveTo>
                <a:cubicBezTo>
                  <a:pt x="32" y="116"/>
                  <a:pt x="32" y="116"/>
                  <a:pt x="32" y="116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48"/>
                  <a:pt x="44" y="32"/>
                  <a:pt x="64" y="32"/>
                </a:cubicBezTo>
                <a:cubicBezTo>
                  <a:pt x="84" y="32"/>
                  <a:pt x="96" y="48"/>
                  <a:pt x="96" y="68"/>
                </a:cubicBezTo>
                <a:lnTo>
                  <a:pt x="96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02"/>
          <p:cNvSpPr>
            <a:spLocks noEditPoints="1"/>
          </p:cNvSpPr>
          <p:nvPr/>
        </p:nvSpPr>
        <p:spPr bwMode="auto">
          <a:xfrm>
            <a:off x="3873500" y="3562350"/>
            <a:ext cx="766763" cy="749300"/>
          </a:xfrm>
          <a:custGeom>
            <a:avLst/>
            <a:gdLst>
              <a:gd name="T0" fmla="*/ 45 w 160"/>
              <a:gd name="T1" fmla="*/ 13 h 156"/>
              <a:gd name="T2" fmla="*/ 33 w 160"/>
              <a:gd name="T3" fmla="*/ 1 h 156"/>
              <a:gd name="T4" fmla="*/ 0 w 160"/>
              <a:gd name="T5" fmla="*/ 64 h 156"/>
              <a:gd name="T6" fmla="*/ 16 w 160"/>
              <a:gd name="T7" fmla="*/ 64 h 156"/>
              <a:gd name="T8" fmla="*/ 45 w 160"/>
              <a:gd name="T9" fmla="*/ 13 h 156"/>
              <a:gd name="T10" fmla="*/ 144 w 160"/>
              <a:gd name="T11" fmla="*/ 64 h 156"/>
              <a:gd name="T12" fmla="*/ 160 w 160"/>
              <a:gd name="T13" fmla="*/ 64 h 156"/>
              <a:gd name="T14" fmla="*/ 127 w 160"/>
              <a:gd name="T15" fmla="*/ 1 h 156"/>
              <a:gd name="T16" fmla="*/ 115 w 160"/>
              <a:gd name="T17" fmla="*/ 13 h 156"/>
              <a:gd name="T18" fmla="*/ 144 w 160"/>
              <a:gd name="T19" fmla="*/ 64 h 156"/>
              <a:gd name="T20" fmla="*/ 128 w 160"/>
              <a:gd name="T21" fmla="*/ 68 h 156"/>
              <a:gd name="T22" fmla="*/ 92 w 160"/>
              <a:gd name="T23" fmla="*/ 17 h 156"/>
              <a:gd name="T24" fmla="*/ 92 w 160"/>
              <a:gd name="T25" fmla="*/ 12 h 156"/>
              <a:gd name="T26" fmla="*/ 80 w 160"/>
              <a:gd name="T27" fmla="*/ 0 h 156"/>
              <a:gd name="T28" fmla="*/ 68 w 160"/>
              <a:gd name="T29" fmla="*/ 12 h 156"/>
              <a:gd name="T30" fmla="*/ 68 w 160"/>
              <a:gd name="T31" fmla="*/ 17 h 156"/>
              <a:gd name="T32" fmla="*/ 32 w 160"/>
              <a:gd name="T33" fmla="*/ 68 h 156"/>
              <a:gd name="T34" fmla="*/ 32 w 160"/>
              <a:gd name="T35" fmla="*/ 108 h 156"/>
              <a:gd name="T36" fmla="*/ 16 w 160"/>
              <a:gd name="T37" fmla="*/ 124 h 156"/>
              <a:gd name="T38" fmla="*/ 16 w 160"/>
              <a:gd name="T39" fmla="*/ 132 h 156"/>
              <a:gd name="T40" fmla="*/ 144 w 160"/>
              <a:gd name="T41" fmla="*/ 132 h 156"/>
              <a:gd name="T42" fmla="*/ 144 w 160"/>
              <a:gd name="T43" fmla="*/ 124 h 156"/>
              <a:gd name="T44" fmla="*/ 128 w 160"/>
              <a:gd name="T45" fmla="*/ 108 h 156"/>
              <a:gd name="T46" fmla="*/ 128 w 160"/>
              <a:gd name="T47" fmla="*/ 68 h 156"/>
              <a:gd name="T48" fmla="*/ 80 w 160"/>
              <a:gd name="T49" fmla="*/ 156 h 156"/>
              <a:gd name="T50" fmla="*/ 83 w 160"/>
              <a:gd name="T51" fmla="*/ 156 h 156"/>
              <a:gd name="T52" fmla="*/ 95 w 160"/>
              <a:gd name="T53" fmla="*/ 146 h 156"/>
              <a:gd name="T54" fmla="*/ 96 w 160"/>
              <a:gd name="T55" fmla="*/ 140 h 156"/>
              <a:gd name="T56" fmla="*/ 64 w 160"/>
              <a:gd name="T57" fmla="*/ 140 h 156"/>
              <a:gd name="T58" fmla="*/ 80 w 160"/>
              <a:gd name="T5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56">
                <a:moveTo>
                  <a:pt x="45" y="13"/>
                </a:moveTo>
                <a:cubicBezTo>
                  <a:pt x="33" y="1"/>
                  <a:pt x="33" y="1"/>
                  <a:pt x="33" y="1"/>
                </a:cubicBezTo>
                <a:cubicBezTo>
                  <a:pt x="14" y="16"/>
                  <a:pt x="1" y="38"/>
                  <a:pt x="0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7" y="43"/>
                  <a:pt x="28" y="24"/>
                  <a:pt x="45" y="13"/>
                </a:cubicBezTo>
                <a:close/>
                <a:moveTo>
                  <a:pt x="144" y="64"/>
                </a:moveTo>
                <a:cubicBezTo>
                  <a:pt x="160" y="64"/>
                  <a:pt x="160" y="64"/>
                  <a:pt x="160" y="64"/>
                </a:cubicBezTo>
                <a:cubicBezTo>
                  <a:pt x="159" y="38"/>
                  <a:pt x="146" y="16"/>
                  <a:pt x="127" y="1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32" y="24"/>
                  <a:pt x="143" y="43"/>
                  <a:pt x="144" y="64"/>
                </a:cubicBezTo>
                <a:close/>
                <a:moveTo>
                  <a:pt x="128" y="68"/>
                </a:moveTo>
                <a:cubicBezTo>
                  <a:pt x="128" y="43"/>
                  <a:pt x="115" y="23"/>
                  <a:pt x="92" y="17"/>
                </a:cubicBezTo>
                <a:cubicBezTo>
                  <a:pt x="92" y="12"/>
                  <a:pt x="92" y="12"/>
                  <a:pt x="92" y="12"/>
                </a:cubicBezTo>
                <a:cubicBezTo>
                  <a:pt x="92" y="5"/>
                  <a:pt x="87" y="0"/>
                  <a:pt x="80" y="0"/>
                </a:cubicBezTo>
                <a:cubicBezTo>
                  <a:pt x="73" y="0"/>
                  <a:pt x="68" y="5"/>
                  <a:pt x="68" y="12"/>
                </a:cubicBezTo>
                <a:cubicBezTo>
                  <a:pt x="68" y="17"/>
                  <a:pt x="68" y="17"/>
                  <a:pt x="68" y="17"/>
                </a:cubicBezTo>
                <a:cubicBezTo>
                  <a:pt x="45" y="23"/>
                  <a:pt x="32" y="43"/>
                  <a:pt x="32" y="68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28" y="108"/>
                  <a:pt x="128" y="108"/>
                  <a:pt x="128" y="108"/>
                </a:cubicBezTo>
                <a:lnTo>
                  <a:pt x="128" y="68"/>
                </a:lnTo>
                <a:close/>
                <a:moveTo>
                  <a:pt x="80" y="156"/>
                </a:moveTo>
                <a:cubicBezTo>
                  <a:pt x="81" y="156"/>
                  <a:pt x="82" y="156"/>
                  <a:pt x="83" y="156"/>
                </a:cubicBezTo>
                <a:cubicBezTo>
                  <a:pt x="88" y="155"/>
                  <a:pt x="93" y="151"/>
                  <a:pt x="95" y="146"/>
                </a:cubicBezTo>
                <a:cubicBezTo>
                  <a:pt x="96" y="144"/>
                  <a:pt x="96" y="142"/>
                  <a:pt x="96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9"/>
                  <a:pt x="71" y="156"/>
                  <a:pt x="80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05"/>
          <p:cNvSpPr>
            <a:spLocks noEditPoints="1"/>
          </p:cNvSpPr>
          <p:nvPr/>
        </p:nvSpPr>
        <p:spPr bwMode="auto">
          <a:xfrm>
            <a:off x="1593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08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121 w 160"/>
              <a:gd name="T41" fmla="*/ 124 h 160"/>
              <a:gd name="T42" fmla="*/ 80 w 160"/>
              <a:gd name="T43" fmla="*/ 96 h 160"/>
              <a:gd name="T44" fmla="*/ 39 w 160"/>
              <a:gd name="T45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121" y="124"/>
                </a:moveTo>
                <a:cubicBezTo>
                  <a:pt x="114" y="108"/>
                  <a:pt x="99" y="96"/>
                  <a:pt x="80" y="96"/>
                </a:cubicBezTo>
                <a:cubicBezTo>
                  <a:pt x="61" y="96"/>
                  <a:pt x="46" y="108"/>
                  <a:pt x="39" y="1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11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14"/>
          <p:cNvSpPr>
            <a:spLocks noEditPoints="1"/>
          </p:cNvSpPr>
          <p:nvPr/>
        </p:nvSpPr>
        <p:spPr bwMode="auto">
          <a:xfrm>
            <a:off x="10931526" y="1519238"/>
            <a:ext cx="733425" cy="771525"/>
          </a:xfrm>
          <a:custGeom>
            <a:avLst/>
            <a:gdLst>
              <a:gd name="T0" fmla="*/ 308 w 462"/>
              <a:gd name="T1" fmla="*/ 230 h 486"/>
              <a:gd name="T2" fmla="*/ 308 w 462"/>
              <a:gd name="T3" fmla="*/ 77 h 486"/>
              <a:gd name="T4" fmla="*/ 231 w 462"/>
              <a:gd name="T5" fmla="*/ 0 h 486"/>
              <a:gd name="T6" fmla="*/ 154 w 462"/>
              <a:gd name="T7" fmla="*/ 77 h 486"/>
              <a:gd name="T8" fmla="*/ 154 w 462"/>
              <a:gd name="T9" fmla="*/ 128 h 486"/>
              <a:gd name="T10" fmla="*/ 0 w 462"/>
              <a:gd name="T11" fmla="*/ 128 h 486"/>
              <a:gd name="T12" fmla="*/ 0 w 462"/>
              <a:gd name="T13" fmla="*/ 486 h 486"/>
              <a:gd name="T14" fmla="*/ 462 w 462"/>
              <a:gd name="T15" fmla="*/ 486 h 486"/>
              <a:gd name="T16" fmla="*/ 462 w 462"/>
              <a:gd name="T17" fmla="*/ 230 h 486"/>
              <a:gd name="T18" fmla="*/ 308 w 462"/>
              <a:gd name="T19" fmla="*/ 230 h 486"/>
              <a:gd name="T20" fmla="*/ 103 w 462"/>
              <a:gd name="T21" fmla="*/ 435 h 486"/>
              <a:gd name="T22" fmla="*/ 51 w 462"/>
              <a:gd name="T23" fmla="*/ 435 h 486"/>
              <a:gd name="T24" fmla="*/ 51 w 462"/>
              <a:gd name="T25" fmla="*/ 384 h 486"/>
              <a:gd name="T26" fmla="*/ 103 w 462"/>
              <a:gd name="T27" fmla="*/ 384 h 486"/>
              <a:gd name="T28" fmla="*/ 103 w 462"/>
              <a:gd name="T29" fmla="*/ 435 h 486"/>
              <a:gd name="T30" fmla="*/ 103 w 462"/>
              <a:gd name="T31" fmla="*/ 333 h 486"/>
              <a:gd name="T32" fmla="*/ 51 w 462"/>
              <a:gd name="T33" fmla="*/ 333 h 486"/>
              <a:gd name="T34" fmla="*/ 51 w 462"/>
              <a:gd name="T35" fmla="*/ 281 h 486"/>
              <a:gd name="T36" fmla="*/ 103 w 462"/>
              <a:gd name="T37" fmla="*/ 281 h 486"/>
              <a:gd name="T38" fmla="*/ 103 w 462"/>
              <a:gd name="T39" fmla="*/ 333 h 486"/>
              <a:gd name="T40" fmla="*/ 103 w 462"/>
              <a:gd name="T41" fmla="*/ 230 h 486"/>
              <a:gd name="T42" fmla="*/ 51 w 462"/>
              <a:gd name="T43" fmla="*/ 230 h 486"/>
              <a:gd name="T44" fmla="*/ 51 w 462"/>
              <a:gd name="T45" fmla="*/ 179 h 486"/>
              <a:gd name="T46" fmla="*/ 103 w 462"/>
              <a:gd name="T47" fmla="*/ 179 h 486"/>
              <a:gd name="T48" fmla="*/ 103 w 462"/>
              <a:gd name="T49" fmla="*/ 230 h 486"/>
              <a:gd name="T50" fmla="*/ 257 w 462"/>
              <a:gd name="T51" fmla="*/ 435 h 486"/>
              <a:gd name="T52" fmla="*/ 205 w 462"/>
              <a:gd name="T53" fmla="*/ 435 h 486"/>
              <a:gd name="T54" fmla="*/ 205 w 462"/>
              <a:gd name="T55" fmla="*/ 384 h 486"/>
              <a:gd name="T56" fmla="*/ 257 w 462"/>
              <a:gd name="T57" fmla="*/ 384 h 486"/>
              <a:gd name="T58" fmla="*/ 257 w 462"/>
              <a:gd name="T59" fmla="*/ 435 h 486"/>
              <a:gd name="T60" fmla="*/ 257 w 462"/>
              <a:gd name="T61" fmla="*/ 333 h 486"/>
              <a:gd name="T62" fmla="*/ 205 w 462"/>
              <a:gd name="T63" fmla="*/ 333 h 486"/>
              <a:gd name="T64" fmla="*/ 205 w 462"/>
              <a:gd name="T65" fmla="*/ 281 h 486"/>
              <a:gd name="T66" fmla="*/ 257 w 462"/>
              <a:gd name="T67" fmla="*/ 281 h 486"/>
              <a:gd name="T68" fmla="*/ 257 w 462"/>
              <a:gd name="T69" fmla="*/ 333 h 486"/>
              <a:gd name="T70" fmla="*/ 257 w 462"/>
              <a:gd name="T71" fmla="*/ 230 h 486"/>
              <a:gd name="T72" fmla="*/ 205 w 462"/>
              <a:gd name="T73" fmla="*/ 230 h 486"/>
              <a:gd name="T74" fmla="*/ 205 w 462"/>
              <a:gd name="T75" fmla="*/ 179 h 486"/>
              <a:gd name="T76" fmla="*/ 257 w 462"/>
              <a:gd name="T77" fmla="*/ 179 h 486"/>
              <a:gd name="T78" fmla="*/ 257 w 462"/>
              <a:gd name="T79" fmla="*/ 230 h 486"/>
              <a:gd name="T80" fmla="*/ 257 w 462"/>
              <a:gd name="T81" fmla="*/ 128 h 486"/>
              <a:gd name="T82" fmla="*/ 205 w 462"/>
              <a:gd name="T83" fmla="*/ 128 h 486"/>
              <a:gd name="T84" fmla="*/ 205 w 462"/>
              <a:gd name="T85" fmla="*/ 77 h 486"/>
              <a:gd name="T86" fmla="*/ 257 w 462"/>
              <a:gd name="T87" fmla="*/ 77 h 486"/>
              <a:gd name="T88" fmla="*/ 257 w 462"/>
              <a:gd name="T89" fmla="*/ 128 h 486"/>
              <a:gd name="T90" fmla="*/ 411 w 462"/>
              <a:gd name="T91" fmla="*/ 435 h 486"/>
              <a:gd name="T92" fmla="*/ 359 w 462"/>
              <a:gd name="T93" fmla="*/ 435 h 486"/>
              <a:gd name="T94" fmla="*/ 359 w 462"/>
              <a:gd name="T95" fmla="*/ 384 h 486"/>
              <a:gd name="T96" fmla="*/ 411 w 462"/>
              <a:gd name="T97" fmla="*/ 384 h 486"/>
              <a:gd name="T98" fmla="*/ 411 w 462"/>
              <a:gd name="T99" fmla="*/ 435 h 486"/>
              <a:gd name="T100" fmla="*/ 411 w 462"/>
              <a:gd name="T101" fmla="*/ 333 h 486"/>
              <a:gd name="T102" fmla="*/ 359 w 462"/>
              <a:gd name="T103" fmla="*/ 333 h 486"/>
              <a:gd name="T104" fmla="*/ 359 w 462"/>
              <a:gd name="T105" fmla="*/ 281 h 486"/>
              <a:gd name="T106" fmla="*/ 411 w 462"/>
              <a:gd name="T107" fmla="*/ 281 h 486"/>
              <a:gd name="T108" fmla="*/ 411 w 462"/>
              <a:gd name="T109" fmla="*/ 333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486">
                <a:moveTo>
                  <a:pt x="308" y="230"/>
                </a:moveTo>
                <a:lnTo>
                  <a:pt x="308" y="77"/>
                </a:lnTo>
                <a:lnTo>
                  <a:pt x="231" y="0"/>
                </a:lnTo>
                <a:lnTo>
                  <a:pt x="154" y="77"/>
                </a:lnTo>
                <a:lnTo>
                  <a:pt x="154" y="128"/>
                </a:lnTo>
                <a:lnTo>
                  <a:pt x="0" y="128"/>
                </a:lnTo>
                <a:lnTo>
                  <a:pt x="0" y="486"/>
                </a:lnTo>
                <a:lnTo>
                  <a:pt x="462" y="486"/>
                </a:lnTo>
                <a:lnTo>
                  <a:pt x="462" y="230"/>
                </a:lnTo>
                <a:lnTo>
                  <a:pt x="308" y="230"/>
                </a:lnTo>
                <a:close/>
                <a:moveTo>
                  <a:pt x="103" y="435"/>
                </a:moveTo>
                <a:lnTo>
                  <a:pt x="51" y="435"/>
                </a:lnTo>
                <a:lnTo>
                  <a:pt x="51" y="384"/>
                </a:lnTo>
                <a:lnTo>
                  <a:pt x="103" y="384"/>
                </a:lnTo>
                <a:lnTo>
                  <a:pt x="103" y="435"/>
                </a:lnTo>
                <a:close/>
                <a:moveTo>
                  <a:pt x="103" y="333"/>
                </a:moveTo>
                <a:lnTo>
                  <a:pt x="51" y="333"/>
                </a:lnTo>
                <a:lnTo>
                  <a:pt x="51" y="281"/>
                </a:lnTo>
                <a:lnTo>
                  <a:pt x="103" y="281"/>
                </a:lnTo>
                <a:lnTo>
                  <a:pt x="103" y="333"/>
                </a:lnTo>
                <a:close/>
                <a:moveTo>
                  <a:pt x="103" y="230"/>
                </a:moveTo>
                <a:lnTo>
                  <a:pt x="51" y="230"/>
                </a:lnTo>
                <a:lnTo>
                  <a:pt x="51" y="179"/>
                </a:lnTo>
                <a:lnTo>
                  <a:pt x="103" y="179"/>
                </a:lnTo>
                <a:lnTo>
                  <a:pt x="103" y="230"/>
                </a:lnTo>
                <a:close/>
                <a:moveTo>
                  <a:pt x="257" y="435"/>
                </a:moveTo>
                <a:lnTo>
                  <a:pt x="205" y="435"/>
                </a:lnTo>
                <a:lnTo>
                  <a:pt x="205" y="384"/>
                </a:lnTo>
                <a:lnTo>
                  <a:pt x="257" y="384"/>
                </a:lnTo>
                <a:lnTo>
                  <a:pt x="257" y="435"/>
                </a:lnTo>
                <a:close/>
                <a:moveTo>
                  <a:pt x="257" y="333"/>
                </a:moveTo>
                <a:lnTo>
                  <a:pt x="205" y="333"/>
                </a:lnTo>
                <a:lnTo>
                  <a:pt x="205" y="281"/>
                </a:lnTo>
                <a:lnTo>
                  <a:pt x="257" y="281"/>
                </a:lnTo>
                <a:lnTo>
                  <a:pt x="257" y="333"/>
                </a:lnTo>
                <a:close/>
                <a:moveTo>
                  <a:pt x="257" y="230"/>
                </a:moveTo>
                <a:lnTo>
                  <a:pt x="205" y="230"/>
                </a:lnTo>
                <a:lnTo>
                  <a:pt x="205" y="179"/>
                </a:lnTo>
                <a:lnTo>
                  <a:pt x="257" y="179"/>
                </a:lnTo>
                <a:lnTo>
                  <a:pt x="257" y="230"/>
                </a:lnTo>
                <a:close/>
                <a:moveTo>
                  <a:pt x="257" y="128"/>
                </a:moveTo>
                <a:lnTo>
                  <a:pt x="205" y="128"/>
                </a:lnTo>
                <a:lnTo>
                  <a:pt x="205" y="77"/>
                </a:lnTo>
                <a:lnTo>
                  <a:pt x="257" y="77"/>
                </a:lnTo>
                <a:lnTo>
                  <a:pt x="257" y="128"/>
                </a:lnTo>
                <a:close/>
                <a:moveTo>
                  <a:pt x="411" y="435"/>
                </a:moveTo>
                <a:lnTo>
                  <a:pt x="359" y="435"/>
                </a:lnTo>
                <a:lnTo>
                  <a:pt x="359" y="384"/>
                </a:lnTo>
                <a:lnTo>
                  <a:pt x="411" y="384"/>
                </a:lnTo>
                <a:lnTo>
                  <a:pt x="411" y="435"/>
                </a:lnTo>
                <a:close/>
                <a:moveTo>
                  <a:pt x="411" y="333"/>
                </a:moveTo>
                <a:lnTo>
                  <a:pt x="359" y="333"/>
                </a:lnTo>
                <a:lnTo>
                  <a:pt x="359" y="281"/>
                </a:lnTo>
                <a:lnTo>
                  <a:pt x="411" y="281"/>
                </a:lnTo>
                <a:lnTo>
                  <a:pt x="411" y="3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17"/>
          <p:cNvSpPr>
            <a:spLocks noEditPoints="1"/>
          </p:cNvSpPr>
          <p:nvPr/>
        </p:nvSpPr>
        <p:spPr bwMode="auto">
          <a:xfrm>
            <a:off x="8569325" y="1697038"/>
            <a:ext cx="762000" cy="417513"/>
          </a:xfrm>
          <a:custGeom>
            <a:avLst/>
            <a:gdLst>
              <a:gd name="T0" fmla="*/ 64 w 192"/>
              <a:gd name="T1" fmla="*/ 40 h 104"/>
              <a:gd name="T2" fmla="*/ 40 w 192"/>
              <a:gd name="T3" fmla="*/ 40 h 104"/>
              <a:gd name="T4" fmla="*/ 40 w 192"/>
              <a:gd name="T5" fmla="*/ 16 h 104"/>
              <a:gd name="T6" fmla="*/ 24 w 192"/>
              <a:gd name="T7" fmla="*/ 16 h 104"/>
              <a:gd name="T8" fmla="*/ 24 w 192"/>
              <a:gd name="T9" fmla="*/ 40 h 104"/>
              <a:gd name="T10" fmla="*/ 0 w 192"/>
              <a:gd name="T11" fmla="*/ 40 h 104"/>
              <a:gd name="T12" fmla="*/ 0 w 192"/>
              <a:gd name="T13" fmla="*/ 56 h 104"/>
              <a:gd name="T14" fmla="*/ 24 w 192"/>
              <a:gd name="T15" fmla="*/ 56 h 104"/>
              <a:gd name="T16" fmla="*/ 24 w 192"/>
              <a:gd name="T17" fmla="*/ 80 h 104"/>
              <a:gd name="T18" fmla="*/ 40 w 192"/>
              <a:gd name="T19" fmla="*/ 80 h 104"/>
              <a:gd name="T20" fmla="*/ 40 w 192"/>
              <a:gd name="T21" fmla="*/ 56 h 104"/>
              <a:gd name="T22" fmla="*/ 64 w 192"/>
              <a:gd name="T23" fmla="*/ 56 h 104"/>
              <a:gd name="T24" fmla="*/ 64 w 192"/>
              <a:gd name="T25" fmla="*/ 40 h 104"/>
              <a:gd name="T26" fmla="*/ 144 w 192"/>
              <a:gd name="T27" fmla="*/ 48 h 104"/>
              <a:gd name="T28" fmla="*/ 168 w 192"/>
              <a:gd name="T29" fmla="*/ 24 h 104"/>
              <a:gd name="T30" fmla="*/ 144 w 192"/>
              <a:gd name="T31" fmla="*/ 0 h 104"/>
              <a:gd name="T32" fmla="*/ 137 w 192"/>
              <a:gd name="T33" fmla="*/ 1 h 104"/>
              <a:gd name="T34" fmla="*/ 144 w 192"/>
              <a:gd name="T35" fmla="*/ 24 h 104"/>
              <a:gd name="T36" fmla="*/ 137 w 192"/>
              <a:gd name="T37" fmla="*/ 47 h 104"/>
              <a:gd name="T38" fmla="*/ 144 w 192"/>
              <a:gd name="T39" fmla="*/ 48 h 104"/>
              <a:gd name="T40" fmla="*/ 104 w 192"/>
              <a:gd name="T41" fmla="*/ 48 h 104"/>
              <a:gd name="T42" fmla="*/ 128 w 192"/>
              <a:gd name="T43" fmla="*/ 24 h 104"/>
              <a:gd name="T44" fmla="*/ 104 w 192"/>
              <a:gd name="T45" fmla="*/ 0 h 104"/>
              <a:gd name="T46" fmla="*/ 80 w 192"/>
              <a:gd name="T47" fmla="*/ 24 h 104"/>
              <a:gd name="T48" fmla="*/ 104 w 192"/>
              <a:gd name="T49" fmla="*/ 48 h 104"/>
              <a:gd name="T50" fmla="*/ 157 w 192"/>
              <a:gd name="T51" fmla="*/ 65 h 104"/>
              <a:gd name="T52" fmla="*/ 168 w 192"/>
              <a:gd name="T53" fmla="*/ 88 h 104"/>
              <a:gd name="T54" fmla="*/ 168 w 192"/>
              <a:gd name="T55" fmla="*/ 104 h 104"/>
              <a:gd name="T56" fmla="*/ 192 w 192"/>
              <a:gd name="T57" fmla="*/ 104 h 104"/>
              <a:gd name="T58" fmla="*/ 192 w 192"/>
              <a:gd name="T59" fmla="*/ 88 h 104"/>
              <a:gd name="T60" fmla="*/ 157 w 192"/>
              <a:gd name="T61" fmla="*/ 65 h 104"/>
              <a:gd name="T62" fmla="*/ 104 w 192"/>
              <a:gd name="T63" fmla="*/ 64 h 104"/>
              <a:gd name="T64" fmla="*/ 56 w 192"/>
              <a:gd name="T65" fmla="*/ 88 h 104"/>
              <a:gd name="T66" fmla="*/ 56 w 192"/>
              <a:gd name="T67" fmla="*/ 104 h 104"/>
              <a:gd name="T68" fmla="*/ 152 w 192"/>
              <a:gd name="T69" fmla="*/ 104 h 104"/>
              <a:gd name="T70" fmla="*/ 152 w 192"/>
              <a:gd name="T71" fmla="*/ 88 h 104"/>
              <a:gd name="T72" fmla="*/ 104 w 192"/>
              <a:gd name="T73" fmla="*/ 6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04">
                <a:moveTo>
                  <a:pt x="64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80"/>
                  <a:pt x="24" y="80"/>
                  <a:pt x="24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56"/>
                  <a:pt x="40" y="56"/>
                  <a:pt x="40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40"/>
                </a:lnTo>
                <a:close/>
                <a:moveTo>
                  <a:pt x="144" y="48"/>
                </a:moveTo>
                <a:cubicBezTo>
                  <a:pt x="157" y="48"/>
                  <a:pt x="168" y="37"/>
                  <a:pt x="168" y="24"/>
                </a:cubicBezTo>
                <a:cubicBezTo>
                  <a:pt x="168" y="11"/>
                  <a:pt x="157" y="0"/>
                  <a:pt x="144" y="0"/>
                </a:cubicBezTo>
                <a:cubicBezTo>
                  <a:pt x="141" y="0"/>
                  <a:pt x="139" y="0"/>
                  <a:pt x="137" y="1"/>
                </a:cubicBezTo>
                <a:cubicBezTo>
                  <a:pt x="141" y="8"/>
                  <a:pt x="144" y="16"/>
                  <a:pt x="144" y="24"/>
                </a:cubicBezTo>
                <a:cubicBezTo>
                  <a:pt x="144" y="32"/>
                  <a:pt x="141" y="40"/>
                  <a:pt x="137" y="47"/>
                </a:cubicBezTo>
                <a:cubicBezTo>
                  <a:pt x="139" y="48"/>
                  <a:pt x="141" y="48"/>
                  <a:pt x="144" y="48"/>
                </a:cubicBezTo>
                <a:close/>
                <a:moveTo>
                  <a:pt x="104" y="48"/>
                </a:moveTo>
                <a:cubicBezTo>
                  <a:pt x="117" y="48"/>
                  <a:pt x="128" y="3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1" y="0"/>
                  <a:pt x="80" y="11"/>
                  <a:pt x="80" y="24"/>
                </a:cubicBezTo>
                <a:cubicBezTo>
                  <a:pt x="80" y="37"/>
                  <a:pt x="91" y="48"/>
                  <a:pt x="104" y="48"/>
                </a:cubicBezTo>
                <a:close/>
                <a:moveTo>
                  <a:pt x="157" y="65"/>
                </a:moveTo>
                <a:cubicBezTo>
                  <a:pt x="164" y="71"/>
                  <a:pt x="168" y="79"/>
                  <a:pt x="168" y="8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92" y="104"/>
                  <a:pt x="192" y="104"/>
                  <a:pt x="192" y="104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76"/>
                  <a:pt x="173" y="68"/>
                  <a:pt x="157" y="65"/>
                </a:cubicBezTo>
                <a:close/>
                <a:moveTo>
                  <a:pt x="104" y="64"/>
                </a:moveTo>
                <a:cubicBezTo>
                  <a:pt x="88" y="64"/>
                  <a:pt x="56" y="72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72"/>
                  <a:pt x="120" y="64"/>
                  <a:pt x="104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20"/>
          <p:cNvSpPr>
            <a:spLocks noEditPoints="1"/>
          </p:cNvSpPr>
          <p:nvPr/>
        </p:nvSpPr>
        <p:spPr bwMode="auto">
          <a:xfrm>
            <a:off x="6227763" y="1658938"/>
            <a:ext cx="757238" cy="487363"/>
          </a:xfrm>
          <a:custGeom>
            <a:avLst/>
            <a:gdLst>
              <a:gd name="T0" fmla="*/ 120 w 176"/>
              <a:gd name="T1" fmla="*/ 48 h 112"/>
              <a:gd name="T2" fmla="*/ 144 w 176"/>
              <a:gd name="T3" fmla="*/ 24 h 112"/>
              <a:gd name="T4" fmla="*/ 120 w 176"/>
              <a:gd name="T5" fmla="*/ 0 h 112"/>
              <a:gd name="T6" fmla="*/ 96 w 176"/>
              <a:gd name="T7" fmla="*/ 24 h 112"/>
              <a:gd name="T8" fmla="*/ 120 w 176"/>
              <a:gd name="T9" fmla="*/ 48 h 112"/>
              <a:gd name="T10" fmla="*/ 56 w 176"/>
              <a:gd name="T11" fmla="*/ 48 h 112"/>
              <a:gd name="T12" fmla="*/ 80 w 176"/>
              <a:gd name="T13" fmla="*/ 24 h 112"/>
              <a:gd name="T14" fmla="*/ 56 w 176"/>
              <a:gd name="T15" fmla="*/ 0 h 112"/>
              <a:gd name="T16" fmla="*/ 32 w 176"/>
              <a:gd name="T17" fmla="*/ 24 h 112"/>
              <a:gd name="T18" fmla="*/ 56 w 176"/>
              <a:gd name="T19" fmla="*/ 48 h 112"/>
              <a:gd name="T20" fmla="*/ 56 w 176"/>
              <a:gd name="T21" fmla="*/ 64 h 112"/>
              <a:gd name="T22" fmla="*/ 0 w 176"/>
              <a:gd name="T23" fmla="*/ 92 h 112"/>
              <a:gd name="T24" fmla="*/ 0 w 176"/>
              <a:gd name="T25" fmla="*/ 112 h 112"/>
              <a:gd name="T26" fmla="*/ 112 w 176"/>
              <a:gd name="T27" fmla="*/ 112 h 112"/>
              <a:gd name="T28" fmla="*/ 112 w 176"/>
              <a:gd name="T29" fmla="*/ 92 h 112"/>
              <a:gd name="T30" fmla="*/ 56 w 176"/>
              <a:gd name="T31" fmla="*/ 64 h 112"/>
              <a:gd name="T32" fmla="*/ 120 w 176"/>
              <a:gd name="T33" fmla="*/ 64 h 112"/>
              <a:gd name="T34" fmla="*/ 112 w 176"/>
              <a:gd name="T35" fmla="*/ 64 h 112"/>
              <a:gd name="T36" fmla="*/ 128 w 176"/>
              <a:gd name="T37" fmla="*/ 92 h 112"/>
              <a:gd name="T38" fmla="*/ 128 w 176"/>
              <a:gd name="T39" fmla="*/ 112 h 112"/>
              <a:gd name="T40" fmla="*/ 176 w 176"/>
              <a:gd name="T41" fmla="*/ 112 h 112"/>
              <a:gd name="T42" fmla="*/ 176 w 176"/>
              <a:gd name="T43" fmla="*/ 92 h 112"/>
              <a:gd name="T44" fmla="*/ 120 w 176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12">
                <a:moveTo>
                  <a:pt x="120" y="48"/>
                </a:move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37"/>
                  <a:pt x="107" y="48"/>
                  <a:pt x="120" y="48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2" y="73"/>
                  <a:pt x="75" y="64"/>
                  <a:pt x="56" y="64"/>
                </a:cubicBezTo>
                <a:close/>
                <a:moveTo>
                  <a:pt x="120" y="64"/>
                </a:moveTo>
                <a:cubicBezTo>
                  <a:pt x="118" y="64"/>
                  <a:pt x="115" y="64"/>
                  <a:pt x="112" y="64"/>
                </a:cubicBezTo>
                <a:cubicBezTo>
                  <a:pt x="122" y="71"/>
                  <a:pt x="128" y="80"/>
                  <a:pt x="128" y="9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73"/>
                  <a:pt x="139" y="64"/>
                  <a:pt x="120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23"/>
          <p:cNvSpPr>
            <a:spLocks noEditPoints="1"/>
          </p:cNvSpPr>
          <p:nvPr/>
        </p:nvSpPr>
        <p:spPr bwMode="auto">
          <a:xfrm>
            <a:off x="3873500" y="1563688"/>
            <a:ext cx="766763" cy="692150"/>
          </a:xfrm>
          <a:custGeom>
            <a:avLst/>
            <a:gdLst>
              <a:gd name="T0" fmla="*/ 241 w 483"/>
              <a:gd name="T1" fmla="*/ 0 h 436"/>
              <a:gd name="T2" fmla="*/ 0 w 483"/>
              <a:gd name="T3" fmla="*/ 436 h 436"/>
              <a:gd name="T4" fmla="*/ 483 w 483"/>
              <a:gd name="T5" fmla="*/ 97 h 436"/>
              <a:gd name="T6" fmla="*/ 96 w 483"/>
              <a:gd name="T7" fmla="*/ 388 h 436"/>
              <a:gd name="T8" fmla="*/ 48 w 483"/>
              <a:gd name="T9" fmla="*/ 339 h 436"/>
              <a:gd name="T10" fmla="*/ 96 w 483"/>
              <a:gd name="T11" fmla="*/ 388 h 436"/>
              <a:gd name="T12" fmla="*/ 48 w 483"/>
              <a:gd name="T13" fmla="*/ 291 h 436"/>
              <a:gd name="T14" fmla="*/ 96 w 483"/>
              <a:gd name="T15" fmla="*/ 242 h 436"/>
              <a:gd name="T16" fmla="*/ 96 w 483"/>
              <a:gd name="T17" fmla="*/ 194 h 436"/>
              <a:gd name="T18" fmla="*/ 48 w 483"/>
              <a:gd name="T19" fmla="*/ 145 h 436"/>
              <a:gd name="T20" fmla="*/ 96 w 483"/>
              <a:gd name="T21" fmla="*/ 194 h 436"/>
              <a:gd name="T22" fmla="*/ 48 w 483"/>
              <a:gd name="T23" fmla="*/ 97 h 436"/>
              <a:gd name="T24" fmla="*/ 96 w 483"/>
              <a:gd name="T25" fmla="*/ 48 h 436"/>
              <a:gd name="T26" fmla="*/ 193 w 483"/>
              <a:gd name="T27" fmla="*/ 388 h 436"/>
              <a:gd name="T28" fmla="*/ 145 w 483"/>
              <a:gd name="T29" fmla="*/ 339 h 436"/>
              <a:gd name="T30" fmla="*/ 193 w 483"/>
              <a:gd name="T31" fmla="*/ 388 h 436"/>
              <a:gd name="T32" fmla="*/ 145 w 483"/>
              <a:gd name="T33" fmla="*/ 291 h 436"/>
              <a:gd name="T34" fmla="*/ 193 w 483"/>
              <a:gd name="T35" fmla="*/ 242 h 436"/>
              <a:gd name="T36" fmla="*/ 193 w 483"/>
              <a:gd name="T37" fmla="*/ 194 h 436"/>
              <a:gd name="T38" fmla="*/ 145 w 483"/>
              <a:gd name="T39" fmla="*/ 145 h 436"/>
              <a:gd name="T40" fmla="*/ 193 w 483"/>
              <a:gd name="T41" fmla="*/ 194 h 436"/>
              <a:gd name="T42" fmla="*/ 145 w 483"/>
              <a:gd name="T43" fmla="*/ 97 h 436"/>
              <a:gd name="T44" fmla="*/ 193 w 483"/>
              <a:gd name="T45" fmla="*/ 48 h 436"/>
              <a:gd name="T46" fmla="*/ 435 w 483"/>
              <a:gd name="T47" fmla="*/ 388 h 436"/>
              <a:gd name="T48" fmla="*/ 241 w 483"/>
              <a:gd name="T49" fmla="*/ 339 h 436"/>
              <a:gd name="T50" fmla="*/ 290 w 483"/>
              <a:gd name="T51" fmla="*/ 291 h 436"/>
              <a:gd name="T52" fmla="*/ 241 w 483"/>
              <a:gd name="T53" fmla="*/ 242 h 436"/>
              <a:gd name="T54" fmla="*/ 290 w 483"/>
              <a:gd name="T55" fmla="*/ 194 h 436"/>
              <a:gd name="T56" fmla="*/ 241 w 483"/>
              <a:gd name="T57" fmla="*/ 145 h 436"/>
              <a:gd name="T58" fmla="*/ 435 w 483"/>
              <a:gd name="T59" fmla="*/ 388 h 436"/>
              <a:gd name="T60" fmla="*/ 338 w 483"/>
              <a:gd name="T61" fmla="*/ 194 h 436"/>
              <a:gd name="T62" fmla="*/ 386 w 483"/>
              <a:gd name="T63" fmla="*/ 242 h 436"/>
              <a:gd name="T64" fmla="*/ 386 w 483"/>
              <a:gd name="T65" fmla="*/ 291 h 436"/>
              <a:gd name="T66" fmla="*/ 338 w 483"/>
              <a:gd name="T67" fmla="*/ 339 h 436"/>
              <a:gd name="T68" fmla="*/ 386 w 483"/>
              <a:gd name="T69" fmla="*/ 291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3" h="436">
                <a:moveTo>
                  <a:pt x="241" y="97"/>
                </a:moveTo>
                <a:lnTo>
                  <a:pt x="241" y="0"/>
                </a:lnTo>
                <a:lnTo>
                  <a:pt x="0" y="0"/>
                </a:lnTo>
                <a:lnTo>
                  <a:pt x="0" y="436"/>
                </a:lnTo>
                <a:lnTo>
                  <a:pt x="483" y="436"/>
                </a:lnTo>
                <a:lnTo>
                  <a:pt x="483" y="97"/>
                </a:lnTo>
                <a:lnTo>
                  <a:pt x="241" y="97"/>
                </a:lnTo>
                <a:close/>
                <a:moveTo>
                  <a:pt x="96" y="388"/>
                </a:moveTo>
                <a:lnTo>
                  <a:pt x="48" y="388"/>
                </a:lnTo>
                <a:lnTo>
                  <a:pt x="48" y="339"/>
                </a:lnTo>
                <a:lnTo>
                  <a:pt x="96" y="339"/>
                </a:lnTo>
                <a:lnTo>
                  <a:pt x="96" y="388"/>
                </a:lnTo>
                <a:close/>
                <a:moveTo>
                  <a:pt x="96" y="291"/>
                </a:moveTo>
                <a:lnTo>
                  <a:pt x="48" y="291"/>
                </a:lnTo>
                <a:lnTo>
                  <a:pt x="48" y="242"/>
                </a:lnTo>
                <a:lnTo>
                  <a:pt x="96" y="242"/>
                </a:lnTo>
                <a:lnTo>
                  <a:pt x="96" y="291"/>
                </a:lnTo>
                <a:close/>
                <a:moveTo>
                  <a:pt x="96" y="194"/>
                </a:moveTo>
                <a:lnTo>
                  <a:pt x="48" y="194"/>
                </a:lnTo>
                <a:lnTo>
                  <a:pt x="48" y="145"/>
                </a:lnTo>
                <a:lnTo>
                  <a:pt x="96" y="145"/>
                </a:lnTo>
                <a:lnTo>
                  <a:pt x="96" y="194"/>
                </a:lnTo>
                <a:close/>
                <a:moveTo>
                  <a:pt x="96" y="97"/>
                </a:moveTo>
                <a:lnTo>
                  <a:pt x="48" y="97"/>
                </a:lnTo>
                <a:lnTo>
                  <a:pt x="48" y="48"/>
                </a:lnTo>
                <a:lnTo>
                  <a:pt x="96" y="48"/>
                </a:lnTo>
                <a:lnTo>
                  <a:pt x="96" y="97"/>
                </a:lnTo>
                <a:close/>
                <a:moveTo>
                  <a:pt x="193" y="388"/>
                </a:moveTo>
                <a:lnTo>
                  <a:pt x="145" y="388"/>
                </a:lnTo>
                <a:lnTo>
                  <a:pt x="145" y="339"/>
                </a:lnTo>
                <a:lnTo>
                  <a:pt x="193" y="339"/>
                </a:lnTo>
                <a:lnTo>
                  <a:pt x="193" y="388"/>
                </a:lnTo>
                <a:close/>
                <a:moveTo>
                  <a:pt x="193" y="291"/>
                </a:moveTo>
                <a:lnTo>
                  <a:pt x="145" y="291"/>
                </a:lnTo>
                <a:lnTo>
                  <a:pt x="145" y="242"/>
                </a:lnTo>
                <a:lnTo>
                  <a:pt x="193" y="242"/>
                </a:lnTo>
                <a:lnTo>
                  <a:pt x="193" y="291"/>
                </a:lnTo>
                <a:close/>
                <a:moveTo>
                  <a:pt x="193" y="194"/>
                </a:moveTo>
                <a:lnTo>
                  <a:pt x="145" y="194"/>
                </a:lnTo>
                <a:lnTo>
                  <a:pt x="145" y="145"/>
                </a:lnTo>
                <a:lnTo>
                  <a:pt x="193" y="145"/>
                </a:lnTo>
                <a:lnTo>
                  <a:pt x="193" y="194"/>
                </a:lnTo>
                <a:close/>
                <a:moveTo>
                  <a:pt x="193" y="97"/>
                </a:moveTo>
                <a:lnTo>
                  <a:pt x="145" y="97"/>
                </a:lnTo>
                <a:lnTo>
                  <a:pt x="145" y="48"/>
                </a:lnTo>
                <a:lnTo>
                  <a:pt x="193" y="48"/>
                </a:lnTo>
                <a:lnTo>
                  <a:pt x="193" y="97"/>
                </a:lnTo>
                <a:close/>
                <a:moveTo>
                  <a:pt x="435" y="388"/>
                </a:moveTo>
                <a:lnTo>
                  <a:pt x="241" y="388"/>
                </a:lnTo>
                <a:lnTo>
                  <a:pt x="241" y="339"/>
                </a:lnTo>
                <a:lnTo>
                  <a:pt x="290" y="339"/>
                </a:lnTo>
                <a:lnTo>
                  <a:pt x="290" y="291"/>
                </a:lnTo>
                <a:lnTo>
                  <a:pt x="241" y="291"/>
                </a:lnTo>
                <a:lnTo>
                  <a:pt x="241" y="242"/>
                </a:lnTo>
                <a:lnTo>
                  <a:pt x="290" y="242"/>
                </a:lnTo>
                <a:lnTo>
                  <a:pt x="290" y="194"/>
                </a:lnTo>
                <a:lnTo>
                  <a:pt x="241" y="194"/>
                </a:lnTo>
                <a:lnTo>
                  <a:pt x="241" y="145"/>
                </a:lnTo>
                <a:lnTo>
                  <a:pt x="435" y="145"/>
                </a:lnTo>
                <a:lnTo>
                  <a:pt x="435" y="388"/>
                </a:lnTo>
                <a:close/>
                <a:moveTo>
                  <a:pt x="386" y="194"/>
                </a:moveTo>
                <a:lnTo>
                  <a:pt x="338" y="194"/>
                </a:lnTo>
                <a:lnTo>
                  <a:pt x="338" y="242"/>
                </a:lnTo>
                <a:lnTo>
                  <a:pt x="386" y="242"/>
                </a:lnTo>
                <a:lnTo>
                  <a:pt x="386" y="194"/>
                </a:lnTo>
                <a:close/>
                <a:moveTo>
                  <a:pt x="386" y="291"/>
                </a:moveTo>
                <a:lnTo>
                  <a:pt x="338" y="291"/>
                </a:lnTo>
                <a:lnTo>
                  <a:pt x="338" y="339"/>
                </a:lnTo>
                <a:lnTo>
                  <a:pt x="386" y="339"/>
                </a:lnTo>
                <a:lnTo>
                  <a:pt x="386" y="2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26"/>
          <p:cNvSpPr>
            <a:spLocks noEditPoints="1"/>
          </p:cNvSpPr>
          <p:nvPr/>
        </p:nvSpPr>
        <p:spPr bwMode="auto">
          <a:xfrm>
            <a:off x="1589088" y="1519238"/>
            <a:ext cx="631825" cy="771525"/>
          </a:xfrm>
          <a:custGeom>
            <a:avLst/>
            <a:gdLst>
              <a:gd name="T0" fmla="*/ 72 w 144"/>
              <a:gd name="T1" fmla="*/ 48 h 176"/>
              <a:gd name="T2" fmla="*/ 88 w 144"/>
              <a:gd name="T3" fmla="*/ 32 h 176"/>
              <a:gd name="T4" fmla="*/ 86 w 144"/>
              <a:gd name="T5" fmla="*/ 24 h 176"/>
              <a:gd name="T6" fmla="*/ 72 w 144"/>
              <a:gd name="T7" fmla="*/ 0 h 176"/>
              <a:gd name="T8" fmla="*/ 58 w 144"/>
              <a:gd name="T9" fmla="*/ 24 h 176"/>
              <a:gd name="T10" fmla="*/ 56 w 144"/>
              <a:gd name="T11" fmla="*/ 32 h 176"/>
              <a:gd name="T12" fmla="*/ 72 w 144"/>
              <a:gd name="T13" fmla="*/ 48 h 176"/>
              <a:gd name="T14" fmla="*/ 109 w 144"/>
              <a:gd name="T15" fmla="*/ 128 h 176"/>
              <a:gd name="T16" fmla="*/ 100 w 144"/>
              <a:gd name="T17" fmla="*/ 119 h 176"/>
              <a:gd name="T18" fmla="*/ 92 w 144"/>
              <a:gd name="T19" fmla="*/ 128 h 176"/>
              <a:gd name="T20" fmla="*/ 52 w 144"/>
              <a:gd name="T21" fmla="*/ 128 h 176"/>
              <a:gd name="T22" fmla="*/ 44 w 144"/>
              <a:gd name="T23" fmla="*/ 119 h 176"/>
              <a:gd name="T24" fmla="*/ 35 w 144"/>
              <a:gd name="T25" fmla="*/ 128 h 176"/>
              <a:gd name="T26" fmla="*/ 16 w 144"/>
              <a:gd name="T27" fmla="*/ 136 h 176"/>
              <a:gd name="T28" fmla="*/ 0 w 144"/>
              <a:gd name="T29" fmla="*/ 131 h 176"/>
              <a:gd name="T30" fmla="*/ 0 w 144"/>
              <a:gd name="T31" fmla="*/ 168 h 176"/>
              <a:gd name="T32" fmla="*/ 8 w 144"/>
              <a:gd name="T33" fmla="*/ 176 h 176"/>
              <a:gd name="T34" fmla="*/ 136 w 144"/>
              <a:gd name="T35" fmla="*/ 176 h 176"/>
              <a:gd name="T36" fmla="*/ 144 w 144"/>
              <a:gd name="T37" fmla="*/ 168 h 176"/>
              <a:gd name="T38" fmla="*/ 144 w 144"/>
              <a:gd name="T39" fmla="*/ 131 h 176"/>
              <a:gd name="T40" fmla="*/ 128 w 144"/>
              <a:gd name="T41" fmla="*/ 136 h 176"/>
              <a:gd name="T42" fmla="*/ 109 w 144"/>
              <a:gd name="T43" fmla="*/ 128 h 176"/>
              <a:gd name="T44" fmla="*/ 120 w 144"/>
              <a:gd name="T45" fmla="*/ 72 h 176"/>
              <a:gd name="T46" fmla="*/ 80 w 144"/>
              <a:gd name="T47" fmla="*/ 72 h 176"/>
              <a:gd name="T48" fmla="*/ 80 w 144"/>
              <a:gd name="T49" fmla="*/ 56 h 176"/>
              <a:gd name="T50" fmla="*/ 64 w 144"/>
              <a:gd name="T51" fmla="*/ 56 h 176"/>
              <a:gd name="T52" fmla="*/ 64 w 144"/>
              <a:gd name="T53" fmla="*/ 72 h 176"/>
              <a:gd name="T54" fmla="*/ 24 w 144"/>
              <a:gd name="T55" fmla="*/ 72 h 176"/>
              <a:gd name="T56" fmla="*/ 0 w 144"/>
              <a:gd name="T57" fmla="*/ 96 h 176"/>
              <a:gd name="T58" fmla="*/ 0 w 144"/>
              <a:gd name="T59" fmla="*/ 108 h 176"/>
              <a:gd name="T60" fmla="*/ 16 w 144"/>
              <a:gd name="T61" fmla="*/ 124 h 176"/>
              <a:gd name="T62" fmla="*/ 27 w 144"/>
              <a:gd name="T63" fmla="*/ 119 h 176"/>
              <a:gd name="T64" fmla="*/ 44 w 144"/>
              <a:gd name="T65" fmla="*/ 102 h 176"/>
              <a:gd name="T66" fmla="*/ 61 w 144"/>
              <a:gd name="T67" fmla="*/ 119 h 176"/>
              <a:gd name="T68" fmla="*/ 83 w 144"/>
              <a:gd name="T69" fmla="*/ 119 h 176"/>
              <a:gd name="T70" fmla="*/ 100 w 144"/>
              <a:gd name="T71" fmla="*/ 102 h 176"/>
              <a:gd name="T72" fmla="*/ 117 w 144"/>
              <a:gd name="T73" fmla="*/ 119 h 176"/>
              <a:gd name="T74" fmla="*/ 128 w 144"/>
              <a:gd name="T75" fmla="*/ 124 h 176"/>
              <a:gd name="T76" fmla="*/ 144 w 144"/>
              <a:gd name="T77" fmla="*/ 108 h 176"/>
              <a:gd name="T78" fmla="*/ 144 w 144"/>
              <a:gd name="T79" fmla="*/ 96 h 176"/>
              <a:gd name="T80" fmla="*/ 120 w 144"/>
              <a:gd name="T8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" h="176">
                <a:moveTo>
                  <a:pt x="72" y="48"/>
                </a:moveTo>
                <a:cubicBezTo>
                  <a:pt x="81" y="48"/>
                  <a:pt x="88" y="41"/>
                  <a:pt x="88" y="32"/>
                </a:cubicBezTo>
                <a:cubicBezTo>
                  <a:pt x="88" y="29"/>
                  <a:pt x="87" y="26"/>
                  <a:pt x="86" y="24"/>
                </a:cubicBezTo>
                <a:cubicBezTo>
                  <a:pt x="72" y="0"/>
                  <a:pt x="72" y="0"/>
                  <a:pt x="72" y="0"/>
                </a:cubicBezTo>
                <a:cubicBezTo>
                  <a:pt x="58" y="24"/>
                  <a:pt x="58" y="24"/>
                  <a:pt x="58" y="24"/>
                </a:cubicBezTo>
                <a:cubicBezTo>
                  <a:pt x="57" y="26"/>
                  <a:pt x="56" y="29"/>
                  <a:pt x="56" y="32"/>
                </a:cubicBezTo>
                <a:cubicBezTo>
                  <a:pt x="56" y="41"/>
                  <a:pt x="63" y="48"/>
                  <a:pt x="72" y="48"/>
                </a:cubicBezTo>
                <a:close/>
                <a:moveTo>
                  <a:pt x="109" y="128"/>
                </a:moveTo>
                <a:cubicBezTo>
                  <a:pt x="100" y="119"/>
                  <a:pt x="100" y="119"/>
                  <a:pt x="100" y="119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81" y="138"/>
                  <a:pt x="63" y="138"/>
                  <a:pt x="52" y="128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0" y="133"/>
                  <a:pt x="23" y="136"/>
                  <a:pt x="16" y="136"/>
                </a:cubicBezTo>
                <a:cubicBezTo>
                  <a:pt x="10" y="136"/>
                  <a:pt x="4" y="134"/>
                  <a:pt x="0" y="131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0" y="134"/>
                  <a:pt x="134" y="136"/>
                  <a:pt x="128" y="136"/>
                </a:cubicBezTo>
                <a:cubicBezTo>
                  <a:pt x="121" y="136"/>
                  <a:pt x="114" y="133"/>
                  <a:pt x="109" y="128"/>
                </a:cubicBezTo>
                <a:close/>
                <a:moveTo>
                  <a:pt x="120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56"/>
                  <a:pt x="80" y="56"/>
                  <a:pt x="80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72"/>
                  <a:pt x="64" y="72"/>
                  <a:pt x="64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11" y="72"/>
                  <a:pt x="0" y="83"/>
                  <a:pt x="0" y="96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7"/>
                  <a:pt x="7" y="124"/>
                  <a:pt x="16" y="124"/>
                </a:cubicBezTo>
                <a:cubicBezTo>
                  <a:pt x="20" y="124"/>
                  <a:pt x="24" y="122"/>
                  <a:pt x="27" y="11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61" y="119"/>
                  <a:pt x="61" y="119"/>
                  <a:pt x="61" y="119"/>
                </a:cubicBezTo>
                <a:cubicBezTo>
                  <a:pt x="67" y="125"/>
                  <a:pt x="77" y="125"/>
                  <a:pt x="83" y="119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20" y="122"/>
                  <a:pt x="124" y="124"/>
                  <a:pt x="128" y="124"/>
                </a:cubicBezTo>
                <a:cubicBezTo>
                  <a:pt x="137" y="124"/>
                  <a:pt x="144" y="117"/>
                  <a:pt x="144" y="10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3"/>
                  <a:pt x="133" y="72"/>
                  <a:pt x="120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427592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whatshot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8" name="Freeform 39"/>
          <p:cNvSpPr>
            <a:spLocks noEditPoints="1"/>
          </p:cNvSpPr>
          <p:nvPr/>
        </p:nvSpPr>
        <p:spPr bwMode="auto">
          <a:xfrm>
            <a:off x="3970338" y="1524000"/>
            <a:ext cx="573088" cy="762000"/>
          </a:xfrm>
          <a:custGeom>
            <a:avLst/>
            <a:gdLst>
              <a:gd name="T0" fmla="*/ 76 w 128"/>
              <a:gd name="T1" fmla="*/ 0 h 171"/>
              <a:gd name="T2" fmla="*/ 82 w 128"/>
              <a:gd name="T3" fmla="*/ 39 h 171"/>
              <a:gd name="T4" fmla="*/ 55 w 128"/>
              <a:gd name="T5" fmla="*/ 69 h 171"/>
              <a:gd name="T6" fmla="*/ 26 w 128"/>
              <a:gd name="T7" fmla="*/ 39 h 171"/>
              <a:gd name="T8" fmla="*/ 26 w 128"/>
              <a:gd name="T9" fmla="*/ 36 h 171"/>
              <a:gd name="T10" fmla="*/ 0 w 128"/>
              <a:gd name="T11" fmla="*/ 107 h 171"/>
              <a:gd name="T12" fmla="*/ 64 w 128"/>
              <a:gd name="T13" fmla="*/ 171 h 171"/>
              <a:gd name="T14" fmla="*/ 128 w 128"/>
              <a:gd name="T15" fmla="*/ 107 h 171"/>
              <a:gd name="T16" fmla="*/ 76 w 128"/>
              <a:gd name="T17" fmla="*/ 0 h 171"/>
              <a:gd name="T18" fmla="*/ 62 w 128"/>
              <a:gd name="T19" fmla="*/ 147 h 171"/>
              <a:gd name="T20" fmla="*/ 36 w 128"/>
              <a:gd name="T21" fmla="*/ 122 h 171"/>
              <a:gd name="T22" fmla="*/ 58 w 128"/>
              <a:gd name="T23" fmla="*/ 97 h 171"/>
              <a:gd name="T24" fmla="*/ 95 w 128"/>
              <a:gd name="T25" fmla="*/ 76 h 171"/>
              <a:gd name="T26" fmla="*/ 100 w 128"/>
              <a:gd name="T27" fmla="*/ 109 h 171"/>
              <a:gd name="T28" fmla="*/ 62 w 128"/>
              <a:gd name="T29" fmla="*/ 14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71">
                <a:moveTo>
                  <a:pt x="76" y="0"/>
                </a:moveTo>
                <a:cubicBezTo>
                  <a:pt x="76" y="0"/>
                  <a:pt x="82" y="22"/>
                  <a:pt x="82" y="39"/>
                </a:cubicBezTo>
                <a:cubicBezTo>
                  <a:pt x="82" y="55"/>
                  <a:pt x="71" y="69"/>
                  <a:pt x="55" y="69"/>
                </a:cubicBezTo>
                <a:cubicBezTo>
                  <a:pt x="38" y="69"/>
                  <a:pt x="26" y="55"/>
                  <a:pt x="26" y="39"/>
                </a:cubicBezTo>
                <a:cubicBezTo>
                  <a:pt x="26" y="36"/>
                  <a:pt x="26" y="36"/>
                  <a:pt x="26" y="36"/>
                </a:cubicBezTo>
                <a:cubicBezTo>
                  <a:pt x="10" y="55"/>
                  <a:pt x="0" y="80"/>
                  <a:pt x="0" y="107"/>
                </a:cubicBezTo>
                <a:cubicBezTo>
                  <a:pt x="0" y="142"/>
                  <a:pt x="29" y="171"/>
                  <a:pt x="64" y="171"/>
                </a:cubicBezTo>
                <a:cubicBezTo>
                  <a:pt x="99" y="171"/>
                  <a:pt x="128" y="142"/>
                  <a:pt x="128" y="107"/>
                </a:cubicBezTo>
                <a:cubicBezTo>
                  <a:pt x="128" y="64"/>
                  <a:pt x="107" y="25"/>
                  <a:pt x="76" y="0"/>
                </a:cubicBezTo>
                <a:close/>
                <a:moveTo>
                  <a:pt x="62" y="147"/>
                </a:moveTo>
                <a:cubicBezTo>
                  <a:pt x="47" y="147"/>
                  <a:pt x="36" y="136"/>
                  <a:pt x="36" y="122"/>
                </a:cubicBezTo>
                <a:cubicBezTo>
                  <a:pt x="36" y="109"/>
                  <a:pt x="44" y="100"/>
                  <a:pt x="58" y="97"/>
                </a:cubicBezTo>
                <a:cubicBezTo>
                  <a:pt x="73" y="94"/>
                  <a:pt x="87" y="87"/>
                  <a:pt x="95" y="76"/>
                </a:cubicBezTo>
                <a:cubicBezTo>
                  <a:pt x="98" y="87"/>
                  <a:pt x="100" y="98"/>
                  <a:pt x="100" y="109"/>
                </a:cubicBezTo>
                <a:cubicBezTo>
                  <a:pt x="100" y="130"/>
                  <a:pt x="83" y="147"/>
                  <a:pt x="62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2"/>
          <p:cNvSpPr>
            <a:spLocks/>
          </p:cNvSpPr>
          <p:nvPr/>
        </p:nvSpPr>
        <p:spPr bwMode="auto">
          <a:xfrm>
            <a:off x="1554163" y="1519238"/>
            <a:ext cx="692150" cy="762000"/>
          </a:xfrm>
          <a:custGeom>
            <a:avLst/>
            <a:gdLst>
              <a:gd name="T0" fmla="*/ 120 w 144"/>
              <a:gd name="T1" fmla="*/ 113 h 159"/>
              <a:gd name="T2" fmla="*/ 104 w 144"/>
              <a:gd name="T3" fmla="*/ 119 h 159"/>
              <a:gd name="T4" fmla="*/ 47 w 144"/>
              <a:gd name="T5" fmla="*/ 86 h 159"/>
              <a:gd name="T6" fmla="*/ 48 w 144"/>
              <a:gd name="T7" fmla="*/ 80 h 159"/>
              <a:gd name="T8" fmla="*/ 47 w 144"/>
              <a:gd name="T9" fmla="*/ 74 h 159"/>
              <a:gd name="T10" fmla="*/ 104 w 144"/>
              <a:gd name="T11" fmla="*/ 41 h 159"/>
              <a:gd name="T12" fmla="*/ 120 w 144"/>
              <a:gd name="T13" fmla="*/ 48 h 159"/>
              <a:gd name="T14" fmla="*/ 144 w 144"/>
              <a:gd name="T15" fmla="*/ 24 h 159"/>
              <a:gd name="T16" fmla="*/ 120 w 144"/>
              <a:gd name="T17" fmla="*/ 0 h 159"/>
              <a:gd name="T18" fmla="*/ 96 w 144"/>
              <a:gd name="T19" fmla="*/ 24 h 159"/>
              <a:gd name="T20" fmla="*/ 97 w 144"/>
              <a:gd name="T21" fmla="*/ 30 h 159"/>
              <a:gd name="T22" fmla="*/ 40 w 144"/>
              <a:gd name="T23" fmla="*/ 62 h 159"/>
              <a:gd name="T24" fmla="*/ 24 w 144"/>
              <a:gd name="T25" fmla="*/ 56 h 159"/>
              <a:gd name="T26" fmla="*/ 0 w 144"/>
              <a:gd name="T27" fmla="*/ 80 h 159"/>
              <a:gd name="T28" fmla="*/ 24 w 144"/>
              <a:gd name="T29" fmla="*/ 104 h 159"/>
              <a:gd name="T30" fmla="*/ 40 w 144"/>
              <a:gd name="T31" fmla="*/ 98 h 159"/>
              <a:gd name="T32" fmla="*/ 97 w 144"/>
              <a:gd name="T33" fmla="*/ 131 h 159"/>
              <a:gd name="T34" fmla="*/ 97 w 144"/>
              <a:gd name="T35" fmla="*/ 136 h 159"/>
              <a:gd name="T36" fmla="*/ 120 w 144"/>
              <a:gd name="T37" fmla="*/ 159 h 159"/>
              <a:gd name="T38" fmla="*/ 143 w 144"/>
              <a:gd name="T39" fmla="*/ 136 h 159"/>
              <a:gd name="T40" fmla="*/ 120 w 144"/>
              <a:gd name="T41" fmla="*/ 113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59">
                <a:moveTo>
                  <a:pt x="120" y="113"/>
                </a:moveTo>
                <a:cubicBezTo>
                  <a:pt x="114" y="113"/>
                  <a:pt x="108" y="115"/>
                  <a:pt x="104" y="119"/>
                </a:cubicBezTo>
                <a:cubicBezTo>
                  <a:pt x="47" y="86"/>
                  <a:pt x="47" y="86"/>
                  <a:pt x="47" y="86"/>
                </a:cubicBezTo>
                <a:cubicBezTo>
                  <a:pt x="48" y="84"/>
                  <a:pt x="48" y="82"/>
                  <a:pt x="48" y="80"/>
                </a:cubicBezTo>
                <a:cubicBezTo>
                  <a:pt x="48" y="78"/>
                  <a:pt x="48" y="76"/>
                  <a:pt x="47" y="74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8" y="45"/>
                  <a:pt x="114" y="48"/>
                  <a:pt x="120" y="48"/>
                </a:cubicBez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26"/>
                  <a:pt x="96" y="28"/>
                  <a:pt x="97" y="30"/>
                </a:cubicBezTo>
                <a:cubicBezTo>
                  <a:pt x="40" y="62"/>
                  <a:pt x="40" y="62"/>
                  <a:pt x="40" y="62"/>
                </a:cubicBezTo>
                <a:cubicBezTo>
                  <a:pt x="36" y="58"/>
                  <a:pt x="30" y="56"/>
                  <a:pt x="24" y="56"/>
                </a:cubicBezTo>
                <a:cubicBezTo>
                  <a:pt x="11" y="56"/>
                  <a:pt x="0" y="67"/>
                  <a:pt x="0" y="80"/>
                </a:cubicBezTo>
                <a:cubicBezTo>
                  <a:pt x="0" y="93"/>
                  <a:pt x="11" y="104"/>
                  <a:pt x="24" y="104"/>
                </a:cubicBezTo>
                <a:cubicBezTo>
                  <a:pt x="30" y="104"/>
                  <a:pt x="36" y="102"/>
                  <a:pt x="40" y="98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7" y="132"/>
                  <a:pt x="97" y="134"/>
                  <a:pt x="97" y="136"/>
                </a:cubicBezTo>
                <a:cubicBezTo>
                  <a:pt x="97" y="149"/>
                  <a:pt x="107" y="159"/>
                  <a:pt x="120" y="159"/>
                </a:cubicBezTo>
                <a:cubicBezTo>
                  <a:pt x="133" y="159"/>
                  <a:pt x="143" y="149"/>
                  <a:pt x="143" y="136"/>
                </a:cubicBezTo>
                <a:cubicBezTo>
                  <a:pt x="143" y="123"/>
                  <a:pt x="133" y="113"/>
                  <a:pt x="120" y="1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42326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TOGGLE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0657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headline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module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quilt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stream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week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visibility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visibility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watch later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youtube searched for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6" name="Freeform 2301"/>
          <p:cNvSpPr>
            <a:spLocks/>
          </p:cNvSpPr>
          <p:nvPr/>
        </p:nvSpPr>
        <p:spPr bwMode="auto">
          <a:xfrm>
            <a:off x="8572500" y="3603626"/>
            <a:ext cx="766763" cy="671513"/>
          </a:xfrm>
          <a:custGeom>
            <a:avLst/>
            <a:gdLst>
              <a:gd name="T0" fmla="*/ 120 w 160"/>
              <a:gd name="T1" fmla="*/ 88 h 140"/>
              <a:gd name="T2" fmla="*/ 114 w 160"/>
              <a:gd name="T3" fmla="*/ 88 h 140"/>
              <a:gd name="T4" fmla="*/ 112 w 160"/>
              <a:gd name="T5" fmla="*/ 86 h 140"/>
              <a:gd name="T6" fmla="*/ 124 w 160"/>
              <a:gd name="T7" fmla="*/ 52 h 140"/>
              <a:gd name="T8" fmla="*/ 72 w 160"/>
              <a:gd name="T9" fmla="*/ 0 h 140"/>
              <a:gd name="T10" fmla="*/ 20 w 160"/>
              <a:gd name="T11" fmla="*/ 52 h 140"/>
              <a:gd name="T12" fmla="*/ 0 w 160"/>
              <a:gd name="T13" fmla="*/ 52 h 140"/>
              <a:gd name="T14" fmla="*/ 31 w 160"/>
              <a:gd name="T15" fmla="*/ 84 h 140"/>
              <a:gd name="T16" fmla="*/ 64 w 160"/>
              <a:gd name="T17" fmla="*/ 52 h 140"/>
              <a:gd name="T18" fmla="*/ 36 w 160"/>
              <a:gd name="T19" fmla="*/ 52 h 140"/>
              <a:gd name="T20" fmla="*/ 72 w 160"/>
              <a:gd name="T21" fmla="*/ 16 h 140"/>
              <a:gd name="T22" fmla="*/ 108 w 160"/>
              <a:gd name="T23" fmla="*/ 52 h 140"/>
              <a:gd name="T24" fmla="*/ 72 w 160"/>
              <a:gd name="T25" fmla="*/ 88 h 140"/>
              <a:gd name="T26" fmla="*/ 58 w 160"/>
              <a:gd name="T27" fmla="*/ 85 h 140"/>
              <a:gd name="T28" fmla="*/ 46 w 160"/>
              <a:gd name="T29" fmla="*/ 97 h 140"/>
              <a:gd name="T30" fmla="*/ 72 w 160"/>
              <a:gd name="T31" fmla="*/ 104 h 140"/>
              <a:gd name="T32" fmla="*/ 106 w 160"/>
              <a:gd name="T33" fmla="*/ 92 h 140"/>
              <a:gd name="T34" fmla="*/ 108 w 160"/>
              <a:gd name="T35" fmla="*/ 94 h 140"/>
              <a:gd name="T36" fmla="*/ 108 w 160"/>
              <a:gd name="T37" fmla="*/ 100 h 140"/>
              <a:gd name="T38" fmla="*/ 148 w 160"/>
              <a:gd name="T39" fmla="*/ 140 h 140"/>
              <a:gd name="T40" fmla="*/ 160 w 160"/>
              <a:gd name="T41" fmla="*/ 128 h 140"/>
              <a:gd name="T42" fmla="*/ 120 w 160"/>
              <a:gd name="T43" fmla="*/ 8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40">
                <a:moveTo>
                  <a:pt x="120" y="88"/>
                </a:moveTo>
                <a:cubicBezTo>
                  <a:pt x="114" y="88"/>
                  <a:pt x="114" y="88"/>
                  <a:pt x="114" y="88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9" y="77"/>
                  <a:pt x="124" y="65"/>
                  <a:pt x="124" y="52"/>
                </a:cubicBezTo>
                <a:cubicBezTo>
                  <a:pt x="124" y="23"/>
                  <a:pt x="101" y="0"/>
                  <a:pt x="72" y="0"/>
                </a:cubicBezTo>
                <a:cubicBezTo>
                  <a:pt x="43" y="0"/>
                  <a:pt x="20" y="24"/>
                  <a:pt x="2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31" y="84"/>
                  <a:pt x="31" y="84"/>
                  <a:pt x="31" y="84"/>
                </a:cubicBezTo>
                <a:cubicBezTo>
                  <a:pt x="64" y="52"/>
                  <a:pt x="64" y="52"/>
                  <a:pt x="64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32"/>
                  <a:pt x="52" y="16"/>
                  <a:pt x="72" y="16"/>
                </a:cubicBezTo>
                <a:cubicBezTo>
                  <a:pt x="92" y="16"/>
                  <a:pt x="108" y="32"/>
                  <a:pt x="108" y="52"/>
                </a:cubicBezTo>
                <a:cubicBezTo>
                  <a:pt x="108" y="72"/>
                  <a:pt x="92" y="88"/>
                  <a:pt x="72" y="88"/>
                </a:cubicBezTo>
                <a:cubicBezTo>
                  <a:pt x="67" y="88"/>
                  <a:pt x="62" y="87"/>
                  <a:pt x="58" y="85"/>
                </a:cubicBezTo>
                <a:cubicBezTo>
                  <a:pt x="46" y="97"/>
                  <a:pt x="46" y="97"/>
                  <a:pt x="46" y="97"/>
                </a:cubicBezTo>
                <a:cubicBezTo>
                  <a:pt x="53" y="101"/>
                  <a:pt x="62" y="104"/>
                  <a:pt x="72" y="104"/>
                </a:cubicBezTo>
                <a:cubicBezTo>
                  <a:pt x="85" y="104"/>
                  <a:pt x="97" y="99"/>
                  <a:pt x="106" y="92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60" y="128"/>
                  <a:pt x="160" y="128"/>
                  <a:pt x="160" y="128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304"/>
          <p:cNvSpPr>
            <a:spLocks noEditPoints="1"/>
          </p:cNvSpPr>
          <p:nvPr/>
        </p:nvSpPr>
        <p:spPr bwMode="auto">
          <a:xfrm>
            <a:off x="6223000" y="3571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12 w 160"/>
              <a:gd name="T3" fmla="*/ 32 h 152"/>
              <a:gd name="T4" fmla="*/ 112 w 160"/>
              <a:gd name="T5" fmla="*/ 16 h 152"/>
              <a:gd name="T6" fmla="*/ 96 w 160"/>
              <a:gd name="T7" fmla="*/ 0 h 152"/>
              <a:gd name="T8" fmla="*/ 64 w 160"/>
              <a:gd name="T9" fmla="*/ 0 h 152"/>
              <a:gd name="T10" fmla="*/ 48 w 160"/>
              <a:gd name="T11" fmla="*/ 16 h 152"/>
              <a:gd name="T12" fmla="*/ 48 w 160"/>
              <a:gd name="T13" fmla="*/ 32 h 152"/>
              <a:gd name="T14" fmla="*/ 16 w 160"/>
              <a:gd name="T15" fmla="*/ 32 h 152"/>
              <a:gd name="T16" fmla="*/ 0 w 160"/>
              <a:gd name="T17" fmla="*/ 48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48 h 152"/>
              <a:gd name="T28" fmla="*/ 144 w 160"/>
              <a:gd name="T29" fmla="*/ 32 h 152"/>
              <a:gd name="T30" fmla="*/ 96 w 160"/>
              <a:gd name="T31" fmla="*/ 32 h 152"/>
              <a:gd name="T32" fmla="*/ 64 w 160"/>
              <a:gd name="T33" fmla="*/ 32 h 152"/>
              <a:gd name="T34" fmla="*/ 64 w 160"/>
              <a:gd name="T35" fmla="*/ 16 h 152"/>
              <a:gd name="T36" fmla="*/ 96 w 160"/>
              <a:gd name="T37" fmla="*/ 16 h 152"/>
              <a:gd name="T38" fmla="*/ 96 w 160"/>
              <a:gd name="T39" fmla="*/ 3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96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307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4 w 160"/>
              <a:gd name="T11" fmla="*/ 113 h 160"/>
              <a:gd name="T12" fmla="*/ 72 w 160"/>
              <a:gd name="T13" fmla="*/ 88 h 160"/>
              <a:gd name="T14" fmla="*/ 72 w 160"/>
              <a:gd name="T15" fmla="*/ 40 h 160"/>
              <a:gd name="T16" fmla="*/ 84 w 160"/>
              <a:gd name="T17" fmla="*/ 40 h 160"/>
              <a:gd name="T18" fmla="*/ 84 w 160"/>
              <a:gd name="T19" fmla="*/ 82 h 160"/>
              <a:gd name="T20" fmla="*/ 120 w 160"/>
              <a:gd name="T21" fmla="*/ 103 h 160"/>
              <a:gd name="T22" fmla="*/ 114 w 160"/>
              <a:gd name="T23" fmla="*/ 11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4" y="113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82"/>
                  <a:pt x="84" y="82"/>
                  <a:pt x="84" y="82"/>
                </a:cubicBezTo>
                <a:cubicBezTo>
                  <a:pt x="120" y="103"/>
                  <a:pt x="120" y="103"/>
                  <a:pt x="120" y="103"/>
                </a:cubicBezTo>
                <a:lnTo>
                  <a:pt x="114" y="11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310"/>
          <p:cNvSpPr>
            <a:spLocks noEditPoints="1"/>
          </p:cNvSpPr>
          <p:nvPr/>
        </p:nvSpPr>
        <p:spPr bwMode="auto">
          <a:xfrm>
            <a:off x="1528763" y="3611563"/>
            <a:ext cx="757238" cy="655638"/>
          </a:xfrm>
          <a:custGeom>
            <a:avLst/>
            <a:gdLst>
              <a:gd name="T0" fmla="*/ 88 w 176"/>
              <a:gd name="T1" fmla="*/ 32 h 152"/>
              <a:gd name="T2" fmla="*/ 128 w 176"/>
              <a:gd name="T3" fmla="*/ 72 h 152"/>
              <a:gd name="T4" fmla="*/ 125 w 176"/>
              <a:gd name="T5" fmla="*/ 87 h 152"/>
              <a:gd name="T6" fmla="*/ 149 w 176"/>
              <a:gd name="T7" fmla="*/ 110 h 152"/>
              <a:gd name="T8" fmla="*/ 176 w 176"/>
              <a:gd name="T9" fmla="*/ 72 h 152"/>
              <a:gd name="T10" fmla="*/ 88 w 176"/>
              <a:gd name="T11" fmla="*/ 12 h 152"/>
              <a:gd name="T12" fmla="*/ 56 w 176"/>
              <a:gd name="T13" fmla="*/ 18 h 152"/>
              <a:gd name="T14" fmla="*/ 73 w 176"/>
              <a:gd name="T15" fmla="*/ 35 h 152"/>
              <a:gd name="T16" fmla="*/ 88 w 176"/>
              <a:gd name="T17" fmla="*/ 32 h 152"/>
              <a:gd name="T18" fmla="*/ 8 w 176"/>
              <a:gd name="T19" fmla="*/ 10 h 152"/>
              <a:gd name="T20" fmla="*/ 26 w 176"/>
              <a:gd name="T21" fmla="*/ 28 h 152"/>
              <a:gd name="T22" fmla="*/ 30 w 176"/>
              <a:gd name="T23" fmla="*/ 32 h 152"/>
              <a:gd name="T24" fmla="*/ 0 w 176"/>
              <a:gd name="T25" fmla="*/ 72 h 152"/>
              <a:gd name="T26" fmla="*/ 88 w 176"/>
              <a:gd name="T27" fmla="*/ 132 h 152"/>
              <a:gd name="T28" fmla="*/ 123 w 176"/>
              <a:gd name="T29" fmla="*/ 125 h 152"/>
              <a:gd name="T30" fmla="*/ 126 w 176"/>
              <a:gd name="T31" fmla="*/ 129 h 152"/>
              <a:gd name="T32" fmla="*/ 150 w 176"/>
              <a:gd name="T33" fmla="*/ 152 h 152"/>
              <a:gd name="T34" fmla="*/ 160 w 176"/>
              <a:gd name="T35" fmla="*/ 142 h 152"/>
              <a:gd name="T36" fmla="*/ 18 w 176"/>
              <a:gd name="T37" fmla="*/ 0 h 152"/>
              <a:gd name="T38" fmla="*/ 8 w 176"/>
              <a:gd name="T39" fmla="*/ 10 h 152"/>
              <a:gd name="T40" fmla="*/ 52 w 176"/>
              <a:gd name="T41" fmla="*/ 54 h 152"/>
              <a:gd name="T42" fmla="*/ 65 w 176"/>
              <a:gd name="T43" fmla="*/ 67 h 152"/>
              <a:gd name="T44" fmla="*/ 64 w 176"/>
              <a:gd name="T45" fmla="*/ 72 h 152"/>
              <a:gd name="T46" fmla="*/ 88 w 176"/>
              <a:gd name="T47" fmla="*/ 96 h 152"/>
              <a:gd name="T48" fmla="*/ 93 w 176"/>
              <a:gd name="T49" fmla="*/ 95 h 152"/>
              <a:gd name="T50" fmla="*/ 106 w 176"/>
              <a:gd name="T51" fmla="*/ 108 h 152"/>
              <a:gd name="T52" fmla="*/ 88 w 176"/>
              <a:gd name="T53" fmla="*/ 112 h 152"/>
              <a:gd name="T54" fmla="*/ 48 w 176"/>
              <a:gd name="T55" fmla="*/ 72 h 152"/>
              <a:gd name="T56" fmla="*/ 52 w 176"/>
              <a:gd name="T57" fmla="*/ 54 h 152"/>
              <a:gd name="T58" fmla="*/ 87 w 176"/>
              <a:gd name="T59" fmla="*/ 48 h 152"/>
              <a:gd name="T60" fmla="*/ 112 w 176"/>
              <a:gd name="T61" fmla="*/ 73 h 152"/>
              <a:gd name="T62" fmla="*/ 112 w 176"/>
              <a:gd name="T63" fmla="*/ 72 h 152"/>
              <a:gd name="T64" fmla="*/ 88 w 176"/>
              <a:gd name="T65" fmla="*/ 48 h 152"/>
              <a:gd name="T66" fmla="*/ 87 w 176"/>
              <a:gd name="T67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52">
                <a:moveTo>
                  <a:pt x="88" y="32"/>
                </a:moveTo>
                <a:cubicBezTo>
                  <a:pt x="110" y="32"/>
                  <a:pt x="128" y="50"/>
                  <a:pt x="128" y="72"/>
                </a:cubicBezTo>
                <a:cubicBezTo>
                  <a:pt x="128" y="77"/>
                  <a:pt x="127" y="82"/>
                  <a:pt x="125" y="87"/>
                </a:cubicBezTo>
                <a:cubicBezTo>
                  <a:pt x="149" y="110"/>
                  <a:pt x="149" y="110"/>
                  <a:pt x="149" y="110"/>
                </a:cubicBezTo>
                <a:cubicBezTo>
                  <a:pt x="161" y="100"/>
                  <a:pt x="170" y="87"/>
                  <a:pt x="176" y="72"/>
                </a:cubicBezTo>
                <a:cubicBezTo>
                  <a:pt x="162" y="37"/>
                  <a:pt x="128" y="12"/>
                  <a:pt x="88" y="12"/>
                </a:cubicBezTo>
                <a:cubicBezTo>
                  <a:pt x="77" y="12"/>
                  <a:pt x="66" y="14"/>
                  <a:pt x="56" y="18"/>
                </a:cubicBezTo>
                <a:cubicBezTo>
                  <a:pt x="73" y="35"/>
                  <a:pt x="73" y="35"/>
                  <a:pt x="73" y="35"/>
                </a:cubicBezTo>
                <a:cubicBezTo>
                  <a:pt x="78" y="33"/>
                  <a:pt x="83" y="32"/>
                  <a:pt x="88" y="32"/>
                </a:cubicBezTo>
                <a:close/>
                <a:moveTo>
                  <a:pt x="8" y="10"/>
                </a:moveTo>
                <a:cubicBezTo>
                  <a:pt x="26" y="28"/>
                  <a:pt x="26" y="28"/>
                  <a:pt x="26" y="28"/>
                </a:cubicBezTo>
                <a:cubicBezTo>
                  <a:pt x="30" y="32"/>
                  <a:pt x="30" y="32"/>
                  <a:pt x="30" y="32"/>
                </a:cubicBezTo>
                <a:cubicBezTo>
                  <a:pt x="17" y="42"/>
                  <a:pt x="6" y="56"/>
                  <a:pt x="0" y="72"/>
                </a:cubicBezTo>
                <a:cubicBezTo>
                  <a:pt x="14" y="107"/>
                  <a:pt x="48" y="132"/>
                  <a:pt x="88" y="132"/>
                </a:cubicBezTo>
                <a:cubicBezTo>
                  <a:pt x="100" y="132"/>
                  <a:pt x="112" y="130"/>
                  <a:pt x="123" y="125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50" y="152"/>
                  <a:pt x="150" y="152"/>
                  <a:pt x="150" y="152"/>
                </a:cubicBezTo>
                <a:cubicBezTo>
                  <a:pt x="160" y="142"/>
                  <a:pt x="160" y="142"/>
                  <a:pt x="160" y="142"/>
                </a:cubicBezTo>
                <a:cubicBezTo>
                  <a:pt x="18" y="0"/>
                  <a:pt x="18" y="0"/>
                  <a:pt x="18" y="0"/>
                </a:cubicBezTo>
                <a:lnTo>
                  <a:pt x="8" y="10"/>
                </a:lnTo>
                <a:close/>
                <a:moveTo>
                  <a:pt x="52" y="54"/>
                </a:moveTo>
                <a:cubicBezTo>
                  <a:pt x="65" y="67"/>
                  <a:pt x="65" y="67"/>
                  <a:pt x="65" y="67"/>
                </a:cubicBezTo>
                <a:cubicBezTo>
                  <a:pt x="64" y="68"/>
                  <a:pt x="64" y="70"/>
                  <a:pt x="64" y="72"/>
                </a:cubicBezTo>
                <a:cubicBezTo>
                  <a:pt x="64" y="85"/>
                  <a:pt x="75" y="96"/>
                  <a:pt x="88" y="96"/>
                </a:cubicBezTo>
                <a:cubicBezTo>
                  <a:pt x="90" y="96"/>
                  <a:pt x="92" y="96"/>
                  <a:pt x="93" y="95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0" y="110"/>
                  <a:pt x="94" y="112"/>
                  <a:pt x="88" y="112"/>
                </a:cubicBezTo>
                <a:cubicBezTo>
                  <a:pt x="66" y="112"/>
                  <a:pt x="48" y="94"/>
                  <a:pt x="48" y="72"/>
                </a:cubicBezTo>
                <a:cubicBezTo>
                  <a:pt x="48" y="66"/>
                  <a:pt x="50" y="60"/>
                  <a:pt x="52" y="54"/>
                </a:cubicBezTo>
                <a:close/>
                <a:moveTo>
                  <a:pt x="87" y="48"/>
                </a:moveTo>
                <a:cubicBezTo>
                  <a:pt x="112" y="73"/>
                  <a:pt x="112" y="73"/>
                  <a:pt x="112" y="7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59"/>
                  <a:pt x="101" y="48"/>
                  <a:pt x="88" y="48"/>
                </a:cubicBezTo>
                <a:lnTo>
                  <a:pt x="87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313"/>
          <p:cNvSpPr>
            <a:spLocks noEditPoints="1"/>
          </p:cNvSpPr>
          <p:nvPr/>
        </p:nvSpPr>
        <p:spPr bwMode="auto">
          <a:xfrm>
            <a:off x="15625763" y="1576388"/>
            <a:ext cx="757238" cy="520700"/>
          </a:xfrm>
          <a:custGeom>
            <a:avLst/>
            <a:gdLst>
              <a:gd name="T0" fmla="*/ 88 w 176"/>
              <a:gd name="T1" fmla="*/ 0 h 120"/>
              <a:gd name="T2" fmla="*/ 0 w 176"/>
              <a:gd name="T3" fmla="*/ 60 h 120"/>
              <a:gd name="T4" fmla="*/ 88 w 176"/>
              <a:gd name="T5" fmla="*/ 120 h 120"/>
              <a:gd name="T6" fmla="*/ 176 w 176"/>
              <a:gd name="T7" fmla="*/ 60 h 120"/>
              <a:gd name="T8" fmla="*/ 88 w 176"/>
              <a:gd name="T9" fmla="*/ 0 h 120"/>
              <a:gd name="T10" fmla="*/ 88 w 176"/>
              <a:gd name="T11" fmla="*/ 100 h 120"/>
              <a:gd name="T12" fmla="*/ 48 w 176"/>
              <a:gd name="T13" fmla="*/ 60 h 120"/>
              <a:gd name="T14" fmla="*/ 88 w 176"/>
              <a:gd name="T15" fmla="*/ 20 h 120"/>
              <a:gd name="T16" fmla="*/ 128 w 176"/>
              <a:gd name="T17" fmla="*/ 60 h 120"/>
              <a:gd name="T18" fmla="*/ 88 w 176"/>
              <a:gd name="T19" fmla="*/ 100 h 120"/>
              <a:gd name="T20" fmla="*/ 88 w 176"/>
              <a:gd name="T21" fmla="*/ 36 h 120"/>
              <a:gd name="T22" fmla="*/ 64 w 176"/>
              <a:gd name="T23" fmla="*/ 60 h 120"/>
              <a:gd name="T24" fmla="*/ 88 w 176"/>
              <a:gd name="T25" fmla="*/ 84 h 120"/>
              <a:gd name="T26" fmla="*/ 112 w 176"/>
              <a:gd name="T27" fmla="*/ 60 h 120"/>
              <a:gd name="T28" fmla="*/ 88 w 176"/>
              <a:gd name="T29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0">
                <a:moveTo>
                  <a:pt x="88" y="0"/>
                </a:moveTo>
                <a:cubicBezTo>
                  <a:pt x="48" y="0"/>
                  <a:pt x="14" y="25"/>
                  <a:pt x="0" y="60"/>
                </a:cubicBezTo>
                <a:cubicBezTo>
                  <a:pt x="14" y="95"/>
                  <a:pt x="48" y="120"/>
                  <a:pt x="88" y="120"/>
                </a:cubicBezTo>
                <a:cubicBezTo>
                  <a:pt x="128" y="120"/>
                  <a:pt x="162" y="95"/>
                  <a:pt x="176" y="60"/>
                </a:cubicBezTo>
                <a:cubicBezTo>
                  <a:pt x="162" y="25"/>
                  <a:pt x="128" y="0"/>
                  <a:pt x="88" y="0"/>
                </a:cubicBezTo>
                <a:close/>
                <a:moveTo>
                  <a:pt x="88" y="100"/>
                </a:moveTo>
                <a:cubicBezTo>
                  <a:pt x="66" y="100"/>
                  <a:pt x="48" y="82"/>
                  <a:pt x="48" y="60"/>
                </a:cubicBezTo>
                <a:cubicBezTo>
                  <a:pt x="48" y="38"/>
                  <a:pt x="66" y="20"/>
                  <a:pt x="88" y="20"/>
                </a:cubicBezTo>
                <a:cubicBezTo>
                  <a:pt x="110" y="20"/>
                  <a:pt x="128" y="38"/>
                  <a:pt x="128" y="60"/>
                </a:cubicBezTo>
                <a:cubicBezTo>
                  <a:pt x="128" y="82"/>
                  <a:pt x="110" y="100"/>
                  <a:pt x="88" y="100"/>
                </a:cubicBezTo>
                <a:close/>
                <a:moveTo>
                  <a:pt x="88" y="36"/>
                </a:moveTo>
                <a:cubicBezTo>
                  <a:pt x="75" y="36"/>
                  <a:pt x="64" y="47"/>
                  <a:pt x="64" y="60"/>
                </a:cubicBezTo>
                <a:cubicBezTo>
                  <a:pt x="64" y="73"/>
                  <a:pt x="75" y="84"/>
                  <a:pt x="88" y="84"/>
                </a:cubicBezTo>
                <a:cubicBezTo>
                  <a:pt x="101" y="84"/>
                  <a:pt x="112" y="73"/>
                  <a:pt x="112" y="60"/>
                </a:cubicBezTo>
                <a:cubicBezTo>
                  <a:pt x="112" y="47"/>
                  <a:pt x="101" y="36"/>
                  <a:pt x="88" y="3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2316"/>
          <p:cNvSpPr>
            <a:spLocks noEditPoints="1"/>
          </p:cNvSpPr>
          <p:nvPr/>
        </p:nvSpPr>
        <p:spPr bwMode="auto">
          <a:xfrm>
            <a:off x="13271500" y="1549401"/>
            <a:ext cx="757238" cy="560388"/>
          </a:xfrm>
          <a:custGeom>
            <a:avLst/>
            <a:gdLst>
              <a:gd name="T0" fmla="*/ 32 w 152"/>
              <a:gd name="T1" fmla="*/ 0 h 112"/>
              <a:gd name="T2" fmla="*/ 8 w 152"/>
              <a:gd name="T3" fmla="*/ 0 h 112"/>
              <a:gd name="T4" fmla="*/ 0 w 152"/>
              <a:gd name="T5" fmla="*/ 8 h 112"/>
              <a:gd name="T6" fmla="*/ 0 w 152"/>
              <a:gd name="T7" fmla="*/ 104 h 112"/>
              <a:gd name="T8" fmla="*/ 8 w 152"/>
              <a:gd name="T9" fmla="*/ 112 h 112"/>
              <a:gd name="T10" fmla="*/ 32 w 152"/>
              <a:gd name="T11" fmla="*/ 112 h 112"/>
              <a:gd name="T12" fmla="*/ 40 w 152"/>
              <a:gd name="T13" fmla="*/ 104 h 112"/>
              <a:gd name="T14" fmla="*/ 40 w 152"/>
              <a:gd name="T15" fmla="*/ 8 h 112"/>
              <a:gd name="T16" fmla="*/ 32 w 152"/>
              <a:gd name="T17" fmla="*/ 0 h 112"/>
              <a:gd name="T18" fmla="*/ 144 w 152"/>
              <a:gd name="T19" fmla="*/ 0 h 112"/>
              <a:gd name="T20" fmla="*/ 120 w 152"/>
              <a:gd name="T21" fmla="*/ 0 h 112"/>
              <a:gd name="T22" fmla="*/ 112 w 152"/>
              <a:gd name="T23" fmla="*/ 8 h 112"/>
              <a:gd name="T24" fmla="*/ 112 w 152"/>
              <a:gd name="T25" fmla="*/ 104 h 112"/>
              <a:gd name="T26" fmla="*/ 120 w 152"/>
              <a:gd name="T27" fmla="*/ 112 h 112"/>
              <a:gd name="T28" fmla="*/ 144 w 152"/>
              <a:gd name="T29" fmla="*/ 112 h 112"/>
              <a:gd name="T30" fmla="*/ 152 w 152"/>
              <a:gd name="T31" fmla="*/ 104 h 112"/>
              <a:gd name="T32" fmla="*/ 152 w 152"/>
              <a:gd name="T33" fmla="*/ 8 h 112"/>
              <a:gd name="T34" fmla="*/ 144 w 152"/>
              <a:gd name="T35" fmla="*/ 0 h 112"/>
              <a:gd name="T36" fmla="*/ 88 w 152"/>
              <a:gd name="T37" fmla="*/ 0 h 112"/>
              <a:gd name="T38" fmla="*/ 64 w 152"/>
              <a:gd name="T39" fmla="*/ 0 h 112"/>
              <a:gd name="T40" fmla="*/ 56 w 152"/>
              <a:gd name="T41" fmla="*/ 8 h 112"/>
              <a:gd name="T42" fmla="*/ 56 w 152"/>
              <a:gd name="T43" fmla="*/ 104 h 112"/>
              <a:gd name="T44" fmla="*/ 64 w 152"/>
              <a:gd name="T45" fmla="*/ 112 h 112"/>
              <a:gd name="T46" fmla="*/ 88 w 152"/>
              <a:gd name="T47" fmla="*/ 112 h 112"/>
              <a:gd name="T48" fmla="*/ 96 w 152"/>
              <a:gd name="T49" fmla="*/ 104 h 112"/>
              <a:gd name="T50" fmla="*/ 96 w 152"/>
              <a:gd name="T51" fmla="*/ 8 h 112"/>
              <a:gd name="T52" fmla="*/ 88 w 15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2" h="112">
                <a:moveTo>
                  <a:pt x="3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lose/>
                <a:moveTo>
                  <a:pt x="144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08"/>
                  <a:pt x="116" y="112"/>
                  <a:pt x="120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8" y="112"/>
                  <a:pt x="152" y="108"/>
                  <a:pt x="152" y="104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8" y="0"/>
                  <a:pt x="144" y="0"/>
                </a:cubicBezTo>
                <a:close/>
                <a:moveTo>
                  <a:pt x="88" y="0"/>
                </a:move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6" y="4"/>
                  <a:pt x="56" y="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08"/>
                  <a:pt x="60" y="112"/>
                  <a:pt x="64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2" y="112"/>
                  <a:pt x="96" y="108"/>
                  <a:pt x="96" y="104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2319"/>
          <p:cNvSpPr>
            <a:spLocks noEditPoints="1"/>
          </p:cNvSpPr>
          <p:nvPr/>
        </p:nvSpPr>
        <p:spPr bwMode="auto">
          <a:xfrm>
            <a:off x="10926763" y="1543051"/>
            <a:ext cx="752475" cy="577850"/>
          </a:xfrm>
          <a:custGeom>
            <a:avLst/>
            <a:gdLst>
              <a:gd name="T0" fmla="*/ 0 w 474"/>
              <a:gd name="T1" fmla="*/ 364 h 364"/>
              <a:gd name="T2" fmla="*/ 474 w 474"/>
              <a:gd name="T3" fmla="*/ 364 h 364"/>
              <a:gd name="T4" fmla="*/ 474 w 474"/>
              <a:gd name="T5" fmla="*/ 196 h 364"/>
              <a:gd name="T6" fmla="*/ 0 w 474"/>
              <a:gd name="T7" fmla="*/ 196 h 364"/>
              <a:gd name="T8" fmla="*/ 0 w 474"/>
              <a:gd name="T9" fmla="*/ 364 h 364"/>
              <a:gd name="T10" fmla="*/ 0 w 474"/>
              <a:gd name="T11" fmla="*/ 0 h 364"/>
              <a:gd name="T12" fmla="*/ 0 w 474"/>
              <a:gd name="T13" fmla="*/ 168 h 364"/>
              <a:gd name="T14" fmla="*/ 474 w 474"/>
              <a:gd name="T15" fmla="*/ 168 h 364"/>
              <a:gd name="T16" fmla="*/ 474 w 474"/>
              <a:gd name="T17" fmla="*/ 0 h 364"/>
              <a:gd name="T18" fmla="*/ 0 w 474"/>
              <a:gd name="T1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4" h="364">
                <a:moveTo>
                  <a:pt x="0" y="364"/>
                </a:moveTo>
                <a:lnTo>
                  <a:pt x="474" y="364"/>
                </a:lnTo>
                <a:lnTo>
                  <a:pt x="474" y="196"/>
                </a:lnTo>
                <a:lnTo>
                  <a:pt x="0" y="196"/>
                </a:lnTo>
                <a:lnTo>
                  <a:pt x="0" y="364"/>
                </a:lnTo>
                <a:close/>
                <a:moveTo>
                  <a:pt x="0" y="0"/>
                </a:moveTo>
                <a:lnTo>
                  <a:pt x="0" y="168"/>
                </a:lnTo>
                <a:lnTo>
                  <a:pt x="474" y="168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2322"/>
          <p:cNvSpPr>
            <a:spLocks noEditPoints="1"/>
          </p:cNvSpPr>
          <p:nvPr/>
        </p:nvSpPr>
        <p:spPr bwMode="auto">
          <a:xfrm>
            <a:off x="8577263" y="1543051"/>
            <a:ext cx="752475" cy="577850"/>
          </a:xfrm>
          <a:custGeom>
            <a:avLst/>
            <a:gdLst>
              <a:gd name="T0" fmla="*/ 167 w 474"/>
              <a:gd name="T1" fmla="*/ 364 h 364"/>
              <a:gd name="T2" fmla="*/ 307 w 474"/>
              <a:gd name="T3" fmla="*/ 364 h 364"/>
              <a:gd name="T4" fmla="*/ 307 w 474"/>
              <a:gd name="T5" fmla="*/ 196 h 364"/>
              <a:gd name="T6" fmla="*/ 167 w 474"/>
              <a:gd name="T7" fmla="*/ 196 h 364"/>
              <a:gd name="T8" fmla="*/ 167 w 474"/>
              <a:gd name="T9" fmla="*/ 364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0 h 364"/>
              <a:gd name="T16" fmla="*/ 0 w 474"/>
              <a:gd name="T17" fmla="*/ 0 h 364"/>
              <a:gd name="T18" fmla="*/ 0 w 474"/>
              <a:gd name="T19" fmla="*/ 364 h 364"/>
              <a:gd name="T20" fmla="*/ 334 w 474"/>
              <a:gd name="T21" fmla="*/ 364 h 364"/>
              <a:gd name="T22" fmla="*/ 474 w 474"/>
              <a:gd name="T23" fmla="*/ 364 h 364"/>
              <a:gd name="T24" fmla="*/ 474 w 474"/>
              <a:gd name="T25" fmla="*/ 196 h 364"/>
              <a:gd name="T26" fmla="*/ 334 w 474"/>
              <a:gd name="T27" fmla="*/ 196 h 364"/>
              <a:gd name="T28" fmla="*/ 334 w 474"/>
              <a:gd name="T29" fmla="*/ 364 h 364"/>
              <a:gd name="T30" fmla="*/ 167 w 474"/>
              <a:gd name="T31" fmla="*/ 0 h 364"/>
              <a:gd name="T32" fmla="*/ 167 w 474"/>
              <a:gd name="T33" fmla="*/ 168 h 364"/>
              <a:gd name="T34" fmla="*/ 474 w 474"/>
              <a:gd name="T35" fmla="*/ 168 h 364"/>
              <a:gd name="T36" fmla="*/ 474 w 474"/>
              <a:gd name="T37" fmla="*/ 0 h 364"/>
              <a:gd name="T38" fmla="*/ 167 w 474"/>
              <a:gd name="T3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4" h="364">
                <a:moveTo>
                  <a:pt x="167" y="364"/>
                </a:moveTo>
                <a:lnTo>
                  <a:pt x="307" y="364"/>
                </a:lnTo>
                <a:lnTo>
                  <a:pt x="307" y="196"/>
                </a:lnTo>
                <a:lnTo>
                  <a:pt x="167" y="196"/>
                </a:lnTo>
                <a:lnTo>
                  <a:pt x="167" y="364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34" y="364"/>
                </a:moveTo>
                <a:lnTo>
                  <a:pt x="474" y="364"/>
                </a:lnTo>
                <a:lnTo>
                  <a:pt x="474" y="196"/>
                </a:lnTo>
                <a:lnTo>
                  <a:pt x="334" y="196"/>
                </a:lnTo>
                <a:lnTo>
                  <a:pt x="334" y="364"/>
                </a:lnTo>
                <a:close/>
                <a:moveTo>
                  <a:pt x="167" y="0"/>
                </a:moveTo>
                <a:lnTo>
                  <a:pt x="167" y="168"/>
                </a:lnTo>
                <a:lnTo>
                  <a:pt x="474" y="168"/>
                </a:lnTo>
                <a:lnTo>
                  <a:pt x="474" y="0"/>
                </a:lnTo>
                <a:lnTo>
                  <a:pt x="167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2325"/>
          <p:cNvSpPr>
            <a:spLocks noEditPoints="1"/>
          </p:cNvSpPr>
          <p:nvPr/>
        </p:nvSpPr>
        <p:spPr bwMode="auto">
          <a:xfrm>
            <a:off x="6227763" y="1543051"/>
            <a:ext cx="752475" cy="577850"/>
          </a:xfrm>
          <a:custGeom>
            <a:avLst/>
            <a:gdLst>
              <a:gd name="T0" fmla="*/ 0 w 474"/>
              <a:gd name="T1" fmla="*/ 168 h 364"/>
              <a:gd name="T2" fmla="*/ 140 w 474"/>
              <a:gd name="T3" fmla="*/ 168 h 364"/>
              <a:gd name="T4" fmla="*/ 140 w 474"/>
              <a:gd name="T5" fmla="*/ 0 h 364"/>
              <a:gd name="T6" fmla="*/ 0 w 474"/>
              <a:gd name="T7" fmla="*/ 0 h 364"/>
              <a:gd name="T8" fmla="*/ 0 w 474"/>
              <a:gd name="T9" fmla="*/ 168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196 h 364"/>
              <a:gd name="T16" fmla="*/ 0 w 474"/>
              <a:gd name="T17" fmla="*/ 196 h 364"/>
              <a:gd name="T18" fmla="*/ 0 w 474"/>
              <a:gd name="T19" fmla="*/ 364 h 364"/>
              <a:gd name="T20" fmla="*/ 167 w 474"/>
              <a:gd name="T21" fmla="*/ 364 h 364"/>
              <a:gd name="T22" fmla="*/ 307 w 474"/>
              <a:gd name="T23" fmla="*/ 364 h 364"/>
              <a:gd name="T24" fmla="*/ 307 w 474"/>
              <a:gd name="T25" fmla="*/ 196 h 364"/>
              <a:gd name="T26" fmla="*/ 167 w 474"/>
              <a:gd name="T27" fmla="*/ 196 h 364"/>
              <a:gd name="T28" fmla="*/ 167 w 474"/>
              <a:gd name="T29" fmla="*/ 364 h 364"/>
              <a:gd name="T30" fmla="*/ 334 w 474"/>
              <a:gd name="T31" fmla="*/ 364 h 364"/>
              <a:gd name="T32" fmla="*/ 474 w 474"/>
              <a:gd name="T33" fmla="*/ 364 h 364"/>
              <a:gd name="T34" fmla="*/ 474 w 474"/>
              <a:gd name="T35" fmla="*/ 196 h 364"/>
              <a:gd name="T36" fmla="*/ 334 w 474"/>
              <a:gd name="T37" fmla="*/ 196 h 364"/>
              <a:gd name="T38" fmla="*/ 334 w 474"/>
              <a:gd name="T39" fmla="*/ 364 h 364"/>
              <a:gd name="T40" fmla="*/ 167 w 474"/>
              <a:gd name="T41" fmla="*/ 168 h 364"/>
              <a:gd name="T42" fmla="*/ 307 w 474"/>
              <a:gd name="T43" fmla="*/ 168 h 364"/>
              <a:gd name="T44" fmla="*/ 307 w 474"/>
              <a:gd name="T45" fmla="*/ 0 h 364"/>
              <a:gd name="T46" fmla="*/ 167 w 474"/>
              <a:gd name="T47" fmla="*/ 0 h 364"/>
              <a:gd name="T48" fmla="*/ 167 w 474"/>
              <a:gd name="T49" fmla="*/ 168 h 364"/>
              <a:gd name="T50" fmla="*/ 334 w 474"/>
              <a:gd name="T51" fmla="*/ 0 h 364"/>
              <a:gd name="T52" fmla="*/ 334 w 474"/>
              <a:gd name="T53" fmla="*/ 168 h 364"/>
              <a:gd name="T54" fmla="*/ 474 w 474"/>
              <a:gd name="T55" fmla="*/ 168 h 364"/>
              <a:gd name="T56" fmla="*/ 474 w 474"/>
              <a:gd name="T57" fmla="*/ 0 h 364"/>
              <a:gd name="T58" fmla="*/ 334 w 474"/>
              <a:gd name="T5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4" h="364">
                <a:moveTo>
                  <a:pt x="0" y="168"/>
                </a:moveTo>
                <a:lnTo>
                  <a:pt x="140" y="168"/>
                </a:lnTo>
                <a:lnTo>
                  <a:pt x="140" y="0"/>
                </a:lnTo>
                <a:lnTo>
                  <a:pt x="0" y="0"/>
                </a:lnTo>
                <a:lnTo>
                  <a:pt x="0" y="168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196"/>
                </a:lnTo>
                <a:lnTo>
                  <a:pt x="0" y="196"/>
                </a:lnTo>
                <a:lnTo>
                  <a:pt x="0" y="364"/>
                </a:lnTo>
                <a:close/>
                <a:moveTo>
                  <a:pt x="167" y="364"/>
                </a:moveTo>
                <a:lnTo>
                  <a:pt x="307" y="364"/>
                </a:lnTo>
                <a:lnTo>
                  <a:pt x="307" y="196"/>
                </a:lnTo>
                <a:lnTo>
                  <a:pt x="167" y="196"/>
                </a:lnTo>
                <a:lnTo>
                  <a:pt x="167" y="364"/>
                </a:lnTo>
                <a:close/>
                <a:moveTo>
                  <a:pt x="334" y="364"/>
                </a:moveTo>
                <a:lnTo>
                  <a:pt x="474" y="364"/>
                </a:lnTo>
                <a:lnTo>
                  <a:pt x="474" y="196"/>
                </a:lnTo>
                <a:lnTo>
                  <a:pt x="334" y="196"/>
                </a:lnTo>
                <a:lnTo>
                  <a:pt x="334" y="364"/>
                </a:lnTo>
                <a:close/>
                <a:moveTo>
                  <a:pt x="167" y="168"/>
                </a:moveTo>
                <a:lnTo>
                  <a:pt x="307" y="168"/>
                </a:lnTo>
                <a:lnTo>
                  <a:pt x="307" y="0"/>
                </a:lnTo>
                <a:lnTo>
                  <a:pt x="167" y="0"/>
                </a:lnTo>
                <a:lnTo>
                  <a:pt x="167" y="168"/>
                </a:lnTo>
                <a:close/>
                <a:moveTo>
                  <a:pt x="334" y="0"/>
                </a:moveTo>
                <a:lnTo>
                  <a:pt x="334" y="168"/>
                </a:lnTo>
                <a:lnTo>
                  <a:pt x="474" y="168"/>
                </a:lnTo>
                <a:lnTo>
                  <a:pt x="474" y="0"/>
                </a:lnTo>
                <a:lnTo>
                  <a:pt x="33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2328"/>
          <p:cNvSpPr>
            <a:spLocks noEditPoints="1"/>
          </p:cNvSpPr>
          <p:nvPr/>
        </p:nvSpPr>
        <p:spPr bwMode="auto">
          <a:xfrm>
            <a:off x="3878263" y="1519238"/>
            <a:ext cx="752475" cy="620713"/>
          </a:xfrm>
          <a:custGeom>
            <a:avLst/>
            <a:gdLst>
              <a:gd name="T0" fmla="*/ 0 w 474"/>
              <a:gd name="T1" fmla="*/ 251 h 391"/>
              <a:gd name="T2" fmla="*/ 112 w 474"/>
              <a:gd name="T3" fmla="*/ 251 h 391"/>
              <a:gd name="T4" fmla="*/ 112 w 474"/>
              <a:gd name="T5" fmla="*/ 139 h 391"/>
              <a:gd name="T6" fmla="*/ 0 w 474"/>
              <a:gd name="T7" fmla="*/ 139 h 391"/>
              <a:gd name="T8" fmla="*/ 0 w 474"/>
              <a:gd name="T9" fmla="*/ 251 h 391"/>
              <a:gd name="T10" fmla="*/ 0 w 474"/>
              <a:gd name="T11" fmla="*/ 391 h 391"/>
              <a:gd name="T12" fmla="*/ 112 w 474"/>
              <a:gd name="T13" fmla="*/ 391 h 391"/>
              <a:gd name="T14" fmla="*/ 112 w 474"/>
              <a:gd name="T15" fmla="*/ 279 h 391"/>
              <a:gd name="T16" fmla="*/ 0 w 474"/>
              <a:gd name="T17" fmla="*/ 279 h 391"/>
              <a:gd name="T18" fmla="*/ 0 w 474"/>
              <a:gd name="T19" fmla="*/ 391 h 391"/>
              <a:gd name="T20" fmla="*/ 0 w 474"/>
              <a:gd name="T21" fmla="*/ 112 h 391"/>
              <a:gd name="T22" fmla="*/ 112 w 474"/>
              <a:gd name="T23" fmla="*/ 112 h 391"/>
              <a:gd name="T24" fmla="*/ 112 w 474"/>
              <a:gd name="T25" fmla="*/ 0 h 391"/>
              <a:gd name="T26" fmla="*/ 0 w 474"/>
              <a:gd name="T27" fmla="*/ 0 h 391"/>
              <a:gd name="T28" fmla="*/ 0 w 474"/>
              <a:gd name="T29" fmla="*/ 112 h 391"/>
              <a:gd name="T30" fmla="*/ 140 w 474"/>
              <a:gd name="T31" fmla="*/ 251 h 391"/>
              <a:gd name="T32" fmla="*/ 474 w 474"/>
              <a:gd name="T33" fmla="*/ 251 h 391"/>
              <a:gd name="T34" fmla="*/ 474 w 474"/>
              <a:gd name="T35" fmla="*/ 139 h 391"/>
              <a:gd name="T36" fmla="*/ 140 w 474"/>
              <a:gd name="T37" fmla="*/ 139 h 391"/>
              <a:gd name="T38" fmla="*/ 140 w 474"/>
              <a:gd name="T39" fmla="*/ 251 h 391"/>
              <a:gd name="T40" fmla="*/ 140 w 474"/>
              <a:gd name="T41" fmla="*/ 391 h 391"/>
              <a:gd name="T42" fmla="*/ 474 w 474"/>
              <a:gd name="T43" fmla="*/ 391 h 391"/>
              <a:gd name="T44" fmla="*/ 474 w 474"/>
              <a:gd name="T45" fmla="*/ 279 h 391"/>
              <a:gd name="T46" fmla="*/ 140 w 474"/>
              <a:gd name="T47" fmla="*/ 279 h 391"/>
              <a:gd name="T48" fmla="*/ 140 w 474"/>
              <a:gd name="T49" fmla="*/ 391 h 391"/>
              <a:gd name="T50" fmla="*/ 140 w 474"/>
              <a:gd name="T51" fmla="*/ 0 h 391"/>
              <a:gd name="T52" fmla="*/ 140 w 474"/>
              <a:gd name="T53" fmla="*/ 112 h 391"/>
              <a:gd name="T54" fmla="*/ 474 w 474"/>
              <a:gd name="T55" fmla="*/ 112 h 391"/>
              <a:gd name="T56" fmla="*/ 474 w 474"/>
              <a:gd name="T57" fmla="*/ 0 h 391"/>
              <a:gd name="T58" fmla="*/ 140 w 474"/>
              <a:gd name="T5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4" h="391">
                <a:moveTo>
                  <a:pt x="0" y="251"/>
                </a:moveTo>
                <a:lnTo>
                  <a:pt x="112" y="251"/>
                </a:lnTo>
                <a:lnTo>
                  <a:pt x="112" y="139"/>
                </a:lnTo>
                <a:lnTo>
                  <a:pt x="0" y="139"/>
                </a:lnTo>
                <a:lnTo>
                  <a:pt x="0" y="251"/>
                </a:lnTo>
                <a:close/>
                <a:moveTo>
                  <a:pt x="0" y="391"/>
                </a:moveTo>
                <a:lnTo>
                  <a:pt x="112" y="391"/>
                </a:lnTo>
                <a:lnTo>
                  <a:pt x="112" y="279"/>
                </a:lnTo>
                <a:lnTo>
                  <a:pt x="0" y="279"/>
                </a:lnTo>
                <a:lnTo>
                  <a:pt x="0" y="391"/>
                </a:lnTo>
                <a:close/>
                <a:moveTo>
                  <a:pt x="0" y="112"/>
                </a:moveTo>
                <a:lnTo>
                  <a:pt x="112" y="112"/>
                </a:lnTo>
                <a:lnTo>
                  <a:pt x="112" y="0"/>
                </a:lnTo>
                <a:lnTo>
                  <a:pt x="0" y="0"/>
                </a:lnTo>
                <a:lnTo>
                  <a:pt x="0" y="112"/>
                </a:lnTo>
                <a:close/>
                <a:moveTo>
                  <a:pt x="140" y="251"/>
                </a:moveTo>
                <a:lnTo>
                  <a:pt x="474" y="251"/>
                </a:lnTo>
                <a:lnTo>
                  <a:pt x="474" y="139"/>
                </a:lnTo>
                <a:lnTo>
                  <a:pt x="140" y="139"/>
                </a:lnTo>
                <a:lnTo>
                  <a:pt x="140" y="251"/>
                </a:lnTo>
                <a:close/>
                <a:moveTo>
                  <a:pt x="140" y="391"/>
                </a:moveTo>
                <a:lnTo>
                  <a:pt x="474" y="391"/>
                </a:lnTo>
                <a:lnTo>
                  <a:pt x="474" y="279"/>
                </a:lnTo>
                <a:lnTo>
                  <a:pt x="140" y="279"/>
                </a:lnTo>
                <a:lnTo>
                  <a:pt x="140" y="391"/>
                </a:lnTo>
                <a:close/>
                <a:moveTo>
                  <a:pt x="140" y="0"/>
                </a:moveTo>
                <a:lnTo>
                  <a:pt x="140" y="112"/>
                </a:lnTo>
                <a:lnTo>
                  <a:pt x="474" y="112"/>
                </a:lnTo>
                <a:lnTo>
                  <a:pt x="474" y="0"/>
                </a:lnTo>
                <a:lnTo>
                  <a:pt x="14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2331"/>
          <p:cNvSpPr>
            <a:spLocks noEditPoints="1"/>
          </p:cNvSpPr>
          <p:nvPr/>
        </p:nvSpPr>
        <p:spPr bwMode="auto">
          <a:xfrm>
            <a:off x="1528763" y="1519238"/>
            <a:ext cx="752475" cy="620713"/>
          </a:xfrm>
          <a:custGeom>
            <a:avLst/>
            <a:gdLst>
              <a:gd name="T0" fmla="*/ 0 w 474"/>
              <a:gd name="T1" fmla="*/ 279 h 391"/>
              <a:gd name="T2" fmla="*/ 474 w 474"/>
              <a:gd name="T3" fmla="*/ 279 h 391"/>
              <a:gd name="T4" fmla="*/ 474 w 474"/>
              <a:gd name="T5" fmla="*/ 223 h 391"/>
              <a:gd name="T6" fmla="*/ 0 w 474"/>
              <a:gd name="T7" fmla="*/ 223 h 391"/>
              <a:gd name="T8" fmla="*/ 0 w 474"/>
              <a:gd name="T9" fmla="*/ 279 h 391"/>
              <a:gd name="T10" fmla="*/ 0 w 474"/>
              <a:gd name="T11" fmla="*/ 391 h 391"/>
              <a:gd name="T12" fmla="*/ 474 w 474"/>
              <a:gd name="T13" fmla="*/ 391 h 391"/>
              <a:gd name="T14" fmla="*/ 474 w 474"/>
              <a:gd name="T15" fmla="*/ 335 h 391"/>
              <a:gd name="T16" fmla="*/ 0 w 474"/>
              <a:gd name="T17" fmla="*/ 335 h 391"/>
              <a:gd name="T18" fmla="*/ 0 w 474"/>
              <a:gd name="T19" fmla="*/ 391 h 391"/>
              <a:gd name="T20" fmla="*/ 0 w 474"/>
              <a:gd name="T21" fmla="*/ 167 h 391"/>
              <a:gd name="T22" fmla="*/ 474 w 474"/>
              <a:gd name="T23" fmla="*/ 167 h 391"/>
              <a:gd name="T24" fmla="*/ 474 w 474"/>
              <a:gd name="T25" fmla="*/ 112 h 391"/>
              <a:gd name="T26" fmla="*/ 0 w 474"/>
              <a:gd name="T27" fmla="*/ 112 h 391"/>
              <a:gd name="T28" fmla="*/ 0 w 474"/>
              <a:gd name="T29" fmla="*/ 167 h 391"/>
              <a:gd name="T30" fmla="*/ 0 w 474"/>
              <a:gd name="T31" fmla="*/ 0 h 391"/>
              <a:gd name="T32" fmla="*/ 0 w 474"/>
              <a:gd name="T33" fmla="*/ 56 h 391"/>
              <a:gd name="T34" fmla="*/ 474 w 474"/>
              <a:gd name="T35" fmla="*/ 56 h 391"/>
              <a:gd name="T36" fmla="*/ 474 w 474"/>
              <a:gd name="T37" fmla="*/ 0 h 391"/>
              <a:gd name="T38" fmla="*/ 0 w 474"/>
              <a:gd name="T3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4" h="391">
                <a:moveTo>
                  <a:pt x="0" y="279"/>
                </a:moveTo>
                <a:lnTo>
                  <a:pt x="474" y="279"/>
                </a:lnTo>
                <a:lnTo>
                  <a:pt x="474" y="223"/>
                </a:lnTo>
                <a:lnTo>
                  <a:pt x="0" y="223"/>
                </a:lnTo>
                <a:lnTo>
                  <a:pt x="0" y="279"/>
                </a:lnTo>
                <a:close/>
                <a:moveTo>
                  <a:pt x="0" y="391"/>
                </a:moveTo>
                <a:lnTo>
                  <a:pt x="474" y="391"/>
                </a:lnTo>
                <a:lnTo>
                  <a:pt x="474" y="335"/>
                </a:lnTo>
                <a:lnTo>
                  <a:pt x="0" y="335"/>
                </a:lnTo>
                <a:lnTo>
                  <a:pt x="0" y="391"/>
                </a:lnTo>
                <a:close/>
                <a:moveTo>
                  <a:pt x="0" y="167"/>
                </a:moveTo>
                <a:lnTo>
                  <a:pt x="474" y="167"/>
                </a:lnTo>
                <a:lnTo>
                  <a:pt x="474" y="112"/>
                </a:lnTo>
                <a:lnTo>
                  <a:pt x="0" y="112"/>
                </a:lnTo>
                <a:lnTo>
                  <a:pt x="0" y="167"/>
                </a:lnTo>
                <a:close/>
                <a:moveTo>
                  <a:pt x="0" y="0"/>
                </a:moveTo>
                <a:lnTo>
                  <a:pt x="0" y="56"/>
                </a:lnTo>
                <a:lnTo>
                  <a:pt x="474" y="56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752365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box outline blank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 button checked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 button unchecked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star half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4" name="Freeform 24"/>
          <p:cNvSpPr>
            <a:spLocks noEditPoints="1"/>
          </p:cNvSpPr>
          <p:nvPr/>
        </p:nvSpPr>
        <p:spPr bwMode="auto">
          <a:xfrm>
            <a:off x="10922000" y="1539876"/>
            <a:ext cx="766763" cy="730250"/>
          </a:xfrm>
          <a:custGeom>
            <a:avLst/>
            <a:gdLst>
              <a:gd name="T0" fmla="*/ 483 w 483"/>
              <a:gd name="T1" fmla="*/ 176 h 460"/>
              <a:gd name="T2" fmla="*/ 308 w 483"/>
              <a:gd name="T3" fmla="*/ 160 h 460"/>
              <a:gd name="T4" fmla="*/ 241 w 483"/>
              <a:gd name="T5" fmla="*/ 0 h 460"/>
              <a:gd name="T6" fmla="*/ 175 w 483"/>
              <a:gd name="T7" fmla="*/ 160 h 460"/>
              <a:gd name="T8" fmla="*/ 0 w 483"/>
              <a:gd name="T9" fmla="*/ 176 h 460"/>
              <a:gd name="T10" fmla="*/ 133 w 483"/>
              <a:gd name="T11" fmla="*/ 291 h 460"/>
              <a:gd name="T12" fmla="*/ 93 w 483"/>
              <a:gd name="T13" fmla="*/ 460 h 460"/>
              <a:gd name="T14" fmla="*/ 241 w 483"/>
              <a:gd name="T15" fmla="*/ 369 h 460"/>
              <a:gd name="T16" fmla="*/ 389 w 483"/>
              <a:gd name="T17" fmla="*/ 460 h 460"/>
              <a:gd name="T18" fmla="*/ 350 w 483"/>
              <a:gd name="T19" fmla="*/ 291 h 460"/>
              <a:gd name="T20" fmla="*/ 483 w 483"/>
              <a:gd name="T21" fmla="*/ 176 h 460"/>
              <a:gd name="T22" fmla="*/ 241 w 483"/>
              <a:gd name="T23" fmla="*/ 324 h 460"/>
              <a:gd name="T24" fmla="*/ 241 w 483"/>
              <a:gd name="T25" fmla="*/ 100 h 460"/>
              <a:gd name="T26" fmla="*/ 284 w 483"/>
              <a:gd name="T27" fmla="*/ 197 h 460"/>
              <a:gd name="T28" fmla="*/ 389 w 483"/>
              <a:gd name="T29" fmla="*/ 206 h 460"/>
              <a:gd name="T30" fmla="*/ 308 w 483"/>
              <a:gd name="T31" fmla="*/ 275 h 460"/>
              <a:gd name="T32" fmla="*/ 332 w 483"/>
              <a:gd name="T33" fmla="*/ 378 h 460"/>
              <a:gd name="T34" fmla="*/ 241 w 483"/>
              <a:gd name="T35" fmla="*/ 324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3" h="460">
                <a:moveTo>
                  <a:pt x="483" y="176"/>
                </a:moveTo>
                <a:lnTo>
                  <a:pt x="308" y="160"/>
                </a:lnTo>
                <a:lnTo>
                  <a:pt x="241" y="0"/>
                </a:lnTo>
                <a:lnTo>
                  <a:pt x="175" y="160"/>
                </a:lnTo>
                <a:lnTo>
                  <a:pt x="0" y="176"/>
                </a:lnTo>
                <a:lnTo>
                  <a:pt x="133" y="291"/>
                </a:lnTo>
                <a:lnTo>
                  <a:pt x="93" y="460"/>
                </a:lnTo>
                <a:lnTo>
                  <a:pt x="241" y="369"/>
                </a:lnTo>
                <a:lnTo>
                  <a:pt x="389" y="460"/>
                </a:lnTo>
                <a:lnTo>
                  <a:pt x="350" y="291"/>
                </a:lnTo>
                <a:lnTo>
                  <a:pt x="483" y="176"/>
                </a:lnTo>
                <a:close/>
                <a:moveTo>
                  <a:pt x="241" y="324"/>
                </a:moveTo>
                <a:lnTo>
                  <a:pt x="241" y="100"/>
                </a:lnTo>
                <a:lnTo>
                  <a:pt x="284" y="197"/>
                </a:lnTo>
                <a:lnTo>
                  <a:pt x="389" y="206"/>
                </a:lnTo>
                <a:lnTo>
                  <a:pt x="308" y="275"/>
                </a:lnTo>
                <a:lnTo>
                  <a:pt x="332" y="378"/>
                </a:lnTo>
                <a:lnTo>
                  <a:pt x="241" y="3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40 h 160"/>
              <a:gd name="T2" fmla="*/ 40 w 160"/>
              <a:gd name="T3" fmla="*/ 80 h 160"/>
              <a:gd name="T4" fmla="*/ 80 w 160"/>
              <a:gd name="T5" fmla="*/ 120 h 160"/>
              <a:gd name="T6" fmla="*/ 120 w 160"/>
              <a:gd name="T7" fmla="*/ 80 h 160"/>
              <a:gd name="T8" fmla="*/ 80 w 160"/>
              <a:gd name="T9" fmla="*/ 40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40"/>
                </a:moveTo>
                <a:cubicBezTo>
                  <a:pt x="58" y="40"/>
                  <a:pt x="40" y="58"/>
                  <a:pt x="40" y="80"/>
                </a:cubicBezTo>
                <a:cubicBezTo>
                  <a:pt x="40" y="102"/>
                  <a:pt x="58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3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128 w 144"/>
              <a:gd name="T1" fmla="*/ 16 h 144"/>
              <a:gd name="T2" fmla="*/ 128 w 144"/>
              <a:gd name="T3" fmla="*/ 128 h 144"/>
              <a:gd name="T4" fmla="*/ 16 w 144"/>
              <a:gd name="T5" fmla="*/ 128 h 144"/>
              <a:gd name="T6" fmla="*/ 16 w 144"/>
              <a:gd name="T7" fmla="*/ 16 h 144"/>
              <a:gd name="T8" fmla="*/ 128 w 144"/>
              <a:gd name="T9" fmla="*/ 1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44">
                <a:moveTo>
                  <a:pt x="128" y="16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36"/>
          <p:cNvSpPr>
            <a:spLocks noEditPoints="1"/>
          </p:cNvSpPr>
          <p:nvPr/>
        </p:nvSpPr>
        <p:spPr bwMode="auto">
          <a:xfrm>
            <a:off x="1524000" y="1524000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56 w 144"/>
              <a:gd name="T19" fmla="*/ 112 h 144"/>
              <a:gd name="T20" fmla="*/ 16 w 144"/>
              <a:gd name="T21" fmla="*/ 72 h 144"/>
              <a:gd name="T22" fmla="*/ 27 w 144"/>
              <a:gd name="T23" fmla="*/ 61 h 144"/>
              <a:gd name="T24" fmla="*/ 56 w 144"/>
              <a:gd name="T25" fmla="*/ 89 h 144"/>
              <a:gd name="T26" fmla="*/ 117 w 144"/>
              <a:gd name="T27" fmla="*/ 29 h 144"/>
              <a:gd name="T28" fmla="*/ 128 w 144"/>
              <a:gd name="T29" fmla="*/ 40 h 144"/>
              <a:gd name="T30" fmla="*/ 56 w 144"/>
              <a:gd name="T3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56" y="112"/>
                </a:moveTo>
                <a:cubicBezTo>
                  <a:pt x="16" y="72"/>
                  <a:pt x="16" y="72"/>
                  <a:pt x="16" y="72"/>
                </a:cubicBezTo>
                <a:cubicBezTo>
                  <a:pt x="27" y="61"/>
                  <a:pt x="27" y="61"/>
                  <a:pt x="27" y="61"/>
                </a:cubicBezTo>
                <a:cubicBezTo>
                  <a:pt x="56" y="89"/>
                  <a:pt x="56" y="89"/>
                  <a:pt x="56" y="89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28" y="40"/>
                  <a:pt x="128" y="40"/>
                  <a:pt x="128" y="40"/>
                </a:cubicBezTo>
                <a:lnTo>
                  <a:pt x="5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253764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Material icons  - </a:t>
            </a:r>
            <a:r>
              <a:rPr lang="en-US" altLang="ja-JP" dirty="0">
                <a:hlinkClick r:id="rId2"/>
              </a:rPr>
              <a:t>https://material.io/icons/</a:t>
            </a:r>
            <a:endParaRPr lang="en-US" altLang="ja-JP" dirty="0"/>
          </a:p>
          <a:p>
            <a:r>
              <a:rPr kumimoji="1" lang="en-US" altLang="ja-JP" dirty="0"/>
              <a:t>License: Apache License </a:t>
            </a:r>
            <a:r>
              <a:rPr lang="en-US" altLang="ja-JP" dirty="0"/>
              <a:t>Version </a:t>
            </a:r>
            <a:r>
              <a:rPr kumimoji="1" lang="en-US" altLang="ja-JP" dirty="0"/>
              <a:t>2.0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7045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ALERT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362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error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error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warning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2" name="Freeform 2289"/>
          <p:cNvSpPr>
            <a:spLocks noEditPoints="1"/>
          </p:cNvSpPr>
          <p:nvPr/>
        </p:nvSpPr>
        <p:spPr bwMode="auto">
          <a:xfrm>
            <a:off x="8577263" y="1576388"/>
            <a:ext cx="757238" cy="657225"/>
          </a:xfrm>
          <a:custGeom>
            <a:avLst/>
            <a:gdLst>
              <a:gd name="T0" fmla="*/ 0 w 477"/>
              <a:gd name="T1" fmla="*/ 414 h 414"/>
              <a:gd name="T2" fmla="*/ 477 w 477"/>
              <a:gd name="T3" fmla="*/ 414 h 414"/>
              <a:gd name="T4" fmla="*/ 238 w 477"/>
              <a:gd name="T5" fmla="*/ 0 h 414"/>
              <a:gd name="T6" fmla="*/ 0 w 477"/>
              <a:gd name="T7" fmla="*/ 414 h 414"/>
              <a:gd name="T8" fmla="*/ 260 w 477"/>
              <a:gd name="T9" fmla="*/ 348 h 414"/>
              <a:gd name="T10" fmla="*/ 217 w 477"/>
              <a:gd name="T11" fmla="*/ 348 h 414"/>
              <a:gd name="T12" fmla="*/ 217 w 477"/>
              <a:gd name="T13" fmla="*/ 305 h 414"/>
              <a:gd name="T14" fmla="*/ 260 w 477"/>
              <a:gd name="T15" fmla="*/ 305 h 414"/>
              <a:gd name="T16" fmla="*/ 260 w 477"/>
              <a:gd name="T17" fmla="*/ 348 h 414"/>
              <a:gd name="T18" fmla="*/ 260 w 477"/>
              <a:gd name="T19" fmla="*/ 261 h 414"/>
              <a:gd name="T20" fmla="*/ 217 w 477"/>
              <a:gd name="T21" fmla="*/ 261 h 414"/>
              <a:gd name="T22" fmla="*/ 217 w 477"/>
              <a:gd name="T23" fmla="*/ 174 h 414"/>
              <a:gd name="T24" fmla="*/ 260 w 477"/>
              <a:gd name="T25" fmla="*/ 174 h 414"/>
              <a:gd name="T26" fmla="*/ 260 w 477"/>
              <a:gd name="T27" fmla="*/ 26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14">
                <a:moveTo>
                  <a:pt x="0" y="414"/>
                </a:moveTo>
                <a:lnTo>
                  <a:pt x="477" y="414"/>
                </a:lnTo>
                <a:lnTo>
                  <a:pt x="238" y="0"/>
                </a:lnTo>
                <a:lnTo>
                  <a:pt x="0" y="414"/>
                </a:lnTo>
                <a:close/>
                <a:moveTo>
                  <a:pt x="260" y="348"/>
                </a:moveTo>
                <a:lnTo>
                  <a:pt x="217" y="348"/>
                </a:lnTo>
                <a:lnTo>
                  <a:pt x="217" y="305"/>
                </a:lnTo>
                <a:lnTo>
                  <a:pt x="260" y="305"/>
                </a:lnTo>
                <a:lnTo>
                  <a:pt x="260" y="348"/>
                </a:lnTo>
                <a:close/>
                <a:moveTo>
                  <a:pt x="260" y="261"/>
                </a:moveTo>
                <a:lnTo>
                  <a:pt x="217" y="261"/>
                </a:lnTo>
                <a:lnTo>
                  <a:pt x="217" y="174"/>
                </a:lnTo>
                <a:lnTo>
                  <a:pt x="260" y="174"/>
                </a:lnTo>
                <a:lnTo>
                  <a:pt x="260" y="2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92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72 w 160"/>
              <a:gd name="T1" fmla="*/ 104 h 160"/>
              <a:gd name="T2" fmla="*/ 88 w 160"/>
              <a:gd name="T3" fmla="*/ 104 h 160"/>
              <a:gd name="T4" fmla="*/ 88 w 160"/>
              <a:gd name="T5" fmla="*/ 120 h 160"/>
              <a:gd name="T6" fmla="*/ 72 w 160"/>
              <a:gd name="T7" fmla="*/ 120 h 160"/>
              <a:gd name="T8" fmla="*/ 72 w 160"/>
              <a:gd name="T9" fmla="*/ 104 h 160"/>
              <a:gd name="T10" fmla="*/ 72 w 160"/>
              <a:gd name="T11" fmla="*/ 40 h 160"/>
              <a:gd name="T12" fmla="*/ 88 w 160"/>
              <a:gd name="T13" fmla="*/ 40 h 160"/>
              <a:gd name="T14" fmla="*/ 88 w 160"/>
              <a:gd name="T15" fmla="*/ 88 h 160"/>
              <a:gd name="T16" fmla="*/ 72 w 160"/>
              <a:gd name="T17" fmla="*/ 88 h 160"/>
              <a:gd name="T18" fmla="*/ 72 w 160"/>
              <a:gd name="T19" fmla="*/ 40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72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lnTo>
                  <a:pt x="72" y="104"/>
                </a:lnTo>
                <a:close/>
                <a:moveTo>
                  <a:pt x="72" y="40"/>
                </a:moveTo>
                <a:cubicBezTo>
                  <a:pt x="88" y="40"/>
                  <a:pt x="88" y="40"/>
                  <a:pt x="88" y="40"/>
                </a:cubicBezTo>
                <a:cubicBezTo>
                  <a:pt x="88" y="88"/>
                  <a:pt x="88" y="88"/>
                  <a:pt x="88" y="88"/>
                </a:cubicBezTo>
                <a:cubicBezTo>
                  <a:pt x="72" y="88"/>
                  <a:pt x="72" y="88"/>
                  <a:pt x="72" y="88"/>
                </a:cubicBezTo>
                <a:lnTo>
                  <a:pt x="72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95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20 h 160"/>
              <a:gd name="T12" fmla="*/ 72 w 160"/>
              <a:gd name="T13" fmla="*/ 120 h 160"/>
              <a:gd name="T14" fmla="*/ 72 w 160"/>
              <a:gd name="T15" fmla="*/ 104 h 160"/>
              <a:gd name="T16" fmla="*/ 88 w 160"/>
              <a:gd name="T17" fmla="*/ 104 h 160"/>
              <a:gd name="T18" fmla="*/ 88 w 160"/>
              <a:gd name="T19" fmla="*/ 120 h 160"/>
              <a:gd name="T20" fmla="*/ 88 w 160"/>
              <a:gd name="T21" fmla="*/ 88 h 160"/>
              <a:gd name="T22" fmla="*/ 72 w 160"/>
              <a:gd name="T23" fmla="*/ 88 h 160"/>
              <a:gd name="T24" fmla="*/ 72 w 160"/>
              <a:gd name="T25" fmla="*/ 40 h 160"/>
              <a:gd name="T26" fmla="*/ 88 w 160"/>
              <a:gd name="T27" fmla="*/ 40 h 160"/>
              <a:gd name="T28" fmla="*/ 88 w 160"/>
              <a:gd name="T2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120"/>
                </a:lnTo>
                <a:close/>
                <a:moveTo>
                  <a:pt x="88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298"/>
          <p:cNvSpPr>
            <a:spLocks noEditPoints="1"/>
          </p:cNvSpPr>
          <p:nvPr/>
        </p:nvSpPr>
        <p:spPr bwMode="auto">
          <a:xfrm>
            <a:off x="1577975" y="1524000"/>
            <a:ext cx="654050" cy="762000"/>
          </a:xfrm>
          <a:custGeom>
            <a:avLst/>
            <a:gdLst>
              <a:gd name="T0" fmla="*/ 56 w 144"/>
              <a:gd name="T1" fmla="*/ 152 h 168"/>
              <a:gd name="T2" fmla="*/ 72 w 144"/>
              <a:gd name="T3" fmla="*/ 168 h 168"/>
              <a:gd name="T4" fmla="*/ 88 w 144"/>
              <a:gd name="T5" fmla="*/ 152 h 168"/>
              <a:gd name="T6" fmla="*/ 56 w 144"/>
              <a:gd name="T7" fmla="*/ 152 h 168"/>
              <a:gd name="T8" fmla="*/ 127 w 144"/>
              <a:gd name="T9" fmla="*/ 119 h 168"/>
              <a:gd name="T10" fmla="*/ 127 w 144"/>
              <a:gd name="T11" fmla="*/ 72 h 168"/>
              <a:gd name="T12" fmla="*/ 85 w 144"/>
              <a:gd name="T13" fmla="*/ 18 h 168"/>
              <a:gd name="T14" fmla="*/ 85 w 144"/>
              <a:gd name="T15" fmla="*/ 13 h 168"/>
              <a:gd name="T16" fmla="*/ 72 w 144"/>
              <a:gd name="T17" fmla="*/ 0 h 168"/>
              <a:gd name="T18" fmla="*/ 59 w 144"/>
              <a:gd name="T19" fmla="*/ 13 h 168"/>
              <a:gd name="T20" fmla="*/ 59 w 144"/>
              <a:gd name="T21" fmla="*/ 18 h 168"/>
              <a:gd name="T22" fmla="*/ 17 w 144"/>
              <a:gd name="T23" fmla="*/ 72 h 168"/>
              <a:gd name="T24" fmla="*/ 17 w 144"/>
              <a:gd name="T25" fmla="*/ 119 h 168"/>
              <a:gd name="T26" fmla="*/ 0 w 144"/>
              <a:gd name="T27" fmla="*/ 136 h 168"/>
              <a:gd name="T28" fmla="*/ 0 w 144"/>
              <a:gd name="T29" fmla="*/ 144 h 168"/>
              <a:gd name="T30" fmla="*/ 144 w 144"/>
              <a:gd name="T31" fmla="*/ 144 h 168"/>
              <a:gd name="T32" fmla="*/ 144 w 144"/>
              <a:gd name="T33" fmla="*/ 136 h 168"/>
              <a:gd name="T34" fmla="*/ 127 w 144"/>
              <a:gd name="T35" fmla="*/ 119 h 168"/>
              <a:gd name="T36" fmla="*/ 104 w 144"/>
              <a:gd name="T37" fmla="*/ 88 h 168"/>
              <a:gd name="T38" fmla="*/ 80 w 144"/>
              <a:gd name="T39" fmla="*/ 88 h 168"/>
              <a:gd name="T40" fmla="*/ 80 w 144"/>
              <a:gd name="T41" fmla="*/ 112 h 168"/>
              <a:gd name="T42" fmla="*/ 64 w 144"/>
              <a:gd name="T43" fmla="*/ 112 h 168"/>
              <a:gd name="T44" fmla="*/ 64 w 144"/>
              <a:gd name="T45" fmla="*/ 88 h 168"/>
              <a:gd name="T46" fmla="*/ 40 w 144"/>
              <a:gd name="T47" fmla="*/ 88 h 168"/>
              <a:gd name="T48" fmla="*/ 40 w 144"/>
              <a:gd name="T49" fmla="*/ 72 h 168"/>
              <a:gd name="T50" fmla="*/ 64 w 144"/>
              <a:gd name="T51" fmla="*/ 72 h 168"/>
              <a:gd name="T52" fmla="*/ 64 w 144"/>
              <a:gd name="T53" fmla="*/ 48 h 168"/>
              <a:gd name="T54" fmla="*/ 80 w 144"/>
              <a:gd name="T55" fmla="*/ 48 h 168"/>
              <a:gd name="T56" fmla="*/ 80 w 144"/>
              <a:gd name="T57" fmla="*/ 72 h 168"/>
              <a:gd name="T58" fmla="*/ 104 w 144"/>
              <a:gd name="T59" fmla="*/ 72 h 168"/>
              <a:gd name="T60" fmla="*/ 104 w 144"/>
              <a:gd name="T61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8">
                <a:moveTo>
                  <a:pt x="56" y="152"/>
                </a:moveTo>
                <a:cubicBezTo>
                  <a:pt x="56" y="161"/>
                  <a:pt x="63" y="168"/>
                  <a:pt x="72" y="168"/>
                </a:cubicBezTo>
                <a:cubicBezTo>
                  <a:pt x="81" y="168"/>
                  <a:pt x="88" y="161"/>
                  <a:pt x="88" y="152"/>
                </a:cubicBezTo>
                <a:lnTo>
                  <a:pt x="56" y="152"/>
                </a:lnTo>
                <a:close/>
                <a:moveTo>
                  <a:pt x="127" y="119"/>
                </a:moveTo>
                <a:cubicBezTo>
                  <a:pt x="127" y="72"/>
                  <a:pt x="127" y="72"/>
                  <a:pt x="127" y="72"/>
                </a:cubicBezTo>
                <a:cubicBezTo>
                  <a:pt x="127" y="46"/>
                  <a:pt x="109" y="24"/>
                  <a:pt x="85" y="18"/>
                </a:cubicBezTo>
                <a:cubicBezTo>
                  <a:pt x="85" y="13"/>
                  <a:pt x="85" y="13"/>
                  <a:pt x="85" y="13"/>
                </a:cubicBezTo>
                <a:cubicBezTo>
                  <a:pt x="85" y="6"/>
                  <a:pt x="79" y="0"/>
                  <a:pt x="72" y="0"/>
                </a:cubicBezTo>
                <a:cubicBezTo>
                  <a:pt x="65" y="0"/>
                  <a:pt x="59" y="6"/>
                  <a:pt x="59" y="13"/>
                </a:cubicBezTo>
                <a:cubicBezTo>
                  <a:pt x="59" y="18"/>
                  <a:pt x="59" y="18"/>
                  <a:pt x="59" y="18"/>
                </a:cubicBezTo>
                <a:cubicBezTo>
                  <a:pt x="35" y="24"/>
                  <a:pt x="17" y="46"/>
                  <a:pt x="17" y="72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4"/>
                  <a:pt x="0" y="144"/>
                  <a:pt x="0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136"/>
                  <a:pt x="144" y="136"/>
                  <a:pt x="144" y="136"/>
                </a:cubicBezTo>
                <a:lnTo>
                  <a:pt x="127" y="119"/>
                </a:lnTo>
                <a:close/>
                <a:moveTo>
                  <a:pt x="104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88"/>
                  <a:pt x="64" y="88"/>
                  <a:pt x="6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72"/>
                  <a:pt x="80" y="72"/>
                  <a:pt x="80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2754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AUDIO VISUAL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7572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to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album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art track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av timer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branding watermark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to action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closed caption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equalizer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explicit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fast 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fast rewind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featured play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featured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dvr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manual record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pin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smart record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games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hearing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 quality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books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music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204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48 w 160"/>
              <a:gd name="T3" fmla="*/ 0 h 160"/>
              <a:gd name="T4" fmla="*/ 32 w 160"/>
              <a:gd name="T5" fmla="*/ 16 h 160"/>
              <a:gd name="T6" fmla="*/ 32 w 160"/>
              <a:gd name="T7" fmla="*/ 112 h 160"/>
              <a:gd name="T8" fmla="*/ 48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40 h 160"/>
              <a:gd name="T20" fmla="*/ 104 w 160"/>
              <a:gd name="T21" fmla="*/ 40 h 160"/>
              <a:gd name="T22" fmla="*/ 104 w 160"/>
              <a:gd name="T23" fmla="*/ 84 h 160"/>
              <a:gd name="T24" fmla="*/ 84 w 160"/>
              <a:gd name="T25" fmla="*/ 104 h 160"/>
              <a:gd name="T26" fmla="*/ 64 w 160"/>
              <a:gd name="T27" fmla="*/ 84 h 160"/>
              <a:gd name="T28" fmla="*/ 84 w 160"/>
              <a:gd name="T29" fmla="*/ 64 h 160"/>
              <a:gd name="T30" fmla="*/ 96 w 160"/>
              <a:gd name="T31" fmla="*/ 68 h 160"/>
              <a:gd name="T32" fmla="*/ 96 w 160"/>
              <a:gd name="T33" fmla="*/ 24 h 160"/>
              <a:gd name="T34" fmla="*/ 128 w 160"/>
              <a:gd name="T35" fmla="*/ 24 h 160"/>
              <a:gd name="T36" fmla="*/ 128 w 160"/>
              <a:gd name="T37" fmla="*/ 40 h 160"/>
              <a:gd name="T38" fmla="*/ 16 w 160"/>
              <a:gd name="T39" fmla="*/ 32 h 160"/>
              <a:gd name="T40" fmla="*/ 0 w 160"/>
              <a:gd name="T41" fmla="*/ 32 h 160"/>
              <a:gd name="T42" fmla="*/ 0 w 160"/>
              <a:gd name="T43" fmla="*/ 144 h 160"/>
              <a:gd name="T44" fmla="*/ 16 w 160"/>
              <a:gd name="T45" fmla="*/ 160 h 160"/>
              <a:gd name="T46" fmla="*/ 128 w 160"/>
              <a:gd name="T47" fmla="*/ 160 h 160"/>
              <a:gd name="T48" fmla="*/ 128 w 160"/>
              <a:gd name="T49" fmla="*/ 144 h 160"/>
              <a:gd name="T50" fmla="*/ 16 w 160"/>
              <a:gd name="T51" fmla="*/ 144 h 160"/>
              <a:gd name="T52" fmla="*/ 16 w 160"/>
              <a:gd name="T5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95"/>
                  <a:pt x="95" y="104"/>
                  <a:pt x="84" y="104"/>
                </a:cubicBezTo>
                <a:cubicBezTo>
                  <a:pt x="73" y="104"/>
                  <a:pt x="64" y="95"/>
                  <a:pt x="64" y="84"/>
                </a:cubicBezTo>
                <a:cubicBezTo>
                  <a:pt x="64" y="73"/>
                  <a:pt x="73" y="64"/>
                  <a:pt x="84" y="64"/>
                </a:cubicBezTo>
                <a:cubicBezTo>
                  <a:pt x="89" y="64"/>
                  <a:pt x="93" y="66"/>
                  <a:pt x="96" y="68"/>
                </a:cubicBezTo>
                <a:cubicBezTo>
                  <a:pt x="96" y="24"/>
                  <a:pt x="96" y="24"/>
                  <a:pt x="96" y="24"/>
                </a:cubicBezTo>
                <a:cubicBezTo>
                  <a:pt x="128" y="24"/>
                  <a:pt x="128" y="24"/>
                  <a:pt x="128" y="24"/>
                </a:cubicBezTo>
                <a:lnTo>
                  <a:pt x="128" y="40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207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56 w 160"/>
              <a:gd name="T37" fmla="*/ 72 h 160"/>
              <a:gd name="T38" fmla="*/ 56 w 160"/>
              <a:gd name="T39" fmla="*/ 56 h 160"/>
              <a:gd name="T40" fmla="*/ 136 w 160"/>
              <a:gd name="T41" fmla="*/ 56 h 160"/>
              <a:gd name="T42" fmla="*/ 136 w 160"/>
              <a:gd name="T43" fmla="*/ 72 h 160"/>
              <a:gd name="T44" fmla="*/ 104 w 160"/>
              <a:gd name="T45" fmla="*/ 104 h 160"/>
              <a:gd name="T46" fmla="*/ 56 w 160"/>
              <a:gd name="T47" fmla="*/ 104 h 160"/>
              <a:gd name="T48" fmla="*/ 56 w 160"/>
              <a:gd name="T49" fmla="*/ 88 h 160"/>
              <a:gd name="T50" fmla="*/ 104 w 160"/>
              <a:gd name="T51" fmla="*/ 88 h 160"/>
              <a:gd name="T52" fmla="*/ 104 w 160"/>
              <a:gd name="T53" fmla="*/ 104 h 160"/>
              <a:gd name="T54" fmla="*/ 136 w 160"/>
              <a:gd name="T55" fmla="*/ 40 h 160"/>
              <a:gd name="T56" fmla="*/ 56 w 160"/>
              <a:gd name="T57" fmla="*/ 40 h 160"/>
              <a:gd name="T58" fmla="*/ 56 w 160"/>
              <a:gd name="T59" fmla="*/ 24 h 160"/>
              <a:gd name="T60" fmla="*/ 136 w 160"/>
              <a:gd name="T61" fmla="*/ 24 h 160"/>
              <a:gd name="T62" fmla="*/ 136 w 160"/>
              <a:gd name="T6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  <a:moveTo>
                  <a:pt x="10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36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24"/>
                  <a:pt x="56" y="24"/>
                  <a:pt x="5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210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213"/>
          <p:cNvSpPr>
            <a:spLocks noEditPoints="1"/>
          </p:cNvSpPr>
          <p:nvPr/>
        </p:nvSpPr>
        <p:spPr bwMode="auto">
          <a:xfrm>
            <a:off x="8567738" y="7658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64 w 144"/>
              <a:gd name="T19" fmla="*/ 88 h 128"/>
              <a:gd name="T20" fmla="*/ 52 w 144"/>
              <a:gd name="T21" fmla="*/ 88 h 128"/>
              <a:gd name="T22" fmla="*/ 52 w 144"/>
              <a:gd name="T23" fmla="*/ 72 h 128"/>
              <a:gd name="T24" fmla="*/ 36 w 144"/>
              <a:gd name="T25" fmla="*/ 72 h 128"/>
              <a:gd name="T26" fmla="*/ 36 w 144"/>
              <a:gd name="T27" fmla="*/ 88 h 128"/>
              <a:gd name="T28" fmla="*/ 24 w 144"/>
              <a:gd name="T29" fmla="*/ 88 h 128"/>
              <a:gd name="T30" fmla="*/ 24 w 144"/>
              <a:gd name="T31" fmla="*/ 40 h 128"/>
              <a:gd name="T32" fmla="*/ 36 w 144"/>
              <a:gd name="T33" fmla="*/ 40 h 128"/>
              <a:gd name="T34" fmla="*/ 36 w 144"/>
              <a:gd name="T35" fmla="*/ 60 h 128"/>
              <a:gd name="T36" fmla="*/ 52 w 144"/>
              <a:gd name="T37" fmla="*/ 60 h 128"/>
              <a:gd name="T38" fmla="*/ 52 w 144"/>
              <a:gd name="T39" fmla="*/ 40 h 128"/>
              <a:gd name="T40" fmla="*/ 64 w 144"/>
              <a:gd name="T41" fmla="*/ 40 h 128"/>
              <a:gd name="T42" fmla="*/ 64 w 144"/>
              <a:gd name="T43" fmla="*/ 88 h 128"/>
              <a:gd name="T44" fmla="*/ 120 w 144"/>
              <a:gd name="T45" fmla="*/ 80 h 128"/>
              <a:gd name="T46" fmla="*/ 112 w 144"/>
              <a:gd name="T47" fmla="*/ 88 h 128"/>
              <a:gd name="T48" fmla="*/ 106 w 144"/>
              <a:gd name="T49" fmla="*/ 88 h 128"/>
              <a:gd name="T50" fmla="*/ 106 w 144"/>
              <a:gd name="T51" fmla="*/ 100 h 128"/>
              <a:gd name="T52" fmla="*/ 94 w 144"/>
              <a:gd name="T53" fmla="*/ 100 h 128"/>
              <a:gd name="T54" fmla="*/ 94 w 144"/>
              <a:gd name="T55" fmla="*/ 88 h 128"/>
              <a:gd name="T56" fmla="*/ 88 w 144"/>
              <a:gd name="T57" fmla="*/ 88 h 128"/>
              <a:gd name="T58" fmla="*/ 80 w 144"/>
              <a:gd name="T59" fmla="*/ 80 h 128"/>
              <a:gd name="T60" fmla="*/ 80 w 144"/>
              <a:gd name="T61" fmla="*/ 48 h 128"/>
              <a:gd name="T62" fmla="*/ 88 w 144"/>
              <a:gd name="T63" fmla="*/ 40 h 128"/>
              <a:gd name="T64" fmla="*/ 112 w 144"/>
              <a:gd name="T65" fmla="*/ 40 h 128"/>
              <a:gd name="T66" fmla="*/ 120 w 144"/>
              <a:gd name="T67" fmla="*/ 48 h 128"/>
              <a:gd name="T68" fmla="*/ 120 w 144"/>
              <a:gd name="T69" fmla="*/ 80 h 128"/>
              <a:gd name="T70" fmla="*/ 92 w 144"/>
              <a:gd name="T71" fmla="*/ 76 h 128"/>
              <a:gd name="T72" fmla="*/ 108 w 144"/>
              <a:gd name="T73" fmla="*/ 76 h 128"/>
              <a:gd name="T74" fmla="*/ 108 w 144"/>
              <a:gd name="T75" fmla="*/ 52 h 128"/>
              <a:gd name="T76" fmla="*/ 92 w 144"/>
              <a:gd name="T77" fmla="*/ 52 h 128"/>
              <a:gd name="T78" fmla="*/ 92 w 144"/>
              <a:gd name="T79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6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2" y="72"/>
                  <a:pt x="52" y="72"/>
                  <a:pt x="5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36" y="88"/>
                  <a:pt x="36" y="88"/>
                  <a:pt x="36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40"/>
                  <a:pt x="24" y="40"/>
                  <a:pt x="24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60"/>
                  <a:pt x="36" y="60"/>
                  <a:pt x="36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88"/>
                </a:lnTo>
                <a:close/>
                <a:moveTo>
                  <a:pt x="120" y="80"/>
                </a:moveTo>
                <a:cubicBezTo>
                  <a:pt x="120" y="84"/>
                  <a:pt x="116" y="88"/>
                  <a:pt x="112" y="88"/>
                </a:cubicBezTo>
                <a:cubicBezTo>
                  <a:pt x="106" y="88"/>
                  <a:pt x="106" y="88"/>
                  <a:pt x="106" y="88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94" y="100"/>
                  <a:pt x="94" y="100"/>
                  <a:pt x="94" y="100"/>
                </a:cubicBezTo>
                <a:cubicBezTo>
                  <a:pt x="94" y="88"/>
                  <a:pt x="94" y="88"/>
                  <a:pt x="9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84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44"/>
                  <a:pt x="84" y="40"/>
                  <a:pt x="88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80"/>
                </a:lnTo>
                <a:close/>
                <a:moveTo>
                  <a:pt x="92" y="76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2" y="52"/>
                  <a:pt x="92" y="52"/>
                  <a:pt x="92" y="52"/>
                </a:cubicBezTo>
                <a:lnTo>
                  <a:pt x="92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216"/>
          <p:cNvSpPr>
            <a:spLocks noEditPoints="1"/>
          </p:cNvSpPr>
          <p:nvPr/>
        </p:nvSpPr>
        <p:spPr bwMode="auto">
          <a:xfrm>
            <a:off x="6265863" y="7615238"/>
            <a:ext cx="666750" cy="766763"/>
          </a:xfrm>
          <a:custGeom>
            <a:avLst/>
            <a:gdLst>
              <a:gd name="T0" fmla="*/ 112 w 144"/>
              <a:gd name="T1" fmla="*/ 150 h 166"/>
              <a:gd name="T2" fmla="*/ 106 w 144"/>
              <a:gd name="T3" fmla="*/ 149 h 166"/>
              <a:gd name="T4" fmla="*/ 92 w 144"/>
              <a:gd name="T5" fmla="*/ 130 h 166"/>
              <a:gd name="T6" fmla="*/ 73 w 144"/>
              <a:gd name="T7" fmla="*/ 106 h 166"/>
              <a:gd name="T8" fmla="*/ 55 w 144"/>
              <a:gd name="T9" fmla="*/ 85 h 166"/>
              <a:gd name="T10" fmla="*/ 48 w 144"/>
              <a:gd name="T11" fmla="*/ 62 h 166"/>
              <a:gd name="T12" fmla="*/ 88 w 144"/>
              <a:gd name="T13" fmla="*/ 22 h 166"/>
              <a:gd name="T14" fmla="*/ 128 w 144"/>
              <a:gd name="T15" fmla="*/ 62 h 166"/>
              <a:gd name="T16" fmla="*/ 144 w 144"/>
              <a:gd name="T17" fmla="*/ 62 h 166"/>
              <a:gd name="T18" fmla="*/ 88 w 144"/>
              <a:gd name="T19" fmla="*/ 6 h 166"/>
              <a:gd name="T20" fmla="*/ 32 w 144"/>
              <a:gd name="T21" fmla="*/ 62 h 166"/>
              <a:gd name="T22" fmla="*/ 41 w 144"/>
              <a:gd name="T23" fmla="*/ 93 h 166"/>
              <a:gd name="T24" fmla="*/ 63 w 144"/>
              <a:gd name="T25" fmla="*/ 118 h 166"/>
              <a:gd name="T26" fmla="*/ 77 w 144"/>
              <a:gd name="T27" fmla="*/ 135 h 166"/>
              <a:gd name="T28" fmla="*/ 99 w 144"/>
              <a:gd name="T29" fmla="*/ 163 h 166"/>
              <a:gd name="T30" fmla="*/ 112 w 144"/>
              <a:gd name="T31" fmla="*/ 166 h 166"/>
              <a:gd name="T32" fmla="*/ 144 w 144"/>
              <a:gd name="T33" fmla="*/ 134 h 166"/>
              <a:gd name="T34" fmla="*/ 128 w 144"/>
              <a:gd name="T35" fmla="*/ 134 h 166"/>
              <a:gd name="T36" fmla="*/ 112 w 144"/>
              <a:gd name="T37" fmla="*/ 150 h 166"/>
              <a:gd name="T38" fmla="*/ 37 w 144"/>
              <a:gd name="T39" fmla="*/ 11 h 166"/>
              <a:gd name="T40" fmla="*/ 26 w 144"/>
              <a:gd name="T41" fmla="*/ 0 h 166"/>
              <a:gd name="T42" fmla="*/ 0 w 144"/>
              <a:gd name="T43" fmla="*/ 62 h 166"/>
              <a:gd name="T44" fmla="*/ 26 w 144"/>
              <a:gd name="T45" fmla="*/ 124 h 166"/>
              <a:gd name="T46" fmla="*/ 37 w 144"/>
              <a:gd name="T47" fmla="*/ 113 h 166"/>
              <a:gd name="T48" fmla="*/ 16 w 144"/>
              <a:gd name="T49" fmla="*/ 62 h 166"/>
              <a:gd name="T50" fmla="*/ 37 w 144"/>
              <a:gd name="T51" fmla="*/ 11 h 166"/>
              <a:gd name="T52" fmla="*/ 68 w 144"/>
              <a:gd name="T53" fmla="*/ 62 h 166"/>
              <a:gd name="T54" fmla="*/ 88 w 144"/>
              <a:gd name="T55" fmla="*/ 82 h 166"/>
              <a:gd name="T56" fmla="*/ 108 w 144"/>
              <a:gd name="T57" fmla="*/ 62 h 166"/>
              <a:gd name="T58" fmla="*/ 88 w 144"/>
              <a:gd name="T59" fmla="*/ 42 h 166"/>
              <a:gd name="T60" fmla="*/ 68 w 144"/>
              <a:gd name="T61" fmla="*/ 6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6">
                <a:moveTo>
                  <a:pt x="112" y="150"/>
                </a:moveTo>
                <a:cubicBezTo>
                  <a:pt x="110" y="150"/>
                  <a:pt x="107" y="150"/>
                  <a:pt x="106" y="149"/>
                </a:cubicBezTo>
                <a:cubicBezTo>
                  <a:pt x="100" y="146"/>
                  <a:pt x="96" y="142"/>
                  <a:pt x="92" y="130"/>
                </a:cubicBezTo>
                <a:cubicBezTo>
                  <a:pt x="88" y="117"/>
                  <a:pt x="80" y="111"/>
                  <a:pt x="73" y="106"/>
                </a:cubicBezTo>
                <a:cubicBezTo>
                  <a:pt x="67" y="101"/>
                  <a:pt x="60" y="96"/>
                  <a:pt x="55" y="85"/>
                </a:cubicBezTo>
                <a:cubicBezTo>
                  <a:pt x="50" y="78"/>
                  <a:pt x="48" y="69"/>
                  <a:pt x="48" y="62"/>
                </a:cubicBezTo>
                <a:cubicBezTo>
                  <a:pt x="48" y="40"/>
                  <a:pt x="66" y="22"/>
                  <a:pt x="88" y="22"/>
                </a:cubicBezTo>
                <a:cubicBezTo>
                  <a:pt x="110" y="22"/>
                  <a:pt x="128" y="40"/>
                  <a:pt x="128" y="62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31"/>
                  <a:pt x="119" y="6"/>
                  <a:pt x="88" y="6"/>
                </a:cubicBezTo>
                <a:cubicBezTo>
                  <a:pt x="57" y="6"/>
                  <a:pt x="32" y="31"/>
                  <a:pt x="32" y="62"/>
                </a:cubicBezTo>
                <a:cubicBezTo>
                  <a:pt x="32" y="72"/>
                  <a:pt x="35" y="83"/>
                  <a:pt x="41" y="93"/>
                </a:cubicBezTo>
                <a:cubicBezTo>
                  <a:pt x="48" y="106"/>
                  <a:pt x="56" y="113"/>
                  <a:pt x="63" y="118"/>
                </a:cubicBezTo>
                <a:cubicBezTo>
                  <a:pt x="70" y="123"/>
                  <a:pt x="74" y="127"/>
                  <a:pt x="77" y="135"/>
                </a:cubicBezTo>
                <a:cubicBezTo>
                  <a:pt x="82" y="149"/>
                  <a:pt x="88" y="157"/>
                  <a:pt x="99" y="163"/>
                </a:cubicBezTo>
                <a:cubicBezTo>
                  <a:pt x="103" y="165"/>
                  <a:pt x="107" y="166"/>
                  <a:pt x="112" y="166"/>
                </a:cubicBezTo>
                <a:cubicBezTo>
                  <a:pt x="130" y="166"/>
                  <a:pt x="144" y="152"/>
                  <a:pt x="144" y="134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28" y="143"/>
                  <a:pt x="121" y="150"/>
                  <a:pt x="112" y="150"/>
                </a:cubicBezTo>
                <a:close/>
                <a:moveTo>
                  <a:pt x="37" y="11"/>
                </a:moveTo>
                <a:cubicBezTo>
                  <a:pt x="26" y="0"/>
                  <a:pt x="26" y="0"/>
                  <a:pt x="26" y="0"/>
                </a:cubicBezTo>
                <a:cubicBezTo>
                  <a:pt x="10" y="16"/>
                  <a:pt x="0" y="38"/>
                  <a:pt x="0" y="62"/>
                </a:cubicBezTo>
                <a:cubicBezTo>
                  <a:pt x="0" y="86"/>
                  <a:pt x="10" y="108"/>
                  <a:pt x="26" y="124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24" y="100"/>
                  <a:pt x="16" y="82"/>
                  <a:pt x="16" y="62"/>
                </a:cubicBezTo>
                <a:cubicBezTo>
                  <a:pt x="16" y="42"/>
                  <a:pt x="24" y="24"/>
                  <a:pt x="37" y="11"/>
                </a:cubicBezTo>
                <a:close/>
                <a:moveTo>
                  <a:pt x="68" y="62"/>
                </a:moveTo>
                <a:cubicBezTo>
                  <a:pt x="68" y="73"/>
                  <a:pt x="77" y="82"/>
                  <a:pt x="88" y="82"/>
                </a:cubicBezTo>
                <a:cubicBezTo>
                  <a:pt x="99" y="82"/>
                  <a:pt x="108" y="73"/>
                  <a:pt x="108" y="62"/>
                </a:cubicBezTo>
                <a:cubicBezTo>
                  <a:pt x="108" y="51"/>
                  <a:pt x="99" y="42"/>
                  <a:pt x="88" y="42"/>
                </a:cubicBezTo>
                <a:cubicBezTo>
                  <a:pt x="77" y="42"/>
                  <a:pt x="68" y="51"/>
                  <a:pt x="68" y="6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219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314 w 483"/>
              <a:gd name="T1" fmla="*/ 133 h 483"/>
              <a:gd name="T2" fmla="*/ 314 w 483"/>
              <a:gd name="T3" fmla="*/ 0 h 483"/>
              <a:gd name="T4" fmla="*/ 169 w 483"/>
              <a:gd name="T5" fmla="*/ 0 h 483"/>
              <a:gd name="T6" fmla="*/ 169 w 483"/>
              <a:gd name="T7" fmla="*/ 133 h 483"/>
              <a:gd name="T8" fmla="*/ 241 w 483"/>
              <a:gd name="T9" fmla="*/ 205 h 483"/>
              <a:gd name="T10" fmla="*/ 314 w 483"/>
              <a:gd name="T11" fmla="*/ 133 h 483"/>
              <a:gd name="T12" fmla="*/ 133 w 483"/>
              <a:gd name="T13" fmla="*/ 169 h 483"/>
              <a:gd name="T14" fmla="*/ 0 w 483"/>
              <a:gd name="T15" fmla="*/ 169 h 483"/>
              <a:gd name="T16" fmla="*/ 0 w 483"/>
              <a:gd name="T17" fmla="*/ 314 h 483"/>
              <a:gd name="T18" fmla="*/ 133 w 483"/>
              <a:gd name="T19" fmla="*/ 314 h 483"/>
              <a:gd name="T20" fmla="*/ 205 w 483"/>
              <a:gd name="T21" fmla="*/ 242 h 483"/>
              <a:gd name="T22" fmla="*/ 133 w 483"/>
              <a:gd name="T23" fmla="*/ 169 h 483"/>
              <a:gd name="T24" fmla="*/ 169 w 483"/>
              <a:gd name="T25" fmla="*/ 350 h 483"/>
              <a:gd name="T26" fmla="*/ 169 w 483"/>
              <a:gd name="T27" fmla="*/ 483 h 483"/>
              <a:gd name="T28" fmla="*/ 314 w 483"/>
              <a:gd name="T29" fmla="*/ 483 h 483"/>
              <a:gd name="T30" fmla="*/ 314 w 483"/>
              <a:gd name="T31" fmla="*/ 350 h 483"/>
              <a:gd name="T32" fmla="*/ 241 w 483"/>
              <a:gd name="T33" fmla="*/ 278 h 483"/>
              <a:gd name="T34" fmla="*/ 169 w 483"/>
              <a:gd name="T35" fmla="*/ 350 h 483"/>
              <a:gd name="T36" fmla="*/ 350 w 483"/>
              <a:gd name="T37" fmla="*/ 169 h 483"/>
              <a:gd name="T38" fmla="*/ 278 w 483"/>
              <a:gd name="T39" fmla="*/ 242 h 483"/>
              <a:gd name="T40" fmla="*/ 350 w 483"/>
              <a:gd name="T41" fmla="*/ 314 h 483"/>
              <a:gd name="T42" fmla="*/ 483 w 483"/>
              <a:gd name="T43" fmla="*/ 314 h 483"/>
              <a:gd name="T44" fmla="*/ 483 w 483"/>
              <a:gd name="T45" fmla="*/ 169 h 483"/>
              <a:gd name="T46" fmla="*/ 350 w 483"/>
              <a:gd name="T47" fmla="*/ 16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3" h="483">
                <a:moveTo>
                  <a:pt x="314" y="133"/>
                </a:moveTo>
                <a:lnTo>
                  <a:pt x="314" y="0"/>
                </a:lnTo>
                <a:lnTo>
                  <a:pt x="169" y="0"/>
                </a:lnTo>
                <a:lnTo>
                  <a:pt x="169" y="133"/>
                </a:lnTo>
                <a:lnTo>
                  <a:pt x="241" y="205"/>
                </a:lnTo>
                <a:lnTo>
                  <a:pt x="314" y="133"/>
                </a:lnTo>
                <a:close/>
                <a:moveTo>
                  <a:pt x="133" y="169"/>
                </a:moveTo>
                <a:lnTo>
                  <a:pt x="0" y="169"/>
                </a:lnTo>
                <a:lnTo>
                  <a:pt x="0" y="314"/>
                </a:lnTo>
                <a:lnTo>
                  <a:pt x="133" y="314"/>
                </a:lnTo>
                <a:lnTo>
                  <a:pt x="205" y="242"/>
                </a:lnTo>
                <a:lnTo>
                  <a:pt x="133" y="169"/>
                </a:lnTo>
                <a:close/>
                <a:moveTo>
                  <a:pt x="169" y="350"/>
                </a:moveTo>
                <a:lnTo>
                  <a:pt x="169" y="483"/>
                </a:lnTo>
                <a:lnTo>
                  <a:pt x="314" y="483"/>
                </a:lnTo>
                <a:lnTo>
                  <a:pt x="314" y="350"/>
                </a:lnTo>
                <a:lnTo>
                  <a:pt x="241" y="278"/>
                </a:lnTo>
                <a:lnTo>
                  <a:pt x="169" y="350"/>
                </a:lnTo>
                <a:close/>
                <a:moveTo>
                  <a:pt x="350" y="169"/>
                </a:moveTo>
                <a:lnTo>
                  <a:pt x="278" y="242"/>
                </a:lnTo>
                <a:lnTo>
                  <a:pt x="350" y="314"/>
                </a:lnTo>
                <a:lnTo>
                  <a:pt x="483" y="314"/>
                </a:lnTo>
                <a:lnTo>
                  <a:pt x="483" y="169"/>
                </a:lnTo>
                <a:lnTo>
                  <a:pt x="350" y="16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222"/>
          <p:cNvSpPr>
            <a:spLocks noEditPoints="1"/>
          </p:cNvSpPr>
          <p:nvPr/>
        </p:nvSpPr>
        <p:spPr bwMode="auto">
          <a:xfrm>
            <a:off x="1598613" y="7620000"/>
            <a:ext cx="617538" cy="766763"/>
          </a:xfrm>
          <a:custGeom>
            <a:avLst/>
            <a:gdLst>
              <a:gd name="T0" fmla="*/ 0 w 128"/>
              <a:gd name="T1" fmla="*/ 96 h 160"/>
              <a:gd name="T2" fmla="*/ 64 w 128"/>
              <a:gd name="T3" fmla="*/ 160 h 160"/>
              <a:gd name="T4" fmla="*/ 128 w 128"/>
              <a:gd name="T5" fmla="*/ 96 h 160"/>
              <a:gd name="T6" fmla="*/ 112 w 128"/>
              <a:gd name="T7" fmla="*/ 96 h 160"/>
              <a:gd name="T8" fmla="*/ 64 w 128"/>
              <a:gd name="T9" fmla="*/ 144 h 160"/>
              <a:gd name="T10" fmla="*/ 16 w 128"/>
              <a:gd name="T11" fmla="*/ 96 h 160"/>
              <a:gd name="T12" fmla="*/ 64 w 128"/>
              <a:gd name="T13" fmla="*/ 48 h 160"/>
              <a:gd name="T14" fmla="*/ 64 w 128"/>
              <a:gd name="T15" fmla="*/ 80 h 160"/>
              <a:gd name="T16" fmla="*/ 104 w 128"/>
              <a:gd name="T17" fmla="*/ 40 h 160"/>
              <a:gd name="T18" fmla="*/ 64 w 128"/>
              <a:gd name="T19" fmla="*/ 0 h 160"/>
              <a:gd name="T20" fmla="*/ 64 w 128"/>
              <a:gd name="T21" fmla="*/ 32 h 160"/>
              <a:gd name="T22" fmla="*/ 0 w 128"/>
              <a:gd name="T23" fmla="*/ 96 h 160"/>
              <a:gd name="T24" fmla="*/ 54 w 128"/>
              <a:gd name="T25" fmla="*/ 103 h 160"/>
              <a:gd name="T26" fmla="*/ 56 w 128"/>
              <a:gd name="T27" fmla="*/ 86 h 160"/>
              <a:gd name="T28" fmla="*/ 75 w 128"/>
              <a:gd name="T29" fmla="*/ 86 h 160"/>
              <a:gd name="T30" fmla="*/ 75 w 128"/>
              <a:gd name="T31" fmla="*/ 92 h 160"/>
              <a:gd name="T32" fmla="*/ 61 w 128"/>
              <a:gd name="T33" fmla="*/ 92 h 160"/>
              <a:gd name="T34" fmla="*/ 60 w 128"/>
              <a:gd name="T35" fmla="*/ 99 h 160"/>
              <a:gd name="T36" fmla="*/ 61 w 128"/>
              <a:gd name="T37" fmla="*/ 98 h 160"/>
              <a:gd name="T38" fmla="*/ 62 w 128"/>
              <a:gd name="T39" fmla="*/ 98 h 160"/>
              <a:gd name="T40" fmla="*/ 64 w 128"/>
              <a:gd name="T41" fmla="*/ 98 h 160"/>
              <a:gd name="T42" fmla="*/ 66 w 128"/>
              <a:gd name="T43" fmla="*/ 98 h 160"/>
              <a:gd name="T44" fmla="*/ 70 w 128"/>
              <a:gd name="T45" fmla="*/ 98 h 160"/>
              <a:gd name="T46" fmla="*/ 73 w 128"/>
              <a:gd name="T47" fmla="*/ 101 h 160"/>
              <a:gd name="T48" fmla="*/ 75 w 128"/>
              <a:gd name="T49" fmla="*/ 104 h 160"/>
              <a:gd name="T50" fmla="*/ 76 w 128"/>
              <a:gd name="T51" fmla="*/ 109 h 160"/>
              <a:gd name="T52" fmla="*/ 75 w 128"/>
              <a:gd name="T53" fmla="*/ 114 h 160"/>
              <a:gd name="T54" fmla="*/ 73 w 128"/>
              <a:gd name="T55" fmla="*/ 117 h 160"/>
              <a:gd name="T56" fmla="*/ 70 w 128"/>
              <a:gd name="T57" fmla="*/ 120 h 160"/>
              <a:gd name="T58" fmla="*/ 64 w 128"/>
              <a:gd name="T59" fmla="*/ 120 h 160"/>
              <a:gd name="T60" fmla="*/ 60 w 128"/>
              <a:gd name="T61" fmla="*/ 120 h 160"/>
              <a:gd name="T62" fmla="*/ 56 w 128"/>
              <a:gd name="T63" fmla="*/ 118 h 160"/>
              <a:gd name="T64" fmla="*/ 54 w 128"/>
              <a:gd name="T65" fmla="*/ 114 h 160"/>
              <a:gd name="T66" fmla="*/ 53 w 128"/>
              <a:gd name="T67" fmla="*/ 110 h 160"/>
              <a:gd name="T68" fmla="*/ 60 w 128"/>
              <a:gd name="T69" fmla="*/ 110 h 160"/>
              <a:gd name="T70" fmla="*/ 61 w 128"/>
              <a:gd name="T71" fmla="*/ 113 h 160"/>
              <a:gd name="T72" fmla="*/ 64 w 128"/>
              <a:gd name="T73" fmla="*/ 114 h 160"/>
              <a:gd name="T74" fmla="*/ 66 w 128"/>
              <a:gd name="T75" fmla="*/ 114 h 160"/>
              <a:gd name="T76" fmla="*/ 68 w 128"/>
              <a:gd name="T77" fmla="*/ 113 h 160"/>
              <a:gd name="T78" fmla="*/ 69 w 128"/>
              <a:gd name="T79" fmla="*/ 111 h 160"/>
              <a:gd name="T80" fmla="*/ 69 w 128"/>
              <a:gd name="T81" fmla="*/ 108 h 160"/>
              <a:gd name="T82" fmla="*/ 69 w 128"/>
              <a:gd name="T83" fmla="*/ 106 h 160"/>
              <a:gd name="T84" fmla="*/ 68 w 128"/>
              <a:gd name="T85" fmla="*/ 104 h 160"/>
              <a:gd name="T86" fmla="*/ 66 w 128"/>
              <a:gd name="T87" fmla="*/ 103 h 160"/>
              <a:gd name="T88" fmla="*/ 64 w 128"/>
              <a:gd name="T89" fmla="*/ 102 h 160"/>
              <a:gd name="T90" fmla="*/ 62 w 128"/>
              <a:gd name="T91" fmla="*/ 102 h 160"/>
              <a:gd name="T92" fmla="*/ 61 w 128"/>
              <a:gd name="T93" fmla="*/ 103 h 160"/>
              <a:gd name="T94" fmla="*/ 60 w 128"/>
              <a:gd name="T95" fmla="*/ 104 h 160"/>
              <a:gd name="T96" fmla="*/ 59 w 128"/>
              <a:gd name="T97" fmla="*/ 105 h 160"/>
              <a:gd name="T98" fmla="*/ 54 w 128"/>
              <a:gd name="T99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  <a:moveTo>
                  <a:pt x="54" y="103"/>
                </a:moveTo>
                <a:cubicBezTo>
                  <a:pt x="56" y="86"/>
                  <a:pt x="56" y="86"/>
                  <a:pt x="56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92"/>
                  <a:pt x="75" y="92"/>
                  <a:pt x="75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9"/>
                  <a:pt x="60" y="99"/>
                  <a:pt x="60" y="99"/>
                </a:cubicBezTo>
                <a:cubicBezTo>
                  <a:pt x="61" y="99"/>
                  <a:pt x="61" y="98"/>
                  <a:pt x="61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3" y="98"/>
                  <a:pt x="63" y="98"/>
                  <a:pt x="64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67" y="98"/>
                  <a:pt x="69" y="98"/>
                  <a:pt x="70" y="98"/>
                </a:cubicBezTo>
                <a:cubicBezTo>
                  <a:pt x="71" y="99"/>
                  <a:pt x="72" y="100"/>
                  <a:pt x="73" y="101"/>
                </a:cubicBezTo>
                <a:cubicBezTo>
                  <a:pt x="74" y="102"/>
                  <a:pt x="75" y="103"/>
                  <a:pt x="75" y="104"/>
                </a:cubicBezTo>
                <a:cubicBezTo>
                  <a:pt x="76" y="106"/>
                  <a:pt x="76" y="108"/>
                  <a:pt x="76" y="109"/>
                </a:cubicBezTo>
                <a:cubicBezTo>
                  <a:pt x="76" y="111"/>
                  <a:pt x="76" y="112"/>
                  <a:pt x="75" y="114"/>
                </a:cubicBezTo>
                <a:cubicBezTo>
                  <a:pt x="75" y="115"/>
                  <a:pt x="74" y="116"/>
                  <a:pt x="73" y="117"/>
                </a:cubicBezTo>
                <a:cubicBezTo>
                  <a:pt x="72" y="118"/>
                  <a:pt x="71" y="119"/>
                  <a:pt x="70" y="120"/>
                </a:cubicBezTo>
                <a:cubicBezTo>
                  <a:pt x="68" y="120"/>
                  <a:pt x="66" y="120"/>
                  <a:pt x="64" y="120"/>
                </a:cubicBezTo>
                <a:cubicBezTo>
                  <a:pt x="63" y="120"/>
                  <a:pt x="62" y="120"/>
                  <a:pt x="60" y="120"/>
                </a:cubicBezTo>
                <a:cubicBezTo>
                  <a:pt x="58" y="119"/>
                  <a:pt x="58" y="118"/>
                  <a:pt x="56" y="118"/>
                </a:cubicBezTo>
                <a:cubicBezTo>
                  <a:pt x="55" y="117"/>
                  <a:pt x="54" y="116"/>
                  <a:pt x="54" y="114"/>
                </a:cubicBezTo>
                <a:cubicBezTo>
                  <a:pt x="54" y="113"/>
                  <a:pt x="53" y="112"/>
                  <a:pt x="53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2"/>
                  <a:pt x="60" y="112"/>
                  <a:pt x="61" y="113"/>
                </a:cubicBezTo>
                <a:cubicBezTo>
                  <a:pt x="62" y="114"/>
                  <a:pt x="63" y="114"/>
                  <a:pt x="64" y="114"/>
                </a:cubicBezTo>
                <a:cubicBezTo>
                  <a:pt x="65" y="114"/>
                  <a:pt x="66" y="114"/>
                  <a:pt x="66" y="114"/>
                </a:cubicBezTo>
                <a:cubicBezTo>
                  <a:pt x="67" y="114"/>
                  <a:pt x="68" y="113"/>
                  <a:pt x="68" y="113"/>
                </a:cubicBezTo>
                <a:cubicBezTo>
                  <a:pt x="68" y="112"/>
                  <a:pt x="69" y="112"/>
                  <a:pt x="69" y="111"/>
                </a:cubicBezTo>
                <a:cubicBezTo>
                  <a:pt x="69" y="110"/>
                  <a:pt x="69" y="109"/>
                  <a:pt x="69" y="108"/>
                </a:cubicBezTo>
                <a:cubicBezTo>
                  <a:pt x="69" y="108"/>
                  <a:pt x="69" y="107"/>
                  <a:pt x="69" y="106"/>
                </a:cubicBezTo>
                <a:cubicBezTo>
                  <a:pt x="68" y="105"/>
                  <a:pt x="68" y="105"/>
                  <a:pt x="68" y="104"/>
                </a:cubicBezTo>
                <a:cubicBezTo>
                  <a:pt x="67" y="103"/>
                  <a:pt x="66" y="103"/>
                  <a:pt x="66" y="103"/>
                </a:cubicBezTo>
                <a:cubicBezTo>
                  <a:pt x="66" y="102"/>
                  <a:pt x="64" y="102"/>
                  <a:pt x="64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2" y="102"/>
                  <a:pt x="61" y="103"/>
                  <a:pt x="61" y="103"/>
                </a:cubicBezTo>
                <a:cubicBezTo>
                  <a:pt x="60" y="103"/>
                  <a:pt x="60" y="104"/>
                  <a:pt x="60" y="104"/>
                </a:cubicBezTo>
                <a:cubicBezTo>
                  <a:pt x="59" y="105"/>
                  <a:pt x="59" y="105"/>
                  <a:pt x="59" y="105"/>
                </a:cubicBezTo>
                <a:lnTo>
                  <a:pt x="54" y="1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225"/>
          <p:cNvSpPr>
            <a:spLocks noEditPoints="1"/>
          </p:cNvSpPr>
          <p:nvPr/>
        </p:nvSpPr>
        <p:spPr bwMode="auto">
          <a:xfrm>
            <a:off x="15695613" y="5588000"/>
            <a:ext cx="617538" cy="766763"/>
          </a:xfrm>
          <a:custGeom>
            <a:avLst/>
            <a:gdLst>
              <a:gd name="T0" fmla="*/ 48 w 128"/>
              <a:gd name="T1" fmla="*/ 100 h 160"/>
              <a:gd name="T2" fmla="*/ 53 w 128"/>
              <a:gd name="T3" fmla="*/ 95 h 160"/>
              <a:gd name="T4" fmla="*/ 52 w 128"/>
              <a:gd name="T5" fmla="*/ 92 h 160"/>
              <a:gd name="T6" fmla="*/ 48 w 128"/>
              <a:gd name="T7" fmla="*/ 91 h 160"/>
              <a:gd name="T8" fmla="*/ 45 w 128"/>
              <a:gd name="T9" fmla="*/ 92 h 160"/>
              <a:gd name="T10" fmla="*/ 44 w 128"/>
              <a:gd name="T11" fmla="*/ 95 h 160"/>
              <a:gd name="T12" fmla="*/ 38 w 128"/>
              <a:gd name="T13" fmla="*/ 91 h 160"/>
              <a:gd name="T14" fmla="*/ 44 w 128"/>
              <a:gd name="T15" fmla="*/ 86 h 160"/>
              <a:gd name="T16" fmla="*/ 53 w 128"/>
              <a:gd name="T17" fmla="*/ 86 h 160"/>
              <a:gd name="T18" fmla="*/ 59 w 128"/>
              <a:gd name="T19" fmla="*/ 91 h 160"/>
              <a:gd name="T20" fmla="*/ 60 w 128"/>
              <a:gd name="T21" fmla="*/ 98 h 160"/>
              <a:gd name="T22" fmla="*/ 57 w 128"/>
              <a:gd name="T23" fmla="*/ 101 h 160"/>
              <a:gd name="T24" fmla="*/ 59 w 128"/>
              <a:gd name="T25" fmla="*/ 106 h 160"/>
              <a:gd name="T26" fmla="*/ 60 w 128"/>
              <a:gd name="T27" fmla="*/ 115 h 160"/>
              <a:gd name="T28" fmla="*/ 53 w 128"/>
              <a:gd name="T29" fmla="*/ 120 h 160"/>
              <a:gd name="T30" fmla="*/ 44 w 128"/>
              <a:gd name="T31" fmla="*/ 120 h 160"/>
              <a:gd name="T32" fmla="*/ 38 w 128"/>
              <a:gd name="T33" fmla="*/ 115 h 160"/>
              <a:gd name="T34" fmla="*/ 44 w 128"/>
              <a:gd name="T35" fmla="*/ 111 h 160"/>
              <a:gd name="T36" fmla="*/ 45 w 128"/>
              <a:gd name="T37" fmla="*/ 114 h 160"/>
              <a:gd name="T38" fmla="*/ 49 w 128"/>
              <a:gd name="T39" fmla="*/ 115 h 160"/>
              <a:gd name="T40" fmla="*/ 52 w 128"/>
              <a:gd name="T41" fmla="*/ 114 h 160"/>
              <a:gd name="T42" fmla="*/ 54 w 128"/>
              <a:gd name="T43" fmla="*/ 110 h 160"/>
              <a:gd name="T44" fmla="*/ 52 w 128"/>
              <a:gd name="T45" fmla="*/ 106 h 160"/>
              <a:gd name="T46" fmla="*/ 48 w 128"/>
              <a:gd name="T47" fmla="*/ 105 h 160"/>
              <a:gd name="T48" fmla="*/ 45 w 128"/>
              <a:gd name="T49" fmla="*/ 100 h 160"/>
              <a:gd name="T50" fmla="*/ 90 w 128"/>
              <a:gd name="T51" fmla="*/ 106 h 160"/>
              <a:gd name="T52" fmla="*/ 87 w 128"/>
              <a:gd name="T53" fmla="*/ 117 h 160"/>
              <a:gd name="T54" fmla="*/ 79 w 128"/>
              <a:gd name="T55" fmla="*/ 121 h 160"/>
              <a:gd name="T56" fmla="*/ 70 w 128"/>
              <a:gd name="T57" fmla="*/ 117 h 160"/>
              <a:gd name="T58" fmla="*/ 67 w 128"/>
              <a:gd name="T59" fmla="*/ 106 h 160"/>
              <a:gd name="T60" fmla="*/ 68 w 128"/>
              <a:gd name="T61" fmla="*/ 94 h 160"/>
              <a:gd name="T62" fmla="*/ 74 w 128"/>
              <a:gd name="T63" fmla="*/ 86 h 160"/>
              <a:gd name="T64" fmla="*/ 84 w 128"/>
              <a:gd name="T65" fmla="*/ 86 h 160"/>
              <a:gd name="T66" fmla="*/ 90 w 128"/>
              <a:gd name="T67" fmla="*/ 94 h 160"/>
              <a:gd name="T68" fmla="*/ 90 w 128"/>
              <a:gd name="T69" fmla="*/ 106 h 160"/>
              <a:gd name="T70" fmla="*/ 83 w 128"/>
              <a:gd name="T71" fmla="*/ 95 h 160"/>
              <a:gd name="T72" fmla="*/ 81 w 128"/>
              <a:gd name="T73" fmla="*/ 92 h 160"/>
              <a:gd name="T74" fmla="*/ 77 w 128"/>
              <a:gd name="T75" fmla="*/ 92 h 160"/>
              <a:gd name="T76" fmla="*/ 74 w 128"/>
              <a:gd name="T77" fmla="*/ 95 h 160"/>
              <a:gd name="T78" fmla="*/ 74 w 128"/>
              <a:gd name="T79" fmla="*/ 107 h 160"/>
              <a:gd name="T80" fmla="*/ 75 w 128"/>
              <a:gd name="T81" fmla="*/ 113 h 160"/>
              <a:gd name="T82" fmla="*/ 79 w 128"/>
              <a:gd name="T83" fmla="*/ 115 h 160"/>
              <a:gd name="T84" fmla="*/ 82 w 128"/>
              <a:gd name="T85" fmla="*/ 113 h 160"/>
              <a:gd name="T86" fmla="*/ 84 w 128"/>
              <a:gd name="T87" fmla="*/ 107 h 160"/>
              <a:gd name="T88" fmla="*/ 0 w 128"/>
              <a:gd name="T89" fmla="*/ 96 h 160"/>
              <a:gd name="T90" fmla="*/ 128 w 128"/>
              <a:gd name="T91" fmla="*/ 96 h 160"/>
              <a:gd name="T92" fmla="*/ 64 w 128"/>
              <a:gd name="T93" fmla="*/ 144 h 160"/>
              <a:gd name="T94" fmla="*/ 64 w 128"/>
              <a:gd name="T95" fmla="*/ 48 h 160"/>
              <a:gd name="T96" fmla="*/ 104 w 128"/>
              <a:gd name="T97" fmla="*/ 40 h 160"/>
              <a:gd name="T98" fmla="*/ 64 w 128"/>
              <a:gd name="T99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44" y="100"/>
                </a:moveTo>
                <a:cubicBezTo>
                  <a:pt x="48" y="100"/>
                  <a:pt x="48" y="100"/>
                  <a:pt x="48" y="100"/>
                </a:cubicBezTo>
                <a:cubicBezTo>
                  <a:pt x="50" y="100"/>
                  <a:pt x="51" y="100"/>
                  <a:pt x="52" y="99"/>
                </a:cubicBezTo>
                <a:cubicBezTo>
                  <a:pt x="53" y="98"/>
                  <a:pt x="53" y="97"/>
                  <a:pt x="53" y="95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1" y="91"/>
                  <a:pt x="50" y="91"/>
                </a:cubicBezTo>
                <a:cubicBezTo>
                  <a:pt x="50" y="91"/>
                  <a:pt x="49" y="91"/>
                  <a:pt x="48" y="91"/>
                </a:cubicBezTo>
                <a:cubicBezTo>
                  <a:pt x="48" y="91"/>
                  <a:pt x="47" y="91"/>
                  <a:pt x="47" y="91"/>
                </a:cubicBezTo>
                <a:cubicBezTo>
                  <a:pt x="46" y="92"/>
                  <a:pt x="46" y="92"/>
                  <a:pt x="45" y="92"/>
                </a:cubicBezTo>
                <a:cubicBezTo>
                  <a:pt x="45" y="92"/>
                  <a:pt x="44" y="93"/>
                  <a:pt x="44" y="93"/>
                </a:cubicBezTo>
                <a:cubicBezTo>
                  <a:pt x="44" y="94"/>
                  <a:pt x="44" y="94"/>
                  <a:pt x="44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37" y="93"/>
                  <a:pt x="38" y="92"/>
                  <a:pt x="38" y="91"/>
                </a:cubicBezTo>
                <a:cubicBezTo>
                  <a:pt x="38" y="90"/>
                  <a:pt x="39" y="89"/>
                  <a:pt x="40" y="88"/>
                </a:cubicBezTo>
                <a:cubicBezTo>
                  <a:pt x="42" y="87"/>
                  <a:pt x="42" y="86"/>
                  <a:pt x="44" y="86"/>
                </a:cubicBezTo>
                <a:cubicBezTo>
                  <a:pt x="46" y="86"/>
                  <a:pt x="47" y="85"/>
                  <a:pt x="48" y="85"/>
                </a:cubicBezTo>
                <a:cubicBezTo>
                  <a:pt x="50" y="85"/>
                  <a:pt x="52" y="86"/>
                  <a:pt x="53" y="86"/>
                </a:cubicBezTo>
                <a:cubicBezTo>
                  <a:pt x="55" y="86"/>
                  <a:pt x="56" y="87"/>
                  <a:pt x="57" y="88"/>
                </a:cubicBezTo>
                <a:cubicBezTo>
                  <a:pt x="58" y="89"/>
                  <a:pt x="59" y="90"/>
                  <a:pt x="59" y="91"/>
                </a:cubicBezTo>
                <a:cubicBezTo>
                  <a:pt x="60" y="92"/>
                  <a:pt x="60" y="94"/>
                  <a:pt x="60" y="96"/>
                </a:cubicBezTo>
                <a:cubicBezTo>
                  <a:pt x="60" y="96"/>
                  <a:pt x="60" y="97"/>
                  <a:pt x="60" y="98"/>
                </a:cubicBezTo>
                <a:cubicBezTo>
                  <a:pt x="59" y="98"/>
                  <a:pt x="59" y="99"/>
                  <a:pt x="58" y="100"/>
                </a:cubicBezTo>
                <a:cubicBezTo>
                  <a:pt x="58" y="100"/>
                  <a:pt x="58" y="101"/>
                  <a:pt x="57" y="101"/>
                </a:cubicBezTo>
                <a:cubicBezTo>
                  <a:pt x="56" y="102"/>
                  <a:pt x="56" y="102"/>
                  <a:pt x="54" y="102"/>
                </a:cubicBezTo>
                <a:cubicBezTo>
                  <a:pt x="56" y="103"/>
                  <a:pt x="58" y="104"/>
                  <a:pt x="59" y="106"/>
                </a:cubicBezTo>
                <a:cubicBezTo>
                  <a:pt x="60" y="107"/>
                  <a:pt x="60" y="109"/>
                  <a:pt x="60" y="110"/>
                </a:cubicBezTo>
                <a:cubicBezTo>
                  <a:pt x="60" y="112"/>
                  <a:pt x="60" y="114"/>
                  <a:pt x="60" y="115"/>
                </a:cubicBezTo>
                <a:cubicBezTo>
                  <a:pt x="59" y="116"/>
                  <a:pt x="58" y="117"/>
                  <a:pt x="57" y="118"/>
                </a:cubicBezTo>
                <a:cubicBezTo>
                  <a:pt x="56" y="119"/>
                  <a:pt x="55" y="120"/>
                  <a:pt x="53" y="120"/>
                </a:cubicBezTo>
                <a:cubicBezTo>
                  <a:pt x="52" y="120"/>
                  <a:pt x="50" y="121"/>
                  <a:pt x="48" y="121"/>
                </a:cubicBezTo>
                <a:cubicBezTo>
                  <a:pt x="47" y="121"/>
                  <a:pt x="46" y="121"/>
                  <a:pt x="44" y="120"/>
                </a:cubicBezTo>
                <a:cubicBezTo>
                  <a:pt x="42" y="120"/>
                  <a:pt x="41" y="120"/>
                  <a:pt x="40" y="118"/>
                </a:cubicBezTo>
                <a:cubicBezTo>
                  <a:pt x="40" y="117"/>
                  <a:pt x="38" y="116"/>
                  <a:pt x="38" y="115"/>
                </a:cubicBezTo>
                <a:cubicBezTo>
                  <a:pt x="37" y="114"/>
                  <a:pt x="37" y="112"/>
                  <a:pt x="37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3"/>
                  <a:pt x="44" y="113"/>
                  <a:pt x="45" y="114"/>
                </a:cubicBezTo>
                <a:cubicBezTo>
                  <a:pt x="46" y="114"/>
                  <a:pt x="46" y="114"/>
                  <a:pt x="47" y="114"/>
                </a:cubicBezTo>
                <a:cubicBezTo>
                  <a:pt x="48" y="114"/>
                  <a:pt x="48" y="115"/>
                  <a:pt x="49" y="115"/>
                </a:cubicBezTo>
                <a:cubicBezTo>
                  <a:pt x="50" y="115"/>
                  <a:pt x="50" y="115"/>
                  <a:pt x="51" y="114"/>
                </a:cubicBezTo>
                <a:cubicBezTo>
                  <a:pt x="51" y="114"/>
                  <a:pt x="52" y="114"/>
                  <a:pt x="52" y="114"/>
                </a:cubicBezTo>
                <a:cubicBezTo>
                  <a:pt x="53" y="113"/>
                  <a:pt x="53" y="113"/>
                  <a:pt x="54" y="112"/>
                </a:cubicBezTo>
                <a:cubicBezTo>
                  <a:pt x="54" y="111"/>
                  <a:pt x="54" y="111"/>
                  <a:pt x="54" y="110"/>
                </a:cubicBezTo>
                <a:cubicBezTo>
                  <a:pt x="54" y="109"/>
                  <a:pt x="54" y="108"/>
                  <a:pt x="54" y="108"/>
                </a:cubicBezTo>
                <a:cubicBezTo>
                  <a:pt x="53" y="107"/>
                  <a:pt x="53" y="106"/>
                  <a:pt x="52" y="106"/>
                </a:cubicBezTo>
                <a:cubicBezTo>
                  <a:pt x="52" y="106"/>
                  <a:pt x="51" y="105"/>
                  <a:pt x="51" y="105"/>
                </a:cubicBezTo>
                <a:cubicBezTo>
                  <a:pt x="50" y="105"/>
                  <a:pt x="49" y="105"/>
                  <a:pt x="48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0"/>
                  <a:pt x="45" y="100"/>
                  <a:pt x="45" y="100"/>
                </a:cubicBezTo>
                <a:lnTo>
                  <a:pt x="44" y="100"/>
                </a:lnTo>
                <a:close/>
                <a:moveTo>
                  <a:pt x="90" y="106"/>
                </a:moveTo>
                <a:cubicBezTo>
                  <a:pt x="90" y="108"/>
                  <a:pt x="90" y="111"/>
                  <a:pt x="90" y="112"/>
                </a:cubicBezTo>
                <a:cubicBezTo>
                  <a:pt x="89" y="114"/>
                  <a:pt x="88" y="116"/>
                  <a:pt x="87" y="117"/>
                </a:cubicBezTo>
                <a:cubicBezTo>
                  <a:pt x="86" y="118"/>
                  <a:pt x="85" y="119"/>
                  <a:pt x="84" y="120"/>
                </a:cubicBezTo>
                <a:cubicBezTo>
                  <a:pt x="82" y="121"/>
                  <a:pt x="81" y="121"/>
                  <a:pt x="79" y="121"/>
                </a:cubicBezTo>
                <a:cubicBezTo>
                  <a:pt x="77" y="121"/>
                  <a:pt x="76" y="120"/>
                  <a:pt x="74" y="120"/>
                </a:cubicBezTo>
                <a:cubicBezTo>
                  <a:pt x="72" y="120"/>
                  <a:pt x="71" y="118"/>
                  <a:pt x="70" y="117"/>
                </a:cubicBezTo>
                <a:cubicBezTo>
                  <a:pt x="70" y="116"/>
                  <a:pt x="68" y="114"/>
                  <a:pt x="68" y="113"/>
                </a:cubicBezTo>
                <a:cubicBezTo>
                  <a:pt x="68" y="111"/>
                  <a:pt x="67" y="109"/>
                  <a:pt x="67" y="106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7" y="98"/>
                  <a:pt x="68" y="95"/>
                  <a:pt x="68" y="94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4" y="86"/>
                </a:cubicBezTo>
                <a:cubicBezTo>
                  <a:pt x="75" y="86"/>
                  <a:pt x="77" y="86"/>
                  <a:pt x="79" y="86"/>
                </a:cubicBezTo>
                <a:cubicBezTo>
                  <a:pt x="81" y="86"/>
                  <a:pt x="82" y="86"/>
                  <a:pt x="84" y="86"/>
                </a:cubicBezTo>
                <a:cubicBezTo>
                  <a:pt x="85" y="87"/>
                  <a:pt x="86" y="88"/>
                  <a:pt x="87" y="89"/>
                </a:cubicBezTo>
                <a:cubicBezTo>
                  <a:pt x="88" y="90"/>
                  <a:pt x="89" y="92"/>
                  <a:pt x="90" y="94"/>
                </a:cubicBezTo>
                <a:cubicBezTo>
                  <a:pt x="90" y="95"/>
                  <a:pt x="90" y="98"/>
                  <a:pt x="90" y="100"/>
                </a:cubicBezTo>
                <a:lnTo>
                  <a:pt x="90" y="106"/>
                </a:lnTo>
                <a:close/>
                <a:moveTo>
                  <a:pt x="84" y="99"/>
                </a:moveTo>
                <a:cubicBezTo>
                  <a:pt x="84" y="98"/>
                  <a:pt x="84" y="96"/>
                  <a:pt x="83" y="95"/>
                </a:cubicBezTo>
                <a:cubicBezTo>
                  <a:pt x="83" y="94"/>
                  <a:pt x="83" y="93"/>
                  <a:pt x="82" y="93"/>
                </a:cubicBezTo>
                <a:cubicBezTo>
                  <a:pt x="82" y="92"/>
                  <a:pt x="82" y="92"/>
                  <a:pt x="81" y="92"/>
                </a:cubicBezTo>
                <a:cubicBezTo>
                  <a:pt x="80" y="92"/>
                  <a:pt x="80" y="91"/>
                  <a:pt x="79" y="91"/>
                </a:cubicBezTo>
                <a:cubicBezTo>
                  <a:pt x="78" y="91"/>
                  <a:pt x="77" y="91"/>
                  <a:pt x="77" y="92"/>
                </a:cubicBezTo>
                <a:cubicBezTo>
                  <a:pt x="76" y="92"/>
                  <a:pt x="76" y="92"/>
                  <a:pt x="75" y="93"/>
                </a:cubicBezTo>
                <a:cubicBezTo>
                  <a:pt x="75" y="93"/>
                  <a:pt x="74" y="94"/>
                  <a:pt x="74" y="95"/>
                </a:cubicBezTo>
                <a:cubicBezTo>
                  <a:pt x="74" y="96"/>
                  <a:pt x="74" y="98"/>
                  <a:pt x="74" y="99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8"/>
                  <a:pt x="74" y="110"/>
                  <a:pt x="74" y="111"/>
                </a:cubicBezTo>
                <a:cubicBezTo>
                  <a:pt x="75" y="112"/>
                  <a:pt x="75" y="113"/>
                  <a:pt x="75" y="113"/>
                </a:cubicBezTo>
                <a:cubicBezTo>
                  <a:pt x="76" y="114"/>
                  <a:pt x="76" y="114"/>
                  <a:pt x="77" y="114"/>
                </a:cubicBezTo>
                <a:cubicBezTo>
                  <a:pt x="78" y="114"/>
                  <a:pt x="78" y="115"/>
                  <a:pt x="79" y="115"/>
                </a:cubicBezTo>
                <a:cubicBezTo>
                  <a:pt x="80" y="115"/>
                  <a:pt x="80" y="115"/>
                  <a:pt x="81" y="114"/>
                </a:cubicBezTo>
                <a:cubicBezTo>
                  <a:pt x="81" y="114"/>
                  <a:pt x="82" y="114"/>
                  <a:pt x="82" y="113"/>
                </a:cubicBezTo>
                <a:cubicBezTo>
                  <a:pt x="83" y="113"/>
                  <a:pt x="83" y="112"/>
                  <a:pt x="83" y="111"/>
                </a:cubicBezTo>
                <a:cubicBezTo>
                  <a:pt x="83" y="110"/>
                  <a:pt x="84" y="108"/>
                  <a:pt x="84" y="107"/>
                </a:cubicBezTo>
                <a:lnTo>
                  <a:pt x="84" y="99"/>
                </a:lnTo>
                <a:close/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228"/>
          <p:cNvSpPr>
            <a:spLocks noEditPoints="1"/>
          </p:cNvSpPr>
          <p:nvPr/>
        </p:nvSpPr>
        <p:spPr bwMode="auto">
          <a:xfrm>
            <a:off x="13346113" y="5588000"/>
            <a:ext cx="617538" cy="766763"/>
          </a:xfrm>
          <a:custGeom>
            <a:avLst/>
            <a:gdLst>
              <a:gd name="T0" fmla="*/ 0 w 128"/>
              <a:gd name="T1" fmla="*/ 96 h 160"/>
              <a:gd name="T2" fmla="*/ 64 w 128"/>
              <a:gd name="T3" fmla="*/ 160 h 160"/>
              <a:gd name="T4" fmla="*/ 128 w 128"/>
              <a:gd name="T5" fmla="*/ 96 h 160"/>
              <a:gd name="T6" fmla="*/ 112 w 128"/>
              <a:gd name="T7" fmla="*/ 96 h 160"/>
              <a:gd name="T8" fmla="*/ 64 w 128"/>
              <a:gd name="T9" fmla="*/ 144 h 160"/>
              <a:gd name="T10" fmla="*/ 16 w 128"/>
              <a:gd name="T11" fmla="*/ 96 h 160"/>
              <a:gd name="T12" fmla="*/ 64 w 128"/>
              <a:gd name="T13" fmla="*/ 48 h 160"/>
              <a:gd name="T14" fmla="*/ 64 w 128"/>
              <a:gd name="T15" fmla="*/ 80 h 160"/>
              <a:gd name="T16" fmla="*/ 104 w 128"/>
              <a:gd name="T17" fmla="*/ 40 h 160"/>
              <a:gd name="T18" fmla="*/ 64 w 128"/>
              <a:gd name="T19" fmla="*/ 0 h 160"/>
              <a:gd name="T20" fmla="*/ 64 w 128"/>
              <a:gd name="T21" fmla="*/ 32 h 160"/>
              <a:gd name="T22" fmla="*/ 0 w 128"/>
              <a:gd name="T23" fmla="*/ 96 h 160"/>
              <a:gd name="T24" fmla="*/ 55 w 128"/>
              <a:gd name="T25" fmla="*/ 120 h 160"/>
              <a:gd name="T26" fmla="*/ 48 w 128"/>
              <a:gd name="T27" fmla="*/ 120 h 160"/>
              <a:gd name="T28" fmla="*/ 48 w 128"/>
              <a:gd name="T29" fmla="*/ 94 h 160"/>
              <a:gd name="T30" fmla="*/ 40 w 128"/>
              <a:gd name="T31" fmla="*/ 96 h 160"/>
              <a:gd name="T32" fmla="*/ 40 w 128"/>
              <a:gd name="T33" fmla="*/ 91 h 160"/>
              <a:gd name="T34" fmla="*/ 54 w 128"/>
              <a:gd name="T35" fmla="*/ 86 h 160"/>
              <a:gd name="T36" fmla="*/ 55 w 128"/>
              <a:gd name="T37" fmla="*/ 86 h 160"/>
              <a:gd name="T38" fmla="*/ 55 w 128"/>
              <a:gd name="T39" fmla="*/ 120 h 160"/>
              <a:gd name="T40" fmla="*/ 89 w 128"/>
              <a:gd name="T41" fmla="*/ 106 h 160"/>
              <a:gd name="T42" fmla="*/ 88 w 128"/>
              <a:gd name="T43" fmla="*/ 112 h 160"/>
              <a:gd name="T44" fmla="*/ 86 w 128"/>
              <a:gd name="T45" fmla="*/ 117 h 160"/>
              <a:gd name="T46" fmla="*/ 82 w 128"/>
              <a:gd name="T47" fmla="*/ 120 h 160"/>
              <a:gd name="T48" fmla="*/ 77 w 128"/>
              <a:gd name="T49" fmla="*/ 120 h 160"/>
              <a:gd name="T50" fmla="*/ 72 w 128"/>
              <a:gd name="T51" fmla="*/ 120 h 160"/>
              <a:gd name="T52" fmla="*/ 69 w 128"/>
              <a:gd name="T53" fmla="*/ 117 h 160"/>
              <a:gd name="T54" fmla="*/ 66 w 128"/>
              <a:gd name="T55" fmla="*/ 112 h 160"/>
              <a:gd name="T56" fmla="*/ 66 w 128"/>
              <a:gd name="T57" fmla="*/ 106 h 160"/>
              <a:gd name="T58" fmla="*/ 66 w 128"/>
              <a:gd name="T59" fmla="*/ 100 h 160"/>
              <a:gd name="T60" fmla="*/ 66 w 128"/>
              <a:gd name="T61" fmla="*/ 94 h 160"/>
              <a:gd name="T62" fmla="*/ 69 w 128"/>
              <a:gd name="T63" fmla="*/ 89 h 160"/>
              <a:gd name="T64" fmla="*/ 72 w 128"/>
              <a:gd name="T65" fmla="*/ 86 h 160"/>
              <a:gd name="T66" fmla="*/ 77 w 128"/>
              <a:gd name="T67" fmla="*/ 86 h 160"/>
              <a:gd name="T68" fmla="*/ 82 w 128"/>
              <a:gd name="T69" fmla="*/ 86 h 160"/>
              <a:gd name="T70" fmla="*/ 86 w 128"/>
              <a:gd name="T71" fmla="*/ 89 h 160"/>
              <a:gd name="T72" fmla="*/ 88 w 128"/>
              <a:gd name="T73" fmla="*/ 94 h 160"/>
              <a:gd name="T74" fmla="*/ 89 w 128"/>
              <a:gd name="T75" fmla="*/ 100 h 160"/>
              <a:gd name="T76" fmla="*/ 89 w 128"/>
              <a:gd name="T77" fmla="*/ 106 h 160"/>
              <a:gd name="T78" fmla="*/ 82 w 128"/>
              <a:gd name="T79" fmla="*/ 99 h 160"/>
              <a:gd name="T80" fmla="*/ 82 w 128"/>
              <a:gd name="T81" fmla="*/ 95 h 160"/>
              <a:gd name="T82" fmla="*/ 81 w 128"/>
              <a:gd name="T83" fmla="*/ 93 h 160"/>
              <a:gd name="T84" fmla="*/ 79 w 128"/>
              <a:gd name="T85" fmla="*/ 92 h 160"/>
              <a:gd name="T86" fmla="*/ 77 w 128"/>
              <a:gd name="T87" fmla="*/ 91 h 160"/>
              <a:gd name="T88" fmla="*/ 75 w 128"/>
              <a:gd name="T89" fmla="*/ 92 h 160"/>
              <a:gd name="T90" fmla="*/ 74 w 128"/>
              <a:gd name="T91" fmla="*/ 93 h 160"/>
              <a:gd name="T92" fmla="*/ 73 w 128"/>
              <a:gd name="T93" fmla="*/ 95 h 160"/>
              <a:gd name="T94" fmla="*/ 72 w 128"/>
              <a:gd name="T95" fmla="*/ 99 h 160"/>
              <a:gd name="T96" fmla="*/ 72 w 128"/>
              <a:gd name="T97" fmla="*/ 107 h 160"/>
              <a:gd name="T98" fmla="*/ 73 w 128"/>
              <a:gd name="T99" fmla="*/ 111 h 160"/>
              <a:gd name="T100" fmla="*/ 74 w 128"/>
              <a:gd name="T101" fmla="*/ 113 h 160"/>
              <a:gd name="T102" fmla="*/ 75 w 128"/>
              <a:gd name="T103" fmla="*/ 114 h 160"/>
              <a:gd name="T104" fmla="*/ 77 w 128"/>
              <a:gd name="T105" fmla="*/ 115 h 160"/>
              <a:gd name="T106" fmla="*/ 79 w 128"/>
              <a:gd name="T107" fmla="*/ 114 h 160"/>
              <a:gd name="T108" fmla="*/ 81 w 128"/>
              <a:gd name="T109" fmla="*/ 113 h 160"/>
              <a:gd name="T110" fmla="*/ 82 w 128"/>
              <a:gd name="T111" fmla="*/ 111 h 160"/>
              <a:gd name="T112" fmla="*/ 82 w 128"/>
              <a:gd name="T113" fmla="*/ 107 h 160"/>
              <a:gd name="T114" fmla="*/ 82 w 128"/>
              <a:gd name="T115" fmla="*/ 9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60"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  <a:moveTo>
                  <a:pt x="55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94"/>
                  <a:pt x="48" y="94"/>
                  <a:pt x="48" y="9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1"/>
                  <a:pt x="40" y="91"/>
                  <a:pt x="40" y="91"/>
                </a:cubicBezTo>
                <a:cubicBezTo>
                  <a:pt x="54" y="86"/>
                  <a:pt x="54" y="86"/>
                  <a:pt x="54" y="86"/>
                </a:cubicBezTo>
                <a:cubicBezTo>
                  <a:pt x="55" y="86"/>
                  <a:pt x="55" y="86"/>
                  <a:pt x="55" y="86"/>
                </a:cubicBezTo>
                <a:lnTo>
                  <a:pt x="55" y="120"/>
                </a:lnTo>
                <a:close/>
                <a:moveTo>
                  <a:pt x="89" y="106"/>
                </a:moveTo>
                <a:cubicBezTo>
                  <a:pt x="89" y="108"/>
                  <a:pt x="88" y="111"/>
                  <a:pt x="88" y="112"/>
                </a:cubicBezTo>
                <a:cubicBezTo>
                  <a:pt x="88" y="114"/>
                  <a:pt x="87" y="116"/>
                  <a:pt x="86" y="117"/>
                </a:cubicBezTo>
                <a:cubicBezTo>
                  <a:pt x="84" y="118"/>
                  <a:pt x="83" y="119"/>
                  <a:pt x="82" y="120"/>
                </a:cubicBezTo>
                <a:cubicBezTo>
                  <a:pt x="81" y="120"/>
                  <a:pt x="79" y="120"/>
                  <a:pt x="77" y="120"/>
                </a:cubicBezTo>
                <a:cubicBezTo>
                  <a:pt x="75" y="120"/>
                  <a:pt x="74" y="120"/>
                  <a:pt x="72" y="120"/>
                </a:cubicBezTo>
                <a:cubicBezTo>
                  <a:pt x="71" y="119"/>
                  <a:pt x="70" y="118"/>
                  <a:pt x="69" y="117"/>
                </a:cubicBezTo>
                <a:cubicBezTo>
                  <a:pt x="68" y="116"/>
                  <a:pt x="67" y="114"/>
                  <a:pt x="66" y="112"/>
                </a:cubicBezTo>
                <a:cubicBezTo>
                  <a:pt x="66" y="111"/>
                  <a:pt x="66" y="108"/>
                  <a:pt x="66" y="106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8"/>
                  <a:pt x="66" y="95"/>
                  <a:pt x="66" y="94"/>
                </a:cubicBezTo>
                <a:cubicBezTo>
                  <a:pt x="67" y="92"/>
                  <a:pt x="68" y="90"/>
                  <a:pt x="69" y="89"/>
                </a:cubicBezTo>
                <a:cubicBezTo>
                  <a:pt x="70" y="88"/>
                  <a:pt x="71" y="87"/>
                  <a:pt x="72" y="86"/>
                </a:cubicBezTo>
                <a:cubicBezTo>
                  <a:pt x="74" y="86"/>
                  <a:pt x="75" y="86"/>
                  <a:pt x="77" y="86"/>
                </a:cubicBezTo>
                <a:cubicBezTo>
                  <a:pt x="79" y="86"/>
                  <a:pt x="80" y="86"/>
                  <a:pt x="82" y="86"/>
                </a:cubicBezTo>
                <a:cubicBezTo>
                  <a:pt x="84" y="87"/>
                  <a:pt x="85" y="88"/>
                  <a:pt x="86" y="89"/>
                </a:cubicBezTo>
                <a:cubicBezTo>
                  <a:pt x="86" y="90"/>
                  <a:pt x="88" y="92"/>
                  <a:pt x="88" y="94"/>
                </a:cubicBezTo>
                <a:cubicBezTo>
                  <a:pt x="88" y="95"/>
                  <a:pt x="89" y="98"/>
                  <a:pt x="89" y="100"/>
                </a:cubicBezTo>
                <a:lnTo>
                  <a:pt x="89" y="106"/>
                </a:lnTo>
                <a:close/>
                <a:moveTo>
                  <a:pt x="82" y="99"/>
                </a:moveTo>
                <a:cubicBezTo>
                  <a:pt x="82" y="98"/>
                  <a:pt x="82" y="96"/>
                  <a:pt x="82" y="95"/>
                </a:cubicBezTo>
                <a:cubicBezTo>
                  <a:pt x="81" y="94"/>
                  <a:pt x="81" y="93"/>
                  <a:pt x="81" y="93"/>
                </a:cubicBezTo>
                <a:cubicBezTo>
                  <a:pt x="80" y="92"/>
                  <a:pt x="80" y="92"/>
                  <a:pt x="79" y="92"/>
                </a:cubicBezTo>
                <a:cubicBezTo>
                  <a:pt x="78" y="92"/>
                  <a:pt x="78" y="91"/>
                  <a:pt x="77" y="91"/>
                </a:cubicBezTo>
                <a:cubicBezTo>
                  <a:pt x="76" y="91"/>
                  <a:pt x="76" y="91"/>
                  <a:pt x="75" y="92"/>
                </a:cubicBezTo>
                <a:cubicBezTo>
                  <a:pt x="75" y="92"/>
                  <a:pt x="74" y="92"/>
                  <a:pt x="74" y="93"/>
                </a:cubicBezTo>
                <a:cubicBezTo>
                  <a:pt x="73" y="93"/>
                  <a:pt x="73" y="94"/>
                  <a:pt x="73" y="95"/>
                </a:cubicBezTo>
                <a:cubicBezTo>
                  <a:pt x="73" y="96"/>
                  <a:pt x="72" y="98"/>
                  <a:pt x="72" y="99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10"/>
                  <a:pt x="73" y="111"/>
                </a:cubicBezTo>
                <a:cubicBezTo>
                  <a:pt x="73" y="112"/>
                  <a:pt x="73" y="113"/>
                  <a:pt x="74" y="113"/>
                </a:cubicBezTo>
                <a:cubicBezTo>
                  <a:pt x="74" y="114"/>
                  <a:pt x="74" y="114"/>
                  <a:pt x="75" y="114"/>
                </a:cubicBezTo>
                <a:cubicBezTo>
                  <a:pt x="76" y="114"/>
                  <a:pt x="76" y="115"/>
                  <a:pt x="77" y="115"/>
                </a:cubicBezTo>
                <a:cubicBezTo>
                  <a:pt x="78" y="115"/>
                  <a:pt x="79" y="115"/>
                  <a:pt x="79" y="114"/>
                </a:cubicBezTo>
                <a:cubicBezTo>
                  <a:pt x="80" y="114"/>
                  <a:pt x="80" y="114"/>
                  <a:pt x="81" y="113"/>
                </a:cubicBezTo>
                <a:cubicBezTo>
                  <a:pt x="81" y="113"/>
                  <a:pt x="82" y="112"/>
                  <a:pt x="82" y="111"/>
                </a:cubicBezTo>
                <a:cubicBezTo>
                  <a:pt x="82" y="110"/>
                  <a:pt x="82" y="108"/>
                  <a:pt x="82" y="107"/>
                </a:cubicBezTo>
                <a:lnTo>
                  <a:pt x="82" y="9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Oval 2231"/>
          <p:cNvSpPr>
            <a:spLocks noChangeArrowheads="1"/>
          </p:cNvSpPr>
          <p:nvPr/>
        </p:nvSpPr>
        <p:spPr bwMode="auto">
          <a:xfrm>
            <a:off x="10917238" y="5684838"/>
            <a:ext cx="560388" cy="5635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2232"/>
          <p:cNvSpPr>
            <a:spLocks/>
          </p:cNvSpPr>
          <p:nvPr/>
        </p:nvSpPr>
        <p:spPr bwMode="auto">
          <a:xfrm>
            <a:off x="11477625" y="5694363"/>
            <a:ext cx="211138" cy="546100"/>
          </a:xfrm>
          <a:custGeom>
            <a:avLst/>
            <a:gdLst>
              <a:gd name="T0" fmla="*/ 0 w 48"/>
              <a:gd name="T1" fmla="*/ 0 h 124"/>
              <a:gd name="T2" fmla="*/ 0 w 48"/>
              <a:gd name="T3" fmla="*/ 17 h 124"/>
              <a:gd name="T4" fmla="*/ 32 w 48"/>
              <a:gd name="T5" fmla="*/ 62 h 124"/>
              <a:gd name="T6" fmla="*/ 0 w 48"/>
              <a:gd name="T7" fmla="*/ 107 h 124"/>
              <a:gd name="T8" fmla="*/ 0 w 48"/>
              <a:gd name="T9" fmla="*/ 124 h 124"/>
              <a:gd name="T10" fmla="*/ 48 w 48"/>
              <a:gd name="T11" fmla="*/ 62 h 124"/>
              <a:gd name="T12" fmla="*/ 0 w 48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124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19" y="23"/>
                  <a:pt x="32" y="41"/>
                  <a:pt x="32" y="62"/>
                </a:cubicBezTo>
                <a:cubicBezTo>
                  <a:pt x="32" y="83"/>
                  <a:pt x="19" y="101"/>
                  <a:pt x="0" y="107"/>
                </a:cubicBezTo>
                <a:cubicBezTo>
                  <a:pt x="0" y="124"/>
                  <a:pt x="0" y="124"/>
                  <a:pt x="0" y="124"/>
                </a:cubicBezTo>
                <a:cubicBezTo>
                  <a:pt x="28" y="117"/>
                  <a:pt x="48" y="92"/>
                  <a:pt x="48" y="62"/>
                </a:cubicBezTo>
                <a:cubicBezTo>
                  <a:pt x="48" y="32"/>
                  <a:pt x="28" y="7"/>
                  <a:pt x="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2235"/>
          <p:cNvSpPr>
            <a:spLocks noEditPoints="1"/>
          </p:cNvSpPr>
          <p:nvPr/>
        </p:nvSpPr>
        <p:spPr bwMode="auto">
          <a:xfrm>
            <a:off x="8572500" y="5657850"/>
            <a:ext cx="766763" cy="617538"/>
          </a:xfrm>
          <a:custGeom>
            <a:avLst/>
            <a:gdLst>
              <a:gd name="T0" fmla="*/ 28 w 160"/>
              <a:gd name="T1" fmla="*/ 52 h 128"/>
              <a:gd name="T2" fmla="*/ 44 w 160"/>
              <a:gd name="T3" fmla="*/ 52 h 128"/>
              <a:gd name="T4" fmla="*/ 44 w 160"/>
              <a:gd name="T5" fmla="*/ 60 h 128"/>
              <a:gd name="T6" fmla="*/ 28 w 160"/>
              <a:gd name="T7" fmla="*/ 60 h 128"/>
              <a:gd name="T8" fmla="*/ 28 w 160"/>
              <a:gd name="T9" fmla="*/ 52 h 128"/>
              <a:gd name="T10" fmla="*/ 144 w 160"/>
              <a:gd name="T11" fmla="*/ 0 h 128"/>
              <a:gd name="T12" fmla="*/ 16 w 160"/>
              <a:gd name="T13" fmla="*/ 0 h 128"/>
              <a:gd name="T14" fmla="*/ 0 w 160"/>
              <a:gd name="T15" fmla="*/ 16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16 h 128"/>
              <a:gd name="T26" fmla="*/ 144 w 160"/>
              <a:gd name="T27" fmla="*/ 0 h 128"/>
              <a:gd name="T28" fmla="*/ 56 w 160"/>
              <a:gd name="T29" fmla="*/ 60 h 128"/>
              <a:gd name="T30" fmla="*/ 44 w 160"/>
              <a:gd name="T31" fmla="*/ 72 h 128"/>
              <a:gd name="T32" fmla="*/ 28 w 160"/>
              <a:gd name="T33" fmla="*/ 72 h 128"/>
              <a:gd name="T34" fmla="*/ 28 w 160"/>
              <a:gd name="T35" fmla="*/ 88 h 128"/>
              <a:gd name="T36" fmla="*/ 16 w 160"/>
              <a:gd name="T37" fmla="*/ 88 h 128"/>
              <a:gd name="T38" fmla="*/ 16 w 160"/>
              <a:gd name="T39" fmla="*/ 40 h 128"/>
              <a:gd name="T40" fmla="*/ 44 w 160"/>
              <a:gd name="T41" fmla="*/ 40 h 128"/>
              <a:gd name="T42" fmla="*/ 56 w 160"/>
              <a:gd name="T43" fmla="*/ 52 h 128"/>
              <a:gd name="T44" fmla="*/ 56 w 160"/>
              <a:gd name="T45" fmla="*/ 60 h 128"/>
              <a:gd name="T46" fmla="*/ 84 w 160"/>
              <a:gd name="T47" fmla="*/ 88 h 128"/>
              <a:gd name="T48" fmla="*/ 72 w 160"/>
              <a:gd name="T49" fmla="*/ 88 h 128"/>
              <a:gd name="T50" fmla="*/ 72 w 160"/>
              <a:gd name="T51" fmla="*/ 40 h 128"/>
              <a:gd name="T52" fmla="*/ 84 w 160"/>
              <a:gd name="T53" fmla="*/ 40 h 128"/>
              <a:gd name="T54" fmla="*/ 84 w 160"/>
              <a:gd name="T55" fmla="*/ 88 h 128"/>
              <a:gd name="T56" fmla="*/ 144 w 160"/>
              <a:gd name="T57" fmla="*/ 88 h 128"/>
              <a:gd name="T58" fmla="*/ 134 w 160"/>
              <a:gd name="T59" fmla="*/ 88 h 128"/>
              <a:gd name="T60" fmla="*/ 114 w 160"/>
              <a:gd name="T61" fmla="*/ 60 h 128"/>
              <a:gd name="T62" fmla="*/ 114 w 160"/>
              <a:gd name="T63" fmla="*/ 88 h 128"/>
              <a:gd name="T64" fmla="*/ 104 w 160"/>
              <a:gd name="T65" fmla="*/ 88 h 128"/>
              <a:gd name="T66" fmla="*/ 104 w 160"/>
              <a:gd name="T67" fmla="*/ 40 h 128"/>
              <a:gd name="T68" fmla="*/ 114 w 160"/>
              <a:gd name="T69" fmla="*/ 40 h 128"/>
              <a:gd name="T70" fmla="*/ 134 w 160"/>
              <a:gd name="T71" fmla="*/ 68 h 128"/>
              <a:gd name="T72" fmla="*/ 134 w 160"/>
              <a:gd name="T73" fmla="*/ 40 h 128"/>
              <a:gd name="T74" fmla="*/ 144 w 160"/>
              <a:gd name="T75" fmla="*/ 40 h 128"/>
              <a:gd name="T76" fmla="*/ 144 w 160"/>
              <a:gd name="T77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28">
                <a:moveTo>
                  <a:pt x="28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28" y="60"/>
                  <a:pt x="28" y="60"/>
                  <a:pt x="28" y="60"/>
                </a:cubicBezTo>
                <a:lnTo>
                  <a:pt x="28" y="52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60"/>
                </a:moveTo>
                <a:cubicBezTo>
                  <a:pt x="56" y="67"/>
                  <a:pt x="51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88"/>
                  <a:pt x="28" y="88"/>
                  <a:pt x="2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0"/>
                  <a:pt x="16" y="40"/>
                  <a:pt x="16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51" y="40"/>
                  <a:pt x="56" y="45"/>
                  <a:pt x="56" y="52"/>
                </a:cubicBezTo>
                <a:lnTo>
                  <a:pt x="56" y="60"/>
                </a:lnTo>
                <a:close/>
                <a:moveTo>
                  <a:pt x="84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4" y="40"/>
                  <a:pt x="84" y="40"/>
                  <a:pt x="84" y="40"/>
                </a:cubicBezTo>
                <a:lnTo>
                  <a:pt x="84" y="88"/>
                </a:lnTo>
                <a:close/>
                <a:moveTo>
                  <a:pt x="144" y="88"/>
                </a:moveTo>
                <a:cubicBezTo>
                  <a:pt x="134" y="88"/>
                  <a:pt x="134" y="88"/>
                  <a:pt x="134" y="88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238"/>
          <p:cNvSpPr>
            <a:spLocks noEditPoints="1"/>
          </p:cNvSpPr>
          <p:nvPr/>
        </p:nvSpPr>
        <p:spPr bwMode="auto">
          <a:xfrm>
            <a:off x="62230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52 w 160"/>
              <a:gd name="T19" fmla="*/ 88 h 128"/>
              <a:gd name="T20" fmla="*/ 42 w 160"/>
              <a:gd name="T21" fmla="*/ 88 h 128"/>
              <a:gd name="T22" fmla="*/ 22 w 160"/>
              <a:gd name="T23" fmla="*/ 60 h 128"/>
              <a:gd name="T24" fmla="*/ 22 w 160"/>
              <a:gd name="T25" fmla="*/ 88 h 128"/>
              <a:gd name="T26" fmla="*/ 12 w 160"/>
              <a:gd name="T27" fmla="*/ 88 h 128"/>
              <a:gd name="T28" fmla="*/ 12 w 160"/>
              <a:gd name="T29" fmla="*/ 40 h 128"/>
              <a:gd name="T30" fmla="*/ 22 w 160"/>
              <a:gd name="T31" fmla="*/ 40 h 128"/>
              <a:gd name="T32" fmla="*/ 42 w 160"/>
              <a:gd name="T33" fmla="*/ 68 h 128"/>
              <a:gd name="T34" fmla="*/ 42 w 160"/>
              <a:gd name="T35" fmla="*/ 40 h 128"/>
              <a:gd name="T36" fmla="*/ 52 w 160"/>
              <a:gd name="T37" fmla="*/ 40 h 128"/>
              <a:gd name="T38" fmla="*/ 52 w 160"/>
              <a:gd name="T39" fmla="*/ 88 h 128"/>
              <a:gd name="T40" fmla="*/ 92 w 160"/>
              <a:gd name="T41" fmla="*/ 50 h 128"/>
              <a:gd name="T42" fmla="*/ 72 w 160"/>
              <a:gd name="T43" fmla="*/ 50 h 128"/>
              <a:gd name="T44" fmla="*/ 72 w 160"/>
              <a:gd name="T45" fmla="*/ 59 h 128"/>
              <a:gd name="T46" fmla="*/ 92 w 160"/>
              <a:gd name="T47" fmla="*/ 59 h 128"/>
              <a:gd name="T48" fmla="*/ 92 w 160"/>
              <a:gd name="T49" fmla="*/ 69 h 128"/>
              <a:gd name="T50" fmla="*/ 72 w 160"/>
              <a:gd name="T51" fmla="*/ 69 h 128"/>
              <a:gd name="T52" fmla="*/ 72 w 160"/>
              <a:gd name="T53" fmla="*/ 78 h 128"/>
              <a:gd name="T54" fmla="*/ 92 w 160"/>
              <a:gd name="T55" fmla="*/ 78 h 128"/>
              <a:gd name="T56" fmla="*/ 92 w 160"/>
              <a:gd name="T57" fmla="*/ 88 h 128"/>
              <a:gd name="T58" fmla="*/ 60 w 160"/>
              <a:gd name="T59" fmla="*/ 88 h 128"/>
              <a:gd name="T60" fmla="*/ 60 w 160"/>
              <a:gd name="T61" fmla="*/ 40 h 128"/>
              <a:gd name="T62" fmla="*/ 92 w 160"/>
              <a:gd name="T63" fmla="*/ 40 h 128"/>
              <a:gd name="T64" fmla="*/ 92 w 160"/>
              <a:gd name="T65" fmla="*/ 50 h 128"/>
              <a:gd name="T66" fmla="*/ 148 w 160"/>
              <a:gd name="T67" fmla="*/ 80 h 128"/>
              <a:gd name="T68" fmla="*/ 140 w 160"/>
              <a:gd name="T69" fmla="*/ 88 h 128"/>
              <a:gd name="T70" fmla="*/ 108 w 160"/>
              <a:gd name="T71" fmla="*/ 88 h 128"/>
              <a:gd name="T72" fmla="*/ 100 w 160"/>
              <a:gd name="T73" fmla="*/ 80 h 128"/>
              <a:gd name="T74" fmla="*/ 100 w 160"/>
              <a:gd name="T75" fmla="*/ 40 h 128"/>
              <a:gd name="T76" fmla="*/ 110 w 160"/>
              <a:gd name="T77" fmla="*/ 40 h 128"/>
              <a:gd name="T78" fmla="*/ 110 w 160"/>
              <a:gd name="T79" fmla="*/ 76 h 128"/>
              <a:gd name="T80" fmla="*/ 119 w 160"/>
              <a:gd name="T81" fmla="*/ 76 h 128"/>
              <a:gd name="T82" fmla="*/ 119 w 160"/>
              <a:gd name="T83" fmla="*/ 48 h 128"/>
              <a:gd name="T84" fmla="*/ 129 w 160"/>
              <a:gd name="T85" fmla="*/ 48 h 128"/>
              <a:gd name="T86" fmla="*/ 129 w 160"/>
              <a:gd name="T87" fmla="*/ 76 h 128"/>
              <a:gd name="T88" fmla="*/ 138 w 160"/>
              <a:gd name="T89" fmla="*/ 76 h 128"/>
              <a:gd name="T90" fmla="*/ 138 w 160"/>
              <a:gd name="T91" fmla="*/ 40 h 128"/>
              <a:gd name="T92" fmla="*/ 148 w 160"/>
              <a:gd name="T93" fmla="*/ 40 h 128"/>
              <a:gd name="T94" fmla="*/ 148 w 160"/>
              <a:gd name="T95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2" y="88"/>
                </a:moveTo>
                <a:cubicBezTo>
                  <a:pt x="42" y="88"/>
                  <a:pt x="42" y="88"/>
                  <a:pt x="42" y="88"/>
                </a:cubicBezTo>
                <a:cubicBezTo>
                  <a:pt x="22" y="60"/>
                  <a:pt x="22" y="60"/>
                  <a:pt x="22" y="60"/>
                </a:cubicBezTo>
                <a:cubicBezTo>
                  <a:pt x="22" y="88"/>
                  <a:pt x="22" y="88"/>
                  <a:pt x="22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40"/>
                  <a:pt x="12" y="40"/>
                  <a:pt x="1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40"/>
                  <a:pt x="42" y="40"/>
                  <a:pt x="42" y="40"/>
                </a:cubicBezTo>
                <a:cubicBezTo>
                  <a:pt x="52" y="40"/>
                  <a:pt x="52" y="40"/>
                  <a:pt x="52" y="40"/>
                </a:cubicBezTo>
                <a:lnTo>
                  <a:pt x="52" y="88"/>
                </a:lnTo>
                <a:close/>
                <a:moveTo>
                  <a:pt x="92" y="50"/>
                </a:moveTo>
                <a:cubicBezTo>
                  <a:pt x="72" y="50"/>
                  <a:pt x="72" y="50"/>
                  <a:pt x="72" y="50"/>
                </a:cubicBezTo>
                <a:cubicBezTo>
                  <a:pt x="72" y="59"/>
                  <a:pt x="72" y="59"/>
                  <a:pt x="7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69"/>
                  <a:pt x="92" y="69"/>
                  <a:pt x="9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78"/>
                  <a:pt x="72" y="78"/>
                  <a:pt x="72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92" y="88"/>
                  <a:pt x="92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40"/>
                  <a:pt x="60" y="40"/>
                  <a:pt x="60" y="40"/>
                </a:cubicBezTo>
                <a:cubicBezTo>
                  <a:pt x="92" y="40"/>
                  <a:pt x="92" y="40"/>
                  <a:pt x="92" y="40"/>
                </a:cubicBezTo>
                <a:lnTo>
                  <a:pt x="92" y="50"/>
                </a:lnTo>
                <a:close/>
                <a:moveTo>
                  <a:pt x="148" y="80"/>
                </a:moveTo>
                <a:cubicBezTo>
                  <a:pt x="148" y="84"/>
                  <a:pt x="144" y="88"/>
                  <a:pt x="140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4" y="88"/>
                  <a:pt x="100" y="84"/>
                  <a:pt x="100" y="8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38" y="76"/>
                  <a:pt x="138" y="76"/>
                  <a:pt x="138" y="76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48" y="40"/>
                  <a:pt x="148" y="40"/>
                  <a:pt x="148" y="40"/>
                </a:cubicBezTo>
                <a:lnTo>
                  <a:pt x="148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Oval 2241"/>
          <p:cNvSpPr>
            <a:spLocks noChangeArrowheads="1"/>
          </p:cNvSpPr>
          <p:nvPr/>
        </p:nvSpPr>
        <p:spPr bwMode="auto">
          <a:xfrm>
            <a:off x="3875088" y="5588000"/>
            <a:ext cx="758825" cy="755650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244"/>
          <p:cNvSpPr>
            <a:spLocks noEditPoints="1"/>
          </p:cNvSpPr>
          <p:nvPr/>
        </p:nvSpPr>
        <p:spPr bwMode="auto">
          <a:xfrm>
            <a:off x="1528763" y="5662613"/>
            <a:ext cx="757238" cy="622300"/>
          </a:xfrm>
          <a:custGeom>
            <a:avLst/>
            <a:gdLst>
              <a:gd name="T0" fmla="*/ 132 w 176"/>
              <a:gd name="T1" fmla="*/ 60 h 144"/>
              <a:gd name="T2" fmla="*/ 148 w 176"/>
              <a:gd name="T3" fmla="*/ 60 h 144"/>
              <a:gd name="T4" fmla="*/ 148 w 176"/>
              <a:gd name="T5" fmla="*/ 68 h 144"/>
              <a:gd name="T6" fmla="*/ 132 w 176"/>
              <a:gd name="T7" fmla="*/ 68 h 144"/>
              <a:gd name="T8" fmla="*/ 132 w 176"/>
              <a:gd name="T9" fmla="*/ 60 h 144"/>
              <a:gd name="T10" fmla="*/ 28 w 176"/>
              <a:gd name="T11" fmla="*/ 60 h 144"/>
              <a:gd name="T12" fmla="*/ 44 w 176"/>
              <a:gd name="T13" fmla="*/ 60 h 144"/>
              <a:gd name="T14" fmla="*/ 44 w 176"/>
              <a:gd name="T15" fmla="*/ 84 h 144"/>
              <a:gd name="T16" fmla="*/ 28 w 176"/>
              <a:gd name="T17" fmla="*/ 84 h 144"/>
              <a:gd name="T18" fmla="*/ 28 w 176"/>
              <a:gd name="T19" fmla="*/ 60 h 144"/>
              <a:gd name="T20" fmla="*/ 160 w 176"/>
              <a:gd name="T21" fmla="*/ 0 h 144"/>
              <a:gd name="T22" fmla="*/ 16 w 176"/>
              <a:gd name="T23" fmla="*/ 0 h 144"/>
              <a:gd name="T24" fmla="*/ 0 w 176"/>
              <a:gd name="T25" fmla="*/ 16 h 144"/>
              <a:gd name="T26" fmla="*/ 0 w 176"/>
              <a:gd name="T27" fmla="*/ 128 h 144"/>
              <a:gd name="T28" fmla="*/ 16 w 176"/>
              <a:gd name="T29" fmla="*/ 144 h 144"/>
              <a:gd name="T30" fmla="*/ 160 w 176"/>
              <a:gd name="T31" fmla="*/ 144 h 144"/>
              <a:gd name="T32" fmla="*/ 176 w 176"/>
              <a:gd name="T33" fmla="*/ 128 h 144"/>
              <a:gd name="T34" fmla="*/ 176 w 176"/>
              <a:gd name="T35" fmla="*/ 16 h 144"/>
              <a:gd name="T36" fmla="*/ 160 w 176"/>
              <a:gd name="T37" fmla="*/ 0 h 144"/>
              <a:gd name="T38" fmla="*/ 56 w 176"/>
              <a:gd name="T39" fmla="*/ 84 h 144"/>
              <a:gd name="T40" fmla="*/ 44 w 176"/>
              <a:gd name="T41" fmla="*/ 96 h 144"/>
              <a:gd name="T42" fmla="*/ 16 w 176"/>
              <a:gd name="T43" fmla="*/ 96 h 144"/>
              <a:gd name="T44" fmla="*/ 16 w 176"/>
              <a:gd name="T45" fmla="*/ 48 h 144"/>
              <a:gd name="T46" fmla="*/ 44 w 176"/>
              <a:gd name="T47" fmla="*/ 48 h 144"/>
              <a:gd name="T48" fmla="*/ 56 w 176"/>
              <a:gd name="T49" fmla="*/ 60 h 144"/>
              <a:gd name="T50" fmla="*/ 56 w 176"/>
              <a:gd name="T51" fmla="*/ 84 h 144"/>
              <a:gd name="T52" fmla="*/ 93 w 176"/>
              <a:gd name="T53" fmla="*/ 96 h 144"/>
              <a:gd name="T54" fmla="*/ 81 w 176"/>
              <a:gd name="T55" fmla="*/ 96 h 144"/>
              <a:gd name="T56" fmla="*/ 67 w 176"/>
              <a:gd name="T57" fmla="*/ 48 h 144"/>
              <a:gd name="T58" fmla="*/ 79 w 176"/>
              <a:gd name="T59" fmla="*/ 48 h 144"/>
              <a:gd name="T60" fmla="*/ 87 w 176"/>
              <a:gd name="T61" fmla="*/ 75 h 144"/>
              <a:gd name="T62" fmla="*/ 95 w 176"/>
              <a:gd name="T63" fmla="*/ 48 h 144"/>
              <a:gd name="T64" fmla="*/ 107 w 176"/>
              <a:gd name="T65" fmla="*/ 48 h 144"/>
              <a:gd name="T66" fmla="*/ 93 w 176"/>
              <a:gd name="T67" fmla="*/ 96 h 144"/>
              <a:gd name="T68" fmla="*/ 160 w 176"/>
              <a:gd name="T69" fmla="*/ 68 h 144"/>
              <a:gd name="T70" fmla="*/ 153 w 176"/>
              <a:gd name="T71" fmla="*/ 79 h 144"/>
              <a:gd name="T72" fmla="*/ 160 w 176"/>
              <a:gd name="T73" fmla="*/ 96 h 144"/>
              <a:gd name="T74" fmla="*/ 148 w 176"/>
              <a:gd name="T75" fmla="*/ 96 h 144"/>
              <a:gd name="T76" fmla="*/ 141 w 176"/>
              <a:gd name="T77" fmla="*/ 80 h 144"/>
              <a:gd name="T78" fmla="*/ 132 w 176"/>
              <a:gd name="T79" fmla="*/ 80 h 144"/>
              <a:gd name="T80" fmla="*/ 132 w 176"/>
              <a:gd name="T81" fmla="*/ 96 h 144"/>
              <a:gd name="T82" fmla="*/ 120 w 176"/>
              <a:gd name="T83" fmla="*/ 96 h 144"/>
              <a:gd name="T84" fmla="*/ 120 w 176"/>
              <a:gd name="T85" fmla="*/ 48 h 144"/>
              <a:gd name="T86" fmla="*/ 148 w 176"/>
              <a:gd name="T87" fmla="*/ 48 h 144"/>
              <a:gd name="T88" fmla="*/ 160 w 176"/>
              <a:gd name="T89" fmla="*/ 60 h 144"/>
              <a:gd name="T90" fmla="*/ 160 w 176"/>
              <a:gd name="T91" fmla="*/ 6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32" y="60"/>
                </a:moveTo>
                <a:cubicBezTo>
                  <a:pt x="148" y="60"/>
                  <a:pt x="148" y="60"/>
                  <a:pt x="148" y="60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32" y="68"/>
                  <a:pt x="132" y="68"/>
                  <a:pt x="132" y="68"/>
                </a:cubicBezTo>
                <a:lnTo>
                  <a:pt x="132" y="60"/>
                </a:lnTo>
                <a:close/>
                <a:moveTo>
                  <a:pt x="28" y="60"/>
                </a:moveTo>
                <a:cubicBezTo>
                  <a:pt x="44" y="60"/>
                  <a:pt x="44" y="60"/>
                  <a:pt x="44" y="60"/>
                </a:cubicBezTo>
                <a:cubicBezTo>
                  <a:pt x="44" y="84"/>
                  <a:pt x="44" y="84"/>
                  <a:pt x="44" y="84"/>
                </a:cubicBezTo>
                <a:cubicBezTo>
                  <a:pt x="28" y="84"/>
                  <a:pt x="28" y="84"/>
                  <a:pt x="28" y="84"/>
                </a:cubicBezTo>
                <a:lnTo>
                  <a:pt x="28" y="6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56" y="84"/>
                </a:moveTo>
                <a:cubicBezTo>
                  <a:pt x="56" y="91"/>
                  <a:pt x="51" y="96"/>
                  <a:pt x="44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51" y="48"/>
                  <a:pt x="56" y="53"/>
                  <a:pt x="56" y="60"/>
                </a:cubicBezTo>
                <a:lnTo>
                  <a:pt x="56" y="84"/>
                </a:lnTo>
                <a:close/>
                <a:moveTo>
                  <a:pt x="93" y="96"/>
                </a:moveTo>
                <a:cubicBezTo>
                  <a:pt x="81" y="96"/>
                  <a:pt x="81" y="96"/>
                  <a:pt x="81" y="96"/>
                </a:cubicBezTo>
                <a:cubicBezTo>
                  <a:pt x="67" y="48"/>
                  <a:pt x="67" y="48"/>
                  <a:pt x="67" y="48"/>
                </a:cubicBezTo>
                <a:cubicBezTo>
                  <a:pt x="79" y="48"/>
                  <a:pt x="79" y="48"/>
                  <a:pt x="79" y="48"/>
                </a:cubicBezTo>
                <a:cubicBezTo>
                  <a:pt x="87" y="75"/>
                  <a:pt x="87" y="75"/>
                  <a:pt x="87" y="75"/>
                </a:cubicBezTo>
                <a:cubicBezTo>
                  <a:pt x="95" y="48"/>
                  <a:pt x="95" y="48"/>
                  <a:pt x="95" y="48"/>
                </a:cubicBezTo>
                <a:cubicBezTo>
                  <a:pt x="107" y="48"/>
                  <a:pt x="107" y="48"/>
                  <a:pt x="107" y="48"/>
                </a:cubicBezTo>
                <a:lnTo>
                  <a:pt x="93" y="96"/>
                </a:lnTo>
                <a:close/>
                <a:moveTo>
                  <a:pt x="160" y="68"/>
                </a:moveTo>
                <a:cubicBezTo>
                  <a:pt x="160" y="73"/>
                  <a:pt x="157" y="77"/>
                  <a:pt x="153" y="79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5" y="48"/>
                  <a:pt x="160" y="53"/>
                  <a:pt x="160" y="60"/>
                </a:cubicBezTo>
                <a:lnTo>
                  <a:pt x="160" y="6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247"/>
          <p:cNvSpPr>
            <a:spLocks noEditPoints="1"/>
          </p:cNvSpPr>
          <p:nvPr/>
        </p:nvSpPr>
        <p:spPr bwMode="auto">
          <a:xfrm>
            <a:off x="15625763" y="3630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88 w 176"/>
              <a:gd name="T19" fmla="*/ 72 h 144"/>
              <a:gd name="T20" fmla="*/ 16 w 176"/>
              <a:gd name="T21" fmla="*/ 72 h 144"/>
              <a:gd name="T22" fmla="*/ 16 w 176"/>
              <a:gd name="T23" fmla="*/ 16 h 144"/>
              <a:gd name="T24" fmla="*/ 88 w 176"/>
              <a:gd name="T25" fmla="*/ 16 h 144"/>
              <a:gd name="T26" fmla="*/ 88 w 176"/>
              <a:gd name="T2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8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250"/>
          <p:cNvSpPr>
            <a:spLocks noEditPoints="1"/>
          </p:cNvSpPr>
          <p:nvPr/>
        </p:nvSpPr>
        <p:spPr bwMode="auto">
          <a:xfrm>
            <a:off x="13276263" y="3630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88 w 176"/>
              <a:gd name="T19" fmla="*/ 64 h 144"/>
              <a:gd name="T20" fmla="*/ 16 w 176"/>
              <a:gd name="T21" fmla="*/ 64 h 144"/>
              <a:gd name="T22" fmla="*/ 16 w 176"/>
              <a:gd name="T23" fmla="*/ 48 h 144"/>
              <a:gd name="T24" fmla="*/ 88 w 176"/>
              <a:gd name="T25" fmla="*/ 48 h 144"/>
              <a:gd name="T26" fmla="*/ 88 w 176"/>
              <a:gd name="T27" fmla="*/ 64 h 144"/>
              <a:gd name="T28" fmla="*/ 88 w 176"/>
              <a:gd name="T29" fmla="*/ 32 h 144"/>
              <a:gd name="T30" fmla="*/ 16 w 176"/>
              <a:gd name="T31" fmla="*/ 32 h 144"/>
              <a:gd name="T32" fmla="*/ 16 w 176"/>
              <a:gd name="T33" fmla="*/ 16 h 144"/>
              <a:gd name="T34" fmla="*/ 88 w 176"/>
              <a:gd name="T35" fmla="*/ 16 h 144"/>
              <a:gd name="T36" fmla="*/ 88 w 176"/>
              <a:gd name="T37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8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48"/>
                  <a:pt x="16" y="48"/>
                  <a:pt x="16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64"/>
                </a:lnTo>
                <a:close/>
                <a:moveTo>
                  <a:pt x="8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253"/>
          <p:cNvSpPr>
            <a:spLocks noEditPoints="1"/>
          </p:cNvSpPr>
          <p:nvPr/>
        </p:nvSpPr>
        <p:spPr bwMode="auto">
          <a:xfrm>
            <a:off x="10926763" y="3679826"/>
            <a:ext cx="757238" cy="523875"/>
          </a:xfrm>
          <a:custGeom>
            <a:avLst/>
            <a:gdLst>
              <a:gd name="T0" fmla="*/ 232 w 477"/>
              <a:gd name="T1" fmla="*/ 330 h 330"/>
              <a:gd name="T2" fmla="*/ 232 w 477"/>
              <a:gd name="T3" fmla="*/ 0 h 330"/>
              <a:gd name="T4" fmla="*/ 0 w 477"/>
              <a:gd name="T5" fmla="*/ 165 h 330"/>
              <a:gd name="T6" fmla="*/ 232 w 477"/>
              <a:gd name="T7" fmla="*/ 330 h 330"/>
              <a:gd name="T8" fmla="*/ 245 w 477"/>
              <a:gd name="T9" fmla="*/ 165 h 330"/>
              <a:gd name="T10" fmla="*/ 477 w 477"/>
              <a:gd name="T11" fmla="*/ 330 h 330"/>
              <a:gd name="T12" fmla="*/ 477 w 477"/>
              <a:gd name="T13" fmla="*/ 0 h 330"/>
              <a:gd name="T14" fmla="*/ 245 w 477"/>
              <a:gd name="T15" fmla="*/ 1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7" h="330">
                <a:moveTo>
                  <a:pt x="232" y="330"/>
                </a:moveTo>
                <a:lnTo>
                  <a:pt x="232" y="0"/>
                </a:lnTo>
                <a:lnTo>
                  <a:pt x="0" y="165"/>
                </a:lnTo>
                <a:lnTo>
                  <a:pt x="232" y="330"/>
                </a:lnTo>
                <a:close/>
                <a:moveTo>
                  <a:pt x="245" y="165"/>
                </a:moveTo>
                <a:lnTo>
                  <a:pt x="477" y="330"/>
                </a:lnTo>
                <a:lnTo>
                  <a:pt x="477" y="0"/>
                </a:lnTo>
                <a:lnTo>
                  <a:pt x="245" y="16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256"/>
          <p:cNvSpPr>
            <a:spLocks noEditPoints="1"/>
          </p:cNvSpPr>
          <p:nvPr/>
        </p:nvSpPr>
        <p:spPr bwMode="auto">
          <a:xfrm>
            <a:off x="8577263" y="3679826"/>
            <a:ext cx="757238" cy="523875"/>
          </a:xfrm>
          <a:custGeom>
            <a:avLst/>
            <a:gdLst>
              <a:gd name="T0" fmla="*/ 0 w 477"/>
              <a:gd name="T1" fmla="*/ 330 h 330"/>
              <a:gd name="T2" fmla="*/ 232 w 477"/>
              <a:gd name="T3" fmla="*/ 165 h 330"/>
              <a:gd name="T4" fmla="*/ 0 w 477"/>
              <a:gd name="T5" fmla="*/ 0 h 330"/>
              <a:gd name="T6" fmla="*/ 0 w 477"/>
              <a:gd name="T7" fmla="*/ 330 h 330"/>
              <a:gd name="T8" fmla="*/ 245 w 477"/>
              <a:gd name="T9" fmla="*/ 0 h 330"/>
              <a:gd name="T10" fmla="*/ 245 w 477"/>
              <a:gd name="T11" fmla="*/ 330 h 330"/>
              <a:gd name="T12" fmla="*/ 477 w 477"/>
              <a:gd name="T13" fmla="*/ 165 h 330"/>
              <a:gd name="T14" fmla="*/ 245 w 477"/>
              <a:gd name="T15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7" h="330">
                <a:moveTo>
                  <a:pt x="0" y="330"/>
                </a:moveTo>
                <a:lnTo>
                  <a:pt x="232" y="165"/>
                </a:lnTo>
                <a:lnTo>
                  <a:pt x="0" y="0"/>
                </a:lnTo>
                <a:lnTo>
                  <a:pt x="0" y="330"/>
                </a:lnTo>
                <a:close/>
                <a:moveTo>
                  <a:pt x="245" y="0"/>
                </a:moveTo>
                <a:lnTo>
                  <a:pt x="245" y="330"/>
                </a:lnTo>
                <a:lnTo>
                  <a:pt x="477" y="165"/>
                </a:lnTo>
                <a:lnTo>
                  <a:pt x="245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2259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48 h 144"/>
              <a:gd name="T20" fmla="*/ 64 w 144"/>
              <a:gd name="T21" fmla="*/ 48 h 144"/>
              <a:gd name="T22" fmla="*/ 64 w 144"/>
              <a:gd name="T23" fmla="*/ 64 h 144"/>
              <a:gd name="T24" fmla="*/ 96 w 144"/>
              <a:gd name="T25" fmla="*/ 64 h 144"/>
              <a:gd name="T26" fmla="*/ 96 w 144"/>
              <a:gd name="T27" fmla="*/ 80 h 144"/>
              <a:gd name="T28" fmla="*/ 64 w 144"/>
              <a:gd name="T29" fmla="*/ 80 h 144"/>
              <a:gd name="T30" fmla="*/ 64 w 144"/>
              <a:gd name="T31" fmla="*/ 96 h 144"/>
              <a:gd name="T32" fmla="*/ 96 w 144"/>
              <a:gd name="T33" fmla="*/ 96 h 144"/>
              <a:gd name="T34" fmla="*/ 96 w 144"/>
              <a:gd name="T35" fmla="*/ 112 h 144"/>
              <a:gd name="T36" fmla="*/ 48 w 144"/>
              <a:gd name="T37" fmla="*/ 112 h 144"/>
              <a:gd name="T38" fmla="*/ 48 w 144"/>
              <a:gd name="T39" fmla="*/ 32 h 144"/>
              <a:gd name="T40" fmla="*/ 96 w 144"/>
              <a:gd name="T41" fmla="*/ 32 h 144"/>
              <a:gd name="T42" fmla="*/ 96 w 144"/>
              <a:gd name="T4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2262"/>
          <p:cNvSpPr>
            <a:spLocks noEditPoints="1"/>
          </p:cNvSpPr>
          <p:nvPr/>
        </p:nvSpPr>
        <p:spPr bwMode="auto">
          <a:xfrm>
            <a:off x="3879850" y="3556000"/>
            <a:ext cx="755650" cy="755650"/>
          </a:xfrm>
          <a:custGeom>
            <a:avLst/>
            <a:gdLst>
              <a:gd name="T0" fmla="*/ 178 w 476"/>
              <a:gd name="T1" fmla="*/ 476 h 476"/>
              <a:gd name="T2" fmla="*/ 297 w 476"/>
              <a:gd name="T3" fmla="*/ 476 h 476"/>
              <a:gd name="T4" fmla="*/ 297 w 476"/>
              <a:gd name="T5" fmla="*/ 0 h 476"/>
              <a:gd name="T6" fmla="*/ 178 w 476"/>
              <a:gd name="T7" fmla="*/ 0 h 476"/>
              <a:gd name="T8" fmla="*/ 178 w 476"/>
              <a:gd name="T9" fmla="*/ 476 h 476"/>
              <a:gd name="T10" fmla="*/ 0 w 476"/>
              <a:gd name="T11" fmla="*/ 476 h 476"/>
              <a:gd name="T12" fmla="*/ 119 w 476"/>
              <a:gd name="T13" fmla="*/ 476 h 476"/>
              <a:gd name="T14" fmla="*/ 119 w 476"/>
              <a:gd name="T15" fmla="*/ 238 h 476"/>
              <a:gd name="T16" fmla="*/ 0 w 476"/>
              <a:gd name="T17" fmla="*/ 238 h 476"/>
              <a:gd name="T18" fmla="*/ 0 w 476"/>
              <a:gd name="T19" fmla="*/ 476 h 476"/>
              <a:gd name="T20" fmla="*/ 357 w 476"/>
              <a:gd name="T21" fmla="*/ 149 h 476"/>
              <a:gd name="T22" fmla="*/ 357 w 476"/>
              <a:gd name="T23" fmla="*/ 476 h 476"/>
              <a:gd name="T24" fmla="*/ 476 w 476"/>
              <a:gd name="T25" fmla="*/ 476 h 476"/>
              <a:gd name="T26" fmla="*/ 476 w 476"/>
              <a:gd name="T27" fmla="*/ 149 h 476"/>
              <a:gd name="T28" fmla="*/ 357 w 476"/>
              <a:gd name="T29" fmla="*/ 14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" h="476">
                <a:moveTo>
                  <a:pt x="178" y="476"/>
                </a:moveTo>
                <a:lnTo>
                  <a:pt x="297" y="476"/>
                </a:lnTo>
                <a:lnTo>
                  <a:pt x="297" y="0"/>
                </a:lnTo>
                <a:lnTo>
                  <a:pt x="178" y="0"/>
                </a:lnTo>
                <a:lnTo>
                  <a:pt x="178" y="476"/>
                </a:lnTo>
                <a:close/>
                <a:moveTo>
                  <a:pt x="0" y="476"/>
                </a:moveTo>
                <a:lnTo>
                  <a:pt x="119" y="476"/>
                </a:lnTo>
                <a:lnTo>
                  <a:pt x="119" y="238"/>
                </a:lnTo>
                <a:lnTo>
                  <a:pt x="0" y="238"/>
                </a:lnTo>
                <a:lnTo>
                  <a:pt x="0" y="476"/>
                </a:lnTo>
                <a:close/>
                <a:moveTo>
                  <a:pt x="357" y="149"/>
                </a:moveTo>
                <a:lnTo>
                  <a:pt x="357" y="476"/>
                </a:lnTo>
                <a:lnTo>
                  <a:pt x="476" y="476"/>
                </a:lnTo>
                <a:lnTo>
                  <a:pt x="476" y="149"/>
                </a:lnTo>
                <a:lnTo>
                  <a:pt x="357" y="14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2265"/>
          <p:cNvSpPr>
            <a:spLocks noEditPoints="1"/>
          </p:cNvSpPr>
          <p:nvPr/>
        </p:nvSpPr>
        <p:spPr bwMode="auto">
          <a:xfrm>
            <a:off x="1519238" y="3594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64 w 144"/>
              <a:gd name="T19" fmla="*/ 56 h 128"/>
              <a:gd name="T20" fmla="*/ 52 w 144"/>
              <a:gd name="T21" fmla="*/ 56 h 128"/>
              <a:gd name="T22" fmla="*/ 52 w 144"/>
              <a:gd name="T23" fmla="*/ 52 h 128"/>
              <a:gd name="T24" fmla="*/ 36 w 144"/>
              <a:gd name="T25" fmla="*/ 52 h 128"/>
              <a:gd name="T26" fmla="*/ 36 w 144"/>
              <a:gd name="T27" fmla="*/ 76 h 128"/>
              <a:gd name="T28" fmla="*/ 52 w 144"/>
              <a:gd name="T29" fmla="*/ 76 h 128"/>
              <a:gd name="T30" fmla="*/ 52 w 144"/>
              <a:gd name="T31" fmla="*/ 72 h 128"/>
              <a:gd name="T32" fmla="*/ 64 w 144"/>
              <a:gd name="T33" fmla="*/ 72 h 128"/>
              <a:gd name="T34" fmla="*/ 64 w 144"/>
              <a:gd name="T35" fmla="*/ 80 h 128"/>
              <a:gd name="T36" fmla="*/ 56 w 144"/>
              <a:gd name="T37" fmla="*/ 88 h 128"/>
              <a:gd name="T38" fmla="*/ 32 w 144"/>
              <a:gd name="T39" fmla="*/ 88 h 128"/>
              <a:gd name="T40" fmla="*/ 24 w 144"/>
              <a:gd name="T41" fmla="*/ 80 h 128"/>
              <a:gd name="T42" fmla="*/ 24 w 144"/>
              <a:gd name="T43" fmla="*/ 48 h 128"/>
              <a:gd name="T44" fmla="*/ 32 w 144"/>
              <a:gd name="T45" fmla="*/ 40 h 128"/>
              <a:gd name="T46" fmla="*/ 56 w 144"/>
              <a:gd name="T47" fmla="*/ 40 h 128"/>
              <a:gd name="T48" fmla="*/ 64 w 144"/>
              <a:gd name="T49" fmla="*/ 48 h 128"/>
              <a:gd name="T50" fmla="*/ 64 w 144"/>
              <a:gd name="T51" fmla="*/ 56 h 128"/>
              <a:gd name="T52" fmla="*/ 120 w 144"/>
              <a:gd name="T53" fmla="*/ 56 h 128"/>
              <a:gd name="T54" fmla="*/ 108 w 144"/>
              <a:gd name="T55" fmla="*/ 56 h 128"/>
              <a:gd name="T56" fmla="*/ 108 w 144"/>
              <a:gd name="T57" fmla="*/ 52 h 128"/>
              <a:gd name="T58" fmla="*/ 92 w 144"/>
              <a:gd name="T59" fmla="*/ 52 h 128"/>
              <a:gd name="T60" fmla="*/ 92 w 144"/>
              <a:gd name="T61" fmla="*/ 76 h 128"/>
              <a:gd name="T62" fmla="*/ 108 w 144"/>
              <a:gd name="T63" fmla="*/ 76 h 128"/>
              <a:gd name="T64" fmla="*/ 108 w 144"/>
              <a:gd name="T65" fmla="*/ 72 h 128"/>
              <a:gd name="T66" fmla="*/ 120 w 144"/>
              <a:gd name="T67" fmla="*/ 72 h 128"/>
              <a:gd name="T68" fmla="*/ 120 w 144"/>
              <a:gd name="T69" fmla="*/ 80 h 128"/>
              <a:gd name="T70" fmla="*/ 112 w 144"/>
              <a:gd name="T71" fmla="*/ 88 h 128"/>
              <a:gd name="T72" fmla="*/ 88 w 144"/>
              <a:gd name="T73" fmla="*/ 88 h 128"/>
              <a:gd name="T74" fmla="*/ 80 w 144"/>
              <a:gd name="T75" fmla="*/ 80 h 128"/>
              <a:gd name="T76" fmla="*/ 80 w 144"/>
              <a:gd name="T77" fmla="*/ 48 h 128"/>
              <a:gd name="T78" fmla="*/ 88 w 144"/>
              <a:gd name="T79" fmla="*/ 40 h 128"/>
              <a:gd name="T80" fmla="*/ 112 w 144"/>
              <a:gd name="T81" fmla="*/ 40 h 128"/>
              <a:gd name="T82" fmla="*/ 120 w 144"/>
              <a:gd name="T83" fmla="*/ 48 h 128"/>
              <a:gd name="T84" fmla="*/ 120 w 144"/>
              <a:gd name="T8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6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2"/>
                  <a:pt x="52" y="52"/>
                  <a:pt x="52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76"/>
                  <a:pt x="36" y="76"/>
                  <a:pt x="36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52" y="72"/>
                  <a:pt x="52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4"/>
                  <a:pt x="60" y="88"/>
                  <a:pt x="56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84"/>
                  <a:pt x="24" y="8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4"/>
                  <a:pt x="28" y="40"/>
                  <a:pt x="32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60" y="40"/>
                  <a:pt x="64" y="44"/>
                  <a:pt x="64" y="48"/>
                </a:cubicBezTo>
                <a:lnTo>
                  <a:pt x="64" y="56"/>
                </a:lnTo>
                <a:close/>
                <a:moveTo>
                  <a:pt x="120" y="56"/>
                </a:moveTo>
                <a:cubicBezTo>
                  <a:pt x="108" y="56"/>
                  <a:pt x="108" y="56"/>
                  <a:pt x="108" y="56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2" y="76"/>
                  <a:pt x="92" y="76"/>
                  <a:pt x="92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4"/>
                  <a:pt x="116" y="88"/>
                  <a:pt x="1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84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44"/>
                  <a:pt x="84" y="40"/>
                  <a:pt x="88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2268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04 h 144"/>
              <a:gd name="T24" fmla="*/ 160 w 176"/>
              <a:gd name="T25" fmla="*/ 104 h 144"/>
              <a:gd name="T26" fmla="*/ 160 w 176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0" y="104"/>
                  <a:pt x="160" y="104"/>
                  <a:pt x="160" y="104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271"/>
          <p:cNvSpPr>
            <a:spLocks noEditPoints="1"/>
          </p:cNvSpPr>
          <p:nvPr/>
        </p:nvSpPr>
        <p:spPr bwMode="auto">
          <a:xfrm>
            <a:off x="13276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88 w 176"/>
              <a:gd name="T21" fmla="*/ 128 h 144"/>
              <a:gd name="T22" fmla="*/ 88 w 176"/>
              <a:gd name="T23" fmla="*/ 80 h 144"/>
              <a:gd name="T24" fmla="*/ 160 w 176"/>
              <a:gd name="T25" fmla="*/ 80 h 144"/>
              <a:gd name="T26" fmla="*/ 160 w 176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8" y="80"/>
                  <a:pt x="88" y="80"/>
                  <a:pt x="88" y="80"/>
                </a:cubicBezTo>
                <a:cubicBezTo>
                  <a:pt x="160" y="80"/>
                  <a:pt x="160" y="80"/>
                  <a:pt x="160" y="80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2274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64 w 144"/>
              <a:gd name="T1" fmla="*/ 112 h 144"/>
              <a:gd name="T2" fmla="*/ 72 w 144"/>
              <a:gd name="T3" fmla="*/ 120 h 144"/>
              <a:gd name="T4" fmla="*/ 80 w 144"/>
              <a:gd name="T5" fmla="*/ 112 h 144"/>
              <a:gd name="T6" fmla="*/ 72 w 144"/>
              <a:gd name="T7" fmla="*/ 104 h 144"/>
              <a:gd name="T8" fmla="*/ 64 w 144"/>
              <a:gd name="T9" fmla="*/ 112 h 144"/>
              <a:gd name="T10" fmla="*/ 64 w 144"/>
              <a:gd name="T11" fmla="*/ 0 h 144"/>
              <a:gd name="T12" fmla="*/ 64 w 144"/>
              <a:gd name="T13" fmla="*/ 32 h 144"/>
              <a:gd name="T14" fmla="*/ 80 w 144"/>
              <a:gd name="T15" fmla="*/ 32 h 144"/>
              <a:gd name="T16" fmla="*/ 80 w 144"/>
              <a:gd name="T17" fmla="*/ 17 h 144"/>
              <a:gd name="T18" fmla="*/ 128 w 144"/>
              <a:gd name="T19" fmla="*/ 72 h 144"/>
              <a:gd name="T20" fmla="*/ 72 w 144"/>
              <a:gd name="T21" fmla="*/ 128 h 144"/>
              <a:gd name="T22" fmla="*/ 16 w 144"/>
              <a:gd name="T23" fmla="*/ 72 h 144"/>
              <a:gd name="T24" fmla="*/ 29 w 144"/>
              <a:gd name="T25" fmla="*/ 37 h 144"/>
              <a:gd name="T26" fmla="*/ 72 w 144"/>
              <a:gd name="T27" fmla="*/ 80 h 144"/>
              <a:gd name="T28" fmla="*/ 83 w 144"/>
              <a:gd name="T29" fmla="*/ 69 h 144"/>
              <a:gd name="T30" fmla="*/ 29 w 144"/>
              <a:gd name="T31" fmla="*/ 14 h 144"/>
              <a:gd name="T32" fmla="*/ 29 w 144"/>
              <a:gd name="T33" fmla="*/ 14 h 144"/>
              <a:gd name="T34" fmla="*/ 0 w 144"/>
              <a:gd name="T35" fmla="*/ 72 h 144"/>
              <a:gd name="T36" fmla="*/ 72 w 144"/>
              <a:gd name="T37" fmla="*/ 144 h 144"/>
              <a:gd name="T38" fmla="*/ 144 w 144"/>
              <a:gd name="T39" fmla="*/ 72 h 144"/>
              <a:gd name="T40" fmla="*/ 72 w 144"/>
              <a:gd name="T41" fmla="*/ 0 h 144"/>
              <a:gd name="T42" fmla="*/ 64 w 144"/>
              <a:gd name="T43" fmla="*/ 0 h 144"/>
              <a:gd name="T44" fmla="*/ 120 w 144"/>
              <a:gd name="T45" fmla="*/ 72 h 144"/>
              <a:gd name="T46" fmla="*/ 112 w 144"/>
              <a:gd name="T47" fmla="*/ 64 h 144"/>
              <a:gd name="T48" fmla="*/ 104 w 144"/>
              <a:gd name="T49" fmla="*/ 72 h 144"/>
              <a:gd name="T50" fmla="*/ 112 w 144"/>
              <a:gd name="T51" fmla="*/ 80 h 144"/>
              <a:gd name="T52" fmla="*/ 120 w 144"/>
              <a:gd name="T53" fmla="*/ 72 h 144"/>
              <a:gd name="T54" fmla="*/ 24 w 144"/>
              <a:gd name="T55" fmla="*/ 72 h 144"/>
              <a:gd name="T56" fmla="*/ 32 w 144"/>
              <a:gd name="T57" fmla="*/ 80 h 144"/>
              <a:gd name="T58" fmla="*/ 40 w 144"/>
              <a:gd name="T59" fmla="*/ 72 h 144"/>
              <a:gd name="T60" fmla="*/ 32 w 144"/>
              <a:gd name="T61" fmla="*/ 64 h 144"/>
              <a:gd name="T62" fmla="*/ 24 w 144"/>
              <a:gd name="T6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64" y="112"/>
                </a:moveTo>
                <a:cubicBezTo>
                  <a:pt x="64" y="116"/>
                  <a:pt x="68" y="120"/>
                  <a:pt x="72" y="120"/>
                </a:cubicBezTo>
                <a:cubicBezTo>
                  <a:pt x="76" y="120"/>
                  <a:pt x="80" y="116"/>
                  <a:pt x="80" y="112"/>
                </a:cubicBezTo>
                <a:cubicBezTo>
                  <a:pt x="80" y="108"/>
                  <a:pt x="76" y="104"/>
                  <a:pt x="72" y="104"/>
                </a:cubicBezTo>
                <a:cubicBezTo>
                  <a:pt x="68" y="104"/>
                  <a:pt x="64" y="108"/>
                  <a:pt x="64" y="112"/>
                </a:cubicBezTo>
                <a:close/>
                <a:moveTo>
                  <a:pt x="64" y="0"/>
                </a:move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7"/>
                  <a:pt x="80" y="17"/>
                  <a:pt x="80" y="17"/>
                </a:cubicBezTo>
                <a:cubicBezTo>
                  <a:pt x="107" y="21"/>
                  <a:pt x="128" y="44"/>
                  <a:pt x="128" y="72"/>
                </a:cubicBezTo>
                <a:cubicBezTo>
                  <a:pt x="128" y="103"/>
                  <a:pt x="103" y="128"/>
                  <a:pt x="72" y="128"/>
                </a:cubicBezTo>
                <a:cubicBezTo>
                  <a:pt x="41" y="128"/>
                  <a:pt x="16" y="103"/>
                  <a:pt x="16" y="72"/>
                </a:cubicBezTo>
                <a:cubicBezTo>
                  <a:pt x="16" y="59"/>
                  <a:pt x="21" y="46"/>
                  <a:pt x="29" y="37"/>
                </a:cubicBezTo>
                <a:cubicBezTo>
                  <a:pt x="72" y="80"/>
                  <a:pt x="72" y="80"/>
                  <a:pt x="72" y="80"/>
                </a:cubicBezTo>
                <a:cubicBezTo>
                  <a:pt x="83" y="69"/>
                  <a:pt x="83" y="69"/>
                  <a:pt x="83" y="69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11" y="28"/>
                  <a:pt x="0" y="48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lnTo>
                  <a:pt x="64" y="0"/>
                </a:lnTo>
                <a:close/>
                <a:moveTo>
                  <a:pt x="120" y="72"/>
                </a:moveTo>
                <a:cubicBezTo>
                  <a:pt x="120" y="68"/>
                  <a:pt x="116" y="64"/>
                  <a:pt x="112" y="64"/>
                </a:cubicBezTo>
                <a:cubicBezTo>
                  <a:pt x="108" y="64"/>
                  <a:pt x="104" y="68"/>
                  <a:pt x="104" y="72"/>
                </a:cubicBezTo>
                <a:cubicBezTo>
                  <a:pt x="104" y="76"/>
                  <a:pt x="108" y="80"/>
                  <a:pt x="112" y="80"/>
                </a:cubicBezTo>
                <a:cubicBezTo>
                  <a:pt x="116" y="80"/>
                  <a:pt x="120" y="76"/>
                  <a:pt x="120" y="72"/>
                </a:cubicBezTo>
                <a:close/>
                <a:moveTo>
                  <a:pt x="24" y="72"/>
                </a:moveTo>
                <a:cubicBezTo>
                  <a:pt x="24" y="76"/>
                  <a:pt x="28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8"/>
                  <a:pt x="36" y="64"/>
                  <a:pt x="32" y="64"/>
                </a:cubicBezTo>
                <a:cubicBezTo>
                  <a:pt x="28" y="64"/>
                  <a:pt x="24" y="68"/>
                  <a:pt x="2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2277"/>
          <p:cNvSpPr>
            <a:spLocks noEditPoints="1"/>
          </p:cNvSpPr>
          <p:nvPr/>
        </p:nvSpPr>
        <p:spPr bwMode="auto">
          <a:xfrm>
            <a:off x="8572500" y="1708150"/>
            <a:ext cx="766763" cy="388938"/>
          </a:xfrm>
          <a:custGeom>
            <a:avLst/>
            <a:gdLst>
              <a:gd name="T0" fmla="*/ 160 w 160"/>
              <a:gd name="T1" fmla="*/ 48 h 80"/>
              <a:gd name="T2" fmla="*/ 96 w 160"/>
              <a:gd name="T3" fmla="*/ 48 h 80"/>
              <a:gd name="T4" fmla="*/ 96 w 160"/>
              <a:gd name="T5" fmla="*/ 32 h 80"/>
              <a:gd name="T6" fmla="*/ 160 w 160"/>
              <a:gd name="T7" fmla="*/ 32 h 80"/>
              <a:gd name="T8" fmla="*/ 160 w 160"/>
              <a:gd name="T9" fmla="*/ 48 h 80"/>
              <a:gd name="T10" fmla="*/ 160 w 160"/>
              <a:gd name="T11" fmla="*/ 0 h 80"/>
              <a:gd name="T12" fmla="*/ 96 w 160"/>
              <a:gd name="T13" fmla="*/ 0 h 80"/>
              <a:gd name="T14" fmla="*/ 96 w 160"/>
              <a:gd name="T15" fmla="*/ 16 h 80"/>
              <a:gd name="T16" fmla="*/ 160 w 160"/>
              <a:gd name="T17" fmla="*/ 16 h 80"/>
              <a:gd name="T18" fmla="*/ 160 w 160"/>
              <a:gd name="T19" fmla="*/ 0 h 80"/>
              <a:gd name="T20" fmla="*/ 96 w 160"/>
              <a:gd name="T21" fmla="*/ 80 h 80"/>
              <a:gd name="T22" fmla="*/ 160 w 160"/>
              <a:gd name="T23" fmla="*/ 80 h 80"/>
              <a:gd name="T24" fmla="*/ 160 w 160"/>
              <a:gd name="T25" fmla="*/ 64 h 80"/>
              <a:gd name="T26" fmla="*/ 96 w 160"/>
              <a:gd name="T27" fmla="*/ 64 h 80"/>
              <a:gd name="T28" fmla="*/ 96 w 160"/>
              <a:gd name="T29" fmla="*/ 80 h 80"/>
              <a:gd name="T30" fmla="*/ 80 w 160"/>
              <a:gd name="T31" fmla="*/ 16 h 80"/>
              <a:gd name="T32" fmla="*/ 80 w 160"/>
              <a:gd name="T33" fmla="*/ 64 h 80"/>
              <a:gd name="T34" fmla="*/ 64 w 160"/>
              <a:gd name="T35" fmla="*/ 80 h 80"/>
              <a:gd name="T36" fmla="*/ 16 w 160"/>
              <a:gd name="T37" fmla="*/ 80 h 80"/>
              <a:gd name="T38" fmla="*/ 0 w 160"/>
              <a:gd name="T39" fmla="*/ 64 h 80"/>
              <a:gd name="T40" fmla="*/ 0 w 160"/>
              <a:gd name="T41" fmla="*/ 16 h 80"/>
              <a:gd name="T42" fmla="*/ 16 w 160"/>
              <a:gd name="T43" fmla="*/ 0 h 80"/>
              <a:gd name="T44" fmla="*/ 64 w 160"/>
              <a:gd name="T45" fmla="*/ 0 h 80"/>
              <a:gd name="T46" fmla="*/ 80 w 160"/>
              <a:gd name="T47" fmla="*/ 16 h 80"/>
              <a:gd name="T48" fmla="*/ 68 w 160"/>
              <a:gd name="T49" fmla="*/ 64 h 80"/>
              <a:gd name="T50" fmla="*/ 50 w 160"/>
              <a:gd name="T51" fmla="*/ 40 h 80"/>
              <a:gd name="T52" fmla="*/ 36 w 160"/>
              <a:gd name="T53" fmla="*/ 58 h 80"/>
              <a:gd name="T54" fmla="*/ 26 w 160"/>
              <a:gd name="T55" fmla="*/ 46 h 80"/>
              <a:gd name="T56" fmla="*/ 12 w 160"/>
              <a:gd name="T57" fmla="*/ 64 h 80"/>
              <a:gd name="T58" fmla="*/ 68 w 160"/>
              <a:gd name="T59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80">
                <a:moveTo>
                  <a:pt x="16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32"/>
                  <a:pt x="96" y="32"/>
                  <a:pt x="9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48"/>
                </a:lnTo>
                <a:close/>
                <a:moveTo>
                  <a:pt x="16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96" y="80"/>
                </a:moveTo>
                <a:cubicBezTo>
                  <a:pt x="160" y="80"/>
                  <a:pt x="160" y="80"/>
                  <a:pt x="160" y="8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80"/>
                </a:lnTo>
                <a:close/>
                <a:moveTo>
                  <a:pt x="80" y="16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73" y="80"/>
                  <a:pt x="6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73"/>
                  <a:pt x="0" y="6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3" y="0"/>
                  <a:pt x="80" y="7"/>
                  <a:pt x="80" y="16"/>
                </a:cubicBezTo>
                <a:close/>
                <a:moveTo>
                  <a:pt x="68" y="64"/>
                </a:moveTo>
                <a:cubicBezTo>
                  <a:pt x="50" y="40"/>
                  <a:pt x="50" y="40"/>
                  <a:pt x="50" y="40"/>
                </a:cubicBezTo>
                <a:cubicBezTo>
                  <a:pt x="36" y="58"/>
                  <a:pt x="36" y="58"/>
                  <a:pt x="36" y="58"/>
                </a:cubicBezTo>
                <a:cubicBezTo>
                  <a:pt x="26" y="46"/>
                  <a:pt x="26" y="46"/>
                  <a:pt x="26" y="46"/>
                </a:cubicBezTo>
                <a:cubicBezTo>
                  <a:pt x="12" y="64"/>
                  <a:pt x="12" y="64"/>
                  <a:pt x="12" y="64"/>
                </a:cubicBezTo>
                <a:lnTo>
                  <a:pt x="6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28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16 h 160"/>
              <a:gd name="T12" fmla="*/ 44 w 160"/>
              <a:gd name="T13" fmla="*/ 80 h 160"/>
              <a:gd name="T14" fmla="*/ 80 w 160"/>
              <a:gd name="T15" fmla="*/ 44 h 160"/>
              <a:gd name="T16" fmla="*/ 116 w 160"/>
              <a:gd name="T17" fmla="*/ 80 h 160"/>
              <a:gd name="T18" fmla="*/ 80 w 160"/>
              <a:gd name="T19" fmla="*/ 116 h 160"/>
              <a:gd name="T20" fmla="*/ 80 w 160"/>
              <a:gd name="T21" fmla="*/ 72 h 160"/>
              <a:gd name="T22" fmla="*/ 72 w 160"/>
              <a:gd name="T23" fmla="*/ 80 h 160"/>
              <a:gd name="T24" fmla="*/ 80 w 160"/>
              <a:gd name="T25" fmla="*/ 88 h 160"/>
              <a:gd name="T26" fmla="*/ 88 w 160"/>
              <a:gd name="T27" fmla="*/ 80 h 160"/>
              <a:gd name="T28" fmla="*/ 80 w 160"/>
              <a:gd name="T2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16"/>
                </a:moveTo>
                <a:cubicBezTo>
                  <a:pt x="60" y="116"/>
                  <a:pt x="44" y="100"/>
                  <a:pt x="44" y="80"/>
                </a:cubicBezTo>
                <a:cubicBezTo>
                  <a:pt x="44" y="60"/>
                  <a:pt x="60" y="44"/>
                  <a:pt x="80" y="44"/>
                </a:cubicBezTo>
                <a:cubicBezTo>
                  <a:pt x="100" y="44"/>
                  <a:pt x="116" y="60"/>
                  <a:pt x="116" y="80"/>
                </a:cubicBezTo>
                <a:cubicBezTo>
                  <a:pt x="116" y="100"/>
                  <a:pt x="100" y="116"/>
                  <a:pt x="80" y="116"/>
                </a:cubicBezTo>
                <a:close/>
                <a:moveTo>
                  <a:pt x="80" y="72"/>
                </a:moveTo>
                <a:cubicBezTo>
                  <a:pt x="76" y="72"/>
                  <a:pt x="72" y="76"/>
                  <a:pt x="72" y="80"/>
                </a:cubicBezTo>
                <a:cubicBezTo>
                  <a:pt x="72" y="84"/>
                  <a:pt x="76" y="88"/>
                  <a:pt x="80" y="88"/>
                </a:cubicBezTo>
                <a:cubicBezTo>
                  <a:pt x="84" y="88"/>
                  <a:pt x="88" y="84"/>
                  <a:pt x="88" y="80"/>
                </a:cubicBezTo>
                <a:cubicBezTo>
                  <a:pt x="88" y="76"/>
                  <a:pt x="84" y="72"/>
                  <a:pt x="80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283"/>
          <p:cNvSpPr>
            <a:spLocks noEditPoints="1"/>
          </p:cNvSpPr>
          <p:nvPr/>
        </p:nvSpPr>
        <p:spPr bwMode="auto">
          <a:xfrm>
            <a:off x="3878263" y="1579563"/>
            <a:ext cx="757238" cy="655638"/>
          </a:xfrm>
          <a:custGeom>
            <a:avLst/>
            <a:gdLst>
              <a:gd name="T0" fmla="*/ 160 w 176"/>
              <a:gd name="T1" fmla="*/ 0 h 152"/>
              <a:gd name="T2" fmla="*/ 16 w 176"/>
              <a:gd name="T3" fmla="*/ 0 h 152"/>
              <a:gd name="T4" fmla="*/ 0 w 176"/>
              <a:gd name="T5" fmla="*/ 16 h 152"/>
              <a:gd name="T6" fmla="*/ 0 w 176"/>
              <a:gd name="T7" fmla="*/ 112 h 152"/>
              <a:gd name="T8" fmla="*/ 16 w 176"/>
              <a:gd name="T9" fmla="*/ 128 h 152"/>
              <a:gd name="T10" fmla="*/ 48 w 176"/>
              <a:gd name="T11" fmla="*/ 128 h 152"/>
              <a:gd name="T12" fmla="*/ 48 w 176"/>
              <a:gd name="T13" fmla="*/ 112 h 152"/>
              <a:gd name="T14" fmla="*/ 16 w 176"/>
              <a:gd name="T15" fmla="*/ 112 h 152"/>
              <a:gd name="T16" fmla="*/ 16 w 176"/>
              <a:gd name="T17" fmla="*/ 16 h 152"/>
              <a:gd name="T18" fmla="*/ 160 w 176"/>
              <a:gd name="T19" fmla="*/ 16 h 152"/>
              <a:gd name="T20" fmla="*/ 160 w 176"/>
              <a:gd name="T21" fmla="*/ 112 h 152"/>
              <a:gd name="T22" fmla="*/ 128 w 176"/>
              <a:gd name="T23" fmla="*/ 112 h 152"/>
              <a:gd name="T24" fmla="*/ 128 w 176"/>
              <a:gd name="T25" fmla="*/ 128 h 152"/>
              <a:gd name="T26" fmla="*/ 160 w 176"/>
              <a:gd name="T27" fmla="*/ 128 h 152"/>
              <a:gd name="T28" fmla="*/ 176 w 176"/>
              <a:gd name="T29" fmla="*/ 112 h 152"/>
              <a:gd name="T30" fmla="*/ 176 w 176"/>
              <a:gd name="T31" fmla="*/ 16 h 152"/>
              <a:gd name="T32" fmla="*/ 160 w 176"/>
              <a:gd name="T33" fmla="*/ 0 h 152"/>
              <a:gd name="T34" fmla="*/ 40 w 176"/>
              <a:gd name="T35" fmla="*/ 152 h 152"/>
              <a:gd name="T36" fmla="*/ 136 w 176"/>
              <a:gd name="T37" fmla="*/ 152 h 152"/>
              <a:gd name="T38" fmla="*/ 88 w 176"/>
              <a:gd name="T39" fmla="*/ 104 h 152"/>
              <a:gd name="T40" fmla="*/ 40 w 176"/>
              <a:gd name="T41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52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40" y="152"/>
                </a:moveTo>
                <a:cubicBezTo>
                  <a:pt x="136" y="152"/>
                  <a:pt x="136" y="152"/>
                  <a:pt x="136" y="152"/>
                </a:cubicBezTo>
                <a:cubicBezTo>
                  <a:pt x="88" y="104"/>
                  <a:pt x="88" y="104"/>
                  <a:pt x="88" y="104"/>
                </a:cubicBezTo>
                <a:lnTo>
                  <a:pt x="40" y="1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286"/>
          <p:cNvSpPr>
            <a:spLocks noEditPoints="1"/>
          </p:cNvSpPr>
          <p:nvPr/>
        </p:nvSpPr>
        <p:spPr bwMode="auto">
          <a:xfrm>
            <a:off x="1519238" y="1589088"/>
            <a:ext cx="771525" cy="631825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56 h 144"/>
              <a:gd name="T38" fmla="*/ 120 w 176"/>
              <a:gd name="T39" fmla="*/ 72 h 144"/>
              <a:gd name="T40" fmla="*/ 96 w 176"/>
              <a:gd name="T41" fmla="*/ 72 h 144"/>
              <a:gd name="T42" fmla="*/ 96 w 176"/>
              <a:gd name="T43" fmla="*/ 96 h 144"/>
              <a:gd name="T44" fmla="*/ 80 w 176"/>
              <a:gd name="T45" fmla="*/ 96 h 144"/>
              <a:gd name="T46" fmla="*/ 80 w 176"/>
              <a:gd name="T47" fmla="*/ 72 h 144"/>
              <a:gd name="T48" fmla="*/ 56 w 176"/>
              <a:gd name="T49" fmla="*/ 72 h 144"/>
              <a:gd name="T50" fmla="*/ 56 w 176"/>
              <a:gd name="T51" fmla="*/ 56 h 144"/>
              <a:gd name="T52" fmla="*/ 80 w 176"/>
              <a:gd name="T53" fmla="*/ 56 h 144"/>
              <a:gd name="T54" fmla="*/ 80 w 176"/>
              <a:gd name="T55" fmla="*/ 32 h 144"/>
              <a:gd name="T56" fmla="*/ 96 w 176"/>
              <a:gd name="T57" fmla="*/ 32 h 144"/>
              <a:gd name="T58" fmla="*/ 96 w 176"/>
              <a:gd name="T59" fmla="*/ 56 h 144"/>
              <a:gd name="T60" fmla="*/ 120 w 176"/>
              <a:gd name="T6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56"/>
                </a:moveTo>
                <a:cubicBezTo>
                  <a:pt x="120" y="72"/>
                  <a:pt x="120" y="72"/>
                  <a:pt x="120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56"/>
                  <a:pt x="96" y="56"/>
                  <a:pt x="96" y="56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9438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music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new releases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 interested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 circle filled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add 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arrow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filled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filled white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 music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 play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recent actors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from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repeat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repeat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120"/>
          <p:cNvSpPr>
            <a:spLocks noEditPoints="1"/>
          </p:cNvSpPr>
          <p:nvPr/>
        </p:nvSpPr>
        <p:spPr bwMode="auto">
          <a:xfrm>
            <a:off x="15695613" y="7620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  <a:gd name="T24" fmla="*/ 55 w 128"/>
              <a:gd name="T25" fmla="*/ 120 h 160"/>
              <a:gd name="T26" fmla="*/ 48 w 128"/>
              <a:gd name="T27" fmla="*/ 120 h 160"/>
              <a:gd name="T28" fmla="*/ 48 w 128"/>
              <a:gd name="T29" fmla="*/ 94 h 160"/>
              <a:gd name="T30" fmla="*/ 40 w 128"/>
              <a:gd name="T31" fmla="*/ 96 h 160"/>
              <a:gd name="T32" fmla="*/ 40 w 128"/>
              <a:gd name="T33" fmla="*/ 91 h 160"/>
              <a:gd name="T34" fmla="*/ 54 w 128"/>
              <a:gd name="T35" fmla="*/ 86 h 160"/>
              <a:gd name="T36" fmla="*/ 55 w 128"/>
              <a:gd name="T37" fmla="*/ 86 h 160"/>
              <a:gd name="T38" fmla="*/ 55 w 128"/>
              <a:gd name="T39" fmla="*/ 120 h 160"/>
              <a:gd name="T40" fmla="*/ 89 w 128"/>
              <a:gd name="T41" fmla="*/ 106 h 160"/>
              <a:gd name="T42" fmla="*/ 88 w 128"/>
              <a:gd name="T43" fmla="*/ 112 h 160"/>
              <a:gd name="T44" fmla="*/ 86 w 128"/>
              <a:gd name="T45" fmla="*/ 117 h 160"/>
              <a:gd name="T46" fmla="*/ 82 w 128"/>
              <a:gd name="T47" fmla="*/ 120 h 160"/>
              <a:gd name="T48" fmla="*/ 78 w 128"/>
              <a:gd name="T49" fmla="*/ 120 h 160"/>
              <a:gd name="T50" fmla="*/ 73 w 128"/>
              <a:gd name="T51" fmla="*/ 120 h 160"/>
              <a:gd name="T52" fmla="*/ 69 w 128"/>
              <a:gd name="T53" fmla="*/ 117 h 160"/>
              <a:gd name="T54" fmla="*/ 67 w 128"/>
              <a:gd name="T55" fmla="*/ 112 h 160"/>
              <a:gd name="T56" fmla="*/ 66 w 128"/>
              <a:gd name="T57" fmla="*/ 106 h 160"/>
              <a:gd name="T58" fmla="*/ 66 w 128"/>
              <a:gd name="T59" fmla="*/ 100 h 160"/>
              <a:gd name="T60" fmla="*/ 67 w 128"/>
              <a:gd name="T61" fmla="*/ 94 h 160"/>
              <a:gd name="T62" fmla="*/ 69 w 128"/>
              <a:gd name="T63" fmla="*/ 89 h 160"/>
              <a:gd name="T64" fmla="*/ 73 w 128"/>
              <a:gd name="T65" fmla="*/ 86 h 160"/>
              <a:gd name="T66" fmla="*/ 78 w 128"/>
              <a:gd name="T67" fmla="*/ 86 h 160"/>
              <a:gd name="T68" fmla="*/ 82 w 128"/>
              <a:gd name="T69" fmla="*/ 86 h 160"/>
              <a:gd name="T70" fmla="*/ 86 w 128"/>
              <a:gd name="T71" fmla="*/ 89 h 160"/>
              <a:gd name="T72" fmla="*/ 88 w 128"/>
              <a:gd name="T73" fmla="*/ 94 h 160"/>
              <a:gd name="T74" fmla="*/ 89 w 128"/>
              <a:gd name="T75" fmla="*/ 100 h 160"/>
              <a:gd name="T76" fmla="*/ 89 w 128"/>
              <a:gd name="T77" fmla="*/ 106 h 160"/>
              <a:gd name="T78" fmla="*/ 83 w 128"/>
              <a:gd name="T79" fmla="*/ 99 h 160"/>
              <a:gd name="T80" fmla="*/ 82 w 128"/>
              <a:gd name="T81" fmla="*/ 95 h 160"/>
              <a:gd name="T82" fmla="*/ 82 w 128"/>
              <a:gd name="T83" fmla="*/ 93 h 160"/>
              <a:gd name="T84" fmla="*/ 80 w 128"/>
              <a:gd name="T85" fmla="*/ 92 h 160"/>
              <a:gd name="T86" fmla="*/ 78 w 128"/>
              <a:gd name="T87" fmla="*/ 91 h 160"/>
              <a:gd name="T88" fmla="*/ 76 w 128"/>
              <a:gd name="T89" fmla="*/ 92 h 160"/>
              <a:gd name="T90" fmla="*/ 74 w 128"/>
              <a:gd name="T91" fmla="*/ 93 h 160"/>
              <a:gd name="T92" fmla="*/ 74 w 128"/>
              <a:gd name="T93" fmla="*/ 95 h 160"/>
              <a:gd name="T94" fmla="*/ 73 w 128"/>
              <a:gd name="T95" fmla="*/ 99 h 160"/>
              <a:gd name="T96" fmla="*/ 73 w 128"/>
              <a:gd name="T97" fmla="*/ 107 h 160"/>
              <a:gd name="T98" fmla="*/ 74 w 128"/>
              <a:gd name="T99" fmla="*/ 111 h 160"/>
              <a:gd name="T100" fmla="*/ 74 w 128"/>
              <a:gd name="T101" fmla="*/ 113 h 160"/>
              <a:gd name="T102" fmla="*/ 76 w 128"/>
              <a:gd name="T103" fmla="*/ 114 h 160"/>
              <a:gd name="T104" fmla="*/ 78 w 128"/>
              <a:gd name="T105" fmla="*/ 115 h 160"/>
              <a:gd name="T106" fmla="*/ 80 w 128"/>
              <a:gd name="T107" fmla="*/ 114 h 160"/>
              <a:gd name="T108" fmla="*/ 82 w 128"/>
              <a:gd name="T109" fmla="*/ 113 h 160"/>
              <a:gd name="T110" fmla="*/ 82 w 128"/>
              <a:gd name="T111" fmla="*/ 111 h 160"/>
              <a:gd name="T112" fmla="*/ 83 w 128"/>
              <a:gd name="T113" fmla="*/ 107 h 160"/>
              <a:gd name="T114" fmla="*/ 83 w 128"/>
              <a:gd name="T115" fmla="*/ 9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55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94"/>
                  <a:pt x="48" y="94"/>
                  <a:pt x="48" y="9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1"/>
                  <a:pt x="40" y="91"/>
                  <a:pt x="40" y="91"/>
                </a:cubicBezTo>
                <a:cubicBezTo>
                  <a:pt x="54" y="86"/>
                  <a:pt x="54" y="86"/>
                  <a:pt x="54" y="86"/>
                </a:cubicBezTo>
                <a:cubicBezTo>
                  <a:pt x="55" y="86"/>
                  <a:pt x="55" y="86"/>
                  <a:pt x="55" y="86"/>
                </a:cubicBezTo>
                <a:lnTo>
                  <a:pt x="55" y="120"/>
                </a:lnTo>
                <a:close/>
                <a:moveTo>
                  <a:pt x="89" y="106"/>
                </a:moveTo>
                <a:cubicBezTo>
                  <a:pt x="89" y="108"/>
                  <a:pt x="89" y="111"/>
                  <a:pt x="88" y="112"/>
                </a:cubicBezTo>
                <a:cubicBezTo>
                  <a:pt x="88" y="114"/>
                  <a:pt x="87" y="116"/>
                  <a:pt x="86" y="117"/>
                </a:cubicBezTo>
                <a:cubicBezTo>
                  <a:pt x="85" y="118"/>
                  <a:pt x="84" y="119"/>
                  <a:pt x="82" y="120"/>
                </a:cubicBezTo>
                <a:cubicBezTo>
                  <a:pt x="81" y="120"/>
                  <a:pt x="80" y="120"/>
                  <a:pt x="78" y="120"/>
                </a:cubicBezTo>
                <a:cubicBezTo>
                  <a:pt x="76" y="120"/>
                  <a:pt x="74" y="120"/>
                  <a:pt x="73" y="120"/>
                </a:cubicBezTo>
                <a:cubicBezTo>
                  <a:pt x="71" y="119"/>
                  <a:pt x="70" y="118"/>
                  <a:pt x="69" y="117"/>
                </a:cubicBezTo>
                <a:cubicBezTo>
                  <a:pt x="68" y="116"/>
                  <a:pt x="67" y="114"/>
                  <a:pt x="67" y="112"/>
                </a:cubicBezTo>
                <a:cubicBezTo>
                  <a:pt x="66" y="111"/>
                  <a:pt x="66" y="108"/>
                  <a:pt x="66" y="106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8"/>
                  <a:pt x="66" y="95"/>
                  <a:pt x="67" y="94"/>
                </a:cubicBezTo>
                <a:cubicBezTo>
                  <a:pt x="67" y="92"/>
                  <a:pt x="68" y="90"/>
                  <a:pt x="69" y="89"/>
                </a:cubicBezTo>
                <a:cubicBezTo>
                  <a:pt x="70" y="88"/>
                  <a:pt x="72" y="87"/>
                  <a:pt x="73" y="86"/>
                </a:cubicBezTo>
                <a:cubicBezTo>
                  <a:pt x="74" y="86"/>
                  <a:pt x="76" y="86"/>
                  <a:pt x="78" y="86"/>
                </a:cubicBezTo>
                <a:cubicBezTo>
                  <a:pt x="80" y="86"/>
                  <a:pt x="81" y="86"/>
                  <a:pt x="82" y="86"/>
                </a:cubicBezTo>
                <a:cubicBezTo>
                  <a:pt x="84" y="87"/>
                  <a:pt x="85" y="88"/>
                  <a:pt x="86" y="89"/>
                </a:cubicBezTo>
                <a:cubicBezTo>
                  <a:pt x="87" y="90"/>
                  <a:pt x="88" y="92"/>
                  <a:pt x="88" y="94"/>
                </a:cubicBezTo>
                <a:cubicBezTo>
                  <a:pt x="89" y="95"/>
                  <a:pt x="89" y="98"/>
                  <a:pt x="89" y="100"/>
                </a:cubicBezTo>
                <a:lnTo>
                  <a:pt x="89" y="106"/>
                </a:lnTo>
                <a:close/>
                <a:moveTo>
                  <a:pt x="83" y="99"/>
                </a:moveTo>
                <a:cubicBezTo>
                  <a:pt x="83" y="98"/>
                  <a:pt x="83" y="96"/>
                  <a:pt x="82" y="95"/>
                </a:cubicBezTo>
                <a:cubicBezTo>
                  <a:pt x="82" y="94"/>
                  <a:pt x="82" y="93"/>
                  <a:pt x="82" y="93"/>
                </a:cubicBezTo>
                <a:cubicBezTo>
                  <a:pt x="81" y="92"/>
                  <a:pt x="81" y="92"/>
                  <a:pt x="80" y="92"/>
                </a:cubicBezTo>
                <a:cubicBezTo>
                  <a:pt x="79" y="92"/>
                  <a:pt x="79" y="91"/>
                  <a:pt x="78" y="91"/>
                </a:cubicBezTo>
                <a:cubicBezTo>
                  <a:pt x="77" y="91"/>
                  <a:pt x="76" y="91"/>
                  <a:pt x="76" y="92"/>
                </a:cubicBezTo>
                <a:cubicBezTo>
                  <a:pt x="76" y="92"/>
                  <a:pt x="75" y="92"/>
                  <a:pt x="74" y="93"/>
                </a:cubicBezTo>
                <a:cubicBezTo>
                  <a:pt x="74" y="93"/>
                  <a:pt x="74" y="94"/>
                  <a:pt x="74" y="95"/>
                </a:cubicBezTo>
                <a:cubicBezTo>
                  <a:pt x="74" y="96"/>
                  <a:pt x="73" y="98"/>
                  <a:pt x="73" y="99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3" y="108"/>
                  <a:pt x="73" y="110"/>
                  <a:pt x="74" y="111"/>
                </a:cubicBezTo>
                <a:cubicBezTo>
                  <a:pt x="74" y="112"/>
                  <a:pt x="74" y="113"/>
                  <a:pt x="74" y="113"/>
                </a:cubicBezTo>
                <a:cubicBezTo>
                  <a:pt x="75" y="114"/>
                  <a:pt x="75" y="114"/>
                  <a:pt x="76" y="114"/>
                </a:cubicBezTo>
                <a:cubicBezTo>
                  <a:pt x="77" y="114"/>
                  <a:pt x="77" y="115"/>
                  <a:pt x="78" y="115"/>
                </a:cubicBezTo>
                <a:cubicBezTo>
                  <a:pt x="79" y="115"/>
                  <a:pt x="80" y="115"/>
                  <a:pt x="80" y="114"/>
                </a:cubicBezTo>
                <a:cubicBezTo>
                  <a:pt x="80" y="114"/>
                  <a:pt x="81" y="114"/>
                  <a:pt x="82" y="113"/>
                </a:cubicBezTo>
                <a:cubicBezTo>
                  <a:pt x="82" y="113"/>
                  <a:pt x="82" y="112"/>
                  <a:pt x="82" y="111"/>
                </a:cubicBezTo>
                <a:cubicBezTo>
                  <a:pt x="82" y="110"/>
                  <a:pt x="83" y="108"/>
                  <a:pt x="83" y="107"/>
                </a:cubicBezTo>
                <a:lnTo>
                  <a:pt x="83" y="9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123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97 w 436"/>
              <a:gd name="T1" fmla="*/ 121 h 483"/>
              <a:gd name="T2" fmla="*/ 339 w 436"/>
              <a:gd name="T3" fmla="*/ 121 h 483"/>
              <a:gd name="T4" fmla="*/ 339 w 436"/>
              <a:gd name="T5" fmla="*/ 193 h 483"/>
              <a:gd name="T6" fmla="*/ 436 w 436"/>
              <a:gd name="T7" fmla="*/ 97 h 483"/>
              <a:gd name="T8" fmla="*/ 339 w 436"/>
              <a:gd name="T9" fmla="*/ 0 h 483"/>
              <a:gd name="T10" fmla="*/ 339 w 436"/>
              <a:gd name="T11" fmla="*/ 73 h 483"/>
              <a:gd name="T12" fmla="*/ 49 w 436"/>
              <a:gd name="T13" fmla="*/ 73 h 483"/>
              <a:gd name="T14" fmla="*/ 49 w 436"/>
              <a:gd name="T15" fmla="*/ 218 h 483"/>
              <a:gd name="T16" fmla="*/ 97 w 436"/>
              <a:gd name="T17" fmla="*/ 218 h 483"/>
              <a:gd name="T18" fmla="*/ 97 w 436"/>
              <a:gd name="T19" fmla="*/ 121 h 483"/>
              <a:gd name="T20" fmla="*/ 339 w 436"/>
              <a:gd name="T21" fmla="*/ 362 h 483"/>
              <a:gd name="T22" fmla="*/ 97 w 436"/>
              <a:gd name="T23" fmla="*/ 362 h 483"/>
              <a:gd name="T24" fmla="*/ 97 w 436"/>
              <a:gd name="T25" fmla="*/ 290 h 483"/>
              <a:gd name="T26" fmla="*/ 0 w 436"/>
              <a:gd name="T27" fmla="*/ 387 h 483"/>
              <a:gd name="T28" fmla="*/ 97 w 436"/>
              <a:gd name="T29" fmla="*/ 483 h 483"/>
              <a:gd name="T30" fmla="*/ 97 w 436"/>
              <a:gd name="T31" fmla="*/ 411 h 483"/>
              <a:gd name="T32" fmla="*/ 388 w 436"/>
              <a:gd name="T33" fmla="*/ 411 h 483"/>
              <a:gd name="T34" fmla="*/ 388 w 436"/>
              <a:gd name="T35" fmla="*/ 266 h 483"/>
              <a:gd name="T36" fmla="*/ 339 w 436"/>
              <a:gd name="T37" fmla="*/ 266 h 483"/>
              <a:gd name="T38" fmla="*/ 339 w 436"/>
              <a:gd name="T39" fmla="*/ 362 h 483"/>
              <a:gd name="T40" fmla="*/ 242 w 436"/>
              <a:gd name="T41" fmla="*/ 314 h 483"/>
              <a:gd name="T42" fmla="*/ 242 w 436"/>
              <a:gd name="T43" fmla="*/ 169 h 483"/>
              <a:gd name="T44" fmla="*/ 218 w 436"/>
              <a:gd name="T45" fmla="*/ 169 h 483"/>
              <a:gd name="T46" fmla="*/ 170 w 436"/>
              <a:gd name="T47" fmla="*/ 193 h 483"/>
              <a:gd name="T48" fmla="*/ 170 w 436"/>
              <a:gd name="T49" fmla="*/ 218 h 483"/>
              <a:gd name="T50" fmla="*/ 206 w 436"/>
              <a:gd name="T51" fmla="*/ 218 h 483"/>
              <a:gd name="T52" fmla="*/ 206 w 436"/>
              <a:gd name="T53" fmla="*/ 314 h 483"/>
              <a:gd name="T54" fmla="*/ 242 w 436"/>
              <a:gd name="T55" fmla="*/ 31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6" h="483">
                <a:moveTo>
                  <a:pt x="97" y="121"/>
                </a:moveTo>
                <a:lnTo>
                  <a:pt x="339" y="121"/>
                </a:lnTo>
                <a:lnTo>
                  <a:pt x="339" y="193"/>
                </a:lnTo>
                <a:lnTo>
                  <a:pt x="436" y="97"/>
                </a:lnTo>
                <a:lnTo>
                  <a:pt x="339" y="0"/>
                </a:lnTo>
                <a:lnTo>
                  <a:pt x="339" y="73"/>
                </a:lnTo>
                <a:lnTo>
                  <a:pt x="49" y="73"/>
                </a:lnTo>
                <a:lnTo>
                  <a:pt x="49" y="218"/>
                </a:lnTo>
                <a:lnTo>
                  <a:pt x="97" y="218"/>
                </a:lnTo>
                <a:lnTo>
                  <a:pt x="97" y="121"/>
                </a:lnTo>
                <a:close/>
                <a:moveTo>
                  <a:pt x="339" y="362"/>
                </a:moveTo>
                <a:lnTo>
                  <a:pt x="97" y="362"/>
                </a:lnTo>
                <a:lnTo>
                  <a:pt x="97" y="290"/>
                </a:lnTo>
                <a:lnTo>
                  <a:pt x="0" y="387"/>
                </a:lnTo>
                <a:lnTo>
                  <a:pt x="97" y="483"/>
                </a:lnTo>
                <a:lnTo>
                  <a:pt x="97" y="411"/>
                </a:lnTo>
                <a:lnTo>
                  <a:pt x="388" y="411"/>
                </a:lnTo>
                <a:lnTo>
                  <a:pt x="388" y="266"/>
                </a:lnTo>
                <a:lnTo>
                  <a:pt x="339" y="266"/>
                </a:lnTo>
                <a:lnTo>
                  <a:pt x="339" y="362"/>
                </a:lnTo>
                <a:close/>
                <a:moveTo>
                  <a:pt x="242" y="314"/>
                </a:moveTo>
                <a:lnTo>
                  <a:pt x="242" y="169"/>
                </a:lnTo>
                <a:lnTo>
                  <a:pt x="218" y="169"/>
                </a:lnTo>
                <a:lnTo>
                  <a:pt x="170" y="193"/>
                </a:lnTo>
                <a:lnTo>
                  <a:pt x="170" y="218"/>
                </a:lnTo>
                <a:lnTo>
                  <a:pt x="206" y="218"/>
                </a:lnTo>
                <a:lnTo>
                  <a:pt x="206" y="314"/>
                </a:lnTo>
                <a:lnTo>
                  <a:pt x="242" y="3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126"/>
          <p:cNvSpPr>
            <a:spLocks noEditPoints="1"/>
          </p:cNvSpPr>
          <p:nvPr/>
        </p:nvSpPr>
        <p:spPr bwMode="auto">
          <a:xfrm>
            <a:off x="10952163" y="7615238"/>
            <a:ext cx="692150" cy="766763"/>
          </a:xfrm>
          <a:custGeom>
            <a:avLst/>
            <a:gdLst>
              <a:gd name="T0" fmla="*/ 97 w 436"/>
              <a:gd name="T1" fmla="*/ 121 h 483"/>
              <a:gd name="T2" fmla="*/ 339 w 436"/>
              <a:gd name="T3" fmla="*/ 121 h 483"/>
              <a:gd name="T4" fmla="*/ 339 w 436"/>
              <a:gd name="T5" fmla="*/ 193 h 483"/>
              <a:gd name="T6" fmla="*/ 436 w 436"/>
              <a:gd name="T7" fmla="*/ 97 h 483"/>
              <a:gd name="T8" fmla="*/ 339 w 436"/>
              <a:gd name="T9" fmla="*/ 0 h 483"/>
              <a:gd name="T10" fmla="*/ 339 w 436"/>
              <a:gd name="T11" fmla="*/ 73 h 483"/>
              <a:gd name="T12" fmla="*/ 49 w 436"/>
              <a:gd name="T13" fmla="*/ 73 h 483"/>
              <a:gd name="T14" fmla="*/ 49 w 436"/>
              <a:gd name="T15" fmla="*/ 218 h 483"/>
              <a:gd name="T16" fmla="*/ 97 w 436"/>
              <a:gd name="T17" fmla="*/ 218 h 483"/>
              <a:gd name="T18" fmla="*/ 97 w 436"/>
              <a:gd name="T19" fmla="*/ 121 h 483"/>
              <a:gd name="T20" fmla="*/ 339 w 436"/>
              <a:gd name="T21" fmla="*/ 362 h 483"/>
              <a:gd name="T22" fmla="*/ 97 w 436"/>
              <a:gd name="T23" fmla="*/ 362 h 483"/>
              <a:gd name="T24" fmla="*/ 97 w 436"/>
              <a:gd name="T25" fmla="*/ 290 h 483"/>
              <a:gd name="T26" fmla="*/ 0 w 436"/>
              <a:gd name="T27" fmla="*/ 387 h 483"/>
              <a:gd name="T28" fmla="*/ 97 w 436"/>
              <a:gd name="T29" fmla="*/ 483 h 483"/>
              <a:gd name="T30" fmla="*/ 97 w 436"/>
              <a:gd name="T31" fmla="*/ 411 h 483"/>
              <a:gd name="T32" fmla="*/ 388 w 436"/>
              <a:gd name="T33" fmla="*/ 411 h 483"/>
              <a:gd name="T34" fmla="*/ 388 w 436"/>
              <a:gd name="T35" fmla="*/ 266 h 483"/>
              <a:gd name="T36" fmla="*/ 339 w 436"/>
              <a:gd name="T37" fmla="*/ 266 h 483"/>
              <a:gd name="T38" fmla="*/ 339 w 436"/>
              <a:gd name="T39" fmla="*/ 362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6" h="483">
                <a:moveTo>
                  <a:pt x="97" y="121"/>
                </a:moveTo>
                <a:lnTo>
                  <a:pt x="339" y="121"/>
                </a:lnTo>
                <a:lnTo>
                  <a:pt x="339" y="193"/>
                </a:lnTo>
                <a:lnTo>
                  <a:pt x="436" y="97"/>
                </a:lnTo>
                <a:lnTo>
                  <a:pt x="339" y="0"/>
                </a:lnTo>
                <a:lnTo>
                  <a:pt x="339" y="73"/>
                </a:lnTo>
                <a:lnTo>
                  <a:pt x="49" y="73"/>
                </a:lnTo>
                <a:lnTo>
                  <a:pt x="49" y="218"/>
                </a:lnTo>
                <a:lnTo>
                  <a:pt x="97" y="218"/>
                </a:lnTo>
                <a:lnTo>
                  <a:pt x="97" y="121"/>
                </a:lnTo>
                <a:close/>
                <a:moveTo>
                  <a:pt x="339" y="362"/>
                </a:moveTo>
                <a:lnTo>
                  <a:pt x="97" y="362"/>
                </a:lnTo>
                <a:lnTo>
                  <a:pt x="97" y="290"/>
                </a:lnTo>
                <a:lnTo>
                  <a:pt x="0" y="387"/>
                </a:lnTo>
                <a:lnTo>
                  <a:pt x="97" y="483"/>
                </a:lnTo>
                <a:lnTo>
                  <a:pt x="97" y="411"/>
                </a:lnTo>
                <a:lnTo>
                  <a:pt x="388" y="411"/>
                </a:lnTo>
                <a:lnTo>
                  <a:pt x="388" y="266"/>
                </a:lnTo>
                <a:lnTo>
                  <a:pt x="339" y="266"/>
                </a:lnTo>
                <a:lnTo>
                  <a:pt x="339" y="3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129"/>
          <p:cNvSpPr>
            <a:spLocks noEditPoints="1"/>
          </p:cNvSpPr>
          <p:nvPr/>
        </p:nvSpPr>
        <p:spPr bwMode="auto">
          <a:xfrm>
            <a:off x="8577263" y="7694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56 h 144"/>
              <a:gd name="T38" fmla="*/ 120 w 176"/>
              <a:gd name="T39" fmla="*/ 72 h 144"/>
              <a:gd name="T40" fmla="*/ 56 w 176"/>
              <a:gd name="T41" fmla="*/ 72 h 144"/>
              <a:gd name="T42" fmla="*/ 56 w 176"/>
              <a:gd name="T43" fmla="*/ 56 h 144"/>
              <a:gd name="T44" fmla="*/ 120 w 176"/>
              <a:gd name="T45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56"/>
                </a:moveTo>
                <a:cubicBezTo>
                  <a:pt x="120" y="72"/>
                  <a:pt x="120" y="72"/>
                  <a:pt x="12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132"/>
          <p:cNvSpPr>
            <a:spLocks noEditPoints="1"/>
          </p:cNvSpPr>
          <p:nvPr/>
        </p:nvSpPr>
        <p:spPr bwMode="auto">
          <a:xfrm>
            <a:off x="6227763" y="7754938"/>
            <a:ext cx="757238" cy="487363"/>
          </a:xfrm>
          <a:custGeom>
            <a:avLst/>
            <a:gdLst>
              <a:gd name="T0" fmla="*/ 160 w 176"/>
              <a:gd name="T1" fmla="*/ 0 h 112"/>
              <a:gd name="T2" fmla="*/ 160 w 176"/>
              <a:gd name="T3" fmla="*/ 112 h 112"/>
              <a:gd name="T4" fmla="*/ 176 w 176"/>
              <a:gd name="T5" fmla="*/ 112 h 112"/>
              <a:gd name="T6" fmla="*/ 176 w 176"/>
              <a:gd name="T7" fmla="*/ 0 h 112"/>
              <a:gd name="T8" fmla="*/ 160 w 176"/>
              <a:gd name="T9" fmla="*/ 0 h 112"/>
              <a:gd name="T10" fmla="*/ 128 w 176"/>
              <a:gd name="T11" fmla="*/ 112 h 112"/>
              <a:gd name="T12" fmla="*/ 144 w 176"/>
              <a:gd name="T13" fmla="*/ 112 h 112"/>
              <a:gd name="T14" fmla="*/ 144 w 176"/>
              <a:gd name="T15" fmla="*/ 0 h 112"/>
              <a:gd name="T16" fmla="*/ 128 w 176"/>
              <a:gd name="T17" fmla="*/ 0 h 112"/>
              <a:gd name="T18" fmla="*/ 128 w 176"/>
              <a:gd name="T19" fmla="*/ 112 h 112"/>
              <a:gd name="T20" fmla="*/ 104 w 176"/>
              <a:gd name="T21" fmla="*/ 0 h 112"/>
              <a:gd name="T22" fmla="*/ 8 w 176"/>
              <a:gd name="T23" fmla="*/ 0 h 112"/>
              <a:gd name="T24" fmla="*/ 0 w 176"/>
              <a:gd name="T25" fmla="*/ 8 h 112"/>
              <a:gd name="T26" fmla="*/ 0 w 176"/>
              <a:gd name="T27" fmla="*/ 104 h 112"/>
              <a:gd name="T28" fmla="*/ 8 w 176"/>
              <a:gd name="T29" fmla="*/ 112 h 112"/>
              <a:gd name="T30" fmla="*/ 104 w 176"/>
              <a:gd name="T31" fmla="*/ 112 h 112"/>
              <a:gd name="T32" fmla="*/ 112 w 176"/>
              <a:gd name="T33" fmla="*/ 104 h 112"/>
              <a:gd name="T34" fmla="*/ 112 w 176"/>
              <a:gd name="T35" fmla="*/ 8 h 112"/>
              <a:gd name="T36" fmla="*/ 104 w 176"/>
              <a:gd name="T37" fmla="*/ 0 h 112"/>
              <a:gd name="T38" fmla="*/ 56 w 176"/>
              <a:gd name="T39" fmla="*/ 22 h 112"/>
              <a:gd name="T40" fmla="*/ 74 w 176"/>
              <a:gd name="T41" fmla="*/ 40 h 112"/>
              <a:gd name="T42" fmla="*/ 56 w 176"/>
              <a:gd name="T43" fmla="*/ 58 h 112"/>
              <a:gd name="T44" fmla="*/ 38 w 176"/>
              <a:gd name="T45" fmla="*/ 40 h 112"/>
              <a:gd name="T46" fmla="*/ 56 w 176"/>
              <a:gd name="T47" fmla="*/ 22 h 112"/>
              <a:gd name="T48" fmla="*/ 92 w 176"/>
              <a:gd name="T49" fmla="*/ 96 h 112"/>
              <a:gd name="T50" fmla="*/ 20 w 176"/>
              <a:gd name="T51" fmla="*/ 96 h 112"/>
              <a:gd name="T52" fmla="*/ 20 w 176"/>
              <a:gd name="T53" fmla="*/ 90 h 112"/>
              <a:gd name="T54" fmla="*/ 56 w 176"/>
              <a:gd name="T55" fmla="*/ 72 h 112"/>
              <a:gd name="T56" fmla="*/ 92 w 176"/>
              <a:gd name="T57" fmla="*/ 90 h 112"/>
              <a:gd name="T58" fmla="*/ 92 w 176"/>
              <a:gd name="T5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12">
                <a:moveTo>
                  <a:pt x="160" y="0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0"/>
                  <a:pt x="176" y="0"/>
                  <a:pt x="176" y="0"/>
                </a:cubicBezTo>
                <a:lnTo>
                  <a:pt x="160" y="0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112"/>
                </a:lnTo>
                <a:close/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8" y="112"/>
                  <a:pt x="112" y="108"/>
                  <a:pt x="112" y="104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  <a:moveTo>
                  <a:pt x="56" y="22"/>
                </a:moveTo>
                <a:cubicBezTo>
                  <a:pt x="66" y="22"/>
                  <a:pt x="74" y="30"/>
                  <a:pt x="74" y="40"/>
                </a:cubicBezTo>
                <a:cubicBezTo>
                  <a:pt x="74" y="50"/>
                  <a:pt x="66" y="58"/>
                  <a:pt x="56" y="58"/>
                </a:cubicBezTo>
                <a:cubicBezTo>
                  <a:pt x="46" y="58"/>
                  <a:pt x="38" y="50"/>
                  <a:pt x="38" y="40"/>
                </a:cubicBezTo>
                <a:cubicBezTo>
                  <a:pt x="38" y="30"/>
                  <a:pt x="46" y="22"/>
                  <a:pt x="56" y="22"/>
                </a:cubicBezTo>
                <a:close/>
                <a:moveTo>
                  <a:pt x="92" y="96"/>
                </a:moveTo>
                <a:cubicBezTo>
                  <a:pt x="20" y="96"/>
                  <a:pt x="20" y="96"/>
                  <a:pt x="20" y="96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78"/>
                  <a:pt x="44" y="72"/>
                  <a:pt x="56" y="72"/>
                </a:cubicBezTo>
                <a:cubicBezTo>
                  <a:pt x="68" y="72"/>
                  <a:pt x="92" y="78"/>
                  <a:pt x="92" y="90"/>
                </a:cubicBezTo>
                <a:lnTo>
                  <a:pt x="92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135"/>
          <p:cNvSpPr>
            <a:spLocks noEditPoints="1"/>
          </p:cNvSpPr>
          <p:nvPr/>
        </p:nvSpPr>
        <p:spPr bwMode="auto">
          <a:xfrm>
            <a:off x="3894138" y="7620000"/>
            <a:ext cx="725488" cy="762000"/>
          </a:xfrm>
          <a:custGeom>
            <a:avLst/>
            <a:gdLst>
              <a:gd name="T0" fmla="*/ 10 w 160"/>
              <a:gd name="T1" fmla="*/ 41 h 168"/>
              <a:gd name="T2" fmla="*/ 0 w 160"/>
              <a:gd name="T3" fmla="*/ 56 h 168"/>
              <a:gd name="T4" fmla="*/ 0 w 160"/>
              <a:gd name="T5" fmla="*/ 152 h 168"/>
              <a:gd name="T6" fmla="*/ 16 w 160"/>
              <a:gd name="T7" fmla="*/ 168 h 168"/>
              <a:gd name="T8" fmla="*/ 144 w 160"/>
              <a:gd name="T9" fmla="*/ 168 h 168"/>
              <a:gd name="T10" fmla="*/ 160 w 160"/>
              <a:gd name="T11" fmla="*/ 152 h 168"/>
              <a:gd name="T12" fmla="*/ 160 w 160"/>
              <a:gd name="T13" fmla="*/ 56 h 168"/>
              <a:gd name="T14" fmla="*/ 144 w 160"/>
              <a:gd name="T15" fmla="*/ 40 h 168"/>
              <a:gd name="T16" fmla="*/ 50 w 160"/>
              <a:gd name="T17" fmla="*/ 40 h 168"/>
              <a:gd name="T18" fmla="*/ 117 w 160"/>
              <a:gd name="T19" fmla="*/ 13 h 168"/>
              <a:gd name="T20" fmla="*/ 111 w 160"/>
              <a:gd name="T21" fmla="*/ 0 h 168"/>
              <a:gd name="T22" fmla="*/ 10 w 160"/>
              <a:gd name="T23" fmla="*/ 41 h 168"/>
              <a:gd name="T24" fmla="*/ 40 w 160"/>
              <a:gd name="T25" fmla="*/ 152 h 168"/>
              <a:gd name="T26" fmla="*/ 16 w 160"/>
              <a:gd name="T27" fmla="*/ 128 h 168"/>
              <a:gd name="T28" fmla="*/ 40 w 160"/>
              <a:gd name="T29" fmla="*/ 104 h 168"/>
              <a:gd name="T30" fmla="*/ 64 w 160"/>
              <a:gd name="T31" fmla="*/ 128 h 168"/>
              <a:gd name="T32" fmla="*/ 40 w 160"/>
              <a:gd name="T33" fmla="*/ 152 h 168"/>
              <a:gd name="T34" fmla="*/ 144 w 160"/>
              <a:gd name="T35" fmla="*/ 88 h 168"/>
              <a:gd name="T36" fmla="*/ 128 w 160"/>
              <a:gd name="T37" fmla="*/ 88 h 168"/>
              <a:gd name="T38" fmla="*/ 128 w 160"/>
              <a:gd name="T39" fmla="*/ 72 h 168"/>
              <a:gd name="T40" fmla="*/ 112 w 160"/>
              <a:gd name="T41" fmla="*/ 72 h 168"/>
              <a:gd name="T42" fmla="*/ 112 w 160"/>
              <a:gd name="T43" fmla="*/ 88 h 168"/>
              <a:gd name="T44" fmla="*/ 16 w 160"/>
              <a:gd name="T45" fmla="*/ 88 h 168"/>
              <a:gd name="T46" fmla="*/ 16 w 160"/>
              <a:gd name="T47" fmla="*/ 56 h 168"/>
              <a:gd name="T48" fmla="*/ 144 w 160"/>
              <a:gd name="T49" fmla="*/ 56 h 168"/>
              <a:gd name="T50" fmla="*/ 144 w 160"/>
              <a:gd name="T51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68">
                <a:moveTo>
                  <a:pt x="10" y="41"/>
                </a:moveTo>
                <a:cubicBezTo>
                  <a:pt x="4" y="43"/>
                  <a:pt x="0" y="49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53" y="168"/>
                  <a:pt x="160" y="161"/>
                  <a:pt x="160" y="152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47"/>
                  <a:pt x="153" y="40"/>
                  <a:pt x="144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0"/>
                  <a:pt x="111" y="0"/>
                  <a:pt x="111" y="0"/>
                </a:cubicBezTo>
                <a:lnTo>
                  <a:pt x="10" y="41"/>
                </a:lnTo>
                <a:close/>
                <a:moveTo>
                  <a:pt x="40" y="152"/>
                </a:moveTo>
                <a:cubicBezTo>
                  <a:pt x="27" y="152"/>
                  <a:pt x="16" y="141"/>
                  <a:pt x="16" y="128"/>
                </a:cubicBezTo>
                <a:cubicBezTo>
                  <a:pt x="16" y="115"/>
                  <a:pt x="27" y="104"/>
                  <a:pt x="40" y="104"/>
                </a:cubicBezTo>
                <a:cubicBezTo>
                  <a:pt x="53" y="104"/>
                  <a:pt x="64" y="115"/>
                  <a:pt x="64" y="128"/>
                </a:cubicBezTo>
                <a:cubicBezTo>
                  <a:pt x="64" y="141"/>
                  <a:pt x="53" y="152"/>
                  <a:pt x="40" y="152"/>
                </a:cubicBezTo>
                <a:close/>
                <a:moveTo>
                  <a:pt x="144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56"/>
                  <a:pt x="16" y="56"/>
                  <a:pt x="16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138"/>
          <p:cNvSpPr>
            <a:spLocks noEditPoints="1"/>
          </p:cNvSpPr>
          <p:nvPr/>
        </p:nvSpPr>
        <p:spPr bwMode="auto">
          <a:xfrm>
            <a:off x="1528763" y="7685088"/>
            <a:ext cx="754063" cy="641350"/>
          </a:xfrm>
          <a:custGeom>
            <a:avLst/>
            <a:gdLst>
              <a:gd name="T0" fmla="*/ 160 w 184"/>
              <a:gd name="T1" fmla="*/ 0 h 156"/>
              <a:gd name="T2" fmla="*/ 16 w 184"/>
              <a:gd name="T3" fmla="*/ 0 h 156"/>
              <a:gd name="T4" fmla="*/ 0 w 184"/>
              <a:gd name="T5" fmla="*/ 16 h 156"/>
              <a:gd name="T6" fmla="*/ 0 w 184"/>
              <a:gd name="T7" fmla="*/ 112 h 156"/>
              <a:gd name="T8" fmla="*/ 16 w 184"/>
              <a:gd name="T9" fmla="*/ 128 h 156"/>
              <a:gd name="T10" fmla="*/ 56 w 184"/>
              <a:gd name="T11" fmla="*/ 128 h 156"/>
              <a:gd name="T12" fmla="*/ 56 w 184"/>
              <a:gd name="T13" fmla="*/ 144 h 156"/>
              <a:gd name="T14" fmla="*/ 120 w 184"/>
              <a:gd name="T15" fmla="*/ 144 h 156"/>
              <a:gd name="T16" fmla="*/ 120 w 184"/>
              <a:gd name="T17" fmla="*/ 128 h 156"/>
              <a:gd name="T18" fmla="*/ 136 w 184"/>
              <a:gd name="T19" fmla="*/ 128 h 156"/>
              <a:gd name="T20" fmla="*/ 136 w 184"/>
              <a:gd name="T21" fmla="*/ 112 h 156"/>
              <a:gd name="T22" fmla="*/ 16 w 184"/>
              <a:gd name="T23" fmla="*/ 112 h 156"/>
              <a:gd name="T24" fmla="*/ 16 w 184"/>
              <a:gd name="T25" fmla="*/ 16 h 156"/>
              <a:gd name="T26" fmla="*/ 160 w 184"/>
              <a:gd name="T27" fmla="*/ 16 h 156"/>
              <a:gd name="T28" fmla="*/ 160 w 184"/>
              <a:gd name="T29" fmla="*/ 80 h 156"/>
              <a:gd name="T30" fmla="*/ 176 w 184"/>
              <a:gd name="T31" fmla="*/ 80 h 156"/>
              <a:gd name="T32" fmla="*/ 176 w 184"/>
              <a:gd name="T33" fmla="*/ 16 h 156"/>
              <a:gd name="T34" fmla="*/ 160 w 184"/>
              <a:gd name="T35" fmla="*/ 0 h 156"/>
              <a:gd name="T36" fmla="*/ 96 w 184"/>
              <a:gd name="T37" fmla="*/ 56 h 156"/>
              <a:gd name="T38" fmla="*/ 96 w 184"/>
              <a:gd name="T39" fmla="*/ 32 h 156"/>
              <a:gd name="T40" fmla="*/ 80 w 184"/>
              <a:gd name="T41" fmla="*/ 32 h 156"/>
              <a:gd name="T42" fmla="*/ 80 w 184"/>
              <a:gd name="T43" fmla="*/ 56 h 156"/>
              <a:gd name="T44" fmla="*/ 56 w 184"/>
              <a:gd name="T45" fmla="*/ 56 h 156"/>
              <a:gd name="T46" fmla="*/ 56 w 184"/>
              <a:gd name="T47" fmla="*/ 72 h 156"/>
              <a:gd name="T48" fmla="*/ 80 w 184"/>
              <a:gd name="T49" fmla="*/ 72 h 156"/>
              <a:gd name="T50" fmla="*/ 80 w 184"/>
              <a:gd name="T51" fmla="*/ 96 h 156"/>
              <a:gd name="T52" fmla="*/ 96 w 184"/>
              <a:gd name="T53" fmla="*/ 96 h 156"/>
              <a:gd name="T54" fmla="*/ 96 w 184"/>
              <a:gd name="T55" fmla="*/ 72 h 156"/>
              <a:gd name="T56" fmla="*/ 120 w 184"/>
              <a:gd name="T57" fmla="*/ 72 h 156"/>
              <a:gd name="T58" fmla="*/ 120 w 184"/>
              <a:gd name="T59" fmla="*/ 56 h 156"/>
              <a:gd name="T60" fmla="*/ 96 w 184"/>
              <a:gd name="T61" fmla="*/ 56 h 156"/>
              <a:gd name="T62" fmla="*/ 184 w 184"/>
              <a:gd name="T63" fmla="*/ 120 h 156"/>
              <a:gd name="T64" fmla="*/ 148 w 184"/>
              <a:gd name="T65" fmla="*/ 156 h 156"/>
              <a:gd name="T66" fmla="*/ 136 w 184"/>
              <a:gd name="T67" fmla="*/ 144 h 156"/>
              <a:gd name="T68" fmla="*/ 160 w 184"/>
              <a:gd name="T69" fmla="*/ 120 h 156"/>
              <a:gd name="T70" fmla="*/ 136 w 184"/>
              <a:gd name="T71" fmla="*/ 96 h 156"/>
              <a:gd name="T72" fmla="*/ 148 w 184"/>
              <a:gd name="T73" fmla="*/ 84 h 156"/>
              <a:gd name="T74" fmla="*/ 184 w 184"/>
              <a:gd name="T75" fmla="*/ 12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4" h="15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96" y="56"/>
                </a:moveTo>
                <a:cubicBezTo>
                  <a:pt x="96" y="32"/>
                  <a:pt x="96" y="32"/>
                  <a:pt x="9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72"/>
                  <a:pt x="56" y="72"/>
                  <a:pt x="5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72"/>
                  <a:pt x="96" y="72"/>
                  <a:pt x="96" y="72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56"/>
                  <a:pt x="120" y="56"/>
                  <a:pt x="120" y="56"/>
                </a:cubicBezTo>
                <a:lnTo>
                  <a:pt x="96" y="56"/>
                </a:lnTo>
                <a:close/>
                <a:moveTo>
                  <a:pt x="184" y="120"/>
                </a:moveTo>
                <a:cubicBezTo>
                  <a:pt x="148" y="156"/>
                  <a:pt x="148" y="156"/>
                  <a:pt x="148" y="156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8" y="84"/>
                  <a:pt x="148" y="84"/>
                  <a:pt x="148" y="84"/>
                </a:cubicBezTo>
                <a:lnTo>
                  <a:pt x="184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141"/>
          <p:cNvSpPr>
            <a:spLocks noEditPoints="1"/>
          </p:cNvSpPr>
          <p:nvPr/>
        </p:nvSpPr>
        <p:spPr bwMode="auto">
          <a:xfrm>
            <a:off x="15616238" y="5681663"/>
            <a:ext cx="771525" cy="574675"/>
          </a:xfrm>
          <a:custGeom>
            <a:avLst/>
            <a:gdLst>
              <a:gd name="T0" fmla="*/ 96 w 152"/>
              <a:gd name="T1" fmla="*/ 0 h 112"/>
              <a:gd name="T2" fmla="*/ 0 w 152"/>
              <a:gd name="T3" fmla="*/ 0 h 112"/>
              <a:gd name="T4" fmla="*/ 0 w 152"/>
              <a:gd name="T5" fmla="*/ 16 h 112"/>
              <a:gd name="T6" fmla="*/ 96 w 152"/>
              <a:gd name="T7" fmla="*/ 16 h 112"/>
              <a:gd name="T8" fmla="*/ 96 w 152"/>
              <a:gd name="T9" fmla="*/ 0 h 112"/>
              <a:gd name="T10" fmla="*/ 96 w 152"/>
              <a:gd name="T11" fmla="*/ 32 h 112"/>
              <a:gd name="T12" fmla="*/ 0 w 152"/>
              <a:gd name="T13" fmla="*/ 32 h 112"/>
              <a:gd name="T14" fmla="*/ 0 w 152"/>
              <a:gd name="T15" fmla="*/ 48 h 112"/>
              <a:gd name="T16" fmla="*/ 96 w 152"/>
              <a:gd name="T17" fmla="*/ 48 h 112"/>
              <a:gd name="T18" fmla="*/ 96 w 152"/>
              <a:gd name="T19" fmla="*/ 32 h 112"/>
              <a:gd name="T20" fmla="*/ 0 w 152"/>
              <a:gd name="T21" fmla="*/ 80 h 112"/>
              <a:gd name="T22" fmla="*/ 64 w 152"/>
              <a:gd name="T23" fmla="*/ 80 h 112"/>
              <a:gd name="T24" fmla="*/ 64 w 152"/>
              <a:gd name="T25" fmla="*/ 64 h 112"/>
              <a:gd name="T26" fmla="*/ 0 w 152"/>
              <a:gd name="T27" fmla="*/ 64 h 112"/>
              <a:gd name="T28" fmla="*/ 0 w 152"/>
              <a:gd name="T29" fmla="*/ 80 h 112"/>
              <a:gd name="T30" fmla="*/ 112 w 152"/>
              <a:gd name="T31" fmla="*/ 0 h 112"/>
              <a:gd name="T32" fmla="*/ 112 w 152"/>
              <a:gd name="T33" fmla="*/ 65 h 112"/>
              <a:gd name="T34" fmla="*/ 104 w 152"/>
              <a:gd name="T35" fmla="*/ 64 h 112"/>
              <a:gd name="T36" fmla="*/ 80 w 152"/>
              <a:gd name="T37" fmla="*/ 88 h 112"/>
              <a:gd name="T38" fmla="*/ 104 w 152"/>
              <a:gd name="T39" fmla="*/ 112 h 112"/>
              <a:gd name="T40" fmla="*/ 128 w 152"/>
              <a:gd name="T41" fmla="*/ 88 h 112"/>
              <a:gd name="T42" fmla="*/ 128 w 152"/>
              <a:gd name="T43" fmla="*/ 16 h 112"/>
              <a:gd name="T44" fmla="*/ 152 w 152"/>
              <a:gd name="T45" fmla="*/ 16 h 112"/>
              <a:gd name="T46" fmla="*/ 152 w 152"/>
              <a:gd name="T47" fmla="*/ 0 h 112"/>
              <a:gd name="T48" fmla="*/ 112 w 152"/>
              <a:gd name="T4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12">
                <a:moveTo>
                  <a:pt x="9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9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96" y="48"/>
                  <a:pt x="96" y="48"/>
                  <a:pt x="96" y="48"/>
                </a:cubicBezTo>
                <a:lnTo>
                  <a:pt x="96" y="32"/>
                </a:lnTo>
                <a:close/>
                <a:moveTo>
                  <a:pt x="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112" y="0"/>
                </a:moveTo>
                <a:cubicBezTo>
                  <a:pt x="112" y="65"/>
                  <a:pt x="112" y="65"/>
                  <a:pt x="112" y="65"/>
                </a:cubicBezTo>
                <a:cubicBezTo>
                  <a:pt x="109" y="65"/>
                  <a:pt x="107" y="64"/>
                  <a:pt x="104" y="64"/>
                </a:cubicBezTo>
                <a:cubicBezTo>
                  <a:pt x="91" y="64"/>
                  <a:pt x="80" y="75"/>
                  <a:pt x="80" y="88"/>
                </a:cubicBezTo>
                <a:cubicBezTo>
                  <a:pt x="80" y="101"/>
                  <a:pt x="91" y="112"/>
                  <a:pt x="104" y="112"/>
                </a:cubicBezTo>
                <a:cubicBezTo>
                  <a:pt x="117" y="112"/>
                  <a:pt x="128" y="101"/>
                  <a:pt x="128" y="8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0"/>
                  <a:pt x="152" y="0"/>
                  <a:pt x="152" y="0"/>
                </a:cubicBezTo>
                <a:lnTo>
                  <a:pt x="11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144"/>
          <p:cNvSpPr>
            <a:spLocks noEditPoints="1"/>
          </p:cNvSpPr>
          <p:nvPr/>
        </p:nvSpPr>
        <p:spPr bwMode="auto">
          <a:xfrm>
            <a:off x="13271500" y="5583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147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64 w 160"/>
              <a:gd name="T1" fmla="*/ 116 h 160"/>
              <a:gd name="T2" fmla="*/ 112 w 160"/>
              <a:gd name="T3" fmla="*/ 80 h 160"/>
              <a:gd name="T4" fmla="*/ 64 w 160"/>
              <a:gd name="T5" fmla="*/ 44 h 160"/>
              <a:gd name="T6" fmla="*/ 64 w 160"/>
              <a:gd name="T7" fmla="*/ 116 h 160"/>
              <a:gd name="T8" fmla="*/ 80 w 160"/>
              <a:gd name="T9" fmla="*/ 0 h 160"/>
              <a:gd name="T10" fmla="*/ 0 w 160"/>
              <a:gd name="T11" fmla="*/ 80 h 160"/>
              <a:gd name="T12" fmla="*/ 80 w 160"/>
              <a:gd name="T13" fmla="*/ 160 h 160"/>
              <a:gd name="T14" fmla="*/ 160 w 160"/>
              <a:gd name="T15" fmla="*/ 80 h 160"/>
              <a:gd name="T16" fmla="*/ 80 w 160"/>
              <a:gd name="T17" fmla="*/ 0 h 160"/>
              <a:gd name="T18" fmla="*/ 80 w 160"/>
              <a:gd name="T19" fmla="*/ 144 h 160"/>
              <a:gd name="T20" fmla="*/ 16 w 160"/>
              <a:gd name="T21" fmla="*/ 80 h 160"/>
              <a:gd name="T22" fmla="*/ 80 w 160"/>
              <a:gd name="T23" fmla="*/ 16 h 160"/>
              <a:gd name="T24" fmla="*/ 144 w 160"/>
              <a:gd name="T25" fmla="*/ 80 h 160"/>
              <a:gd name="T26" fmla="*/ 80 w 160"/>
              <a:gd name="T2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160">
                <a:moveTo>
                  <a:pt x="64" y="116"/>
                </a:moveTo>
                <a:cubicBezTo>
                  <a:pt x="112" y="80"/>
                  <a:pt x="112" y="80"/>
                  <a:pt x="112" y="80"/>
                </a:cubicBezTo>
                <a:cubicBezTo>
                  <a:pt x="64" y="44"/>
                  <a:pt x="64" y="44"/>
                  <a:pt x="64" y="44"/>
                </a:cubicBezTo>
                <a:lnTo>
                  <a:pt x="64" y="116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150"/>
          <p:cNvSpPr>
            <a:spLocks noEditPoints="1"/>
          </p:cNvSpPr>
          <p:nvPr/>
        </p:nvSpPr>
        <p:spPr bwMode="auto">
          <a:xfrm>
            <a:off x="85725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16 h 160"/>
              <a:gd name="T12" fmla="*/ 64 w 160"/>
              <a:gd name="T13" fmla="*/ 44 h 160"/>
              <a:gd name="T14" fmla="*/ 112 w 160"/>
              <a:gd name="T15" fmla="*/ 80 h 160"/>
              <a:gd name="T16" fmla="*/ 64 w 160"/>
              <a:gd name="T1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16"/>
                </a:moveTo>
                <a:cubicBezTo>
                  <a:pt x="64" y="44"/>
                  <a:pt x="64" y="44"/>
                  <a:pt x="64" y="44"/>
                </a:cubicBezTo>
                <a:cubicBezTo>
                  <a:pt x="112" y="80"/>
                  <a:pt x="112" y="80"/>
                  <a:pt x="112" y="80"/>
                </a:cubicBezTo>
                <a:lnTo>
                  <a:pt x="64" y="1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153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16 h 160"/>
              <a:gd name="T12" fmla="*/ 64 w 160"/>
              <a:gd name="T13" fmla="*/ 44 h 160"/>
              <a:gd name="T14" fmla="*/ 112 w 160"/>
              <a:gd name="T15" fmla="*/ 80 h 160"/>
              <a:gd name="T16" fmla="*/ 64 w 160"/>
              <a:gd name="T1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16"/>
                </a:moveTo>
                <a:cubicBezTo>
                  <a:pt x="64" y="44"/>
                  <a:pt x="64" y="44"/>
                  <a:pt x="64" y="44"/>
                </a:cubicBezTo>
                <a:cubicBezTo>
                  <a:pt x="112" y="80"/>
                  <a:pt x="112" y="80"/>
                  <a:pt x="112" y="80"/>
                </a:cubicBezTo>
                <a:lnTo>
                  <a:pt x="64" y="1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156"/>
          <p:cNvSpPr>
            <a:spLocks/>
          </p:cNvSpPr>
          <p:nvPr/>
        </p:nvSpPr>
        <p:spPr bwMode="auto">
          <a:xfrm>
            <a:off x="3954463" y="5581650"/>
            <a:ext cx="606425" cy="768350"/>
          </a:xfrm>
          <a:custGeom>
            <a:avLst/>
            <a:gdLst>
              <a:gd name="T0" fmla="*/ 0 w 382"/>
              <a:gd name="T1" fmla="*/ 0 h 484"/>
              <a:gd name="T2" fmla="*/ 0 w 382"/>
              <a:gd name="T3" fmla="*/ 484 h 484"/>
              <a:gd name="T4" fmla="*/ 382 w 382"/>
              <a:gd name="T5" fmla="*/ 242 h 484"/>
              <a:gd name="T6" fmla="*/ 0 w 382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484">
                <a:moveTo>
                  <a:pt x="0" y="0"/>
                </a:moveTo>
                <a:lnTo>
                  <a:pt x="0" y="484"/>
                </a:lnTo>
                <a:lnTo>
                  <a:pt x="382" y="242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159"/>
          <p:cNvSpPr>
            <a:spLocks noEditPoints="1"/>
          </p:cNvSpPr>
          <p:nvPr/>
        </p:nvSpPr>
        <p:spPr bwMode="auto">
          <a:xfrm>
            <a:off x="1524000" y="5695951"/>
            <a:ext cx="766763" cy="541338"/>
          </a:xfrm>
          <a:custGeom>
            <a:avLst/>
            <a:gdLst>
              <a:gd name="T0" fmla="*/ 410 w 483"/>
              <a:gd name="T1" fmla="*/ 98 h 341"/>
              <a:gd name="T2" fmla="*/ 0 w 483"/>
              <a:gd name="T3" fmla="*/ 98 h 341"/>
              <a:gd name="T4" fmla="*/ 0 w 483"/>
              <a:gd name="T5" fmla="*/ 146 h 341"/>
              <a:gd name="T6" fmla="*/ 410 w 483"/>
              <a:gd name="T7" fmla="*/ 146 h 341"/>
              <a:gd name="T8" fmla="*/ 410 w 483"/>
              <a:gd name="T9" fmla="*/ 98 h 341"/>
              <a:gd name="T10" fmla="*/ 410 w 483"/>
              <a:gd name="T11" fmla="*/ 0 h 341"/>
              <a:gd name="T12" fmla="*/ 0 w 483"/>
              <a:gd name="T13" fmla="*/ 0 h 341"/>
              <a:gd name="T14" fmla="*/ 0 w 483"/>
              <a:gd name="T15" fmla="*/ 49 h 341"/>
              <a:gd name="T16" fmla="*/ 410 w 483"/>
              <a:gd name="T17" fmla="*/ 49 h 341"/>
              <a:gd name="T18" fmla="*/ 410 w 483"/>
              <a:gd name="T19" fmla="*/ 0 h 341"/>
              <a:gd name="T20" fmla="*/ 0 w 483"/>
              <a:gd name="T21" fmla="*/ 244 h 341"/>
              <a:gd name="T22" fmla="*/ 314 w 483"/>
              <a:gd name="T23" fmla="*/ 244 h 341"/>
              <a:gd name="T24" fmla="*/ 314 w 483"/>
              <a:gd name="T25" fmla="*/ 195 h 341"/>
              <a:gd name="T26" fmla="*/ 0 w 483"/>
              <a:gd name="T27" fmla="*/ 195 h 341"/>
              <a:gd name="T28" fmla="*/ 0 w 483"/>
              <a:gd name="T29" fmla="*/ 244 h 341"/>
              <a:gd name="T30" fmla="*/ 362 w 483"/>
              <a:gd name="T31" fmla="*/ 195 h 341"/>
              <a:gd name="T32" fmla="*/ 362 w 483"/>
              <a:gd name="T33" fmla="*/ 341 h 341"/>
              <a:gd name="T34" fmla="*/ 483 w 483"/>
              <a:gd name="T35" fmla="*/ 268 h 341"/>
              <a:gd name="T36" fmla="*/ 362 w 483"/>
              <a:gd name="T37" fmla="*/ 19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3" h="341">
                <a:moveTo>
                  <a:pt x="410" y="98"/>
                </a:moveTo>
                <a:lnTo>
                  <a:pt x="0" y="98"/>
                </a:lnTo>
                <a:lnTo>
                  <a:pt x="0" y="146"/>
                </a:lnTo>
                <a:lnTo>
                  <a:pt x="410" y="146"/>
                </a:lnTo>
                <a:lnTo>
                  <a:pt x="410" y="98"/>
                </a:lnTo>
                <a:close/>
                <a:moveTo>
                  <a:pt x="410" y="0"/>
                </a:moveTo>
                <a:lnTo>
                  <a:pt x="0" y="0"/>
                </a:lnTo>
                <a:lnTo>
                  <a:pt x="0" y="49"/>
                </a:lnTo>
                <a:lnTo>
                  <a:pt x="410" y="49"/>
                </a:lnTo>
                <a:lnTo>
                  <a:pt x="410" y="0"/>
                </a:lnTo>
                <a:close/>
                <a:moveTo>
                  <a:pt x="0" y="244"/>
                </a:moveTo>
                <a:lnTo>
                  <a:pt x="314" y="244"/>
                </a:lnTo>
                <a:lnTo>
                  <a:pt x="314" y="195"/>
                </a:lnTo>
                <a:lnTo>
                  <a:pt x="0" y="195"/>
                </a:lnTo>
                <a:lnTo>
                  <a:pt x="0" y="244"/>
                </a:lnTo>
                <a:close/>
                <a:moveTo>
                  <a:pt x="362" y="195"/>
                </a:moveTo>
                <a:lnTo>
                  <a:pt x="362" y="341"/>
                </a:lnTo>
                <a:lnTo>
                  <a:pt x="483" y="268"/>
                </a:lnTo>
                <a:lnTo>
                  <a:pt x="362" y="19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162"/>
          <p:cNvSpPr>
            <a:spLocks noEditPoints="1"/>
          </p:cNvSpPr>
          <p:nvPr/>
        </p:nvSpPr>
        <p:spPr bwMode="auto">
          <a:xfrm>
            <a:off x="15621000" y="3681413"/>
            <a:ext cx="762000" cy="511175"/>
          </a:xfrm>
          <a:custGeom>
            <a:avLst/>
            <a:gdLst>
              <a:gd name="T0" fmla="*/ 274 w 480"/>
              <a:gd name="T1" fmla="*/ 92 h 322"/>
              <a:gd name="T2" fmla="*/ 0 w 480"/>
              <a:gd name="T3" fmla="*/ 92 h 322"/>
              <a:gd name="T4" fmla="*/ 0 w 480"/>
              <a:gd name="T5" fmla="*/ 138 h 322"/>
              <a:gd name="T6" fmla="*/ 274 w 480"/>
              <a:gd name="T7" fmla="*/ 138 h 322"/>
              <a:gd name="T8" fmla="*/ 274 w 480"/>
              <a:gd name="T9" fmla="*/ 92 h 322"/>
              <a:gd name="T10" fmla="*/ 274 w 480"/>
              <a:gd name="T11" fmla="*/ 0 h 322"/>
              <a:gd name="T12" fmla="*/ 0 w 480"/>
              <a:gd name="T13" fmla="*/ 0 h 322"/>
              <a:gd name="T14" fmla="*/ 0 w 480"/>
              <a:gd name="T15" fmla="*/ 46 h 322"/>
              <a:gd name="T16" fmla="*/ 274 w 480"/>
              <a:gd name="T17" fmla="*/ 46 h 322"/>
              <a:gd name="T18" fmla="*/ 274 w 480"/>
              <a:gd name="T19" fmla="*/ 0 h 322"/>
              <a:gd name="T20" fmla="*/ 0 w 480"/>
              <a:gd name="T21" fmla="*/ 230 h 322"/>
              <a:gd name="T22" fmla="*/ 183 w 480"/>
              <a:gd name="T23" fmla="*/ 230 h 322"/>
              <a:gd name="T24" fmla="*/ 183 w 480"/>
              <a:gd name="T25" fmla="*/ 184 h 322"/>
              <a:gd name="T26" fmla="*/ 0 w 480"/>
              <a:gd name="T27" fmla="*/ 184 h 322"/>
              <a:gd name="T28" fmla="*/ 0 w 480"/>
              <a:gd name="T29" fmla="*/ 230 h 322"/>
              <a:gd name="T30" fmla="*/ 446 w 480"/>
              <a:gd name="T31" fmla="*/ 127 h 322"/>
              <a:gd name="T32" fmla="*/ 480 w 480"/>
              <a:gd name="T33" fmla="*/ 161 h 322"/>
              <a:gd name="T34" fmla="*/ 320 w 480"/>
              <a:gd name="T35" fmla="*/ 322 h 322"/>
              <a:gd name="T36" fmla="*/ 217 w 480"/>
              <a:gd name="T37" fmla="*/ 219 h 322"/>
              <a:gd name="T38" fmla="*/ 251 w 480"/>
              <a:gd name="T39" fmla="*/ 184 h 322"/>
              <a:gd name="T40" fmla="*/ 320 w 480"/>
              <a:gd name="T41" fmla="*/ 253 h 322"/>
              <a:gd name="T42" fmla="*/ 446 w 480"/>
              <a:gd name="T43" fmla="*/ 12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322">
                <a:moveTo>
                  <a:pt x="274" y="92"/>
                </a:moveTo>
                <a:lnTo>
                  <a:pt x="0" y="92"/>
                </a:lnTo>
                <a:lnTo>
                  <a:pt x="0" y="138"/>
                </a:lnTo>
                <a:lnTo>
                  <a:pt x="274" y="138"/>
                </a:lnTo>
                <a:lnTo>
                  <a:pt x="274" y="92"/>
                </a:lnTo>
                <a:close/>
                <a:moveTo>
                  <a:pt x="274" y="0"/>
                </a:moveTo>
                <a:lnTo>
                  <a:pt x="0" y="0"/>
                </a:lnTo>
                <a:lnTo>
                  <a:pt x="0" y="46"/>
                </a:lnTo>
                <a:lnTo>
                  <a:pt x="274" y="46"/>
                </a:lnTo>
                <a:lnTo>
                  <a:pt x="274" y="0"/>
                </a:lnTo>
                <a:close/>
                <a:moveTo>
                  <a:pt x="0" y="230"/>
                </a:moveTo>
                <a:lnTo>
                  <a:pt x="183" y="230"/>
                </a:lnTo>
                <a:lnTo>
                  <a:pt x="183" y="184"/>
                </a:lnTo>
                <a:lnTo>
                  <a:pt x="0" y="184"/>
                </a:lnTo>
                <a:lnTo>
                  <a:pt x="0" y="230"/>
                </a:lnTo>
                <a:close/>
                <a:moveTo>
                  <a:pt x="446" y="127"/>
                </a:moveTo>
                <a:lnTo>
                  <a:pt x="480" y="161"/>
                </a:lnTo>
                <a:lnTo>
                  <a:pt x="320" y="322"/>
                </a:lnTo>
                <a:lnTo>
                  <a:pt x="217" y="219"/>
                </a:lnTo>
                <a:lnTo>
                  <a:pt x="251" y="184"/>
                </a:lnTo>
                <a:lnTo>
                  <a:pt x="320" y="253"/>
                </a:lnTo>
                <a:lnTo>
                  <a:pt x="446" y="12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165"/>
          <p:cNvSpPr>
            <a:spLocks noEditPoints="1"/>
          </p:cNvSpPr>
          <p:nvPr/>
        </p:nvSpPr>
        <p:spPr bwMode="auto">
          <a:xfrm>
            <a:off x="13271500" y="3667126"/>
            <a:ext cx="766763" cy="539750"/>
          </a:xfrm>
          <a:custGeom>
            <a:avLst/>
            <a:gdLst>
              <a:gd name="T0" fmla="*/ 290 w 483"/>
              <a:gd name="T1" fmla="*/ 97 h 340"/>
              <a:gd name="T2" fmla="*/ 0 w 483"/>
              <a:gd name="T3" fmla="*/ 97 h 340"/>
              <a:gd name="T4" fmla="*/ 0 w 483"/>
              <a:gd name="T5" fmla="*/ 146 h 340"/>
              <a:gd name="T6" fmla="*/ 290 w 483"/>
              <a:gd name="T7" fmla="*/ 146 h 340"/>
              <a:gd name="T8" fmla="*/ 290 w 483"/>
              <a:gd name="T9" fmla="*/ 97 h 340"/>
              <a:gd name="T10" fmla="*/ 290 w 483"/>
              <a:gd name="T11" fmla="*/ 0 h 340"/>
              <a:gd name="T12" fmla="*/ 0 w 483"/>
              <a:gd name="T13" fmla="*/ 0 h 340"/>
              <a:gd name="T14" fmla="*/ 0 w 483"/>
              <a:gd name="T15" fmla="*/ 49 h 340"/>
              <a:gd name="T16" fmla="*/ 290 w 483"/>
              <a:gd name="T17" fmla="*/ 49 h 340"/>
              <a:gd name="T18" fmla="*/ 290 w 483"/>
              <a:gd name="T19" fmla="*/ 0 h 340"/>
              <a:gd name="T20" fmla="*/ 386 w 483"/>
              <a:gd name="T21" fmla="*/ 194 h 340"/>
              <a:gd name="T22" fmla="*/ 386 w 483"/>
              <a:gd name="T23" fmla="*/ 97 h 340"/>
              <a:gd name="T24" fmla="*/ 338 w 483"/>
              <a:gd name="T25" fmla="*/ 97 h 340"/>
              <a:gd name="T26" fmla="*/ 338 w 483"/>
              <a:gd name="T27" fmla="*/ 194 h 340"/>
              <a:gd name="T28" fmla="*/ 241 w 483"/>
              <a:gd name="T29" fmla="*/ 194 h 340"/>
              <a:gd name="T30" fmla="*/ 241 w 483"/>
              <a:gd name="T31" fmla="*/ 243 h 340"/>
              <a:gd name="T32" fmla="*/ 338 w 483"/>
              <a:gd name="T33" fmla="*/ 243 h 340"/>
              <a:gd name="T34" fmla="*/ 338 w 483"/>
              <a:gd name="T35" fmla="*/ 340 h 340"/>
              <a:gd name="T36" fmla="*/ 386 w 483"/>
              <a:gd name="T37" fmla="*/ 340 h 340"/>
              <a:gd name="T38" fmla="*/ 386 w 483"/>
              <a:gd name="T39" fmla="*/ 243 h 340"/>
              <a:gd name="T40" fmla="*/ 483 w 483"/>
              <a:gd name="T41" fmla="*/ 243 h 340"/>
              <a:gd name="T42" fmla="*/ 483 w 483"/>
              <a:gd name="T43" fmla="*/ 194 h 340"/>
              <a:gd name="T44" fmla="*/ 386 w 483"/>
              <a:gd name="T45" fmla="*/ 194 h 340"/>
              <a:gd name="T46" fmla="*/ 0 w 483"/>
              <a:gd name="T47" fmla="*/ 243 h 340"/>
              <a:gd name="T48" fmla="*/ 193 w 483"/>
              <a:gd name="T49" fmla="*/ 243 h 340"/>
              <a:gd name="T50" fmla="*/ 193 w 483"/>
              <a:gd name="T51" fmla="*/ 194 h 340"/>
              <a:gd name="T52" fmla="*/ 0 w 483"/>
              <a:gd name="T53" fmla="*/ 194 h 340"/>
              <a:gd name="T54" fmla="*/ 0 w 483"/>
              <a:gd name="T55" fmla="*/ 243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3" h="340">
                <a:moveTo>
                  <a:pt x="290" y="97"/>
                </a:moveTo>
                <a:lnTo>
                  <a:pt x="0" y="97"/>
                </a:lnTo>
                <a:lnTo>
                  <a:pt x="0" y="146"/>
                </a:lnTo>
                <a:lnTo>
                  <a:pt x="290" y="146"/>
                </a:lnTo>
                <a:lnTo>
                  <a:pt x="290" y="97"/>
                </a:lnTo>
                <a:close/>
                <a:moveTo>
                  <a:pt x="290" y="0"/>
                </a:moveTo>
                <a:lnTo>
                  <a:pt x="0" y="0"/>
                </a:lnTo>
                <a:lnTo>
                  <a:pt x="0" y="49"/>
                </a:lnTo>
                <a:lnTo>
                  <a:pt x="290" y="49"/>
                </a:lnTo>
                <a:lnTo>
                  <a:pt x="290" y="0"/>
                </a:lnTo>
                <a:close/>
                <a:moveTo>
                  <a:pt x="386" y="194"/>
                </a:moveTo>
                <a:lnTo>
                  <a:pt x="386" y="97"/>
                </a:lnTo>
                <a:lnTo>
                  <a:pt x="338" y="97"/>
                </a:lnTo>
                <a:lnTo>
                  <a:pt x="338" y="194"/>
                </a:lnTo>
                <a:lnTo>
                  <a:pt x="241" y="194"/>
                </a:lnTo>
                <a:lnTo>
                  <a:pt x="241" y="243"/>
                </a:lnTo>
                <a:lnTo>
                  <a:pt x="338" y="243"/>
                </a:lnTo>
                <a:lnTo>
                  <a:pt x="338" y="340"/>
                </a:lnTo>
                <a:lnTo>
                  <a:pt x="386" y="340"/>
                </a:lnTo>
                <a:lnTo>
                  <a:pt x="386" y="243"/>
                </a:lnTo>
                <a:lnTo>
                  <a:pt x="483" y="243"/>
                </a:lnTo>
                <a:lnTo>
                  <a:pt x="483" y="194"/>
                </a:lnTo>
                <a:lnTo>
                  <a:pt x="386" y="194"/>
                </a:lnTo>
                <a:close/>
                <a:moveTo>
                  <a:pt x="0" y="243"/>
                </a:moveTo>
                <a:lnTo>
                  <a:pt x="193" y="243"/>
                </a:lnTo>
                <a:lnTo>
                  <a:pt x="193" y="194"/>
                </a:lnTo>
                <a:lnTo>
                  <a:pt x="0" y="194"/>
                </a:lnTo>
                <a:lnTo>
                  <a:pt x="0" y="24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168"/>
          <p:cNvSpPr>
            <a:spLocks noEditPoints="1"/>
          </p:cNvSpPr>
          <p:nvPr/>
        </p:nvSpPr>
        <p:spPr bwMode="auto">
          <a:xfrm>
            <a:off x="10922000" y="3551238"/>
            <a:ext cx="766763" cy="766763"/>
          </a:xfrm>
          <a:custGeom>
            <a:avLst/>
            <a:gdLst>
              <a:gd name="T0" fmla="*/ 56 w 160"/>
              <a:gd name="T1" fmla="*/ 112 h 160"/>
              <a:gd name="T2" fmla="*/ 72 w 160"/>
              <a:gd name="T3" fmla="*/ 112 h 160"/>
              <a:gd name="T4" fmla="*/ 72 w 160"/>
              <a:gd name="T5" fmla="*/ 48 h 160"/>
              <a:gd name="T6" fmla="*/ 56 w 160"/>
              <a:gd name="T7" fmla="*/ 48 h 160"/>
              <a:gd name="T8" fmla="*/ 56 w 160"/>
              <a:gd name="T9" fmla="*/ 112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  <a:gd name="T30" fmla="*/ 88 w 160"/>
              <a:gd name="T31" fmla="*/ 112 h 160"/>
              <a:gd name="T32" fmla="*/ 104 w 160"/>
              <a:gd name="T33" fmla="*/ 112 h 160"/>
              <a:gd name="T34" fmla="*/ 104 w 160"/>
              <a:gd name="T35" fmla="*/ 48 h 160"/>
              <a:gd name="T36" fmla="*/ 88 w 160"/>
              <a:gd name="T37" fmla="*/ 48 h 160"/>
              <a:gd name="T38" fmla="*/ 88 w 160"/>
              <a:gd name="T3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56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8"/>
                  <a:pt x="72" y="48"/>
                  <a:pt x="72" y="48"/>
                </a:cubicBezTo>
                <a:cubicBezTo>
                  <a:pt x="56" y="48"/>
                  <a:pt x="56" y="48"/>
                  <a:pt x="56" y="48"/>
                </a:cubicBezTo>
                <a:lnTo>
                  <a:pt x="56" y="112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8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171"/>
          <p:cNvSpPr>
            <a:spLocks noEditPoints="1"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12 h 160"/>
              <a:gd name="T12" fmla="*/ 56 w 160"/>
              <a:gd name="T13" fmla="*/ 112 h 160"/>
              <a:gd name="T14" fmla="*/ 56 w 160"/>
              <a:gd name="T15" fmla="*/ 48 h 160"/>
              <a:gd name="T16" fmla="*/ 72 w 160"/>
              <a:gd name="T17" fmla="*/ 48 h 160"/>
              <a:gd name="T18" fmla="*/ 72 w 160"/>
              <a:gd name="T19" fmla="*/ 112 h 160"/>
              <a:gd name="T20" fmla="*/ 104 w 160"/>
              <a:gd name="T21" fmla="*/ 112 h 160"/>
              <a:gd name="T22" fmla="*/ 88 w 160"/>
              <a:gd name="T23" fmla="*/ 112 h 160"/>
              <a:gd name="T24" fmla="*/ 88 w 160"/>
              <a:gd name="T25" fmla="*/ 48 h 160"/>
              <a:gd name="T26" fmla="*/ 104 w 160"/>
              <a:gd name="T27" fmla="*/ 48 h 160"/>
              <a:gd name="T28" fmla="*/ 104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12"/>
                </a:moveTo>
                <a:cubicBezTo>
                  <a:pt x="56" y="112"/>
                  <a:pt x="56" y="112"/>
                  <a:pt x="56" y="112"/>
                </a:cubicBezTo>
                <a:cubicBezTo>
                  <a:pt x="56" y="48"/>
                  <a:pt x="56" y="48"/>
                  <a:pt x="56" y="48"/>
                </a:cubicBezTo>
                <a:cubicBezTo>
                  <a:pt x="72" y="48"/>
                  <a:pt x="72" y="48"/>
                  <a:pt x="72" y="48"/>
                </a:cubicBezTo>
                <a:lnTo>
                  <a:pt x="72" y="112"/>
                </a:lnTo>
                <a:close/>
                <a:moveTo>
                  <a:pt x="104" y="112"/>
                </a:moveTo>
                <a:cubicBezTo>
                  <a:pt x="88" y="112"/>
                  <a:pt x="88" y="112"/>
                  <a:pt x="88" y="112"/>
                </a:cubicBezTo>
                <a:cubicBezTo>
                  <a:pt x="88" y="48"/>
                  <a:pt x="88" y="48"/>
                  <a:pt x="88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174"/>
          <p:cNvSpPr>
            <a:spLocks noEditPoints="1"/>
          </p:cNvSpPr>
          <p:nvPr/>
        </p:nvSpPr>
        <p:spPr bwMode="auto">
          <a:xfrm>
            <a:off x="6267450" y="3549650"/>
            <a:ext cx="660400" cy="768350"/>
          </a:xfrm>
          <a:custGeom>
            <a:avLst/>
            <a:gdLst>
              <a:gd name="T0" fmla="*/ 0 w 416"/>
              <a:gd name="T1" fmla="*/ 484 h 484"/>
              <a:gd name="T2" fmla="*/ 138 w 416"/>
              <a:gd name="T3" fmla="*/ 484 h 484"/>
              <a:gd name="T4" fmla="*/ 138 w 416"/>
              <a:gd name="T5" fmla="*/ 0 h 484"/>
              <a:gd name="T6" fmla="*/ 0 w 416"/>
              <a:gd name="T7" fmla="*/ 0 h 484"/>
              <a:gd name="T8" fmla="*/ 0 w 416"/>
              <a:gd name="T9" fmla="*/ 484 h 484"/>
              <a:gd name="T10" fmla="*/ 277 w 416"/>
              <a:gd name="T11" fmla="*/ 0 h 484"/>
              <a:gd name="T12" fmla="*/ 277 w 416"/>
              <a:gd name="T13" fmla="*/ 484 h 484"/>
              <a:gd name="T14" fmla="*/ 416 w 416"/>
              <a:gd name="T15" fmla="*/ 484 h 484"/>
              <a:gd name="T16" fmla="*/ 416 w 416"/>
              <a:gd name="T17" fmla="*/ 0 h 484"/>
              <a:gd name="T18" fmla="*/ 277 w 416"/>
              <a:gd name="T1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6" h="484">
                <a:moveTo>
                  <a:pt x="0" y="484"/>
                </a:moveTo>
                <a:lnTo>
                  <a:pt x="138" y="484"/>
                </a:lnTo>
                <a:lnTo>
                  <a:pt x="138" y="0"/>
                </a:lnTo>
                <a:lnTo>
                  <a:pt x="0" y="0"/>
                </a:lnTo>
                <a:lnTo>
                  <a:pt x="0" y="484"/>
                </a:lnTo>
                <a:close/>
                <a:moveTo>
                  <a:pt x="277" y="0"/>
                </a:moveTo>
                <a:lnTo>
                  <a:pt x="277" y="484"/>
                </a:lnTo>
                <a:lnTo>
                  <a:pt x="416" y="484"/>
                </a:lnTo>
                <a:lnTo>
                  <a:pt x="416" y="0"/>
                </a:lnTo>
                <a:lnTo>
                  <a:pt x="277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177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29 w 160"/>
              <a:gd name="T15" fmla="*/ 41 h 160"/>
              <a:gd name="T16" fmla="*/ 119 w 160"/>
              <a:gd name="T17" fmla="*/ 131 h 160"/>
              <a:gd name="T18" fmla="*/ 80 w 160"/>
              <a:gd name="T19" fmla="*/ 144 h 160"/>
              <a:gd name="T20" fmla="*/ 131 w 160"/>
              <a:gd name="T21" fmla="*/ 119 h 160"/>
              <a:gd name="T22" fmla="*/ 41 w 160"/>
              <a:gd name="T23" fmla="*/ 29 h 160"/>
              <a:gd name="T24" fmla="*/ 80 w 160"/>
              <a:gd name="T25" fmla="*/ 16 h 160"/>
              <a:gd name="T26" fmla="*/ 144 w 160"/>
              <a:gd name="T27" fmla="*/ 80 h 160"/>
              <a:gd name="T28" fmla="*/ 131 w 160"/>
              <a:gd name="T29" fmla="*/ 1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65"/>
                  <a:pt x="21" y="52"/>
                  <a:pt x="29" y="4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08" y="139"/>
                  <a:pt x="95" y="144"/>
                  <a:pt x="80" y="144"/>
                </a:cubicBezTo>
                <a:close/>
                <a:moveTo>
                  <a:pt x="131" y="119"/>
                </a:moveTo>
                <a:cubicBezTo>
                  <a:pt x="41" y="29"/>
                  <a:pt x="41" y="29"/>
                  <a:pt x="41" y="29"/>
                </a:cubicBezTo>
                <a:cubicBezTo>
                  <a:pt x="52" y="21"/>
                  <a:pt x="6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95"/>
                  <a:pt x="139" y="108"/>
                  <a:pt x="131" y="11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180"/>
          <p:cNvSpPr>
            <a:spLocks noEditPoints="1"/>
          </p:cNvSpPr>
          <p:nvPr/>
        </p:nvSpPr>
        <p:spPr bwMode="auto">
          <a:xfrm>
            <a:off x="1524000" y="3625850"/>
            <a:ext cx="766763" cy="617538"/>
          </a:xfrm>
          <a:custGeom>
            <a:avLst/>
            <a:gdLst>
              <a:gd name="T0" fmla="*/ 160 w 160"/>
              <a:gd name="T1" fmla="*/ 48 h 128"/>
              <a:gd name="T2" fmla="*/ 112 w 160"/>
              <a:gd name="T3" fmla="*/ 0 h 128"/>
              <a:gd name="T4" fmla="*/ 16 w 160"/>
              <a:gd name="T5" fmla="*/ 0 h 128"/>
              <a:gd name="T6" fmla="*/ 0 w 160"/>
              <a:gd name="T7" fmla="*/ 16 h 128"/>
              <a:gd name="T8" fmla="*/ 0 w 160"/>
              <a:gd name="T9" fmla="*/ 112 h 128"/>
              <a:gd name="T10" fmla="*/ 16 w 160"/>
              <a:gd name="T11" fmla="*/ 128 h 128"/>
              <a:gd name="T12" fmla="*/ 144 w 160"/>
              <a:gd name="T13" fmla="*/ 128 h 128"/>
              <a:gd name="T14" fmla="*/ 160 w 160"/>
              <a:gd name="T15" fmla="*/ 112 h 128"/>
              <a:gd name="T16" fmla="*/ 160 w 160"/>
              <a:gd name="T17" fmla="*/ 48 h 128"/>
              <a:gd name="T18" fmla="*/ 104 w 160"/>
              <a:gd name="T19" fmla="*/ 12 h 128"/>
              <a:gd name="T20" fmla="*/ 148 w 160"/>
              <a:gd name="T21" fmla="*/ 56 h 128"/>
              <a:gd name="T22" fmla="*/ 104 w 160"/>
              <a:gd name="T23" fmla="*/ 56 h 128"/>
              <a:gd name="T24" fmla="*/ 104 w 160"/>
              <a:gd name="T25" fmla="*/ 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128">
                <a:moveTo>
                  <a:pt x="160" y="48"/>
                </a:moveTo>
                <a:cubicBezTo>
                  <a:pt x="112" y="0"/>
                  <a:pt x="112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lnTo>
                  <a:pt x="160" y="48"/>
                </a:lnTo>
                <a:close/>
                <a:moveTo>
                  <a:pt x="104" y="12"/>
                </a:moveTo>
                <a:cubicBezTo>
                  <a:pt x="148" y="56"/>
                  <a:pt x="148" y="56"/>
                  <a:pt x="148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183"/>
          <p:cNvSpPr>
            <a:spLocks noEditPoints="1"/>
          </p:cNvSpPr>
          <p:nvPr/>
        </p:nvSpPr>
        <p:spPr bwMode="auto">
          <a:xfrm>
            <a:off x="15625763" y="1547813"/>
            <a:ext cx="757238" cy="723900"/>
          </a:xfrm>
          <a:custGeom>
            <a:avLst/>
            <a:gdLst>
              <a:gd name="T0" fmla="*/ 477 w 477"/>
              <a:gd name="T1" fmla="*/ 228 h 456"/>
              <a:gd name="T2" fmla="*/ 423 w 477"/>
              <a:gd name="T3" fmla="*/ 168 h 456"/>
              <a:gd name="T4" fmla="*/ 431 w 477"/>
              <a:gd name="T5" fmla="*/ 87 h 456"/>
              <a:gd name="T6" fmla="*/ 352 w 477"/>
              <a:gd name="T7" fmla="*/ 70 h 456"/>
              <a:gd name="T8" fmla="*/ 311 w 477"/>
              <a:gd name="T9" fmla="*/ 0 h 456"/>
              <a:gd name="T10" fmla="*/ 238 w 477"/>
              <a:gd name="T11" fmla="*/ 32 h 456"/>
              <a:gd name="T12" fmla="*/ 165 w 477"/>
              <a:gd name="T13" fmla="*/ 0 h 456"/>
              <a:gd name="T14" fmla="*/ 124 w 477"/>
              <a:gd name="T15" fmla="*/ 70 h 456"/>
              <a:gd name="T16" fmla="*/ 46 w 477"/>
              <a:gd name="T17" fmla="*/ 87 h 456"/>
              <a:gd name="T18" fmla="*/ 54 w 477"/>
              <a:gd name="T19" fmla="*/ 168 h 456"/>
              <a:gd name="T20" fmla="*/ 0 w 477"/>
              <a:gd name="T21" fmla="*/ 228 h 456"/>
              <a:gd name="T22" fmla="*/ 54 w 477"/>
              <a:gd name="T23" fmla="*/ 287 h 456"/>
              <a:gd name="T24" fmla="*/ 46 w 477"/>
              <a:gd name="T25" fmla="*/ 369 h 456"/>
              <a:gd name="T26" fmla="*/ 124 w 477"/>
              <a:gd name="T27" fmla="*/ 385 h 456"/>
              <a:gd name="T28" fmla="*/ 165 w 477"/>
              <a:gd name="T29" fmla="*/ 456 h 456"/>
              <a:gd name="T30" fmla="*/ 238 w 477"/>
              <a:gd name="T31" fmla="*/ 423 h 456"/>
              <a:gd name="T32" fmla="*/ 311 w 477"/>
              <a:gd name="T33" fmla="*/ 456 h 456"/>
              <a:gd name="T34" fmla="*/ 352 w 477"/>
              <a:gd name="T35" fmla="*/ 385 h 456"/>
              <a:gd name="T36" fmla="*/ 431 w 477"/>
              <a:gd name="T37" fmla="*/ 369 h 456"/>
              <a:gd name="T38" fmla="*/ 423 w 477"/>
              <a:gd name="T39" fmla="*/ 287 h 456"/>
              <a:gd name="T40" fmla="*/ 477 w 477"/>
              <a:gd name="T41" fmla="*/ 228 h 456"/>
              <a:gd name="T42" fmla="*/ 260 w 477"/>
              <a:gd name="T43" fmla="*/ 336 h 456"/>
              <a:gd name="T44" fmla="*/ 217 w 477"/>
              <a:gd name="T45" fmla="*/ 336 h 456"/>
              <a:gd name="T46" fmla="*/ 217 w 477"/>
              <a:gd name="T47" fmla="*/ 293 h 456"/>
              <a:gd name="T48" fmla="*/ 260 w 477"/>
              <a:gd name="T49" fmla="*/ 293 h 456"/>
              <a:gd name="T50" fmla="*/ 260 w 477"/>
              <a:gd name="T51" fmla="*/ 336 h 456"/>
              <a:gd name="T52" fmla="*/ 260 w 477"/>
              <a:gd name="T53" fmla="*/ 249 h 456"/>
              <a:gd name="T54" fmla="*/ 217 w 477"/>
              <a:gd name="T55" fmla="*/ 249 h 456"/>
              <a:gd name="T56" fmla="*/ 217 w 477"/>
              <a:gd name="T57" fmla="*/ 119 h 456"/>
              <a:gd name="T58" fmla="*/ 260 w 477"/>
              <a:gd name="T59" fmla="*/ 119 h 456"/>
              <a:gd name="T60" fmla="*/ 260 w 477"/>
              <a:gd name="T61" fmla="*/ 249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7" h="456">
                <a:moveTo>
                  <a:pt x="477" y="228"/>
                </a:moveTo>
                <a:lnTo>
                  <a:pt x="423" y="168"/>
                </a:lnTo>
                <a:lnTo>
                  <a:pt x="431" y="87"/>
                </a:lnTo>
                <a:lnTo>
                  <a:pt x="352" y="70"/>
                </a:lnTo>
                <a:lnTo>
                  <a:pt x="311" y="0"/>
                </a:lnTo>
                <a:lnTo>
                  <a:pt x="238" y="32"/>
                </a:lnTo>
                <a:lnTo>
                  <a:pt x="165" y="0"/>
                </a:lnTo>
                <a:lnTo>
                  <a:pt x="124" y="70"/>
                </a:lnTo>
                <a:lnTo>
                  <a:pt x="46" y="87"/>
                </a:lnTo>
                <a:lnTo>
                  <a:pt x="54" y="168"/>
                </a:lnTo>
                <a:lnTo>
                  <a:pt x="0" y="228"/>
                </a:lnTo>
                <a:lnTo>
                  <a:pt x="54" y="287"/>
                </a:lnTo>
                <a:lnTo>
                  <a:pt x="46" y="369"/>
                </a:lnTo>
                <a:lnTo>
                  <a:pt x="124" y="385"/>
                </a:lnTo>
                <a:lnTo>
                  <a:pt x="165" y="456"/>
                </a:lnTo>
                <a:lnTo>
                  <a:pt x="238" y="423"/>
                </a:lnTo>
                <a:lnTo>
                  <a:pt x="311" y="456"/>
                </a:lnTo>
                <a:lnTo>
                  <a:pt x="352" y="385"/>
                </a:lnTo>
                <a:lnTo>
                  <a:pt x="431" y="369"/>
                </a:lnTo>
                <a:lnTo>
                  <a:pt x="423" y="287"/>
                </a:lnTo>
                <a:lnTo>
                  <a:pt x="477" y="228"/>
                </a:lnTo>
                <a:close/>
                <a:moveTo>
                  <a:pt x="260" y="336"/>
                </a:moveTo>
                <a:lnTo>
                  <a:pt x="217" y="336"/>
                </a:lnTo>
                <a:lnTo>
                  <a:pt x="217" y="293"/>
                </a:lnTo>
                <a:lnTo>
                  <a:pt x="260" y="293"/>
                </a:lnTo>
                <a:lnTo>
                  <a:pt x="260" y="336"/>
                </a:lnTo>
                <a:close/>
                <a:moveTo>
                  <a:pt x="260" y="249"/>
                </a:moveTo>
                <a:lnTo>
                  <a:pt x="217" y="249"/>
                </a:lnTo>
                <a:lnTo>
                  <a:pt x="217" y="119"/>
                </a:lnTo>
                <a:lnTo>
                  <a:pt x="260" y="119"/>
                </a:lnTo>
                <a:lnTo>
                  <a:pt x="260" y="24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186"/>
          <p:cNvSpPr>
            <a:spLocks noEditPoints="1"/>
          </p:cNvSpPr>
          <p:nvPr/>
        </p:nvSpPr>
        <p:spPr bwMode="auto">
          <a:xfrm>
            <a:off x="13276263" y="1598613"/>
            <a:ext cx="757238" cy="622300"/>
          </a:xfrm>
          <a:custGeom>
            <a:avLst/>
            <a:gdLst>
              <a:gd name="T0" fmla="*/ 176 w 176"/>
              <a:gd name="T1" fmla="*/ 16 h 144"/>
              <a:gd name="T2" fmla="*/ 160 w 176"/>
              <a:gd name="T3" fmla="*/ 0 h 144"/>
              <a:gd name="T4" fmla="*/ 16 w 176"/>
              <a:gd name="T5" fmla="*/ 0 h 144"/>
              <a:gd name="T6" fmla="*/ 0 w 176"/>
              <a:gd name="T7" fmla="*/ 16 h 144"/>
              <a:gd name="T8" fmla="*/ 0 w 176"/>
              <a:gd name="T9" fmla="*/ 128 h 144"/>
              <a:gd name="T10" fmla="*/ 16 w 176"/>
              <a:gd name="T11" fmla="*/ 144 h 144"/>
              <a:gd name="T12" fmla="*/ 160 w 176"/>
              <a:gd name="T13" fmla="*/ 144 h 144"/>
              <a:gd name="T14" fmla="*/ 176 w 176"/>
              <a:gd name="T15" fmla="*/ 128 h 144"/>
              <a:gd name="T16" fmla="*/ 176 w 176"/>
              <a:gd name="T17" fmla="*/ 16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56 w 176"/>
              <a:gd name="T29" fmla="*/ 96 h 144"/>
              <a:gd name="T30" fmla="*/ 80 w 176"/>
              <a:gd name="T31" fmla="*/ 72 h 144"/>
              <a:gd name="T32" fmla="*/ 88 w 176"/>
              <a:gd name="T33" fmla="*/ 73 h 144"/>
              <a:gd name="T34" fmla="*/ 88 w 176"/>
              <a:gd name="T35" fmla="*/ 24 h 144"/>
              <a:gd name="T36" fmla="*/ 128 w 176"/>
              <a:gd name="T37" fmla="*/ 24 h 144"/>
              <a:gd name="T38" fmla="*/ 128 w 176"/>
              <a:gd name="T39" fmla="*/ 40 h 144"/>
              <a:gd name="T40" fmla="*/ 104 w 176"/>
              <a:gd name="T41" fmla="*/ 40 h 144"/>
              <a:gd name="T42" fmla="*/ 104 w 176"/>
              <a:gd name="T43" fmla="*/ 96 h 144"/>
              <a:gd name="T44" fmla="*/ 80 w 176"/>
              <a:gd name="T45" fmla="*/ 120 h 144"/>
              <a:gd name="T46" fmla="*/ 56 w 176"/>
              <a:gd name="T4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44">
                <a:moveTo>
                  <a:pt x="176" y="16"/>
                </a:move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lnTo>
                  <a:pt x="176" y="16"/>
                </a:ln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56" y="96"/>
                </a:moveTo>
                <a:cubicBezTo>
                  <a:pt x="56" y="83"/>
                  <a:pt x="67" y="72"/>
                  <a:pt x="80" y="72"/>
                </a:cubicBezTo>
                <a:cubicBezTo>
                  <a:pt x="83" y="72"/>
                  <a:pt x="84" y="73"/>
                  <a:pt x="88" y="73"/>
                </a:cubicBezTo>
                <a:cubicBezTo>
                  <a:pt x="88" y="24"/>
                  <a:pt x="88" y="24"/>
                  <a:pt x="8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109"/>
                  <a:pt x="93" y="120"/>
                  <a:pt x="80" y="120"/>
                </a:cubicBezTo>
                <a:cubicBezTo>
                  <a:pt x="67" y="120"/>
                  <a:pt x="56" y="109"/>
                  <a:pt x="56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189"/>
          <p:cNvSpPr>
            <a:spLocks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32 h 128"/>
              <a:gd name="T4" fmla="*/ 120 w 160"/>
              <a:gd name="T5" fmla="*/ 32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32 h 128"/>
              <a:gd name="T12" fmla="*/ 80 w 160"/>
              <a:gd name="T13" fmla="*/ 32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32 h 128"/>
              <a:gd name="T20" fmla="*/ 40 w 160"/>
              <a:gd name="T21" fmla="*/ 32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32"/>
                  <a:pt x="144" y="32"/>
                  <a:pt x="14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192"/>
          <p:cNvSpPr>
            <a:spLocks noEditPoints="1"/>
          </p:cNvSpPr>
          <p:nvPr/>
        </p:nvSpPr>
        <p:spPr bwMode="auto">
          <a:xfrm>
            <a:off x="8582026" y="1519238"/>
            <a:ext cx="733425" cy="771525"/>
          </a:xfrm>
          <a:custGeom>
            <a:avLst/>
            <a:gdLst>
              <a:gd name="T0" fmla="*/ 128 w 144"/>
              <a:gd name="T1" fmla="*/ 72 h 152"/>
              <a:gd name="T2" fmla="*/ 114 w 144"/>
              <a:gd name="T3" fmla="*/ 72 h 152"/>
              <a:gd name="T4" fmla="*/ 111 w 144"/>
              <a:gd name="T5" fmla="*/ 88 h 152"/>
              <a:gd name="T6" fmla="*/ 121 w 144"/>
              <a:gd name="T7" fmla="*/ 98 h 152"/>
              <a:gd name="T8" fmla="*/ 128 w 144"/>
              <a:gd name="T9" fmla="*/ 72 h 152"/>
              <a:gd name="T10" fmla="*/ 96 w 144"/>
              <a:gd name="T11" fmla="*/ 73 h 152"/>
              <a:gd name="T12" fmla="*/ 96 w 144"/>
              <a:gd name="T13" fmla="*/ 72 h 152"/>
              <a:gd name="T14" fmla="*/ 96 w 144"/>
              <a:gd name="T15" fmla="*/ 24 h 152"/>
              <a:gd name="T16" fmla="*/ 72 w 144"/>
              <a:gd name="T17" fmla="*/ 0 h 152"/>
              <a:gd name="T18" fmla="*/ 48 w 144"/>
              <a:gd name="T19" fmla="*/ 24 h 152"/>
              <a:gd name="T20" fmla="*/ 48 w 144"/>
              <a:gd name="T21" fmla="*/ 25 h 152"/>
              <a:gd name="T22" fmla="*/ 96 w 144"/>
              <a:gd name="T23" fmla="*/ 73 h 152"/>
              <a:gd name="T24" fmla="*/ 10 w 144"/>
              <a:gd name="T25" fmla="*/ 8 h 152"/>
              <a:gd name="T26" fmla="*/ 0 w 144"/>
              <a:gd name="T27" fmla="*/ 18 h 152"/>
              <a:gd name="T28" fmla="*/ 48 w 144"/>
              <a:gd name="T29" fmla="*/ 66 h 152"/>
              <a:gd name="T30" fmla="*/ 48 w 144"/>
              <a:gd name="T31" fmla="*/ 72 h 152"/>
              <a:gd name="T32" fmla="*/ 72 w 144"/>
              <a:gd name="T33" fmla="*/ 96 h 152"/>
              <a:gd name="T34" fmla="*/ 77 w 144"/>
              <a:gd name="T35" fmla="*/ 95 h 152"/>
              <a:gd name="T36" fmla="*/ 90 w 144"/>
              <a:gd name="T37" fmla="*/ 109 h 152"/>
              <a:gd name="T38" fmla="*/ 72 w 144"/>
              <a:gd name="T39" fmla="*/ 113 h 152"/>
              <a:gd name="T40" fmla="*/ 30 w 144"/>
              <a:gd name="T41" fmla="*/ 72 h 152"/>
              <a:gd name="T42" fmla="*/ 16 w 144"/>
              <a:gd name="T43" fmla="*/ 72 h 152"/>
              <a:gd name="T44" fmla="*/ 64 w 144"/>
              <a:gd name="T45" fmla="*/ 126 h 152"/>
              <a:gd name="T46" fmla="*/ 64 w 144"/>
              <a:gd name="T47" fmla="*/ 152 h 152"/>
              <a:gd name="T48" fmla="*/ 80 w 144"/>
              <a:gd name="T49" fmla="*/ 152 h 152"/>
              <a:gd name="T50" fmla="*/ 80 w 144"/>
              <a:gd name="T51" fmla="*/ 126 h 152"/>
              <a:gd name="T52" fmla="*/ 100 w 144"/>
              <a:gd name="T53" fmla="*/ 119 h 152"/>
              <a:gd name="T54" fmla="*/ 134 w 144"/>
              <a:gd name="T55" fmla="*/ 152 h 152"/>
              <a:gd name="T56" fmla="*/ 144 w 144"/>
              <a:gd name="T57" fmla="*/ 142 h 152"/>
              <a:gd name="T58" fmla="*/ 10 w 144"/>
              <a:gd name="T59" fmla="*/ 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52">
                <a:moveTo>
                  <a:pt x="128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4" y="78"/>
                  <a:pt x="113" y="83"/>
                  <a:pt x="111" y="8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5" y="90"/>
                  <a:pt x="128" y="82"/>
                  <a:pt x="128" y="72"/>
                </a:cubicBezTo>
                <a:close/>
                <a:moveTo>
                  <a:pt x="96" y="73"/>
                </a:moveTo>
                <a:cubicBezTo>
                  <a:pt x="96" y="73"/>
                  <a:pt x="96" y="72"/>
                  <a:pt x="96" y="72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1"/>
                  <a:pt x="85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25"/>
                  <a:pt x="48" y="25"/>
                  <a:pt x="48" y="25"/>
                </a:cubicBezTo>
                <a:lnTo>
                  <a:pt x="96" y="73"/>
                </a:lnTo>
                <a:close/>
                <a:moveTo>
                  <a:pt x="10" y="8"/>
                </a:moveTo>
                <a:cubicBezTo>
                  <a:pt x="0" y="18"/>
                  <a:pt x="0" y="18"/>
                  <a:pt x="0" y="1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74" y="96"/>
                  <a:pt x="76" y="96"/>
                  <a:pt x="77" y="95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85" y="111"/>
                  <a:pt x="78" y="113"/>
                  <a:pt x="72" y="113"/>
                </a:cubicBezTo>
                <a:cubicBezTo>
                  <a:pt x="50" y="113"/>
                  <a:pt x="30" y="96"/>
                  <a:pt x="3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99"/>
                  <a:pt x="38" y="122"/>
                  <a:pt x="64" y="126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7" y="125"/>
                  <a:pt x="94" y="122"/>
                  <a:pt x="100" y="119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lnTo>
                  <a:pt x="10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195"/>
          <p:cNvSpPr>
            <a:spLocks noEditPoints="1"/>
          </p:cNvSpPr>
          <p:nvPr/>
        </p:nvSpPr>
        <p:spPr bwMode="auto">
          <a:xfrm>
            <a:off x="6319838" y="1519238"/>
            <a:ext cx="573088" cy="771525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46 w 112"/>
              <a:gd name="T15" fmla="*/ 23 h 152"/>
              <a:gd name="T16" fmla="*/ 56 w 112"/>
              <a:gd name="T17" fmla="*/ 14 h 152"/>
              <a:gd name="T18" fmla="*/ 66 w 112"/>
              <a:gd name="T19" fmla="*/ 23 h 152"/>
              <a:gd name="T20" fmla="*/ 66 w 112"/>
              <a:gd name="T21" fmla="*/ 73 h 152"/>
              <a:gd name="T22" fmla="*/ 56 w 112"/>
              <a:gd name="T23" fmla="*/ 82 h 152"/>
              <a:gd name="T24" fmla="*/ 46 w 112"/>
              <a:gd name="T25" fmla="*/ 73 h 152"/>
              <a:gd name="T26" fmla="*/ 46 w 112"/>
              <a:gd name="T27" fmla="*/ 23 h 152"/>
              <a:gd name="T28" fmla="*/ 98 w 112"/>
              <a:gd name="T29" fmla="*/ 72 h 152"/>
              <a:gd name="T30" fmla="*/ 56 w 112"/>
              <a:gd name="T31" fmla="*/ 113 h 152"/>
              <a:gd name="T32" fmla="*/ 14 w 112"/>
              <a:gd name="T33" fmla="*/ 72 h 152"/>
              <a:gd name="T34" fmla="*/ 0 w 112"/>
              <a:gd name="T35" fmla="*/ 72 h 152"/>
              <a:gd name="T36" fmla="*/ 48 w 112"/>
              <a:gd name="T37" fmla="*/ 126 h 152"/>
              <a:gd name="T38" fmla="*/ 48 w 112"/>
              <a:gd name="T39" fmla="*/ 152 h 152"/>
              <a:gd name="T40" fmla="*/ 64 w 112"/>
              <a:gd name="T41" fmla="*/ 152 h 152"/>
              <a:gd name="T42" fmla="*/ 64 w 112"/>
              <a:gd name="T43" fmla="*/ 126 h 152"/>
              <a:gd name="T44" fmla="*/ 112 w 112"/>
              <a:gd name="T45" fmla="*/ 72 h 152"/>
              <a:gd name="T46" fmla="*/ 98 w 112"/>
              <a:gd name="T47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46" y="23"/>
                </a:moveTo>
                <a:cubicBezTo>
                  <a:pt x="46" y="18"/>
                  <a:pt x="51" y="14"/>
                  <a:pt x="56" y="14"/>
                </a:cubicBezTo>
                <a:cubicBezTo>
                  <a:pt x="61" y="14"/>
                  <a:pt x="66" y="18"/>
                  <a:pt x="66" y="2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8"/>
                  <a:pt x="61" y="82"/>
                  <a:pt x="56" y="82"/>
                </a:cubicBezTo>
                <a:cubicBezTo>
                  <a:pt x="51" y="82"/>
                  <a:pt x="46" y="78"/>
                  <a:pt x="46" y="73"/>
                </a:cubicBezTo>
                <a:lnTo>
                  <a:pt x="46" y="23"/>
                </a:ln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198"/>
          <p:cNvSpPr>
            <a:spLocks noEditPoints="1"/>
          </p:cNvSpPr>
          <p:nvPr/>
        </p:nvSpPr>
        <p:spPr bwMode="auto">
          <a:xfrm>
            <a:off x="3970338" y="1519238"/>
            <a:ext cx="573088" cy="771525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98 w 112"/>
              <a:gd name="T15" fmla="*/ 72 h 152"/>
              <a:gd name="T16" fmla="*/ 56 w 112"/>
              <a:gd name="T17" fmla="*/ 113 h 152"/>
              <a:gd name="T18" fmla="*/ 14 w 112"/>
              <a:gd name="T19" fmla="*/ 72 h 152"/>
              <a:gd name="T20" fmla="*/ 0 w 112"/>
              <a:gd name="T21" fmla="*/ 72 h 152"/>
              <a:gd name="T22" fmla="*/ 48 w 112"/>
              <a:gd name="T23" fmla="*/ 126 h 152"/>
              <a:gd name="T24" fmla="*/ 48 w 112"/>
              <a:gd name="T25" fmla="*/ 152 h 152"/>
              <a:gd name="T26" fmla="*/ 64 w 112"/>
              <a:gd name="T27" fmla="*/ 152 h 152"/>
              <a:gd name="T28" fmla="*/ 64 w 112"/>
              <a:gd name="T29" fmla="*/ 126 h 152"/>
              <a:gd name="T30" fmla="*/ 112 w 112"/>
              <a:gd name="T31" fmla="*/ 72 h 152"/>
              <a:gd name="T32" fmla="*/ 98 w 112"/>
              <a:gd name="T3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201"/>
          <p:cNvSpPr>
            <a:spLocks noEditPoints="1"/>
          </p:cNvSpPr>
          <p:nvPr/>
        </p:nvSpPr>
        <p:spPr bwMode="auto">
          <a:xfrm>
            <a:off x="1630363" y="1524000"/>
            <a:ext cx="554038" cy="757238"/>
          </a:xfrm>
          <a:custGeom>
            <a:avLst/>
            <a:gdLst>
              <a:gd name="T0" fmla="*/ 64 w 128"/>
              <a:gd name="T1" fmla="*/ 24 h 176"/>
              <a:gd name="T2" fmla="*/ 64 w 128"/>
              <a:gd name="T3" fmla="*/ 0 h 176"/>
              <a:gd name="T4" fmla="*/ 32 w 128"/>
              <a:gd name="T5" fmla="*/ 32 h 176"/>
              <a:gd name="T6" fmla="*/ 64 w 128"/>
              <a:gd name="T7" fmla="*/ 64 h 176"/>
              <a:gd name="T8" fmla="*/ 64 w 128"/>
              <a:gd name="T9" fmla="*/ 40 h 176"/>
              <a:gd name="T10" fmla="*/ 112 w 128"/>
              <a:gd name="T11" fmla="*/ 88 h 176"/>
              <a:gd name="T12" fmla="*/ 106 w 128"/>
              <a:gd name="T13" fmla="*/ 110 h 176"/>
              <a:gd name="T14" fmla="*/ 118 w 128"/>
              <a:gd name="T15" fmla="*/ 122 h 176"/>
              <a:gd name="T16" fmla="*/ 128 w 128"/>
              <a:gd name="T17" fmla="*/ 88 h 176"/>
              <a:gd name="T18" fmla="*/ 64 w 128"/>
              <a:gd name="T19" fmla="*/ 24 h 176"/>
              <a:gd name="T20" fmla="*/ 64 w 128"/>
              <a:gd name="T21" fmla="*/ 136 h 176"/>
              <a:gd name="T22" fmla="*/ 16 w 128"/>
              <a:gd name="T23" fmla="*/ 88 h 176"/>
              <a:gd name="T24" fmla="*/ 22 w 128"/>
              <a:gd name="T25" fmla="*/ 66 h 176"/>
              <a:gd name="T26" fmla="*/ 10 w 128"/>
              <a:gd name="T27" fmla="*/ 54 h 176"/>
              <a:gd name="T28" fmla="*/ 0 w 128"/>
              <a:gd name="T29" fmla="*/ 88 h 176"/>
              <a:gd name="T30" fmla="*/ 64 w 128"/>
              <a:gd name="T31" fmla="*/ 152 h 176"/>
              <a:gd name="T32" fmla="*/ 64 w 128"/>
              <a:gd name="T33" fmla="*/ 176 h 176"/>
              <a:gd name="T34" fmla="*/ 96 w 128"/>
              <a:gd name="T35" fmla="*/ 144 h 176"/>
              <a:gd name="T36" fmla="*/ 64 w 128"/>
              <a:gd name="T37" fmla="*/ 112 h 176"/>
              <a:gd name="T38" fmla="*/ 64 w 128"/>
              <a:gd name="T3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24"/>
                </a:moveTo>
                <a:cubicBezTo>
                  <a:pt x="64" y="0"/>
                  <a:pt x="64" y="0"/>
                  <a:pt x="64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0"/>
                  <a:pt x="64" y="40"/>
                  <a:pt x="64" y="40"/>
                </a:cubicBezTo>
                <a:cubicBezTo>
                  <a:pt x="91" y="40"/>
                  <a:pt x="112" y="61"/>
                  <a:pt x="112" y="88"/>
                </a:cubicBezTo>
                <a:cubicBezTo>
                  <a:pt x="112" y="96"/>
                  <a:pt x="110" y="104"/>
                  <a:pt x="106" y="110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12"/>
                  <a:pt x="128" y="101"/>
                  <a:pt x="128" y="88"/>
                </a:cubicBezTo>
                <a:cubicBezTo>
                  <a:pt x="128" y="53"/>
                  <a:pt x="99" y="24"/>
                  <a:pt x="64" y="24"/>
                </a:cubicBezTo>
                <a:close/>
                <a:moveTo>
                  <a:pt x="64" y="136"/>
                </a:moveTo>
                <a:cubicBezTo>
                  <a:pt x="37" y="136"/>
                  <a:pt x="16" y="115"/>
                  <a:pt x="16" y="88"/>
                </a:cubicBezTo>
                <a:cubicBezTo>
                  <a:pt x="16" y="80"/>
                  <a:pt x="18" y="72"/>
                  <a:pt x="22" y="66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64"/>
                  <a:pt x="0" y="75"/>
                  <a:pt x="0" y="88"/>
                </a:cubicBezTo>
                <a:cubicBezTo>
                  <a:pt x="0" y="123"/>
                  <a:pt x="29" y="152"/>
                  <a:pt x="64" y="15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6246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shuffle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skip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skip previous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slow motion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snooze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subscriptions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subtitles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surround sound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videocam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videocam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call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label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mute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web asset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0" name="Freeform 2051"/>
          <p:cNvSpPr>
            <a:spLocks noEditPoints="1"/>
          </p:cNvSpPr>
          <p:nvPr/>
        </p:nvSpPr>
        <p:spPr bwMode="auto">
          <a:xfrm>
            <a:off x="3868738" y="7620000"/>
            <a:ext cx="762000" cy="679450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128 w 144"/>
              <a:gd name="T19" fmla="*/ 112 h 128"/>
              <a:gd name="T20" fmla="*/ 16 w 144"/>
              <a:gd name="T21" fmla="*/ 112 h 128"/>
              <a:gd name="T22" fmla="*/ 16 w 144"/>
              <a:gd name="T23" fmla="*/ 32 h 128"/>
              <a:gd name="T24" fmla="*/ 128 w 144"/>
              <a:gd name="T25" fmla="*/ 32 h 128"/>
              <a:gd name="T26" fmla="*/ 128 w 144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2054"/>
          <p:cNvSpPr>
            <a:spLocks noEditPoints="1"/>
          </p:cNvSpPr>
          <p:nvPr/>
        </p:nvSpPr>
        <p:spPr bwMode="auto">
          <a:xfrm>
            <a:off x="1524000" y="7651750"/>
            <a:ext cx="766763" cy="615950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04 w 160"/>
              <a:gd name="T19" fmla="*/ 112 h 128"/>
              <a:gd name="T20" fmla="*/ 16 w 160"/>
              <a:gd name="T21" fmla="*/ 112 h 128"/>
              <a:gd name="T22" fmla="*/ 16 w 160"/>
              <a:gd name="T23" fmla="*/ 80 h 128"/>
              <a:gd name="T24" fmla="*/ 104 w 160"/>
              <a:gd name="T25" fmla="*/ 80 h 128"/>
              <a:gd name="T26" fmla="*/ 104 w 160"/>
              <a:gd name="T27" fmla="*/ 112 h 128"/>
              <a:gd name="T28" fmla="*/ 104 w 160"/>
              <a:gd name="T29" fmla="*/ 72 h 128"/>
              <a:gd name="T30" fmla="*/ 16 w 160"/>
              <a:gd name="T31" fmla="*/ 72 h 128"/>
              <a:gd name="T32" fmla="*/ 16 w 160"/>
              <a:gd name="T33" fmla="*/ 40 h 128"/>
              <a:gd name="T34" fmla="*/ 104 w 160"/>
              <a:gd name="T35" fmla="*/ 40 h 128"/>
              <a:gd name="T36" fmla="*/ 104 w 160"/>
              <a:gd name="T37" fmla="*/ 72 h 128"/>
              <a:gd name="T38" fmla="*/ 144 w 160"/>
              <a:gd name="T39" fmla="*/ 112 h 128"/>
              <a:gd name="T40" fmla="*/ 112 w 160"/>
              <a:gd name="T41" fmla="*/ 112 h 128"/>
              <a:gd name="T42" fmla="*/ 112 w 160"/>
              <a:gd name="T43" fmla="*/ 40 h 128"/>
              <a:gd name="T44" fmla="*/ 144 w 160"/>
              <a:gd name="T45" fmla="*/ 40 h 128"/>
              <a:gd name="T46" fmla="*/ 144 w 160"/>
              <a:gd name="T4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0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80"/>
                  <a:pt x="16" y="80"/>
                  <a:pt x="16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12"/>
                </a:lnTo>
                <a:close/>
                <a:moveTo>
                  <a:pt x="104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40"/>
                  <a:pt x="16" y="40"/>
                  <a:pt x="16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72"/>
                </a:lnTo>
                <a:close/>
                <a:moveTo>
                  <a:pt x="14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2057"/>
          <p:cNvSpPr>
            <a:spLocks noEditPoints="1"/>
          </p:cNvSpPr>
          <p:nvPr/>
        </p:nvSpPr>
        <p:spPr bwMode="auto">
          <a:xfrm>
            <a:off x="15616238" y="5595938"/>
            <a:ext cx="762000" cy="741363"/>
          </a:xfrm>
          <a:custGeom>
            <a:avLst/>
            <a:gdLst>
              <a:gd name="T0" fmla="*/ 0 w 144"/>
              <a:gd name="T1" fmla="*/ 46 h 140"/>
              <a:gd name="T2" fmla="*/ 0 w 144"/>
              <a:gd name="T3" fmla="*/ 94 h 140"/>
              <a:gd name="T4" fmla="*/ 32 w 144"/>
              <a:gd name="T5" fmla="*/ 94 h 140"/>
              <a:gd name="T6" fmla="*/ 72 w 144"/>
              <a:gd name="T7" fmla="*/ 134 h 140"/>
              <a:gd name="T8" fmla="*/ 72 w 144"/>
              <a:gd name="T9" fmla="*/ 6 h 140"/>
              <a:gd name="T10" fmla="*/ 32 w 144"/>
              <a:gd name="T11" fmla="*/ 46 h 140"/>
              <a:gd name="T12" fmla="*/ 0 w 144"/>
              <a:gd name="T13" fmla="*/ 46 h 140"/>
              <a:gd name="T14" fmla="*/ 108 w 144"/>
              <a:gd name="T15" fmla="*/ 70 h 140"/>
              <a:gd name="T16" fmla="*/ 88 w 144"/>
              <a:gd name="T17" fmla="*/ 38 h 140"/>
              <a:gd name="T18" fmla="*/ 88 w 144"/>
              <a:gd name="T19" fmla="*/ 102 h 140"/>
              <a:gd name="T20" fmla="*/ 108 w 144"/>
              <a:gd name="T21" fmla="*/ 70 h 140"/>
              <a:gd name="T22" fmla="*/ 88 w 144"/>
              <a:gd name="T23" fmla="*/ 0 h 140"/>
              <a:gd name="T24" fmla="*/ 88 w 144"/>
              <a:gd name="T25" fmla="*/ 16 h 140"/>
              <a:gd name="T26" fmla="*/ 128 w 144"/>
              <a:gd name="T27" fmla="*/ 70 h 140"/>
              <a:gd name="T28" fmla="*/ 88 w 144"/>
              <a:gd name="T29" fmla="*/ 124 h 140"/>
              <a:gd name="T30" fmla="*/ 88 w 144"/>
              <a:gd name="T31" fmla="*/ 140 h 140"/>
              <a:gd name="T32" fmla="*/ 144 w 144"/>
              <a:gd name="T33" fmla="*/ 70 h 140"/>
              <a:gd name="T34" fmla="*/ 88 w 144"/>
              <a:gd name="T35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40">
                <a:moveTo>
                  <a:pt x="0" y="46"/>
                </a:moveTo>
                <a:cubicBezTo>
                  <a:pt x="0" y="94"/>
                  <a:pt x="0" y="94"/>
                  <a:pt x="0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2" y="6"/>
                  <a:pt x="72" y="6"/>
                  <a:pt x="72" y="6"/>
                </a:cubicBezTo>
                <a:cubicBezTo>
                  <a:pt x="32" y="46"/>
                  <a:pt x="32" y="46"/>
                  <a:pt x="32" y="46"/>
                </a:cubicBezTo>
                <a:lnTo>
                  <a:pt x="0" y="46"/>
                </a:lnTo>
                <a:close/>
                <a:moveTo>
                  <a:pt x="108" y="70"/>
                </a:moveTo>
                <a:cubicBezTo>
                  <a:pt x="108" y="56"/>
                  <a:pt x="100" y="44"/>
                  <a:pt x="88" y="38"/>
                </a:cubicBezTo>
                <a:cubicBezTo>
                  <a:pt x="88" y="102"/>
                  <a:pt x="88" y="102"/>
                  <a:pt x="88" y="102"/>
                </a:cubicBezTo>
                <a:cubicBezTo>
                  <a:pt x="100" y="96"/>
                  <a:pt x="108" y="84"/>
                  <a:pt x="108" y="70"/>
                </a:cubicBez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1" y="23"/>
                  <a:pt x="128" y="45"/>
                  <a:pt x="128" y="70"/>
                </a:cubicBezTo>
                <a:cubicBezTo>
                  <a:pt x="128" y="95"/>
                  <a:pt x="111" y="117"/>
                  <a:pt x="88" y="12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120" y="133"/>
                  <a:pt x="144" y="104"/>
                  <a:pt x="144" y="70"/>
                </a:cubicBezTo>
                <a:cubicBezTo>
                  <a:pt x="144" y="36"/>
                  <a:pt x="120" y="7"/>
                  <a:pt x="8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2060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08 w 144"/>
              <a:gd name="T1" fmla="*/ 72 h 144"/>
              <a:gd name="T2" fmla="*/ 88 w 144"/>
              <a:gd name="T3" fmla="*/ 40 h 144"/>
              <a:gd name="T4" fmla="*/ 88 w 144"/>
              <a:gd name="T5" fmla="*/ 57 h 144"/>
              <a:gd name="T6" fmla="*/ 108 w 144"/>
              <a:gd name="T7" fmla="*/ 77 h 144"/>
              <a:gd name="T8" fmla="*/ 108 w 144"/>
              <a:gd name="T9" fmla="*/ 72 h 144"/>
              <a:gd name="T10" fmla="*/ 128 w 144"/>
              <a:gd name="T11" fmla="*/ 72 h 144"/>
              <a:gd name="T12" fmla="*/ 124 w 144"/>
              <a:gd name="T13" fmla="*/ 93 h 144"/>
              <a:gd name="T14" fmla="*/ 136 w 144"/>
              <a:gd name="T15" fmla="*/ 105 h 144"/>
              <a:gd name="T16" fmla="*/ 144 w 144"/>
              <a:gd name="T17" fmla="*/ 72 h 144"/>
              <a:gd name="T18" fmla="*/ 88 w 144"/>
              <a:gd name="T19" fmla="*/ 2 h 144"/>
              <a:gd name="T20" fmla="*/ 88 w 144"/>
              <a:gd name="T21" fmla="*/ 18 h 144"/>
              <a:gd name="T22" fmla="*/ 128 w 144"/>
              <a:gd name="T23" fmla="*/ 72 h 144"/>
              <a:gd name="T24" fmla="*/ 10 w 144"/>
              <a:gd name="T25" fmla="*/ 0 h 144"/>
              <a:gd name="T26" fmla="*/ 0 w 144"/>
              <a:gd name="T27" fmla="*/ 10 h 144"/>
              <a:gd name="T28" fmla="*/ 38 w 144"/>
              <a:gd name="T29" fmla="*/ 48 h 144"/>
              <a:gd name="T30" fmla="*/ 0 w 144"/>
              <a:gd name="T31" fmla="*/ 48 h 144"/>
              <a:gd name="T32" fmla="*/ 0 w 144"/>
              <a:gd name="T33" fmla="*/ 96 h 144"/>
              <a:gd name="T34" fmla="*/ 32 w 144"/>
              <a:gd name="T35" fmla="*/ 96 h 144"/>
              <a:gd name="T36" fmla="*/ 72 w 144"/>
              <a:gd name="T37" fmla="*/ 136 h 144"/>
              <a:gd name="T38" fmla="*/ 72 w 144"/>
              <a:gd name="T39" fmla="*/ 82 h 144"/>
              <a:gd name="T40" fmla="*/ 106 w 144"/>
              <a:gd name="T41" fmla="*/ 116 h 144"/>
              <a:gd name="T42" fmla="*/ 88 w 144"/>
              <a:gd name="T43" fmla="*/ 126 h 144"/>
              <a:gd name="T44" fmla="*/ 88 w 144"/>
              <a:gd name="T45" fmla="*/ 142 h 144"/>
              <a:gd name="T46" fmla="*/ 117 w 144"/>
              <a:gd name="T47" fmla="*/ 128 h 144"/>
              <a:gd name="T48" fmla="*/ 134 w 144"/>
              <a:gd name="T49" fmla="*/ 144 h 144"/>
              <a:gd name="T50" fmla="*/ 144 w 144"/>
              <a:gd name="T51" fmla="*/ 134 h 144"/>
              <a:gd name="T52" fmla="*/ 72 w 144"/>
              <a:gd name="T53" fmla="*/ 62 h 144"/>
              <a:gd name="T54" fmla="*/ 10 w 144"/>
              <a:gd name="T55" fmla="*/ 0 h 144"/>
              <a:gd name="T56" fmla="*/ 72 w 144"/>
              <a:gd name="T57" fmla="*/ 8 h 144"/>
              <a:gd name="T58" fmla="*/ 55 w 144"/>
              <a:gd name="T59" fmla="*/ 25 h 144"/>
              <a:gd name="T60" fmla="*/ 72 w 144"/>
              <a:gd name="T61" fmla="*/ 41 h 144"/>
              <a:gd name="T62" fmla="*/ 72 w 144"/>
              <a:gd name="T63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108" y="72"/>
                </a:moveTo>
                <a:cubicBezTo>
                  <a:pt x="108" y="58"/>
                  <a:pt x="100" y="46"/>
                  <a:pt x="88" y="40"/>
                </a:cubicBezTo>
                <a:cubicBezTo>
                  <a:pt x="88" y="57"/>
                  <a:pt x="88" y="57"/>
                  <a:pt x="88" y="5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5"/>
                  <a:pt x="108" y="74"/>
                  <a:pt x="108" y="72"/>
                </a:cubicBezTo>
                <a:close/>
                <a:moveTo>
                  <a:pt x="128" y="72"/>
                </a:moveTo>
                <a:cubicBezTo>
                  <a:pt x="128" y="80"/>
                  <a:pt x="126" y="87"/>
                  <a:pt x="124" y="93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41" y="95"/>
                  <a:pt x="144" y="84"/>
                  <a:pt x="144" y="72"/>
                </a:cubicBezTo>
                <a:cubicBezTo>
                  <a:pt x="144" y="38"/>
                  <a:pt x="120" y="9"/>
                  <a:pt x="88" y="2"/>
                </a:cubicBezTo>
                <a:cubicBezTo>
                  <a:pt x="88" y="18"/>
                  <a:pt x="88" y="18"/>
                  <a:pt x="88" y="18"/>
                </a:cubicBezTo>
                <a:cubicBezTo>
                  <a:pt x="111" y="25"/>
                  <a:pt x="128" y="47"/>
                  <a:pt x="128" y="72"/>
                </a:cubicBez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38" y="48"/>
                  <a:pt x="38" y="48"/>
                  <a:pt x="38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82"/>
                  <a:pt x="72" y="82"/>
                  <a:pt x="72" y="82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1" y="120"/>
                  <a:pt x="95" y="124"/>
                  <a:pt x="88" y="126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99" y="140"/>
                  <a:pt x="109" y="135"/>
                  <a:pt x="117" y="128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72" y="62"/>
                  <a:pt x="72" y="62"/>
                  <a:pt x="72" y="62"/>
                </a:cubicBezTo>
                <a:lnTo>
                  <a:pt x="10" y="0"/>
                </a:lnTo>
                <a:close/>
                <a:moveTo>
                  <a:pt x="72" y="8"/>
                </a:moveTo>
                <a:cubicBezTo>
                  <a:pt x="55" y="25"/>
                  <a:pt x="55" y="25"/>
                  <a:pt x="55" y="25"/>
                </a:cubicBezTo>
                <a:cubicBezTo>
                  <a:pt x="72" y="41"/>
                  <a:pt x="72" y="41"/>
                  <a:pt x="72" y="41"/>
                </a:cubicBezTo>
                <a:lnTo>
                  <a:pt x="72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2063"/>
          <p:cNvSpPr>
            <a:spLocks/>
          </p:cNvSpPr>
          <p:nvPr/>
        </p:nvSpPr>
        <p:spPr bwMode="auto">
          <a:xfrm>
            <a:off x="11093450" y="5588000"/>
            <a:ext cx="431800" cy="755650"/>
          </a:xfrm>
          <a:custGeom>
            <a:avLst/>
            <a:gdLst>
              <a:gd name="T0" fmla="*/ 0 w 272"/>
              <a:gd name="T1" fmla="*/ 149 h 476"/>
              <a:gd name="T2" fmla="*/ 0 w 272"/>
              <a:gd name="T3" fmla="*/ 328 h 476"/>
              <a:gd name="T4" fmla="*/ 121 w 272"/>
              <a:gd name="T5" fmla="*/ 328 h 476"/>
              <a:gd name="T6" fmla="*/ 272 w 272"/>
              <a:gd name="T7" fmla="*/ 476 h 476"/>
              <a:gd name="T8" fmla="*/ 272 w 272"/>
              <a:gd name="T9" fmla="*/ 0 h 476"/>
              <a:gd name="T10" fmla="*/ 121 w 272"/>
              <a:gd name="T11" fmla="*/ 149 h 476"/>
              <a:gd name="T12" fmla="*/ 0 w 272"/>
              <a:gd name="T13" fmla="*/ 14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2" h="476">
                <a:moveTo>
                  <a:pt x="0" y="149"/>
                </a:moveTo>
                <a:lnTo>
                  <a:pt x="0" y="328"/>
                </a:lnTo>
                <a:lnTo>
                  <a:pt x="121" y="328"/>
                </a:lnTo>
                <a:lnTo>
                  <a:pt x="272" y="476"/>
                </a:lnTo>
                <a:lnTo>
                  <a:pt x="272" y="0"/>
                </a:lnTo>
                <a:lnTo>
                  <a:pt x="121" y="149"/>
                </a:lnTo>
                <a:lnTo>
                  <a:pt x="0" y="14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2066"/>
          <p:cNvSpPr>
            <a:spLocks noEditPoints="1"/>
          </p:cNvSpPr>
          <p:nvPr/>
        </p:nvSpPr>
        <p:spPr bwMode="auto">
          <a:xfrm>
            <a:off x="8632825" y="5588000"/>
            <a:ext cx="641350" cy="755650"/>
          </a:xfrm>
          <a:custGeom>
            <a:avLst/>
            <a:gdLst>
              <a:gd name="T0" fmla="*/ 108 w 108"/>
              <a:gd name="T1" fmla="*/ 64 h 128"/>
              <a:gd name="T2" fmla="*/ 88 w 108"/>
              <a:gd name="T3" fmla="*/ 32 h 128"/>
              <a:gd name="T4" fmla="*/ 88 w 108"/>
              <a:gd name="T5" fmla="*/ 96 h 128"/>
              <a:gd name="T6" fmla="*/ 108 w 108"/>
              <a:gd name="T7" fmla="*/ 64 h 128"/>
              <a:gd name="T8" fmla="*/ 0 w 108"/>
              <a:gd name="T9" fmla="*/ 40 h 128"/>
              <a:gd name="T10" fmla="*/ 0 w 108"/>
              <a:gd name="T11" fmla="*/ 88 h 128"/>
              <a:gd name="T12" fmla="*/ 32 w 108"/>
              <a:gd name="T13" fmla="*/ 88 h 128"/>
              <a:gd name="T14" fmla="*/ 72 w 108"/>
              <a:gd name="T15" fmla="*/ 128 h 128"/>
              <a:gd name="T16" fmla="*/ 72 w 108"/>
              <a:gd name="T17" fmla="*/ 0 h 128"/>
              <a:gd name="T18" fmla="*/ 32 w 108"/>
              <a:gd name="T19" fmla="*/ 40 h 128"/>
              <a:gd name="T20" fmla="*/ 0 w 108"/>
              <a:gd name="T2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" h="128">
                <a:moveTo>
                  <a:pt x="108" y="64"/>
                </a:moveTo>
                <a:cubicBezTo>
                  <a:pt x="108" y="50"/>
                  <a:pt x="100" y="38"/>
                  <a:pt x="88" y="32"/>
                </a:cubicBezTo>
                <a:cubicBezTo>
                  <a:pt x="88" y="96"/>
                  <a:pt x="88" y="96"/>
                  <a:pt x="88" y="96"/>
                </a:cubicBezTo>
                <a:cubicBezTo>
                  <a:pt x="100" y="90"/>
                  <a:pt x="108" y="78"/>
                  <a:pt x="108" y="64"/>
                </a:cubicBezTo>
                <a:close/>
                <a:moveTo>
                  <a:pt x="0" y="40"/>
                </a:moveTo>
                <a:cubicBezTo>
                  <a:pt x="0" y="88"/>
                  <a:pt x="0" y="88"/>
                  <a:pt x="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40"/>
                  <a:pt x="32" y="40"/>
                  <a:pt x="32" y="40"/>
                </a:cubicBezTo>
                <a:lnTo>
                  <a:pt x="0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069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80 w 160"/>
              <a:gd name="T35" fmla="*/ 100 h 160"/>
              <a:gd name="T36" fmla="*/ 80 w 160"/>
              <a:gd name="T37" fmla="*/ 28 h 160"/>
              <a:gd name="T38" fmla="*/ 128 w 160"/>
              <a:gd name="T39" fmla="*/ 64 h 160"/>
              <a:gd name="T40" fmla="*/ 80 w 160"/>
              <a:gd name="T41" fmla="*/ 10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0" y="100"/>
                </a:moveTo>
                <a:cubicBezTo>
                  <a:pt x="80" y="28"/>
                  <a:pt x="80" y="28"/>
                  <a:pt x="80" y="28"/>
                </a:cubicBezTo>
                <a:cubicBezTo>
                  <a:pt x="128" y="64"/>
                  <a:pt x="128" y="64"/>
                  <a:pt x="128" y="64"/>
                </a:cubicBezTo>
                <a:lnTo>
                  <a:pt x="80" y="10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072"/>
          <p:cNvSpPr>
            <a:spLocks noEditPoints="1"/>
          </p:cNvSpPr>
          <p:nvPr/>
        </p:nvSpPr>
        <p:spPr bwMode="auto">
          <a:xfrm>
            <a:off x="3878263" y="5662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04 h 144"/>
              <a:gd name="T20" fmla="*/ 16 w 176"/>
              <a:gd name="T21" fmla="*/ 104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075"/>
          <p:cNvSpPr>
            <a:spLocks noEditPoints="1"/>
          </p:cNvSpPr>
          <p:nvPr/>
        </p:nvSpPr>
        <p:spPr bwMode="auto">
          <a:xfrm>
            <a:off x="1519238" y="5716588"/>
            <a:ext cx="762000" cy="514350"/>
          </a:xfrm>
          <a:custGeom>
            <a:avLst/>
            <a:gdLst>
              <a:gd name="T0" fmla="*/ 112 w 144"/>
              <a:gd name="T1" fmla="*/ 36 h 96"/>
              <a:gd name="T2" fmla="*/ 112 w 144"/>
              <a:gd name="T3" fmla="*/ 8 h 96"/>
              <a:gd name="T4" fmla="*/ 104 w 144"/>
              <a:gd name="T5" fmla="*/ 0 h 96"/>
              <a:gd name="T6" fmla="*/ 8 w 144"/>
              <a:gd name="T7" fmla="*/ 0 h 96"/>
              <a:gd name="T8" fmla="*/ 0 w 144"/>
              <a:gd name="T9" fmla="*/ 8 h 96"/>
              <a:gd name="T10" fmla="*/ 0 w 144"/>
              <a:gd name="T11" fmla="*/ 88 h 96"/>
              <a:gd name="T12" fmla="*/ 8 w 144"/>
              <a:gd name="T13" fmla="*/ 96 h 96"/>
              <a:gd name="T14" fmla="*/ 104 w 144"/>
              <a:gd name="T15" fmla="*/ 96 h 96"/>
              <a:gd name="T16" fmla="*/ 112 w 144"/>
              <a:gd name="T17" fmla="*/ 88 h 96"/>
              <a:gd name="T18" fmla="*/ 112 w 144"/>
              <a:gd name="T19" fmla="*/ 60 h 96"/>
              <a:gd name="T20" fmla="*/ 144 w 144"/>
              <a:gd name="T21" fmla="*/ 92 h 96"/>
              <a:gd name="T22" fmla="*/ 144 w 144"/>
              <a:gd name="T23" fmla="*/ 4 h 96"/>
              <a:gd name="T24" fmla="*/ 112 w 144"/>
              <a:gd name="T25" fmla="*/ 36 h 96"/>
              <a:gd name="T26" fmla="*/ 88 w 144"/>
              <a:gd name="T27" fmla="*/ 56 h 96"/>
              <a:gd name="T28" fmla="*/ 64 w 144"/>
              <a:gd name="T29" fmla="*/ 56 h 96"/>
              <a:gd name="T30" fmla="*/ 64 w 144"/>
              <a:gd name="T31" fmla="*/ 80 h 96"/>
              <a:gd name="T32" fmla="*/ 48 w 144"/>
              <a:gd name="T33" fmla="*/ 80 h 96"/>
              <a:gd name="T34" fmla="*/ 48 w 144"/>
              <a:gd name="T35" fmla="*/ 56 h 96"/>
              <a:gd name="T36" fmla="*/ 24 w 144"/>
              <a:gd name="T37" fmla="*/ 56 h 96"/>
              <a:gd name="T38" fmla="*/ 24 w 144"/>
              <a:gd name="T39" fmla="*/ 40 h 96"/>
              <a:gd name="T40" fmla="*/ 48 w 144"/>
              <a:gd name="T41" fmla="*/ 40 h 96"/>
              <a:gd name="T42" fmla="*/ 48 w 144"/>
              <a:gd name="T43" fmla="*/ 16 h 96"/>
              <a:gd name="T44" fmla="*/ 64 w 144"/>
              <a:gd name="T45" fmla="*/ 16 h 96"/>
              <a:gd name="T46" fmla="*/ 64 w 144"/>
              <a:gd name="T47" fmla="*/ 40 h 96"/>
              <a:gd name="T48" fmla="*/ 88 w 144"/>
              <a:gd name="T49" fmla="*/ 40 h 96"/>
              <a:gd name="T50" fmla="*/ 88 w 144"/>
              <a:gd name="T51" fmla="*/ 5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96">
                <a:moveTo>
                  <a:pt x="112" y="3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2"/>
                  <a:pt x="112" y="88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4"/>
                  <a:pt x="144" y="4"/>
                  <a:pt x="144" y="4"/>
                </a:cubicBezTo>
                <a:lnTo>
                  <a:pt x="112" y="36"/>
                </a:lnTo>
                <a:close/>
                <a:moveTo>
                  <a:pt x="88" y="56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80"/>
                  <a:pt x="64" y="80"/>
                  <a:pt x="64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56"/>
                  <a:pt x="48" y="56"/>
                  <a:pt x="48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40"/>
                  <a:pt x="64" y="40"/>
                  <a:pt x="64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078"/>
          <p:cNvSpPr>
            <a:spLocks noEditPoints="1"/>
          </p:cNvSpPr>
          <p:nvPr/>
        </p:nvSpPr>
        <p:spPr bwMode="auto">
          <a:xfrm>
            <a:off x="15621000" y="3559176"/>
            <a:ext cx="757238" cy="755650"/>
          </a:xfrm>
          <a:custGeom>
            <a:avLst/>
            <a:gdLst>
              <a:gd name="T0" fmla="*/ 152 w 152"/>
              <a:gd name="T1" fmla="*/ 36 h 152"/>
              <a:gd name="T2" fmla="*/ 120 w 152"/>
              <a:gd name="T3" fmla="*/ 68 h 152"/>
              <a:gd name="T4" fmla="*/ 120 w 152"/>
              <a:gd name="T5" fmla="*/ 40 h 152"/>
              <a:gd name="T6" fmla="*/ 112 w 152"/>
              <a:gd name="T7" fmla="*/ 32 h 152"/>
              <a:gd name="T8" fmla="*/ 63 w 152"/>
              <a:gd name="T9" fmla="*/ 32 h 152"/>
              <a:gd name="T10" fmla="*/ 152 w 152"/>
              <a:gd name="T11" fmla="*/ 121 h 152"/>
              <a:gd name="T12" fmla="*/ 152 w 152"/>
              <a:gd name="T13" fmla="*/ 36 h 152"/>
              <a:gd name="T14" fmla="*/ 10 w 152"/>
              <a:gd name="T15" fmla="*/ 0 h 152"/>
              <a:gd name="T16" fmla="*/ 0 w 152"/>
              <a:gd name="T17" fmla="*/ 10 h 152"/>
              <a:gd name="T18" fmla="*/ 22 w 152"/>
              <a:gd name="T19" fmla="*/ 32 h 152"/>
              <a:gd name="T20" fmla="*/ 16 w 152"/>
              <a:gd name="T21" fmla="*/ 32 h 152"/>
              <a:gd name="T22" fmla="*/ 8 w 152"/>
              <a:gd name="T23" fmla="*/ 40 h 152"/>
              <a:gd name="T24" fmla="*/ 8 w 152"/>
              <a:gd name="T25" fmla="*/ 120 h 152"/>
              <a:gd name="T26" fmla="*/ 16 w 152"/>
              <a:gd name="T27" fmla="*/ 128 h 152"/>
              <a:gd name="T28" fmla="*/ 112 w 152"/>
              <a:gd name="T29" fmla="*/ 128 h 152"/>
              <a:gd name="T30" fmla="*/ 116 w 152"/>
              <a:gd name="T31" fmla="*/ 127 h 152"/>
              <a:gd name="T32" fmla="*/ 142 w 152"/>
              <a:gd name="T33" fmla="*/ 152 h 152"/>
              <a:gd name="T34" fmla="*/ 152 w 152"/>
              <a:gd name="T35" fmla="*/ 142 h 152"/>
              <a:gd name="T36" fmla="*/ 10 w 152"/>
              <a:gd name="T3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52">
                <a:moveTo>
                  <a:pt x="152" y="36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36"/>
                  <a:pt x="116" y="32"/>
                  <a:pt x="112" y="32"/>
                </a:cubicBezTo>
                <a:cubicBezTo>
                  <a:pt x="63" y="32"/>
                  <a:pt x="63" y="32"/>
                  <a:pt x="63" y="32"/>
                </a:cubicBezTo>
                <a:cubicBezTo>
                  <a:pt x="152" y="121"/>
                  <a:pt x="152" y="121"/>
                  <a:pt x="152" y="121"/>
                </a:cubicBezTo>
                <a:lnTo>
                  <a:pt x="152" y="36"/>
                </a:ln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22" y="32"/>
                  <a:pt x="22" y="32"/>
                  <a:pt x="2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" y="32"/>
                  <a:pt x="8" y="36"/>
                  <a:pt x="8" y="4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24"/>
                  <a:pt x="12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4" y="128"/>
                  <a:pt x="115" y="127"/>
                  <a:pt x="116" y="127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52" y="142"/>
                  <a:pt x="152" y="142"/>
                  <a:pt x="152" y="142"/>
                </a:cubicBezTo>
                <a:lnTo>
                  <a:pt x="1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081"/>
          <p:cNvSpPr>
            <a:spLocks/>
          </p:cNvSpPr>
          <p:nvPr/>
        </p:nvSpPr>
        <p:spPr bwMode="auto">
          <a:xfrm>
            <a:off x="13266738" y="3684588"/>
            <a:ext cx="762000" cy="514350"/>
          </a:xfrm>
          <a:custGeom>
            <a:avLst/>
            <a:gdLst>
              <a:gd name="T0" fmla="*/ 112 w 144"/>
              <a:gd name="T1" fmla="*/ 36 h 96"/>
              <a:gd name="T2" fmla="*/ 112 w 144"/>
              <a:gd name="T3" fmla="*/ 8 h 96"/>
              <a:gd name="T4" fmla="*/ 104 w 144"/>
              <a:gd name="T5" fmla="*/ 0 h 96"/>
              <a:gd name="T6" fmla="*/ 8 w 144"/>
              <a:gd name="T7" fmla="*/ 0 h 96"/>
              <a:gd name="T8" fmla="*/ 0 w 144"/>
              <a:gd name="T9" fmla="*/ 8 h 96"/>
              <a:gd name="T10" fmla="*/ 0 w 144"/>
              <a:gd name="T11" fmla="*/ 88 h 96"/>
              <a:gd name="T12" fmla="*/ 8 w 144"/>
              <a:gd name="T13" fmla="*/ 96 h 96"/>
              <a:gd name="T14" fmla="*/ 104 w 144"/>
              <a:gd name="T15" fmla="*/ 96 h 96"/>
              <a:gd name="T16" fmla="*/ 112 w 144"/>
              <a:gd name="T17" fmla="*/ 88 h 96"/>
              <a:gd name="T18" fmla="*/ 112 w 144"/>
              <a:gd name="T19" fmla="*/ 60 h 96"/>
              <a:gd name="T20" fmla="*/ 144 w 144"/>
              <a:gd name="T21" fmla="*/ 92 h 96"/>
              <a:gd name="T22" fmla="*/ 144 w 144"/>
              <a:gd name="T23" fmla="*/ 4 h 96"/>
              <a:gd name="T24" fmla="*/ 112 w 144"/>
              <a:gd name="T25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96">
                <a:moveTo>
                  <a:pt x="112" y="3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2"/>
                  <a:pt x="112" y="88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4"/>
                  <a:pt x="144" y="4"/>
                  <a:pt x="144" y="4"/>
                </a:cubicBezTo>
                <a:lnTo>
                  <a:pt x="112" y="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084"/>
          <p:cNvSpPr>
            <a:spLocks noEditPoints="1"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46 w 160"/>
              <a:gd name="T19" fmla="*/ 98 h 128"/>
              <a:gd name="T20" fmla="*/ 35 w 160"/>
              <a:gd name="T21" fmla="*/ 109 h 128"/>
              <a:gd name="T22" fmla="*/ 16 w 160"/>
              <a:gd name="T23" fmla="*/ 64 h 128"/>
              <a:gd name="T24" fmla="*/ 35 w 160"/>
              <a:gd name="T25" fmla="*/ 19 h 128"/>
              <a:gd name="T26" fmla="*/ 46 w 160"/>
              <a:gd name="T27" fmla="*/ 30 h 128"/>
              <a:gd name="T28" fmla="*/ 32 w 160"/>
              <a:gd name="T29" fmla="*/ 64 h 128"/>
              <a:gd name="T30" fmla="*/ 46 w 160"/>
              <a:gd name="T31" fmla="*/ 98 h 128"/>
              <a:gd name="T32" fmla="*/ 80 w 160"/>
              <a:gd name="T33" fmla="*/ 96 h 128"/>
              <a:gd name="T34" fmla="*/ 48 w 160"/>
              <a:gd name="T35" fmla="*/ 64 h 128"/>
              <a:gd name="T36" fmla="*/ 80 w 160"/>
              <a:gd name="T37" fmla="*/ 32 h 128"/>
              <a:gd name="T38" fmla="*/ 112 w 160"/>
              <a:gd name="T39" fmla="*/ 64 h 128"/>
              <a:gd name="T40" fmla="*/ 80 w 160"/>
              <a:gd name="T41" fmla="*/ 96 h 128"/>
              <a:gd name="T42" fmla="*/ 125 w 160"/>
              <a:gd name="T43" fmla="*/ 109 h 128"/>
              <a:gd name="T44" fmla="*/ 114 w 160"/>
              <a:gd name="T45" fmla="*/ 98 h 128"/>
              <a:gd name="T46" fmla="*/ 128 w 160"/>
              <a:gd name="T47" fmla="*/ 64 h 128"/>
              <a:gd name="T48" fmla="*/ 114 w 160"/>
              <a:gd name="T49" fmla="*/ 30 h 128"/>
              <a:gd name="T50" fmla="*/ 125 w 160"/>
              <a:gd name="T51" fmla="*/ 19 h 128"/>
              <a:gd name="T52" fmla="*/ 144 w 160"/>
              <a:gd name="T53" fmla="*/ 64 h 128"/>
              <a:gd name="T54" fmla="*/ 125 w 160"/>
              <a:gd name="T55" fmla="*/ 109 h 128"/>
              <a:gd name="T56" fmla="*/ 80 w 160"/>
              <a:gd name="T57" fmla="*/ 48 h 128"/>
              <a:gd name="T58" fmla="*/ 64 w 160"/>
              <a:gd name="T59" fmla="*/ 64 h 128"/>
              <a:gd name="T60" fmla="*/ 80 w 160"/>
              <a:gd name="T61" fmla="*/ 80 h 128"/>
              <a:gd name="T62" fmla="*/ 96 w 160"/>
              <a:gd name="T63" fmla="*/ 64 h 128"/>
              <a:gd name="T64" fmla="*/ 80 w 160"/>
              <a:gd name="T6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6" y="98"/>
                </a:moveTo>
                <a:cubicBezTo>
                  <a:pt x="35" y="109"/>
                  <a:pt x="35" y="109"/>
                  <a:pt x="35" y="109"/>
                </a:cubicBezTo>
                <a:cubicBezTo>
                  <a:pt x="22" y="97"/>
                  <a:pt x="16" y="80"/>
                  <a:pt x="16" y="64"/>
                </a:cubicBezTo>
                <a:cubicBezTo>
                  <a:pt x="16" y="48"/>
                  <a:pt x="22" y="31"/>
                  <a:pt x="35" y="19"/>
                </a:cubicBezTo>
                <a:cubicBezTo>
                  <a:pt x="46" y="30"/>
                  <a:pt x="46" y="30"/>
                  <a:pt x="46" y="30"/>
                </a:cubicBezTo>
                <a:cubicBezTo>
                  <a:pt x="37" y="39"/>
                  <a:pt x="32" y="52"/>
                  <a:pt x="32" y="64"/>
                </a:cubicBezTo>
                <a:cubicBezTo>
                  <a:pt x="32" y="76"/>
                  <a:pt x="37" y="89"/>
                  <a:pt x="46" y="98"/>
                </a:cubicBezTo>
                <a:close/>
                <a:moveTo>
                  <a:pt x="80" y="96"/>
                </a:moveTo>
                <a:cubicBezTo>
                  <a:pt x="62" y="96"/>
                  <a:pt x="48" y="82"/>
                  <a:pt x="48" y="64"/>
                </a:cubicBezTo>
                <a:cubicBezTo>
                  <a:pt x="48" y="46"/>
                  <a:pt x="62" y="32"/>
                  <a:pt x="80" y="32"/>
                </a:cubicBezTo>
                <a:cubicBezTo>
                  <a:pt x="98" y="32"/>
                  <a:pt x="112" y="46"/>
                  <a:pt x="112" y="64"/>
                </a:cubicBezTo>
                <a:cubicBezTo>
                  <a:pt x="112" y="82"/>
                  <a:pt x="98" y="96"/>
                  <a:pt x="80" y="96"/>
                </a:cubicBezTo>
                <a:close/>
                <a:moveTo>
                  <a:pt x="125" y="109"/>
                </a:moveTo>
                <a:cubicBezTo>
                  <a:pt x="114" y="98"/>
                  <a:pt x="114" y="98"/>
                  <a:pt x="114" y="98"/>
                </a:cubicBezTo>
                <a:cubicBezTo>
                  <a:pt x="123" y="89"/>
                  <a:pt x="128" y="76"/>
                  <a:pt x="128" y="64"/>
                </a:cubicBezTo>
                <a:cubicBezTo>
                  <a:pt x="128" y="52"/>
                  <a:pt x="123" y="39"/>
                  <a:pt x="114" y="3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38" y="31"/>
                  <a:pt x="144" y="48"/>
                  <a:pt x="144" y="64"/>
                </a:cubicBezTo>
                <a:cubicBezTo>
                  <a:pt x="144" y="80"/>
                  <a:pt x="138" y="97"/>
                  <a:pt x="125" y="109"/>
                </a:cubicBezTo>
                <a:close/>
                <a:moveTo>
                  <a:pt x="80" y="48"/>
                </a:moveTo>
                <a:cubicBezTo>
                  <a:pt x="71" y="48"/>
                  <a:pt x="64" y="55"/>
                  <a:pt x="64" y="64"/>
                </a:cubicBezTo>
                <a:cubicBezTo>
                  <a:pt x="64" y="73"/>
                  <a:pt x="71" y="80"/>
                  <a:pt x="80" y="80"/>
                </a:cubicBezTo>
                <a:cubicBezTo>
                  <a:pt x="89" y="80"/>
                  <a:pt x="96" y="73"/>
                  <a:pt x="96" y="64"/>
                </a:cubicBezTo>
                <a:cubicBezTo>
                  <a:pt x="96" y="55"/>
                  <a:pt x="89" y="48"/>
                  <a:pt x="80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087"/>
          <p:cNvSpPr>
            <a:spLocks noEditPoints="1"/>
          </p:cNvSpPr>
          <p:nvPr/>
        </p:nvSpPr>
        <p:spPr bwMode="auto">
          <a:xfrm>
            <a:off x="85725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6 w 160"/>
              <a:gd name="T19" fmla="*/ 64 h 128"/>
              <a:gd name="T20" fmla="*/ 48 w 160"/>
              <a:gd name="T21" fmla="*/ 64 h 128"/>
              <a:gd name="T22" fmla="*/ 48 w 160"/>
              <a:gd name="T23" fmla="*/ 80 h 128"/>
              <a:gd name="T24" fmla="*/ 16 w 160"/>
              <a:gd name="T25" fmla="*/ 80 h 128"/>
              <a:gd name="T26" fmla="*/ 16 w 160"/>
              <a:gd name="T27" fmla="*/ 64 h 128"/>
              <a:gd name="T28" fmla="*/ 96 w 160"/>
              <a:gd name="T29" fmla="*/ 112 h 128"/>
              <a:gd name="T30" fmla="*/ 16 w 160"/>
              <a:gd name="T31" fmla="*/ 112 h 128"/>
              <a:gd name="T32" fmla="*/ 16 w 160"/>
              <a:gd name="T33" fmla="*/ 96 h 128"/>
              <a:gd name="T34" fmla="*/ 96 w 160"/>
              <a:gd name="T35" fmla="*/ 96 h 128"/>
              <a:gd name="T36" fmla="*/ 96 w 160"/>
              <a:gd name="T37" fmla="*/ 112 h 128"/>
              <a:gd name="T38" fmla="*/ 144 w 160"/>
              <a:gd name="T39" fmla="*/ 112 h 128"/>
              <a:gd name="T40" fmla="*/ 112 w 160"/>
              <a:gd name="T41" fmla="*/ 112 h 128"/>
              <a:gd name="T42" fmla="*/ 112 w 160"/>
              <a:gd name="T43" fmla="*/ 96 h 128"/>
              <a:gd name="T44" fmla="*/ 144 w 160"/>
              <a:gd name="T45" fmla="*/ 96 h 128"/>
              <a:gd name="T46" fmla="*/ 144 w 160"/>
              <a:gd name="T47" fmla="*/ 112 h 128"/>
              <a:gd name="T48" fmla="*/ 144 w 160"/>
              <a:gd name="T49" fmla="*/ 80 h 128"/>
              <a:gd name="T50" fmla="*/ 64 w 160"/>
              <a:gd name="T51" fmla="*/ 80 h 128"/>
              <a:gd name="T52" fmla="*/ 64 w 160"/>
              <a:gd name="T53" fmla="*/ 64 h 128"/>
              <a:gd name="T54" fmla="*/ 144 w 160"/>
              <a:gd name="T55" fmla="*/ 64 h 128"/>
              <a:gd name="T56" fmla="*/ 144 w 160"/>
              <a:gd name="T5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6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80"/>
                  <a:pt x="48" y="80"/>
                  <a:pt x="48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64"/>
                </a:lnTo>
                <a:close/>
                <a:moveTo>
                  <a:pt x="96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14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12"/>
                </a:lnTo>
                <a:close/>
                <a:moveTo>
                  <a:pt x="144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090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44 w 160"/>
              <a:gd name="T1" fmla="*/ 48 h 160"/>
              <a:gd name="T2" fmla="*/ 16 w 160"/>
              <a:gd name="T3" fmla="*/ 48 h 160"/>
              <a:gd name="T4" fmla="*/ 16 w 160"/>
              <a:gd name="T5" fmla="*/ 32 h 160"/>
              <a:gd name="T6" fmla="*/ 144 w 160"/>
              <a:gd name="T7" fmla="*/ 32 h 160"/>
              <a:gd name="T8" fmla="*/ 144 w 160"/>
              <a:gd name="T9" fmla="*/ 48 h 160"/>
              <a:gd name="T10" fmla="*/ 128 w 160"/>
              <a:gd name="T11" fmla="*/ 0 h 160"/>
              <a:gd name="T12" fmla="*/ 32 w 160"/>
              <a:gd name="T13" fmla="*/ 0 h 160"/>
              <a:gd name="T14" fmla="*/ 32 w 160"/>
              <a:gd name="T15" fmla="*/ 16 h 160"/>
              <a:gd name="T16" fmla="*/ 128 w 160"/>
              <a:gd name="T17" fmla="*/ 16 h 160"/>
              <a:gd name="T18" fmla="*/ 128 w 160"/>
              <a:gd name="T19" fmla="*/ 0 h 160"/>
              <a:gd name="T20" fmla="*/ 160 w 160"/>
              <a:gd name="T21" fmla="*/ 80 h 160"/>
              <a:gd name="T22" fmla="*/ 160 w 160"/>
              <a:gd name="T23" fmla="*/ 144 h 160"/>
              <a:gd name="T24" fmla="*/ 144 w 160"/>
              <a:gd name="T25" fmla="*/ 160 h 160"/>
              <a:gd name="T26" fmla="*/ 16 w 160"/>
              <a:gd name="T27" fmla="*/ 160 h 160"/>
              <a:gd name="T28" fmla="*/ 0 w 160"/>
              <a:gd name="T29" fmla="*/ 144 h 160"/>
              <a:gd name="T30" fmla="*/ 0 w 160"/>
              <a:gd name="T31" fmla="*/ 80 h 160"/>
              <a:gd name="T32" fmla="*/ 16 w 160"/>
              <a:gd name="T33" fmla="*/ 64 h 160"/>
              <a:gd name="T34" fmla="*/ 144 w 160"/>
              <a:gd name="T35" fmla="*/ 64 h 160"/>
              <a:gd name="T36" fmla="*/ 160 w 160"/>
              <a:gd name="T37" fmla="*/ 80 h 160"/>
              <a:gd name="T38" fmla="*/ 112 w 160"/>
              <a:gd name="T39" fmla="*/ 112 h 160"/>
              <a:gd name="T40" fmla="*/ 64 w 160"/>
              <a:gd name="T41" fmla="*/ 86 h 160"/>
              <a:gd name="T42" fmla="*/ 64 w 160"/>
              <a:gd name="T43" fmla="*/ 138 h 160"/>
              <a:gd name="T44" fmla="*/ 112 w 160"/>
              <a:gd name="T45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44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48"/>
                </a:ln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6"/>
                  <a:pt x="32" y="16"/>
                  <a:pt x="3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0"/>
                </a:lnTo>
                <a:close/>
                <a:moveTo>
                  <a:pt x="160" y="80"/>
                </a:moveTo>
                <a:cubicBezTo>
                  <a:pt x="160" y="144"/>
                  <a:pt x="160" y="144"/>
                  <a:pt x="160" y="144"/>
                </a:cubicBezTo>
                <a:cubicBezTo>
                  <a:pt x="160" y="153"/>
                  <a:pt x="153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7" y="160"/>
                  <a:pt x="0" y="153"/>
                  <a:pt x="0" y="14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1"/>
                  <a:pt x="7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53" y="64"/>
                  <a:pt x="160" y="71"/>
                  <a:pt x="160" y="80"/>
                </a:cubicBezTo>
                <a:close/>
                <a:moveTo>
                  <a:pt x="112" y="112"/>
                </a:moveTo>
                <a:cubicBezTo>
                  <a:pt x="64" y="86"/>
                  <a:pt x="64" y="86"/>
                  <a:pt x="64" y="86"/>
                </a:cubicBezTo>
                <a:cubicBezTo>
                  <a:pt x="64" y="138"/>
                  <a:pt x="64" y="138"/>
                  <a:pt x="64" y="138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Rectangle 2093"/>
          <p:cNvSpPr>
            <a:spLocks noChangeArrowheads="1"/>
          </p:cNvSpPr>
          <p:nvPr/>
        </p:nvSpPr>
        <p:spPr bwMode="auto">
          <a:xfrm>
            <a:off x="3865563" y="3563938"/>
            <a:ext cx="762000" cy="762000"/>
          </a:xfrm>
          <a:prstGeom prst="rec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096"/>
          <p:cNvSpPr>
            <a:spLocks noEditPoints="1"/>
          </p:cNvSpPr>
          <p:nvPr/>
        </p:nvSpPr>
        <p:spPr bwMode="auto">
          <a:xfrm>
            <a:off x="1530350" y="3560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56 w 160"/>
              <a:gd name="T41" fmla="*/ 73 h 161"/>
              <a:gd name="T42" fmla="*/ 85 w 160"/>
              <a:gd name="T43" fmla="*/ 73 h 161"/>
              <a:gd name="T44" fmla="*/ 56 w 160"/>
              <a:gd name="T45" fmla="*/ 107 h 161"/>
              <a:gd name="T46" fmla="*/ 56 w 160"/>
              <a:gd name="T47" fmla="*/ 121 h 161"/>
              <a:gd name="T48" fmla="*/ 104 w 160"/>
              <a:gd name="T49" fmla="*/ 121 h 161"/>
              <a:gd name="T50" fmla="*/ 104 w 160"/>
              <a:gd name="T51" fmla="*/ 105 h 161"/>
              <a:gd name="T52" fmla="*/ 75 w 160"/>
              <a:gd name="T53" fmla="*/ 105 h 161"/>
              <a:gd name="T54" fmla="*/ 104 w 160"/>
              <a:gd name="T55" fmla="*/ 71 h 161"/>
              <a:gd name="T56" fmla="*/ 104 w 160"/>
              <a:gd name="T57" fmla="*/ 57 h 161"/>
              <a:gd name="T58" fmla="*/ 56 w 160"/>
              <a:gd name="T59" fmla="*/ 57 h 161"/>
              <a:gd name="T60" fmla="*/ 56 w 160"/>
              <a:gd name="T61" fmla="*/ 7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56" y="73"/>
                </a:moveTo>
                <a:cubicBezTo>
                  <a:pt x="85" y="73"/>
                  <a:pt x="85" y="73"/>
                  <a:pt x="85" y="73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56" y="57"/>
                  <a:pt x="56" y="57"/>
                  <a:pt x="56" y="57"/>
                </a:cubicBezTo>
                <a:lnTo>
                  <a:pt x="56" y="7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099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8 w 160"/>
              <a:gd name="T1" fmla="*/ 62 h 160"/>
              <a:gd name="T2" fmla="*/ 64 w 160"/>
              <a:gd name="T3" fmla="*/ 44 h 160"/>
              <a:gd name="T4" fmla="*/ 64 w 160"/>
              <a:gd name="T5" fmla="*/ 116 h 160"/>
              <a:gd name="T6" fmla="*/ 88 w 160"/>
              <a:gd name="T7" fmla="*/ 98 h 160"/>
              <a:gd name="T8" fmla="*/ 112 w 160"/>
              <a:gd name="T9" fmla="*/ 80 h 160"/>
              <a:gd name="T10" fmla="*/ 88 w 160"/>
              <a:gd name="T11" fmla="*/ 62 h 160"/>
              <a:gd name="T12" fmla="*/ 88 w 160"/>
              <a:gd name="T13" fmla="*/ 62 h 160"/>
              <a:gd name="T14" fmla="*/ 64 w 160"/>
              <a:gd name="T15" fmla="*/ 44 h 160"/>
              <a:gd name="T16" fmla="*/ 64 w 160"/>
              <a:gd name="T17" fmla="*/ 116 h 160"/>
              <a:gd name="T18" fmla="*/ 88 w 160"/>
              <a:gd name="T19" fmla="*/ 98 h 160"/>
              <a:gd name="T20" fmla="*/ 112 w 160"/>
              <a:gd name="T21" fmla="*/ 80 h 160"/>
              <a:gd name="T22" fmla="*/ 88 w 160"/>
              <a:gd name="T23" fmla="*/ 62 h 160"/>
              <a:gd name="T24" fmla="*/ 88 w 160"/>
              <a:gd name="T25" fmla="*/ 62 h 160"/>
              <a:gd name="T26" fmla="*/ 64 w 160"/>
              <a:gd name="T27" fmla="*/ 44 h 160"/>
              <a:gd name="T28" fmla="*/ 64 w 160"/>
              <a:gd name="T29" fmla="*/ 116 h 160"/>
              <a:gd name="T30" fmla="*/ 88 w 160"/>
              <a:gd name="T31" fmla="*/ 98 h 160"/>
              <a:gd name="T32" fmla="*/ 112 w 160"/>
              <a:gd name="T33" fmla="*/ 80 h 160"/>
              <a:gd name="T34" fmla="*/ 88 w 160"/>
              <a:gd name="T35" fmla="*/ 62 h 160"/>
              <a:gd name="T36" fmla="*/ 72 w 160"/>
              <a:gd name="T37" fmla="*/ 17 h 160"/>
              <a:gd name="T38" fmla="*/ 72 w 160"/>
              <a:gd name="T39" fmla="*/ 0 h 160"/>
              <a:gd name="T40" fmla="*/ 29 w 160"/>
              <a:gd name="T41" fmla="*/ 18 h 160"/>
              <a:gd name="T42" fmla="*/ 41 w 160"/>
              <a:gd name="T43" fmla="*/ 30 h 160"/>
              <a:gd name="T44" fmla="*/ 72 w 160"/>
              <a:gd name="T45" fmla="*/ 17 h 160"/>
              <a:gd name="T46" fmla="*/ 30 w 160"/>
              <a:gd name="T47" fmla="*/ 41 h 160"/>
              <a:gd name="T48" fmla="*/ 18 w 160"/>
              <a:gd name="T49" fmla="*/ 29 h 160"/>
              <a:gd name="T50" fmla="*/ 0 w 160"/>
              <a:gd name="T51" fmla="*/ 72 h 160"/>
              <a:gd name="T52" fmla="*/ 17 w 160"/>
              <a:gd name="T53" fmla="*/ 72 h 160"/>
              <a:gd name="T54" fmla="*/ 30 w 160"/>
              <a:gd name="T55" fmla="*/ 41 h 160"/>
              <a:gd name="T56" fmla="*/ 17 w 160"/>
              <a:gd name="T57" fmla="*/ 88 h 160"/>
              <a:gd name="T58" fmla="*/ 0 w 160"/>
              <a:gd name="T59" fmla="*/ 88 h 160"/>
              <a:gd name="T60" fmla="*/ 18 w 160"/>
              <a:gd name="T61" fmla="*/ 131 h 160"/>
              <a:gd name="T62" fmla="*/ 30 w 160"/>
              <a:gd name="T63" fmla="*/ 119 h 160"/>
              <a:gd name="T64" fmla="*/ 17 w 160"/>
              <a:gd name="T65" fmla="*/ 88 h 160"/>
              <a:gd name="T66" fmla="*/ 29 w 160"/>
              <a:gd name="T67" fmla="*/ 142 h 160"/>
              <a:gd name="T68" fmla="*/ 72 w 160"/>
              <a:gd name="T69" fmla="*/ 160 h 160"/>
              <a:gd name="T70" fmla="*/ 72 w 160"/>
              <a:gd name="T71" fmla="*/ 143 h 160"/>
              <a:gd name="T72" fmla="*/ 41 w 160"/>
              <a:gd name="T73" fmla="*/ 130 h 160"/>
              <a:gd name="T74" fmla="*/ 29 w 160"/>
              <a:gd name="T75" fmla="*/ 142 h 160"/>
              <a:gd name="T76" fmla="*/ 160 w 160"/>
              <a:gd name="T77" fmla="*/ 80 h 160"/>
              <a:gd name="T78" fmla="*/ 88 w 160"/>
              <a:gd name="T79" fmla="*/ 160 h 160"/>
              <a:gd name="T80" fmla="*/ 88 w 160"/>
              <a:gd name="T81" fmla="*/ 143 h 160"/>
              <a:gd name="T82" fmla="*/ 144 w 160"/>
              <a:gd name="T83" fmla="*/ 80 h 160"/>
              <a:gd name="T84" fmla="*/ 88 w 160"/>
              <a:gd name="T85" fmla="*/ 17 h 160"/>
              <a:gd name="T86" fmla="*/ 88 w 160"/>
              <a:gd name="T87" fmla="*/ 0 h 160"/>
              <a:gd name="T88" fmla="*/ 160 w 160"/>
              <a:gd name="T89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72" y="17"/>
                </a:moveTo>
                <a:cubicBezTo>
                  <a:pt x="72" y="0"/>
                  <a:pt x="72" y="0"/>
                  <a:pt x="72" y="0"/>
                </a:cubicBezTo>
                <a:cubicBezTo>
                  <a:pt x="56" y="2"/>
                  <a:pt x="41" y="8"/>
                  <a:pt x="29" y="18"/>
                </a:cubicBezTo>
                <a:cubicBezTo>
                  <a:pt x="41" y="30"/>
                  <a:pt x="41" y="30"/>
                  <a:pt x="41" y="30"/>
                </a:cubicBezTo>
                <a:cubicBezTo>
                  <a:pt x="50" y="23"/>
                  <a:pt x="60" y="18"/>
                  <a:pt x="72" y="17"/>
                </a:cubicBezTo>
                <a:close/>
                <a:moveTo>
                  <a:pt x="30" y="41"/>
                </a:moveTo>
                <a:cubicBezTo>
                  <a:pt x="18" y="29"/>
                  <a:pt x="18" y="29"/>
                  <a:pt x="18" y="29"/>
                </a:cubicBezTo>
                <a:cubicBezTo>
                  <a:pt x="8" y="41"/>
                  <a:pt x="2" y="56"/>
                  <a:pt x="0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60"/>
                  <a:pt x="23" y="50"/>
                  <a:pt x="30" y="41"/>
                </a:cubicBezTo>
                <a:close/>
                <a:moveTo>
                  <a:pt x="17" y="88"/>
                </a:moveTo>
                <a:cubicBezTo>
                  <a:pt x="0" y="88"/>
                  <a:pt x="0" y="88"/>
                  <a:pt x="0" y="88"/>
                </a:cubicBezTo>
                <a:cubicBezTo>
                  <a:pt x="2" y="104"/>
                  <a:pt x="8" y="119"/>
                  <a:pt x="18" y="131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23" y="110"/>
                  <a:pt x="18" y="100"/>
                  <a:pt x="17" y="88"/>
                </a:cubicBezTo>
                <a:close/>
                <a:moveTo>
                  <a:pt x="29" y="142"/>
                </a:moveTo>
                <a:cubicBezTo>
                  <a:pt x="41" y="152"/>
                  <a:pt x="56" y="158"/>
                  <a:pt x="72" y="160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60" y="142"/>
                  <a:pt x="50" y="137"/>
                  <a:pt x="41" y="130"/>
                </a:cubicBezTo>
                <a:lnTo>
                  <a:pt x="29" y="142"/>
                </a:lnTo>
                <a:close/>
                <a:moveTo>
                  <a:pt x="160" y="80"/>
                </a:moveTo>
                <a:cubicBezTo>
                  <a:pt x="160" y="121"/>
                  <a:pt x="129" y="155"/>
                  <a:pt x="88" y="160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120" y="139"/>
                  <a:pt x="144" y="112"/>
                  <a:pt x="144" y="80"/>
                </a:cubicBezTo>
                <a:cubicBezTo>
                  <a:pt x="144" y="48"/>
                  <a:pt x="120" y="21"/>
                  <a:pt x="88" y="17"/>
                </a:cubicBezTo>
                <a:cubicBezTo>
                  <a:pt x="88" y="0"/>
                  <a:pt x="88" y="0"/>
                  <a:pt x="88" y="0"/>
                </a:cubicBezTo>
                <a:cubicBezTo>
                  <a:pt x="129" y="5"/>
                  <a:pt x="160" y="39"/>
                  <a:pt x="160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102"/>
          <p:cNvSpPr>
            <a:spLocks noEditPoints="1"/>
          </p:cNvSpPr>
          <p:nvPr/>
        </p:nvSpPr>
        <p:spPr bwMode="auto">
          <a:xfrm>
            <a:off x="13263563" y="1531938"/>
            <a:ext cx="762000" cy="762000"/>
          </a:xfrm>
          <a:custGeom>
            <a:avLst/>
            <a:gdLst>
              <a:gd name="T0" fmla="*/ 0 w 480"/>
              <a:gd name="T1" fmla="*/ 0 h 480"/>
              <a:gd name="T2" fmla="*/ 80 w 480"/>
              <a:gd name="T3" fmla="*/ 0 h 480"/>
              <a:gd name="T4" fmla="*/ 80 w 480"/>
              <a:gd name="T5" fmla="*/ 480 h 480"/>
              <a:gd name="T6" fmla="*/ 0 w 480"/>
              <a:gd name="T7" fmla="*/ 480 h 480"/>
              <a:gd name="T8" fmla="*/ 0 w 480"/>
              <a:gd name="T9" fmla="*/ 0 h 480"/>
              <a:gd name="T10" fmla="*/ 140 w 480"/>
              <a:gd name="T11" fmla="*/ 240 h 480"/>
              <a:gd name="T12" fmla="*/ 480 w 480"/>
              <a:gd name="T13" fmla="*/ 480 h 480"/>
              <a:gd name="T14" fmla="*/ 480 w 480"/>
              <a:gd name="T15" fmla="*/ 0 h 480"/>
              <a:gd name="T16" fmla="*/ 140 w 480"/>
              <a:gd name="T17" fmla="*/ 24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" h="480">
                <a:moveTo>
                  <a:pt x="0" y="0"/>
                </a:moveTo>
                <a:lnTo>
                  <a:pt x="80" y="0"/>
                </a:lnTo>
                <a:lnTo>
                  <a:pt x="80" y="480"/>
                </a:lnTo>
                <a:lnTo>
                  <a:pt x="0" y="480"/>
                </a:lnTo>
                <a:lnTo>
                  <a:pt x="0" y="0"/>
                </a:lnTo>
                <a:close/>
                <a:moveTo>
                  <a:pt x="140" y="240"/>
                </a:moveTo>
                <a:lnTo>
                  <a:pt x="480" y="480"/>
                </a:lnTo>
                <a:lnTo>
                  <a:pt x="480" y="0"/>
                </a:lnTo>
                <a:lnTo>
                  <a:pt x="140" y="2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2105"/>
          <p:cNvSpPr>
            <a:spLocks noEditPoints="1"/>
          </p:cNvSpPr>
          <p:nvPr/>
        </p:nvSpPr>
        <p:spPr bwMode="auto">
          <a:xfrm>
            <a:off x="10914063" y="1531938"/>
            <a:ext cx="762000" cy="762000"/>
          </a:xfrm>
          <a:custGeom>
            <a:avLst/>
            <a:gdLst>
              <a:gd name="T0" fmla="*/ 0 w 480"/>
              <a:gd name="T1" fmla="*/ 480 h 480"/>
              <a:gd name="T2" fmla="*/ 340 w 480"/>
              <a:gd name="T3" fmla="*/ 240 h 480"/>
              <a:gd name="T4" fmla="*/ 0 w 480"/>
              <a:gd name="T5" fmla="*/ 0 h 480"/>
              <a:gd name="T6" fmla="*/ 0 w 480"/>
              <a:gd name="T7" fmla="*/ 480 h 480"/>
              <a:gd name="T8" fmla="*/ 400 w 480"/>
              <a:gd name="T9" fmla="*/ 0 h 480"/>
              <a:gd name="T10" fmla="*/ 400 w 480"/>
              <a:gd name="T11" fmla="*/ 480 h 480"/>
              <a:gd name="T12" fmla="*/ 480 w 480"/>
              <a:gd name="T13" fmla="*/ 480 h 480"/>
              <a:gd name="T14" fmla="*/ 480 w 480"/>
              <a:gd name="T15" fmla="*/ 0 h 480"/>
              <a:gd name="T16" fmla="*/ 400 w 480"/>
              <a:gd name="T1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340" y="240"/>
                </a:lnTo>
                <a:lnTo>
                  <a:pt x="0" y="0"/>
                </a:lnTo>
                <a:lnTo>
                  <a:pt x="0" y="480"/>
                </a:lnTo>
                <a:close/>
                <a:moveTo>
                  <a:pt x="400" y="0"/>
                </a:moveTo>
                <a:lnTo>
                  <a:pt x="400" y="480"/>
                </a:lnTo>
                <a:lnTo>
                  <a:pt x="480" y="480"/>
                </a:lnTo>
                <a:lnTo>
                  <a:pt x="480" y="0"/>
                </a:lnTo>
                <a:lnTo>
                  <a:pt x="40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2108"/>
          <p:cNvSpPr>
            <a:spLocks noEditPoints="1"/>
          </p:cNvSpPr>
          <p:nvPr/>
        </p:nvSpPr>
        <p:spPr bwMode="auto">
          <a:xfrm>
            <a:off x="8578850" y="1524000"/>
            <a:ext cx="755650" cy="755650"/>
          </a:xfrm>
          <a:custGeom>
            <a:avLst/>
            <a:gdLst>
              <a:gd name="T0" fmla="*/ 197 w 476"/>
              <a:gd name="T1" fmla="*/ 153 h 476"/>
              <a:gd name="T2" fmla="*/ 41 w 476"/>
              <a:gd name="T3" fmla="*/ 0 h 476"/>
              <a:gd name="T4" fmla="*/ 0 w 476"/>
              <a:gd name="T5" fmla="*/ 41 h 476"/>
              <a:gd name="T6" fmla="*/ 152 w 476"/>
              <a:gd name="T7" fmla="*/ 197 h 476"/>
              <a:gd name="T8" fmla="*/ 197 w 476"/>
              <a:gd name="T9" fmla="*/ 153 h 476"/>
              <a:gd name="T10" fmla="*/ 312 w 476"/>
              <a:gd name="T11" fmla="*/ 0 h 476"/>
              <a:gd name="T12" fmla="*/ 372 w 476"/>
              <a:gd name="T13" fmla="*/ 60 h 476"/>
              <a:gd name="T14" fmla="*/ 0 w 476"/>
              <a:gd name="T15" fmla="*/ 435 h 476"/>
              <a:gd name="T16" fmla="*/ 41 w 476"/>
              <a:gd name="T17" fmla="*/ 476 h 476"/>
              <a:gd name="T18" fmla="*/ 416 w 476"/>
              <a:gd name="T19" fmla="*/ 104 h 476"/>
              <a:gd name="T20" fmla="*/ 476 w 476"/>
              <a:gd name="T21" fmla="*/ 164 h 476"/>
              <a:gd name="T22" fmla="*/ 476 w 476"/>
              <a:gd name="T23" fmla="*/ 0 h 476"/>
              <a:gd name="T24" fmla="*/ 312 w 476"/>
              <a:gd name="T25" fmla="*/ 0 h 476"/>
              <a:gd name="T26" fmla="*/ 323 w 476"/>
              <a:gd name="T27" fmla="*/ 279 h 476"/>
              <a:gd name="T28" fmla="*/ 279 w 476"/>
              <a:gd name="T29" fmla="*/ 324 h 476"/>
              <a:gd name="T30" fmla="*/ 372 w 476"/>
              <a:gd name="T31" fmla="*/ 417 h 476"/>
              <a:gd name="T32" fmla="*/ 312 w 476"/>
              <a:gd name="T33" fmla="*/ 476 h 476"/>
              <a:gd name="T34" fmla="*/ 476 w 476"/>
              <a:gd name="T35" fmla="*/ 476 h 476"/>
              <a:gd name="T36" fmla="*/ 476 w 476"/>
              <a:gd name="T37" fmla="*/ 313 h 476"/>
              <a:gd name="T38" fmla="*/ 416 w 476"/>
              <a:gd name="T39" fmla="*/ 372 h 476"/>
              <a:gd name="T40" fmla="*/ 323 w 476"/>
              <a:gd name="T41" fmla="*/ 27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6" h="476">
                <a:moveTo>
                  <a:pt x="197" y="153"/>
                </a:moveTo>
                <a:lnTo>
                  <a:pt x="41" y="0"/>
                </a:lnTo>
                <a:lnTo>
                  <a:pt x="0" y="41"/>
                </a:lnTo>
                <a:lnTo>
                  <a:pt x="152" y="197"/>
                </a:lnTo>
                <a:lnTo>
                  <a:pt x="197" y="153"/>
                </a:lnTo>
                <a:close/>
                <a:moveTo>
                  <a:pt x="312" y="0"/>
                </a:moveTo>
                <a:lnTo>
                  <a:pt x="372" y="60"/>
                </a:lnTo>
                <a:lnTo>
                  <a:pt x="0" y="435"/>
                </a:lnTo>
                <a:lnTo>
                  <a:pt x="41" y="476"/>
                </a:lnTo>
                <a:lnTo>
                  <a:pt x="416" y="104"/>
                </a:lnTo>
                <a:lnTo>
                  <a:pt x="476" y="164"/>
                </a:lnTo>
                <a:lnTo>
                  <a:pt x="476" y="0"/>
                </a:lnTo>
                <a:lnTo>
                  <a:pt x="312" y="0"/>
                </a:lnTo>
                <a:close/>
                <a:moveTo>
                  <a:pt x="323" y="279"/>
                </a:moveTo>
                <a:lnTo>
                  <a:pt x="279" y="324"/>
                </a:lnTo>
                <a:lnTo>
                  <a:pt x="372" y="417"/>
                </a:lnTo>
                <a:lnTo>
                  <a:pt x="312" y="476"/>
                </a:lnTo>
                <a:lnTo>
                  <a:pt x="476" y="476"/>
                </a:lnTo>
                <a:lnTo>
                  <a:pt x="476" y="313"/>
                </a:lnTo>
                <a:lnTo>
                  <a:pt x="416" y="372"/>
                </a:lnTo>
                <a:lnTo>
                  <a:pt x="323" y="27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2111"/>
          <p:cNvSpPr>
            <a:spLocks noEditPoints="1"/>
          </p:cNvSpPr>
          <p:nvPr/>
        </p:nvSpPr>
        <p:spPr bwMode="auto">
          <a:xfrm>
            <a:off x="6297613" y="1524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  <a:gd name="T24" fmla="*/ 54 w 128"/>
              <a:gd name="T25" fmla="*/ 103 h 160"/>
              <a:gd name="T26" fmla="*/ 56 w 128"/>
              <a:gd name="T27" fmla="*/ 86 h 160"/>
              <a:gd name="T28" fmla="*/ 75 w 128"/>
              <a:gd name="T29" fmla="*/ 86 h 160"/>
              <a:gd name="T30" fmla="*/ 75 w 128"/>
              <a:gd name="T31" fmla="*/ 92 h 160"/>
              <a:gd name="T32" fmla="*/ 61 w 128"/>
              <a:gd name="T33" fmla="*/ 92 h 160"/>
              <a:gd name="T34" fmla="*/ 60 w 128"/>
              <a:gd name="T35" fmla="*/ 99 h 160"/>
              <a:gd name="T36" fmla="*/ 61 w 128"/>
              <a:gd name="T37" fmla="*/ 98 h 160"/>
              <a:gd name="T38" fmla="*/ 62 w 128"/>
              <a:gd name="T39" fmla="*/ 98 h 160"/>
              <a:gd name="T40" fmla="*/ 64 w 128"/>
              <a:gd name="T41" fmla="*/ 98 h 160"/>
              <a:gd name="T42" fmla="*/ 66 w 128"/>
              <a:gd name="T43" fmla="*/ 98 h 160"/>
              <a:gd name="T44" fmla="*/ 70 w 128"/>
              <a:gd name="T45" fmla="*/ 98 h 160"/>
              <a:gd name="T46" fmla="*/ 73 w 128"/>
              <a:gd name="T47" fmla="*/ 101 h 160"/>
              <a:gd name="T48" fmla="*/ 75 w 128"/>
              <a:gd name="T49" fmla="*/ 104 h 160"/>
              <a:gd name="T50" fmla="*/ 76 w 128"/>
              <a:gd name="T51" fmla="*/ 109 h 160"/>
              <a:gd name="T52" fmla="*/ 75 w 128"/>
              <a:gd name="T53" fmla="*/ 114 h 160"/>
              <a:gd name="T54" fmla="*/ 73 w 128"/>
              <a:gd name="T55" fmla="*/ 117 h 160"/>
              <a:gd name="T56" fmla="*/ 70 w 128"/>
              <a:gd name="T57" fmla="*/ 120 h 160"/>
              <a:gd name="T58" fmla="*/ 64 w 128"/>
              <a:gd name="T59" fmla="*/ 120 h 160"/>
              <a:gd name="T60" fmla="*/ 60 w 128"/>
              <a:gd name="T61" fmla="*/ 120 h 160"/>
              <a:gd name="T62" fmla="*/ 56 w 128"/>
              <a:gd name="T63" fmla="*/ 118 h 160"/>
              <a:gd name="T64" fmla="*/ 54 w 128"/>
              <a:gd name="T65" fmla="*/ 114 h 160"/>
              <a:gd name="T66" fmla="*/ 53 w 128"/>
              <a:gd name="T67" fmla="*/ 110 h 160"/>
              <a:gd name="T68" fmla="*/ 60 w 128"/>
              <a:gd name="T69" fmla="*/ 110 h 160"/>
              <a:gd name="T70" fmla="*/ 61 w 128"/>
              <a:gd name="T71" fmla="*/ 113 h 160"/>
              <a:gd name="T72" fmla="*/ 64 w 128"/>
              <a:gd name="T73" fmla="*/ 114 h 160"/>
              <a:gd name="T74" fmla="*/ 66 w 128"/>
              <a:gd name="T75" fmla="*/ 114 h 160"/>
              <a:gd name="T76" fmla="*/ 68 w 128"/>
              <a:gd name="T77" fmla="*/ 113 h 160"/>
              <a:gd name="T78" fmla="*/ 69 w 128"/>
              <a:gd name="T79" fmla="*/ 111 h 160"/>
              <a:gd name="T80" fmla="*/ 69 w 128"/>
              <a:gd name="T81" fmla="*/ 108 h 160"/>
              <a:gd name="T82" fmla="*/ 69 w 128"/>
              <a:gd name="T83" fmla="*/ 106 h 160"/>
              <a:gd name="T84" fmla="*/ 68 w 128"/>
              <a:gd name="T85" fmla="*/ 104 h 160"/>
              <a:gd name="T86" fmla="*/ 66 w 128"/>
              <a:gd name="T87" fmla="*/ 103 h 160"/>
              <a:gd name="T88" fmla="*/ 64 w 128"/>
              <a:gd name="T89" fmla="*/ 102 h 160"/>
              <a:gd name="T90" fmla="*/ 62 w 128"/>
              <a:gd name="T91" fmla="*/ 102 h 160"/>
              <a:gd name="T92" fmla="*/ 61 w 128"/>
              <a:gd name="T93" fmla="*/ 103 h 160"/>
              <a:gd name="T94" fmla="*/ 60 w 128"/>
              <a:gd name="T95" fmla="*/ 104 h 160"/>
              <a:gd name="T96" fmla="*/ 59 w 128"/>
              <a:gd name="T97" fmla="*/ 105 h 160"/>
              <a:gd name="T98" fmla="*/ 54 w 128"/>
              <a:gd name="T99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54" y="103"/>
                </a:moveTo>
                <a:cubicBezTo>
                  <a:pt x="56" y="86"/>
                  <a:pt x="56" y="86"/>
                  <a:pt x="56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92"/>
                  <a:pt x="75" y="92"/>
                  <a:pt x="75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9"/>
                  <a:pt x="60" y="99"/>
                  <a:pt x="60" y="99"/>
                </a:cubicBezTo>
                <a:cubicBezTo>
                  <a:pt x="61" y="99"/>
                  <a:pt x="61" y="98"/>
                  <a:pt x="61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3" y="98"/>
                  <a:pt x="63" y="98"/>
                  <a:pt x="64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67" y="98"/>
                  <a:pt x="69" y="98"/>
                  <a:pt x="70" y="98"/>
                </a:cubicBezTo>
                <a:cubicBezTo>
                  <a:pt x="71" y="99"/>
                  <a:pt x="72" y="100"/>
                  <a:pt x="73" y="101"/>
                </a:cubicBezTo>
                <a:cubicBezTo>
                  <a:pt x="74" y="102"/>
                  <a:pt x="75" y="103"/>
                  <a:pt x="75" y="104"/>
                </a:cubicBezTo>
                <a:cubicBezTo>
                  <a:pt x="76" y="106"/>
                  <a:pt x="76" y="108"/>
                  <a:pt x="76" y="109"/>
                </a:cubicBezTo>
                <a:cubicBezTo>
                  <a:pt x="76" y="111"/>
                  <a:pt x="76" y="112"/>
                  <a:pt x="75" y="114"/>
                </a:cubicBezTo>
                <a:cubicBezTo>
                  <a:pt x="75" y="115"/>
                  <a:pt x="74" y="116"/>
                  <a:pt x="73" y="117"/>
                </a:cubicBezTo>
                <a:cubicBezTo>
                  <a:pt x="72" y="118"/>
                  <a:pt x="71" y="119"/>
                  <a:pt x="70" y="120"/>
                </a:cubicBezTo>
                <a:cubicBezTo>
                  <a:pt x="68" y="120"/>
                  <a:pt x="66" y="120"/>
                  <a:pt x="64" y="120"/>
                </a:cubicBezTo>
                <a:cubicBezTo>
                  <a:pt x="63" y="120"/>
                  <a:pt x="62" y="120"/>
                  <a:pt x="60" y="120"/>
                </a:cubicBezTo>
                <a:cubicBezTo>
                  <a:pt x="58" y="119"/>
                  <a:pt x="58" y="118"/>
                  <a:pt x="56" y="118"/>
                </a:cubicBezTo>
                <a:cubicBezTo>
                  <a:pt x="55" y="117"/>
                  <a:pt x="54" y="116"/>
                  <a:pt x="54" y="114"/>
                </a:cubicBezTo>
                <a:cubicBezTo>
                  <a:pt x="54" y="113"/>
                  <a:pt x="53" y="112"/>
                  <a:pt x="53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2"/>
                  <a:pt x="60" y="112"/>
                  <a:pt x="61" y="113"/>
                </a:cubicBezTo>
                <a:cubicBezTo>
                  <a:pt x="62" y="114"/>
                  <a:pt x="63" y="114"/>
                  <a:pt x="64" y="114"/>
                </a:cubicBezTo>
                <a:cubicBezTo>
                  <a:pt x="65" y="114"/>
                  <a:pt x="66" y="114"/>
                  <a:pt x="66" y="114"/>
                </a:cubicBezTo>
                <a:cubicBezTo>
                  <a:pt x="67" y="114"/>
                  <a:pt x="68" y="113"/>
                  <a:pt x="68" y="113"/>
                </a:cubicBezTo>
                <a:cubicBezTo>
                  <a:pt x="68" y="112"/>
                  <a:pt x="69" y="112"/>
                  <a:pt x="69" y="111"/>
                </a:cubicBezTo>
                <a:cubicBezTo>
                  <a:pt x="69" y="110"/>
                  <a:pt x="69" y="109"/>
                  <a:pt x="69" y="108"/>
                </a:cubicBezTo>
                <a:cubicBezTo>
                  <a:pt x="69" y="108"/>
                  <a:pt x="69" y="107"/>
                  <a:pt x="69" y="106"/>
                </a:cubicBezTo>
                <a:cubicBezTo>
                  <a:pt x="68" y="105"/>
                  <a:pt x="68" y="105"/>
                  <a:pt x="68" y="104"/>
                </a:cubicBezTo>
                <a:cubicBezTo>
                  <a:pt x="67" y="103"/>
                  <a:pt x="66" y="103"/>
                  <a:pt x="66" y="103"/>
                </a:cubicBezTo>
                <a:cubicBezTo>
                  <a:pt x="66" y="102"/>
                  <a:pt x="64" y="102"/>
                  <a:pt x="64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2" y="102"/>
                  <a:pt x="61" y="103"/>
                  <a:pt x="61" y="103"/>
                </a:cubicBezTo>
                <a:cubicBezTo>
                  <a:pt x="60" y="103"/>
                  <a:pt x="60" y="104"/>
                  <a:pt x="60" y="104"/>
                </a:cubicBezTo>
                <a:cubicBezTo>
                  <a:pt x="59" y="105"/>
                  <a:pt x="59" y="105"/>
                  <a:pt x="59" y="105"/>
                </a:cubicBezTo>
                <a:lnTo>
                  <a:pt x="54" y="1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2114"/>
          <p:cNvSpPr>
            <a:spLocks/>
          </p:cNvSpPr>
          <p:nvPr/>
        </p:nvSpPr>
        <p:spPr bwMode="auto">
          <a:xfrm>
            <a:off x="3948113" y="1524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ubicBezTo>
                  <a:pt x="37" y="144"/>
                  <a:pt x="16" y="123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2117"/>
          <p:cNvSpPr>
            <a:spLocks noEditPoints="1"/>
          </p:cNvSpPr>
          <p:nvPr/>
        </p:nvSpPr>
        <p:spPr bwMode="auto">
          <a:xfrm>
            <a:off x="1598613" y="1524000"/>
            <a:ext cx="617538" cy="766763"/>
          </a:xfrm>
          <a:custGeom>
            <a:avLst/>
            <a:gdLst>
              <a:gd name="T0" fmla="*/ 64 w 128"/>
              <a:gd name="T1" fmla="*/ 0 h 160"/>
              <a:gd name="T2" fmla="*/ 64 w 128"/>
              <a:gd name="T3" fmla="*/ 80 h 160"/>
              <a:gd name="T4" fmla="*/ 112 w 128"/>
              <a:gd name="T5" fmla="*/ 96 h 160"/>
              <a:gd name="T6" fmla="*/ 16 w 128"/>
              <a:gd name="T7" fmla="*/ 96 h 160"/>
              <a:gd name="T8" fmla="*/ 64 w 128"/>
              <a:gd name="T9" fmla="*/ 160 h 160"/>
              <a:gd name="T10" fmla="*/ 64 w 128"/>
              <a:gd name="T11" fmla="*/ 32 h 160"/>
              <a:gd name="T12" fmla="*/ 48 w 128"/>
              <a:gd name="T13" fmla="*/ 100 h 160"/>
              <a:gd name="T14" fmla="*/ 53 w 128"/>
              <a:gd name="T15" fmla="*/ 95 h 160"/>
              <a:gd name="T16" fmla="*/ 52 w 128"/>
              <a:gd name="T17" fmla="*/ 92 h 160"/>
              <a:gd name="T18" fmla="*/ 48 w 128"/>
              <a:gd name="T19" fmla="*/ 91 h 160"/>
              <a:gd name="T20" fmla="*/ 45 w 128"/>
              <a:gd name="T21" fmla="*/ 92 h 160"/>
              <a:gd name="T22" fmla="*/ 44 w 128"/>
              <a:gd name="T23" fmla="*/ 95 h 160"/>
              <a:gd name="T24" fmla="*/ 38 w 128"/>
              <a:gd name="T25" fmla="*/ 91 h 160"/>
              <a:gd name="T26" fmla="*/ 44 w 128"/>
              <a:gd name="T27" fmla="*/ 86 h 160"/>
              <a:gd name="T28" fmla="*/ 53 w 128"/>
              <a:gd name="T29" fmla="*/ 86 h 160"/>
              <a:gd name="T30" fmla="*/ 59 w 128"/>
              <a:gd name="T31" fmla="*/ 91 h 160"/>
              <a:gd name="T32" fmla="*/ 60 w 128"/>
              <a:gd name="T33" fmla="*/ 98 h 160"/>
              <a:gd name="T34" fmla="*/ 57 w 128"/>
              <a:gd name="T35" fmla="*/ 101 h 160"/>
              <a:gd name="T36" fmla="*/ 59 w 128"/>
              <a:gd name="T37" fmla="*/ 106 h 160"/>
              <a:gd name="T38" fmla="*/ 60 w 128"/>
              <a:gd name="T39" fmla="*/ 115 h 160"/>
              <a:gd name="T40" fmla="*/ 53 w 128"/>
              <a:gd name="T41" fmla="*/ 120 h 160"/>
              <a:gd name="T42" fmla="*/ 44 w 128"/>
              <a:gd name="T43" fmla="*/ 120 h 160"/>
              <a:gd name="T44" fmla="*/ 38 w 128"/>
              <a:gd name="T45" fmla="*/ 115 h 160"/>
              <a:gd name="T46" fmla="*/ 44 w 128"/>
              <a:gd name="T47" fmla="*/ 111 h 160"/>
              <a:gd name="T48" fmla="*/ 45 w 128"/>
              <a:gd name="T49" fmla="*/ 114 h 160"/>
              <a:gd name="T50" fmla="*/ 49 w 128"/>
              <a:gd name="T51" fmla="*/ 115 h 160"/>
              <a:gd name="T52" fmla="*/ 52 w 128"/>
              <a:gd name="T53" fmla="*/ 114 h 160"/>
              <a:gd name="T54" fmla="*/ 54 w 128"/>
              <a:gd name="T55" fmla="*/ 110 h 160"/>
              <a:gd name="T56" fmla="*/ 52 w 128"/>
              <a:gd name="T57" fmla="*/ 106 h 160"/>
              <a:gd name="T58" fmla="*/ 48 w 128"/>
              <a:gd name="T59" fmla="*/ 105 h 160"/>
              <a:gd name="T60" fmla="*/ 45 w 128"/>
              <a:gd name="T61" fmla="*/ 100 h 160"/>
              <a:gd name="T62" fmla="*/ 90 w 128"/>
              <a:gd name="T63" fmla="*/ 106 h 160"/>
              <a:gd name="T64" fmla="*/ 87 w 128"/>
              <a:gd name="T65" fmla="*/ 117 h 160"/>
              <a:gd name="T66" fmla="*/ 79 w 128"/>
              <a:gd name="T67" fmla="*/ 120 h 160"/>
              <a:gd name="T68" fmla="*/ 70 w 128"/>
              <a:gd name="T69" fmla="*/ 117 h 160"/>
              <a:gd name="T70" fmla="*/ 67 w 128"/>
              <a:gd name="T71" fmla="*/ 106 h 160"/>
              <a:gd name="T72" fmla="*/ 68 w 128"/>
              <a:gd name="T73" fmla="*/ 94 h 160"/>
              <a:gd name="T74" fmla="*/ 74 w 128"/>
              <a:gd name="T75" fmla="*/ 86 h 160"/>
              <a:gd name="T76" fmla="*/ 84 w 128"/>
              <a:gd name="T77" fmla="*/ 86 h 160"/>
              <a:gd name="T78" fmla="*/ 90 w 128"/>
              <a:gd name="T79" fmla="*/ 94 h 160"/>
              <a:gd name="T80" fmla="*/ 90 w 128"/>
              <a:gd name="T81" fmla="*/ 106 h 160"/>
              <a:gd name="T82" fmla="*/ 83 w 128"/>
              <a:gd name="T83" fmla="*/ 95 h 160"/>
              <a:gd name="T84" fmla="*/ 81 w 128"/>
              <a:gd name="T85" fmla="*/ 92 h 160"/>
              <a:gd name="T86" fmla="*/ 77 w 128"/>
              <a:gd name="T87" fmla="*/ 92 h 160"/>
              <a:gd name="T88" fmla="*/ 74 w 128"/>
              <a:gd name="T89" fmla="*/ 95 h 160"/>
              <a:gd name="T90" fmla="*/ 74 w 128"/>
              <a:gd name="T91" fmla="*/ 107 h 160"/>
              <a:gd name="T92" fmla="*/ 75 w 128"/>
              <a:gd name="T93" fmla="*/ 113 h 160"/>
              <a:gd name="T94" fmla="*/ 79 w 128"/>
              <a:gd name="T95" fmla="*/ 115 h 160"/>
              <a:gd name="T96" fmla="*/ 82 w 128"/>
              <a:gd name="T97" fmla="*/ 113 h 160"/>
              <a:gd name="T98" fmla="*/ 84 w 128"/>
              <a:gd name="T99" fmla="*/ 10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44" y="100"/>
                </a:moveTo>
                <a:cubicBezTo>
                  <a:pt x="48" y="100"/>
                  <a:pt x="48" y="100"/>
                  <a:pt x="48" y="100"/>
                </a:cubicBezTo>
                <a:cubicBezTo>
                  <a:pt x="50" y="100"/>
                  <a:pt x="51" y="100"/>
                  <a:pt x="52" y="99"/>
                </a:cubicBezTo>
                <a:cubicBezTo>
                  <a:pt x="53" y="98"/>
                  <a:pt x="53" y="97"/>
                  <a:pt x="53" y="95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1" y="91"/>
                  <a:pt x="50" y="91"/>
                </a:cubicBezTo>
                <a:cubicBezTo>
                  <a:pt x="50" y="91"/>
                  <a:pt x="49" y="91"/>
                  <a:pt x="48" y="91"/>
                </a:cubicBezTo>
                <a:cubicBezTo>
                  <a:pt x="48" y="91"/>
                  <a:pt x="47" y="91"/>
                  <a:pt x="47" y="91"/>
                </a:cubicBezTo>
                <a:cubicBezTo>
                  <a:pt x="46" y="92"/>
                  <a:pt x="46" y="92"/>
                  <a:pt x="45" y="92"/>
                </a:cubicBezTo>
                <a:cubicBezTo>
                  <a:pt x="45" y="92"/>
                  <a:pt x="44" y="93"/>
                  <a:pt x="44" y="93"/>
                </a:cubicBezTo>
                <a:cubicBezTo>
                  <a:pt x="44" y="94"/>
                  <a:pt x="44" y="94"/>
                  <a:pt x="44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37" y="93"/>
                  <a:pt x="38" y="92"/>
                  <a:pt x="38" y="91"/>
                </a:cubicBezTo>
                <a:cubicBezTo>
                  <a:pt x="38" y="90"/>
                  <a:pt x="39" y="89"/>
                  <a:pt x="40" y="88"/>
                </a:cubicBezTo>
                <a:cubicBezTo>
                  <a:pt x="42" y="87"/>
                  <a:pt x="42" y="86"/>
                  <a:pt x="44" y="86"/>
                </a:cubicBezTo>
                <a:cubicBezTo>
                  <a:pt x="46" y="86"/>
                  <a:pt x="47" y="85"/>
                  <a:pt x="48" y="85"/>
                </a:cubicBezTo>
                <a:cubicBezTo>
                  <a:pt x="50" y="85"/>
                  <a:pt x="52" y="86"/>
                  <a:pt x="53" y="86"/>
                </a:cubicBezTo>
                <a:cubicBezTo>
                  <a:pt x="55" y="86"/>
                  <a:pt x="56" y="87"/>
                  <a:pt x="57" y="88"/>
                </a:cubicBezTo>
                <a:cubicBezTo>
                  <a:pt x="58" y="89"/>
                  <a:pt x="59" y="90"/>
                  <a:pt x="59" y="91"/>
                </a:cubicBezTo>
                <a:cubicBezTo>
                  <a:pt x="60" y="92"/>
                  <a:pt x="60" y="94"/>
                  <a:pt x="60" y="96"/>
                </a:cubicBezTo>
                <a:cubicBezTo>
                  <a:pt x="60" y="96"/>
                  <a:pt x="60" y="97"/>
                  <a:pt x="60" y="98"/>
                </a:cubicBezTo>
                <a:cubicBezTo>
                  <a:pt x="59" y="98"/>
                  <a:pt x="59" y="99"/>
                  <a:pt x="58" y="100"/>
                </a:cubicBezTo>
                <a:cubicBezTo>
                  <a:pt x="58" y="100"/>
                  <a:pt x="58" y="101"/>
                  <a:pt x="57" y="101"/>
                </a:cubicBezTo>
                <a:cubicBezTo>
                  <a:pt x="56" y="102"/>
                  <a:pt x="56" y="102"/>
                  <a:pt x="54" y="102"/>
                </a:cubicBezTo>
                <a:cubicBezTo>
                  <a:pt x="56" y="103"/>
                  <a:pt x="58" y="104"/>
                  <a:pt x="59" y="106"/>
                </a:cubicBezTo>
                <a:cubicBezTo>
                  <a:pt x="60" y="107"/>
                  <a:pt x="60" y="109"/>
                  <a:pt x="60" y="110"/>
                </a:cubicBezTo>
                <a:cubicBezTo>
                  <a:pt x="60" y="112"/>
                  <a:pt x="60" y="114"/>
                  <a:pt x="60" y="115"/>
                </a:cubicBezTo>
                <a:cubicBezTo>
                  <a:pt x="59" y="116"/>
                  <a:pt x="58" y="117"/>
                  <a:pt x="57" y="118"/>
                </a:cubicBezTo>
                <a:cubicBezTo>
                  <a:pt x="56" y="119"/>
                  <a:pt x="55" y="120"/>
                  <a:pt x="53" y="120"/>
                </a:cubicBezTo>
                <a:cubicBezTo>
                  <a:pt x="52" y="120"/>
                  <a:pt x="50" y="121"/>
                  <a:pt x="48" y="121"/>
                </a:cubicBezTo>
                <a:cubicBezTo>
                  <a:pt x="47" y="121"/>
                  <a:pt x="46" y="121"/>
                  <a:pt x="44" y="120"/>
                </a:cubicBezTo>
                <a:cubicBezTo>
                  <a:pt x="42" y="120"/>
                  <a:pt x="41" y="120"/>
                  <a:pt x="40" y="118"/>
                </a:cubicBezTo>
                <a:cubicBezTo>
                  <a:pt x="40" y="117"/>
                  <a:pt x="38" y="116"/>
                  <a:pt x="38" y="115"/>
                </a:cubicBezTo>
                <a:cubicBezTo>
                  <a:pt x="37" y="114"/>
                  <a:pt x="37" y="112"/>
                  <a:pt x="37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3"/>
                  <a:pt x="44" y="113"/>
                  <a:pt x="45" y="114"/>
                </a:cubicBezTo>
                <a:cubicBezTo>
                  <a:pt x="46" y="114"/>
                  <a:pt x="46" y="114"/>
                  <a:pt x="47" y="114"/>
                </a:cubicBezTo>
                <a:cubicBezTo>
                  <a:pt x="48" y="114"/>
                  <a:pt x="48" y="115"/>
                  <a:pt x="49" y="115"/>
                </a:cubicBezTo>
                <a:cubicBezTo>
                  <a:pt x="50" y="115"/>
                  <a:pt x="50" y="115"/>
                  <a:pt x="51" y="114"/>
                </a:cubicBezTo>
                <a:cubicBezTo>
                  <a:pt x="51" y="114"/>
                  <a:pt x="52" y="114"/>
                  <a:pt x="52" y="114"/>
                </a:cubicBezTo>
                <a:cubicBezTo>
                  <a:pt x="53" y="113"/>
                  <a:pt x="53" y="113"/>
                  <a:pt x="54" y="112"/>
                </a:cubicBezTo>
                <a:cubicBezTo>
                  <a:pt x="54" y="111"/>
                  <a:pt x="54" y="111"/>
                  <a:pt x="54" y="110"/>
                </a:cubicBezTo>
                <a:cubicBezTo>
                  <a:pt x="54" y="109"/>
                  <a:pt x="54" y="108"/>
                  <a:pt x="54" y="108"/>
                </a:cubicBezTo>
                <a:cubicBezTo>
                  <a:pt x="53" y="107"/>
                  <a:pt x="53" y="106"/>
                  <a:pt x="52" y="106"/>
                </a:cubicBezTo>
                <a:cubicBezTo>
                  <a:pt x="52" y="106"/>
                  <a:pt x="51" y="105"/>
                  <a:pt x="51" y="105"/>
                </a:cubicBezTo>
                <a:cubicBezTo>
                  <a:pt x="50" y="105"/>
                  <a:pt x="49" y="105"/>
                  <a:pt x="48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0"/>
                  <a:pt x="45" y="100"/>
                  <a:pt x="45" y="100"/>
                </a:cubicBezTo>
                <a:lnTo>
                  <a:pt x="44" y="100"/>
                </a:lnTo>
                <a:close/>
                <a:moveTo>
                  <a:pt x="90" y="106"/>
                </a:moveTo>
                <a:cubicBezTo>
                  <a:pt x="90" y="108"/>
                  <a:pt x="90" y="111"/>
                  <a:pt x="90" y="112"/>
                </a:cubicBezTo>
                <a:cubicBezTo>
                  <a:pt x="89" y="114"/>
                  <a:pt x="88" y="116"/>
                  <a:pt x="87" y="117"/>
                </a:cubicBezTo>
                <a:cubicBezTo>
                  <a:pt x="86" y="118"/>
                  <a:pt x="85" y="119"/>
                  <a:pt x="84" y="120"/>
                </a:cubicBezTo>
                <a:cubicBezTo>
                  <a:pt x="82" y="120"/>
                  <a:pt x="81" y="120"/>
                  <a:pt x="79" y="120"/>
                </a:cubicBezTo>
                <a:cubicBezTo>
                  <a:pt x="77" y="120"/>
                  <a:pt x="76" y="120"/>
                  <a:pt x="74" y="120"/>
                </a:cubicBezTo>
                <a:cubicBezTo>
                  <a:pt x="72" y="119"/>
                  <a:pt x="71" y="118"/>
                  <a:pt x="70" y="117"/>
                </a:cubicBezTo>
                <a:cubicBezTo>
                  <a:pt x="70" y="116"/>
                  <a:pt x="68" y="114"/>
                  <a:pt x="68" y="112"/>
                </a:cubicBezTo>
                <a:cubicBezTo>
                  <a:pt x="68" y="111"/>
                  <a:pt x="67" y="108"/>
                  <a:pt x="67" y="106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7" y="98"/>
                  <a:pt x="68" y="95"/>
                  <a:pt x="68" y="94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4" y="86"/>
                </a:cubicBezTo>
                <a:cubicBezTo>
                  <a:pt x="75" y="86"/>
                  <a:pt x="77" y="86"/>
                  <a:pt x="79" y="86"/>
                </a:cubicBezTo>
                <a:cubicBezTo>
                  <a:pt x="81" y="86"/>
                  <a:pt x="82" y="86"/>
                  <a:pt x="84" y="86"/>
                </a:cubicBezTo>
                <a:cubicBezTo>
                  <a:pt x="85" y="87"/>
                  <a:pt x="86" y="88"/>
                  <a:pt x="87" y="89"/>
                </a:cubicBezTo>
                <a:cubicBezTo>
                  <a:pt x="88" y="90"/>
                  <a:pt x="89" y="92"/>
                  <a:pt x="90" y="94"/>
                </a:cubicBezTo>
                <a:cubicBezTo>
                  <a:pt x="90" y="95"/>
                  <a:pt x="90" y="98"/>
                  <a:pt x="90" y="100"/>
                </a:cubicBezTo>
                <a:lnTo>
                  <a:pt x="90" y="106"/>
                </a:lnTo>
                <a:close/>
                <a:moveTo>
                  <a:pt x="84" y="99"/>
                </a:moveTo>
                <a:cubicBezTo>
                  <a:pt x="84" y="98"/>
                  <a:pt x="84" y="96"/>
                  <a:pt x="83" y="95"/>
                </a:cubicBezTo>
                <a:cubicBezTo>
                  <a:pt x="83" y="94"/>
                  <a:pt x="83" y="93"/>
                  <a:pt x="82" y="93"/>
                </a:cubicBezTo>
                <a:cubicBezTo>
                  <a:pt x="82" y="92"/>
                  <a:pt x="82" y="92"/>
                  <a:pt x="81" y="92"/>
                </a:cubicBezTo>
                <a:cubicBezTo>
                  <a:pt x="80" y="92"/>
                  <a:pt x="80" y="91"/>
                  <a:pt x="79" y="91"/>
                </a:cubicBezTo>
                <a:cubicBezTo>
                  <a:pt x="78" y="91"/>
                  <a:pt x="77" y="91"/>
                  <a:pt x="77" y="92"/>
                </a:cubicBezTo>
                <a:cubicBezTo>
                  <a:pt x="76" y="92"/>
                  <a:pt x="76" y="92"/>
                  <a:pt x="75" y="93"/>
                </a:cubicBezTo>
                <a:cubicBezTo>
                  <a:pt x="75" y="93"/>
                  <a:pt x="74" y="94"/>
                  <a:pt x="74" y="95"/>
                </a:cubicBezTo>
                <a:cubicBezTo>
                  <a:pt x="74" y="96"/>
                  <a:pt x="74" y="98"/>
                  <a:pt x="74" y="99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8"/>
                  <a:pt x="74" y="110"/>
                  <a:pt x="74" y="111"/>
                </a:cubicBezTo>
                <a:cubicBezTo>
                  <a:pt x="75" y="112"/>
                  <a:pt x="75" y="113"/>
                  <a:pt x="75" y="113"/>
                </a:cubicBezTo>
                <a:cubicBezTo>
                  <a:pt x="76" y="114"/>
                  <a:pt x="76" y="114"/>
                  <a:pt x="77" y="114"/>
                </a:cubicBezTo>
                <a:cubicBezTo>
                  <a:pt x="78" y="114"/>
                  <a:pt x="78" y="115"/>
                  <a:pt x="79" y="115"/>
                </a:cubicBezTo>
                <a:cubicBezTo>
                  <a:pt x="80" y="115"/>
                  <a:pt x="80" y="115"/>
                  <a:pt x="81" y="114"/>
                </a:cubicBezTo>
                <a:cubicBezTo>
                  <a:pt x="81" y="114"/>
                  <a:pt x="82" y="114"/>
                  <a:pt x="82" y="113"/>
                </a:cubicBezTo>
                <a:cubicBezTo>
                  <a:pt x="83" y="113"/>
                  <a:pt x="83" y="112"/>
                  <a:pt x="83" y="111"/>
                </a:cubicBezTo>
                <a:cubicBezTo>
                  <a:pt x="83" y="110"/>
                  <a:pt x="84" y="108"/>
                  <a:pt x="84" y="107"/>
                </a:cubicBezTo>
                <a:lnTo>
                  <a:pt x="84" y="9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7419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COMMUNICATION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493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ME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Material icons are provided by Google on </a:t>
            </a:r>
            <a:r>
              <a:rPr lang="en-US" altLang="ja-JP" dirty="0">
                <a:hlinkClick r:id="rId2"/>
              </a:rPr>
              <a:t>https://material.io/icons/</a:t>
            </a:r>
            <a:r>
              <a:rPr lang="en-US" altLang="ja-JP" dirty="0"/>
              <a:t>  under Apache License Version 2.0.</a:t>
            </a:r>
          </a:p>
          <a:p>
            <a:r>
              <a:rPr lang="en-US" altLang="ja-JP" dirty="0"/>
              <a:t>You may use these icons for personal or commercial use as long as you follow the license (Basically they only prohibit us from re-selling icons).</a:t>
            </a:r>
            <a:endParaRPr kumimoji="1" lang="en-US" altLang="ja-JP" dirty="0"/>
          </a:p>
          <a:p>
            <a:r>
              <a:rPr kumimoji="1" lang="en-US" altLang="ja-JP" dirty="0"/>
              <a:t>942 icons are included. You can change size, colors via PowerPoint.</a:t>
            </a:r>
          </a:p>
          <a:p>
            <a:endParaRPr lang="en-US" altLang="ja-JP" dirty="0"/>
          </a:p>
          <a:p>
            <a:r>
              <a:rPr lang="ja-JP" altLang="en-US" dirty="0"/>
              <a:t>マテリアルアイコンは</a:t>
            </a:r>
            <a:r>
              <a:rPr lang="en-US" altLang="ja-JP" dirty="0"/>
              <a:t>Google</a:t>
            </a:r>
            <a:r>
              <a:rPr lang="ja-JP" altLang="en-US" dirty="0"/>
              <a:t>によって作成され、</a:t>
            </a:r>
            <a:r>
              <a:rPr lang="en-US" altLang="ja-JP" dirty="0"/>
              <a:t> Apache License Version 2.0</a:t>
            </a:r>
            <a:r>
              <a:rPr lang="ja-JP" altLang="en-US" dirty="0"/>
              <a:t>のもと、</a:t>
            </a:r>
            <a:r>
              <a:rPr lang="en-US" altLang="ja-JP" dirty="0">
                <a:hlinkClick r:id="rId2"/>
              </a:rPr>
              <a:t> https://material.io/icons/</a:t>
            </a:r>
            <a:r>
              <a:rPr lang="ja-JP" altLang="en-US" dirty="0"/>
              <a:t>で公開されています。</a:t>
            </a:r>
            <a:endParaRPr lang="en-US" altLang="ja-JP" dirty="0"/>
          </a:p>
          <a:p>
            <a:r>
              <a:rPr lang="ja-JP" altLang="en-US" dirty="0"/>
              <a:t>ライセンスに従う限り、個人利用・商用利用にかかわらず、どなたでも自由に使うことができます（基本的にアイコンを転売しなければ問題ありません）。</a:t>
            </a:r>
            <a:endParaRPr lang="en-US" altLang="ja-JP" dirty="0"/>
          </a:p>
          <a:p>
            <a:r>
              <a:rPr lang="en-US" altLang="ja-JP" dirty="0"/>
              <a:t>942</a:t>
            </a:r>
            <a:r>
              <a:rPr lang="ja-JP" altLang="en-US" dirty="0"/>
              <a:t>種類のアイコンが含まれています。すべてのアイコンは色やサイズを</a:t>
            </a:r>
            <a:r>
              <a:rPr lang="en-US" altLang="ja-JP" dirty="0"/>
              <a:t>PowerPoint</a:t>
            </a:r>
            <a:r>
              <a:rPr lang="ja-JP" altLang="en-US" dirty="0"/>
              <a:t>上で簡単に変えることができます。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17678400" y="255588"/>
            <a:ext cx="609600" cy="457200"/>
          </a:xfrm>
        </p:spPr>
        <p:txBody>
          <a:bodyPr/>
          <a:lstStyle/>
          <a:p>
            <a:fld id="{354B7933-8F19-472E-802F-9CB26FC01D61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3234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business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made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merge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missed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missed outgoing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received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split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 bubble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 bubble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clear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 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dialer sip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dialpad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 contacts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 export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invert colors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live help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mail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967"/>
          <p:cNvSpPr>
            <a:spLocks noEditPoints="1"/>
          </p:cNvSpPr>
          <p:nvPr/>
        </p:nvSpPr>
        <p:spPr bwMode="auto">
          <a:xfrm>
            <a:off x="156210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32 h 128"/>
              <a:gd name="T24" fmla="*/ 80 w 160"/>
              <a:gd name="T25" fmla="*/ 72 h 128"/>
              <a:gd name="T26" fmla="*/ 144 w 160"/>
              <a:gd name="T27" fmla="*/ 32 h 128"/>
              <a:gd name="T28" fmla="*/ 144 w 160"/>
              <a:gd name="T29" fmla="*/ 112 h 128"/>
              <a:gd name="T30" fmla="*/ 80 w 160"/>
              <a:gd name="T31" fmla="*/ 56 h 128"/>
              <a:gd name="T32" fmla="*/ 16 w 160"/>
              <a:gd name="T33" fmla="*/ 16 h 128"/>
              <a:gd name="T34" fmla="*/ 144 w 160"/>
              <a:gd name="T35" fmla="*/ 16 h 128"/>
              <a:gd name="T36" fmla="*/ 80 w 160"/>
              <a:gd name="T3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72"/>
                  <a:pt x="80" y="72"/>
                  <a:pt x="80" y="7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12"/>
                </a:lnTo>
                <a:close/>
                <a:moveTo>
                  <a:pt x="80" y="56"/>
                </a:move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80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970"/>
          <p:cNvSpPr>
            <a:spLocks noEditPoints="1"/>
          </p:cNvSpPr>
          <p:nvPr/>
        </p:nvSpPr>
        <p:spPr bwMode="auto">
          <a:xfrm>
            <a:off x="13384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973"/>
          <p:cNvSpPr>
            <a:spLocks noEditPoints="1"/>
          </p:cNvSpPr>
          <p:nvPr/>
        </p:nvSpPr>
        <p:spPr bwMode="auto">
          <a:xfrm>
            <a:off x="10956925" y="7615238"/>
            <a:ext cx="692150" cy="766763"/>
          </a:xfrm>
          <a:custGeom>
            <a:avLst/>
            <a:gdLst>
              <a:gd name="T0" fmla="*/ 80 w 144"/>
              <a:gd name="T1" fmla="*/ 36 h 160"/>
              <a:gd name="T2" fmla="*/ 100 w 144"/>
              <a:gd name="T3" fmla="*/ 56 h 160"/>
              <a:gd name="T4" fmla="*/ 93 w 144"/>
              <a:gd name="T5" fmla="*/ 71 h 160"/>
              <a:gd name="T6" fmla="*/ 122 w 144"/>
              <a:gd name="T7" fmla="*/ 100 h 160"/>
              <a:gd name="T8" fmla="*/ 136 w 144"/>
              <a:gd name="T9" fmla="*/ 56 h 160"/>
              <a:gd name="T10" fmla="*/ 80 w 144"/>
              <a:gd name="T11" fmla="*/ 0 h 160"/>
              <a:gd name="T12" fmla="*/ 40 w 144"/>
              <a:gd name="T13" fmla="*/ 17 h 160"/>
              <a:gd name="T14" fmla="*/ 65 w 144"/>
              <a:gd name="T15" fmla="*/ 43 h 160"/>
              <a:gd name="T16" fmla="*/ 80 w 144"/>
              <a:gd name="T17" fmla="*/ 36 h 160"/>
              <a:gd name="T18" fmla="*/ 115 w 144"/>
              <a:gd name="T19" fmla="*/ 113 h 160"/>
              <a:gd name="T20" fmla="*/ 78 w 144"/>
              <a:gd name="T21" fmla="*/ 76 h 160"/>
              <a:gd name="T22" fmla="*/ 77 w 144"/>
              <a:gd name="T23" fmla="*/ 75 h 160"/>
              <a:gd name="T24" fmla="*/ 10 w 144"/>
              <a:gd name="T25" fmla="*/ 8 h 160"/>
              <a:gd name="T26" fmla="*/ 0 w 144"/>
              <a:gd name="T27" fmla="*/ 18 h 160"/>
              <a:gd name="T28" fmla="*/ 25 w 144"/>
              <a:gd name="T29" fmla="*/ 44 h 160"/>
              <a:gd name="T30" fmla="*/ 24 w 144"/>
              <a:gd name="T31" fmla="*/ 56 h 160"/>
              <a:gd name="T32" fmla="*/ 80 w 144"/>
              <a:gd name="T33" fmla="*/ 160 h 160"/>
              <a:gd name="T34" fmla="*/ 107 w 144"/>
              <a:gd name="T35" fmla="*/ 125 h 160"/>
              <a:gd name="T36" fmla="*/ 134 w 144"/>
              <a:gd name="T37" fmla="*/ 152 h 160"/>
              <a:gd name="T38" fmla="*/ 144 w 144"/>
              <a:gd name="T39" fmla="*/ 142 h 160"/>
              <a:gd name="T40" fmla="*/ 115 w 144"/>
              <a:gd name="T41" fmla="*/ 11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60">
                <a:moveTo>
                  <a:pt x="80" y="36"/>
                </a:moveTo>
                <a:cubicBezTo>
                  <a:pt x="91" y="36"/>
                  <a:pt x="100" y="45"/>
                  <a:pt x="100" y="56"/>
                </a:cubicBezTo>
                <a:cubicBezTo>
                  <a:pt x="100" y="62"/>
                  <a:pt x="97" y="67"/>
                  <a:pt x="93" y="71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30" y="85"/>
                  <a:pt x="136" y="69"/>
                  <a:pt x="136" y="56"/>
                </a:cubicBezTo>
                <a:cubicBezTo>
                  <a:pt x="136" y="25"/>
                  <a:pt x="111" y="0"/>
                  <a:pt x="80" y="0"/>
                </a:cubicBezTo>
                <a:cubicBezTo>
                  <a:pt x="64" y="0"/>
                  <a:pt x="50" y="7"/>
                  <a:pt x="40" y="17"/>
                </a:cubicBezTo>
                <a:cubicBezTo>
                  <a:pt x="65" y="43"/>
                  <a:pt x="65" y="43"/>
                  <a:pt x="65" y="43"/>
                </a:cubicBezTo>
                <a:cubicBezTo>
                  <a:pt x="69" y="39"/>
                  <a:pt x="74" y="36"/>
                  <a:pt x="80" y="36"/>
                </a:cubicBezTo>
                <a:close/>
                <a:moveTo>
                  <a:pt x="115" y="113"/>
                </a:moveTo>
                <a:cubicBezTo>
                  <a:pt x="78" y="76"/>
                  <a:pt x="78" y="76"/>
                  <a:pt x="78" y="76"/>
                </a:cubicBezTo>
                <a:cubicBezTo>
                  <a:pt x="77" y="75"/>
                  <a:pt x="77" y="75"/>
                  <a:pt x="77" y="75"/>
                </a:cubicBezTo>
                <a:cubicBezTo>
                  <a:pt x="10" y="8"/>
                  <a:pt x="10" y="8"/>
                  <a:pt x="10" y="8"/>
                </a:cubicBezTo>
                <a:cubicBezTo>
                  <a:pt x="0" y="18"/>
                  <a:pt x="0" y="18"/>
                  <a:pt x="0" y="18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8"/>
                  <a:pt x="24" y="52"/>
                  <a:pt x="24" y="56"/>
                </a:cubicBezTo>
                <a:cubicBezTo>
                  <a:pt x="24" y="98"/>
                  <a:pt x="80" y="160"/>
                  <a:pt x="80" y="160"/>
                </a:cubicBezTo>
                <a:cubicBezTo>
                  <a:pt x="80" y="160"/>
                  <a:pt x="93" y="145"/>
                  <a:pt x="107" y="125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lnTo>
                  <a:pt x="115" y="11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976"/>
          <p:cNvSpPr>
            <a:spLocks noEditPoints="1"/>
          </p:cNvSpPr>
          <p:nvPr/>
        </p:nvSpPr>
        <p:spPr bwMode="auto">
          <a:xfrm>
            <a:off x="8621713" y="7615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80 w 144"/>
              <a:gd name="T25" fmla="*/ 128 h 168"/>
              <a:gd name="T26" fmla="*/ 64 w 144"/>
              <a:gd name="T27" fmla="*/ 128 h 168"/>
              <a:gd name="T28" fmla="*/ 64 w 144"/>
              <a:gd name="T29" fmla="*/ 112 h 168"/>
              <a:gd name="T30" fmla="*/ 80 w 144"/>
              <a:gd name="T31" fmla="*/ 112 h 168"/>
              <a:gd name="T32" fmla="*/ 80 w 144"/>
              <a:gd name="T33" fmla="*/ 128 h 168"/>
              <a:gd name="T34" fmla="*/ 97 w 144"/>
              <a:gd name="T35" fmla="*/ 66 h 168"/>
              <a:gd name="T36" fmla="*/ 89 w 144"/>
              <a:gd name="T37" fmla="*/ 73 h 168"/>
              <a:gd name="T38" fmla="*/ 80 w 144"/>
              <a:gd name="T39" fmla="*/ 96 h 168"/>
              <a:gd name="T40" fmla="*/ 64 w 144"/>
              <a:gd name="T41" fmla="*/ 96 h 168"/>
              <a:gd name="T42" fmla="*/ 64 w 144"/>
              <a:gd name="T43" fmla="*/ 92 h 168"/>
              <a:gd name="T44" fmla="*/ 73 w 144"/>
              <a:gd name="T45" fmla="*/ 69 h 168"/>
              <a:gd name="T46" fmla="*/ 83 w 144"/>
              <a:gd name="T47" fmla="*/ 59 h 168"/>
              <a:gd name="T48" fmla="*/ 88 w 144"/>
              <a:gd name="T49" fmla="*/ 48 h 168"/>
              <a:gd name="T50" fmla="*/ 72 w 144"/>
              <a:gd name="T51" fmla="*/ 32 h 168"/>
              <a:gd name="T52" fmla="*/ 56 w 144"/>
              <a:gd name="T53" fmla="*/ 48 h 168"/>
              <a:gd name="T54" fmla="*/ 40 w 144"/>
              <a:gd name="T55" fmla="*/ 48 h 168"/>
              <a:gd name="T56" fmla="*/ 72 w 144"/>
              <a:gd name="T57" fmla="*/ 16 h 168"/>
              <a:gd name="T58" fmla="*/ 104 w 144"/>
              <a:gd name="T59" fmla="*/ 48 h 168"/>
              <a:gd name="T60" fmla="*/ 97 w 144"/>
              <a:gd name="T61" fmla="*/ 6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0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128"/>
                </a:lnTo>
                <a:close/>
                <a:moveTo>
                  <a:pt x="97" y="66"/>
                </a:moveTo>
                <a:cubicBezTo>
                  <a:pt x="89" y="73"/>
                  <a:pt x="89" y="73"/>
                  <a:pt x="89" y="73"/>
                </a:cubicBezTo>
                <a:cubicBezTo>
                  <a:pt x="84" y="79"/>
                  <a:pt x="80" y="84"/>
                  <a:pt x="80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83"/>
                  <a:pt x="68" y="75"/>
                  <a:pt x="73" y="69"/>
                </a:cubicBezTo>
                <a:cubicBezTo>
                  <a:pt x="83" y="59"/>
                  <a:pt x="83" y="59"/>
                  <a:pt x="83" y="59"/>
                </a:cubicBezTo>
                <a:cubicBezTo>
                  <a:pt x="86" y="56"/>
                  <a:pt x="88" y="52"/>
                  <a:pt x="88" y="48"/>
                </a:cubicBezTo>
                <a:cubicBezTo>
                  <a:pt x="88" y="39"/>
                  <a:pt x="81" y="32"/>
                  <a:pt x="72" y="32"/>
                </a:cubicBezTo>
                <a:cubicBezTo>
                  <a:pt x="63" y="32"/>
                  <a:pt x="56" y="39"/>
                  <a:pt x="5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30"/>
                  <a:pt x="54" y="16"/>
                  <a:pt x="72" y="16"/>
                </a:cubicBezTo>
                <a:cubicBezTo>
                  <a:pt x="90" y="16"/>
                  <a:pt x="104" y="30"/>
                  <a:pt x="104" y="48"/>
                </a:cubicBezTo>
                <a:cubicBezTo>
                  <a:pt x="104" y="55"/>
                  <a:pt x="101" y="61"/>
                  <a:pt x="97" y="6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979"/>
          <p:cNvSpPr>
            <a:spLocks noEditPoints="1"/>
          </p:cNvSpPr>
          <p:nvPr/>
        </p:nvSpPr>
        <p:spPr bwMode="auto">
          <a:xfrm>
            <a:off x="6259513" y="7624763"/>
            <a:ext cx="679450" cy="762000"/>
          </a:xfrm>
          <a:custGeom>
            <a:avLst/>
            <a:gdLst>
              <a:gd name="T0" fmla="*/ 141 w 144"/>
              <a:gd name="T1" fmla="*/ 149 h 162"/>
              <a:gd name="T2" fmla="*/ 122 w 144"/>
              <a:gd name="T3" fmla="*/ 130 h 162"/>
              <a:gd name="T4" fmla="*/ 72 w 144"/>
              <a:gd name="T5" fmla="*/ 80 h 162"/>
              <a:gd name="T6" fmla="*/ 43 w 144"/>
              <a:gd name="T7" fmla="*/ 51 h 162"/>
              <a:gd name="T8" fmla="*/ 32 w 144"/>
              <a:gd name="T9" fmla="*/ 40 h 162"/>
              <a:gd name="T10" fmla="*/ 10 w 144"/>
              <a:gd name="T11" fmla="*/ 18 h 162"/>
              <a:gd name="T12" fmla="*/ 0 w 144"/>
              <a:gd name="T13" fmla="*/ 28 h 162"/>
              <a:gd name="T14" fmla="*/ 22 w 144"/>
              <a:gd name="T15" fmla="*/ 50 h 162"/>
              <a:gd name="T16" fmla="*/ 27 w 144"/>
              <a:gd name="T17" fmla="*/ 136 h 162"/>
              <a:gd name="T18" fmla="*/ 72 w 144"/>
              <a:gd name="T19" fmla="*/ 155 h 162"/>
              <a:gd name="T20" fmla="*/ 112 w 144"/>
              <a:gd name="T21" fmla="*/ 140 h 162"/>
              <a:gd name="T22" fmla="*/ 134 w 144"/>
              <a:gd name="T23" fmla="*/ 162 h 162"/>
              <a:gd name="T24" fmla="*/ 144 w 144"/>
              <a:gd name="T25" fmla="*/ 152 h 162"/>
              <a:gd name="T26" fmla="*/ 141 w 144"/>
              <a:gd name="T27" fmla="*/ 149 h 162"/>
              <a:gd name="T28" fmla="*/ 72 w 144"/>
              <a:gd name="T29" fmla="*/ 139 h 162"/>
              <a:gd name="T30" fmla="*/ 38 w 144"/>
              <a:gd name="T31" fmla="*/ 125 h 162"/>
              <a:gd name="T32" fmla="*/ 24 w 144"/>
              <a:gd name="T33" fmla="*/ 91 h 162"/>
              <a:gd name="T34" fmla="*/ 34 w 144"/>
              <a:gd name="T35" fmla="*/ 62 h 162"/>
              <a:gd name="T36" fmla="*/ 72 w 144"/>
              <a:gd name="T37" fmla="*/ 100 h 162"/>
              <a:gd name="T38" fmla="*/ 72 w 144"/>
              <a:gd name="T39" fmla="*/ 139 h 162"/>
              <a:gd name="T40" fmla="*/ 72 w 144"/>
              <a:gd name="T41" fmla="*/ 23 h 162"/>
              <a:gd name="T42" fmla="*/ 72 w 144"/>
              <a:gd name="T43" fmla="*/ 59 h 162"/>
              <a:gd name="T44" fmla="*/ 130 w 144"/>
              <a:gd name="T45" fmla="*/ 117 h 162"/>
              <a:gd name="T46" fmla="*/ 117 w 144"/>
              <a:gd name="T47" fmla="*/ 45 h 162"/>
              <a:gd name="T48" fmla="*/ 72 w 144"/>
              <a:gd name="T49" fmla="*/ 0 h 162"/>
              <a:gd name="T50" fmla="*/ 42 w 144"/>
              <a:gd name="T51" fmla="*/ 30 h 162"/>
              <a:gd name="T52" fmla="*/ 54 w 144"/>
              <a:gd name="T53" fmla="*/ 41 h 162"/>
              <a:gd name="T54" fmla="*/ 72 w 144"/>
              <a:gd name="T55" fmla="*/ 23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2">
                <a:moveTo>
                  <a:pt x="141" y="149"/>
                </a:moveTo>
                <a:cubicBezTo>
                  <a:pt x="122" y="130"/>
                  <a:pt x="122" y="130"/>
                  <a:pt x="122" y="130"/>
                </a:cubicBezTo>
                <a:cubicBezTo>
                  <a:pt x="72" y="80"/>
                  <a:pt x="72" y="80"/>
                  <a:pt x="72" y="80"/>
                </a:cubicBezTo>
                <a:cubicBezTo>
                  <a:pt x="43" y="51"/>
                  <a:pt x="43" y="51"/>
                  <a:pt x="43" y="51"/>
                </a:cubicBezTo>
                <a:cubicBezTo>
                  <a:pt x="32" y="40"/>
                  <a:pt x="32" y="40"/>
                  <a:pt x="32" y="40"/>
                </a:cubicBezTo>
                <a:cubicBezTo>
                  <a:pt x="10" y="18"/>
                  <a:pt x="10" y="18"/>
                  <a:pt x="1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22" y="50"/>
                  <a:pt x="22" y="50"/>
                  <a:pt x="22" y="50"/>
                </a:cubicBezTo>
                <a:cubicBezTo>
                  <a:pt x="2" y="76"/>
                  <a:pt x="3" y="113"/>
                  <a:pt x="27" y="136"/>
                </a:cubicBezTo>
                <a:cubicBezTo>
                  <a:pt x="39" y="148"/>
                  <a:pt x="56" y="155"/>
                  <a:pt x="72" y="155"/>
                </a:cubicBezTo>
                <a:cubicBezTo>
                  <a:pt x="86" y="155"/>
                  <a:pt x="101" y="150"/>
                  <a:pt x="112" y="140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44" y="152"/>
                  <a:pt x="144" y="152"/>
                  <a:pt x="144" y="152"/>
                </a:cubicBezTo>
                <a:lnTo>
                  <a:pt x="141" y="149"/>
                </a:lnTo>
                <a:close/>
                <a:moveTo>
                  <a:pt x="72" y="139"/>
                </a:moveTo>
                <a:cubicBezTo>
                  <a:pt x="59" y="139"/>
                  <a:pt x="47" y="134"/>
                  <a:pt x="38" y="125"/>
                </a:cubicBezTo>
                <a:cubicBezTo>
                  <a:pt x="29" y="116"/>
                  <a:pt x="24" y="104"/>
                  <a:pt x="24" y="91"/>
                </a:cubicBezTo>
                <a:cubicBezTo>
                  <a:pt x="24" y="80"/>
                  <a:pt x="27" y="70"/>
                  <a:pt x="34" y="62"/>
                </a:cubicBezTo>
                <a:cubicBezTo>
                  <a:pt x="72" y="100"/>
                  <a:pt x="72" y="100"/>
                  <a:pt x="72" y="100"/>
                </a:cubicBezTo>
                <a:lnTo>
                  <a:pt x="72" y="139"/>
                </a:lnTo>
                <a:close/>
                <a:moveTo>
                  <a:pt x="72" y="23"/>
                </a:moveTo>
                <a:cubicBezTo>
                  <a:pt x="72" y="59"/>
                  <a:pt x="72" y="59"/>
                  <a:pt x="72" y="59"/>
                </a:cubicBezTo>
                <a:cubicBezTo>
                  <a:pt x="130" y="117"/>
                  <a:pt x="130" y="117"/>
                  <a:pt x="130" y="117"/>
                </a:cubicBezTo>
                <a:cubicBezTo>
                  <a:pt x="141" y="94"/>
                  <a:pt x="137" y="65"/>
                  <a:pt x="117" y="45"/>
                </a:cubicBezTo>
                <a:cubicBezTo>
                  <a:pt x="72" y="0"/>
                  <a:pt x="72" y="0"/>
                  <a:pt x="72" y="0"/>
                </a:cubicBezTo>
                <a:cubicBezTo>
                  <a:pt x="42" y="30"/>
                  <a:pt x="42" y="30"/>
                  <a:pt x="42" y="30"/>
                </a:cubicBezTo>
                <a:cubicBezTo>
                  <a:pt x="54" y="41"/>
                  <a:pt x="54" y="41"/>
                  <a:pt x="54" y="41"/>
                </a:cubicBezTo>
                <a:lnTo>
                  <a:pt x="72" y="2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982"/>
          <p:cNvSpPr>
            <a:spLocks noEditPoints="1"/>
          </p:cNvSpPr>
          <p:nvPr/>
        </p:nvSpPr>
        <p:spPr bwMode="auto">
          <a:xfrm>
            <a:off x="3959225" y="7624763"/>
            <a:ext cx="595313" cy="762000"/>
          </a:xfrm>
          <a:custGeom>
            <a:avLst/>
            <a:gdLst>
              <a:gd name="T0" fmla="*/ 107 w 375"/>
              <a:gd name="T1" fmla="*/ 0 h 480"/>
              <a:gd name="T2" fmla="*/ 0 w 375"/>
              <a:gd name="T3" fmla="*/ 107 h 480"/>
              <a:gd name="T4" fmla="*/ 80 w 375"/>
              <a:gd name="T5" fmla="*/ 107 h 480"/>
              <a:gd name="T6" fmla="*/ 80 w 375"/>
              <a:gd name="T7" fmla="*/ 294 h 480"/>
              <a:gd name="T8" fmla="*/ 134 w 375"/>
              <a:gd name="T9" fmla="*/ 294 h 480"/>
              <a:gd name="T10" fmla="*/ 134 w 375"/>
              <a:gd name="T11" fmla="*/ 107 h 480"/>
              <a:gd name="T12" fmla="*/ 214 w 375"/>
              <a:gd name="T13" fmla="*/ 107 h 480"/>
              <a:gd name="T14" fmla="*/ 107 w 375"/>
              <a:gd name="T15" fmla="*/ 0 h 480"/>
              <a:gd name="T16" fmla="*/ 295 w 375"/>
              <a:gd name="T17" fmla="*/ 374 h 480"/>
              <a:gd name="T18" fmla="*/ 295 w 375"/>
              <a:gd name="T19" fmla="*/ 187 h 480"/>
              <a:gd name="T20" fmla="*/ 241 w 375"/>
              <a:gd name="T21" fmla="*/ 187 h 480"/>
              <a:gd name="T22" fmla="*/ 241 w 375"/>
              <a:gd name="T23" fmla="*/ 374 h 480"/>
              <a:gd name="T24" fmla="*/ 161 w 375"/>
              <a:gd name="T25" fmla="*/ 374 h 480"/>
              <a:gd name="T26" fmla="*/ 268 w 375"/>
              <a:gd name="T27" fmla="*/ 480 h 480"/>
              <a:gd name="T28" fmla="*/ 375 w 375"/>
              <a:gd name="T29" fmla="*/ 374 h 480"/>
              <a:gd name="T30" fmla="*/ 295 w 375"/>
              <a:gd name="T31" fmla="*/ 37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5" h="480">
                <a:moveTo>
                  <a:pt x="107" y="0"/>
                </a:moveTo>
                <a:lnTo>
                  <a:pt x="0" y="107"/>
                </a:lnTo>
                <a:lnTo>
                  <a:pt x="80" y="107"/>
                </a:lnTo>
                <a:lnTo>
                  <a:pt x="80" y="294"/>
                </a:lnTo>
                <a:lnTo>
                  <a:pt x="134" y="294"/>
                </a:lnTo>
                <a:lnTo>
                  <a:pt x="134" y="107"/>
                </a:lnTo>
                <a:lnTo>
                  <a:pt x="214" y="107"/>
                </a:lnTo>
                <a:lnTo>
                  <a:pt x="107" y="0"/>
                </a:lnTo>
                <a:close/>
                <a:moveTo>
                  <a:pt x="295" y="374"/>
                </a:moveTo>
                <a:lnTo>
                  <a:pt x="295" y="187"/>
                </a:lnTo>
                <a:lnTo>
                  <a:pt x="241" y="187"/>
                </a:lnTo>
                <a:lnTo>
                  <a:pt x="241" y="374"/>
                </a:lnTo>
                <a:lnTo>
                  <a:pt x="161" y="374"/>
                </a:lnTo>
                <a:lnTo>
                  <a:pt x="268" y="480"/>
                </a:lnTo>
                <a:lnTo>
                  <a:pt x="375" y="374"/>
                </a:lnTo>
                <a:lnTo>
                  <a:pt x="295" y="37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985"/>
          <p:cNvSpPr>
            <a:spLocks noEditPoints="1"/>
          </p:cNvSpPr>
          <p:nvPr/>
        </p:nvSpPr>
        <p:spPr bwMode="auto">
          <a:xfrm>
            <a:off x="1528763" y="7707313"/>
            <a:ext cx="757238" cy="587375"/>
          </a:xfrm>
          <a:custGeom>
            <a:avLst/>
            <a:gdLst>
              <a:gd name="T0" fmla="*/ 160 w 176"/>
              <a:gd name="T1" fmla="*/ 4 h 136"/>
              <a:gd name="T2" fmla="*/ 132 w 176"/>
              <a:gd name="T3" fmla="*/ 0 h 136"/>
              <a:gd name="T4" fmla="*/ 88 w 176"/>
              <a:gd name="T5" fmla="*/ 12 h 136"/>
              <a:gd name="T6" fmla="*/ 44 w 176"/>
              <a:gd name="T7" fmla="*/ 0 h 136"/>
              <a:gd name="T8" fmla="*/ 0 w 176"/>
              <a:gd name="T9" fmla="*/ 12 h 136"/>
              <a:gd name="T10" fmla="*/ 0 w 176"/>
              <a:gd name="T11" fmla="*/ 129 h 136"/>
              <a:gd name="T12" fmla="*/ 4 w 176"/>
              <a:gd name="T13" fmla="*/ 133 h 136"/>
              <a:gd name="T14" fmla="*/ 6 w 176"/>
              <a:gd name="T15" fmla="*/ 133 h 136"/>
              <a:gd name="T16" fmla="*/ 44 w 176"/>
              <a:gd name="T17" fmla="*/ 124 h 136"/>
              <a:gd name="T18" fmla="*/ 88 w 176"/>
              <a:gd name="T19" fmla="*/ 136 h 136"/>
              <a:gd name="T20" fmla="*/ 132 w 176"/>
              <a:gd name="T21" fmla="*/ 124 h 136"/>
              <a:gd name="T22" fmla="*/ 170 w 176"/>
              <a:gd name="T23" fmla="*/ 132 h 136"/>
              <a:gd name="T24" fmla="*/ 172 w 176"/>
              <a:gd name="T25" fmla="*/ 133 h 136"/>
              <a:gd name="T26" fmla="*/ 176 w 176"/>
              <a:gd name="T27" fmla="*/ 129 h 136"/>
              <a:gd name="T28" fmla="*/ 176 w 176"/>
              <a:gd name="T29" fmla="*/ 12 h 136"/>
              <a:gd name="T30" fmla="*/ 160 w 176"/>
              <a:gd name="T31" fmla="*/ 4 h 136"/>
              <a:gd name="T32" fmla="*/ 160 w 176"/>
              <a:gd name="T33" fmla="*/ 112 h 136"/>
              <a:gd name="T34" fmla="*/ 132 w 176"/>
              <a:gd name="T35" fmla="*/ 108 h 136"/>
              <a:gd name="T36" fmla="*/ 88 w 176"/>
              <a:gd name="T37" fmla="*/ 120 h 136"/>
              <a:gd name="T38" fmla="*/ 88 w 176"/>
              <a:gd name="T39" fmla="*/ 28 h 136"/>
              <a:gd name="T40" fmla="*/ 132 w 176"/>
              <a:gd name="T41" fmla="*/ 16 h 136"/>
              <a:gd name="T42" fmla="*/ 160 w 176"/>
              <a:gd name="T43" fmla="*/ 20 h 136"/>
              <a:gd name="T44" fmla="*/ 160 w 176"/>
              <a:gd name="T45" fmla="*/ 11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36">
                <a:moveTo>
                  <a:pt x="160" y="4"/>
                </a:moveTo>
                <a:cubicBezTo>
                  <a:pt x="151" y="1"/>
                  <a:pt x="141" y="0"/>
                  <a:pt x="132" y="0"/>
                </a:cubicBezTo>
                <a:cubicBezTo>
                  <a:pt x="116" y="0"/>
                  <a:pt x="100" y="3"/>
                  <a:pt x="88" y="12"/>
                </a:cubicBezTo>
                <a:cubicBezTo>
                  <a:pt x="76" y="3"/>
                  <a:pt x="60" y="0"/>
                  <a:pt x="44" y="0"/>
                </a:cubicBezTo>
                <a:cubicBezTo>
                  <a:pt x="28" y="0"/>
                  <a:pt x="12" y="3"/>
                  <a:pt x="0" y="1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1"/>
                  <a:pt x="2" y="133"/>
                  <a:pt x="4" y="133"/>
                </a:cubicBezTo>
                <a:cubicBezTo>
                  <a:pt x="5" y="133"/>
                  <a:pt x="5" y="133"/>
                  <a:pt x="6" y="133"/>
                </a:cubicBezTo>
                <a:cubicBezTo>
                  <a:pt x="17" y="128"/>
                  <a:pt x="32" y="124"/>
                  <a:pt x="44" y="124"/>
                </a:cubicBezTo>
                <a:cubicBezTo>
                  <a:pt x="60" y="124"/>
                  <a:pt x="76" y="127"/>
                  <a:pt x="88" y="136"/>
                </a:cubicBezTo>
                <a:cubicBezTo>
                  <a:pt x="99" y="129"/>
                  <a:pt x="118" y="124"/>
                  <a:pt x="132" y="124"/>
                </a:cubicBezTo>
                <a:cubicBezTo>
                  <a:pt x="145" y="124"/>
                  <a:pt x="159" y="126"/>
                  <a:pt x="170" y="132"/>
                </a:cubicBezTo>
                <a:cubicBezTo>
                  <a:pt x="171" y="133"/>
                  <a:pt x="171" y="133"/>
                  <a:pt x="172" y="133"/>
                </a:cubicBezTo>
                <a:cubicBezTo>
                  <a:pt x="174" y="133"/>
                  <a:pt x="176" y="131"/>
                  <a:pt x="176" y="129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1" y="8"/>
                  <a:pt x="166" y="6"/>
                  <a:pt x="160" y="4"/>
                </a:cubicBezTo>
                <a:close/>
                <a:moveTo>
                  <a:pt x="160" y="112"/>
                </a:moveTo>
                <a:cubicBezTo>
                  <a:pt x="151" y="109"/>
                  <a:pt x="142" y="108"/>
                  <a:pt x="132" y="108"/>
                </a:cubicBezTo>
                <a:cubicBezTo>
                  <a:pt x="118" y="108"/>
                  <a:pt x="99" y="113"/>
                  <a:pt x="88" y="120"/>
                </a:cubicBezTo>
                <a:cubicBezTo>
                  <a:pt x="88" y="28"/>
                  <a:pt x="88" y="28"/>
                  <a:pt x="88" y="28"/>
                </a:cubicBezTo>
                <a:cubicBezTo>
                  <a:pt x="99" y="21"/>
                  <a:pt x="118" y="16"/>
                  <a:pt x="132" y="16"/>
                </a:cubicBezTo>
                <a:cubicBezTo>
                  <a:pt x="142" y="16"/>
                  <a:pt x="151" y="17"/>
                  <a:pt x="160" y="20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988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52 w 160"/>
              <a:gd name="T1" fmla="*/ 32 h 160"/>
              <a:gd name="T2" fmla="*/ 136 w 160"/>
              <a:gd name="T3" fmla="*/ 32 h 160"/>
              <a:gd name="T4" fmla="*/ 136 w 160"/>
              <a:gd name="T5" fmla="*/ 104 h 160"/>
              <a:gd name="T6" fmla="*/ 32 w 160"/>
              <a:gd name="T7" fmla="*/ 104 h 160"/>
              <a:gd name="T8" fmla="*/ 32 w 160"/>
              <a:gd name="T9" fmla="*/ 120 h 160"/>
              <a:gd name="T10" fmla="*/ 40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40 h 160"/>
              <a:gd name="T18" fmla="*/ 152 w 160"/>
              <a:gd name="T19" fmla="*/ 32 h 160"/>
              <a:gd name="T20" fmla="*/ 120 w 160"/>
              <a:gd name="T21" fmla="*/ 80 h 160"/>
              <a:gd name="T22" fmla="*/ 120 w 160"/>
              <a:gd name="T23" fmla="*/ 8 h 160"/>
              <a:gd name="T24" fmla="*/ 112 w 160"/>
              <a:gd name="T25" fmla="*/ 0 h 160"/>
              <a:gd name="T26" fmla="*/ 8 w 160"/>
              <a:gd name="T27" fmla="*/ 0 h 160"/>
              <a:gd name="T28" fmla="*/ 0 w 160"/>
              <a:gd name="T29" fmla="*/ 8 h 160"/>
              <a:gd name="T30" fmla="*/ 0 w 160"/>
              <a:gd name="T31" fmla="*/ 120 h 160"/>
              <a:gd name="T32" fmla="*/ 32 w 160"/>
              <a:gd name="T33" fmla="*/ 88 h 160"/>
              <a:gd name="T34" fmla="*/ 112 w 160"/>
              <a:gd name="T35" fmla="*/ 88 h 160"/>
              <a:gd name="T36" fmla="*/ 120 w 160"/>
              <a:gd name="T3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52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4"/>
                  <a:pt x="36" y="128"/>
                  <a:pt x="4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6"/>
                  <a:pt x="156" y="32"/>
                  <a:pt x="152" y="32"/>
                </a:cubicBezTo>
                <a:close/>
                <a:moveTo>
                  <a:pt x="120" y="80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4"/>
                  <a:pt x="116" y="0"/>
                  <a:pt x="1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20" y="84"/>
                  <a:pt x="120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991"/>
          <p:cNvSpPr>
            <a:spLocks noEditPoints="1"/>
          </p:cNvSpPr>
          <p:nvPr/>
        </p:nvSpPr>
        <p:spPr bwMode="auto">
          <a:xfrm>
            <a:off x="132715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994"/>
          <p:cNvSpPr>
            <a:spLocks noEditPoints="1"/>
          </p:cNvSpPr>
          <p:nvPr/>
        </p:nvSpPr>
        <p:spPr bwMode="auto">
          <a:xfrm>
            <a:off x="11028363" y="5588000"/>
            <a:ext cx="554038" cy="757238"/>
          </a:xfrm>
          <a:custGeom>
            <a:avLst/>
            <a:gdLst>
              <a:gd name="T0" fmla="*/ 64 w 128"/>
              <a:gd name="T1" fmla="*/ 144 h 176"/>
              <a:gd name="T2" fmla="*/ 48 w 128"/>
              <a:gd name="T3" fmla="*/ 160 h 176"/>
              <a:gd name="T4" fmla="*/ 64 w 128"/>
              <a:gd name="T5" fmla="*/ 176 h 176"/>
              <a:gd name="T6" fmla="*/ 80 w 128"/>
              <a:gd name="T7" fmla="*/ 160 h 176"/>
              <a:gd name="T8" fmla="*/ 64 w 128"/>
              <a:gd name="T9" fmla="*/ 144 h 176"/>
              <a:gd name="T10" fmla="*/ 16 w 128"/>
              <a:gd name="T11" fmla="*/ 0 h 176"/>
              <a:gd name="T12" fmla="*/ 0 w 128"/>
              <a:gd name="T13" fmla="*/ 16 h 176"/>
              <a:gd name="T14" fmla="*/ 16 w 128"/>
              <a:gd name="T15" fmla="*/ 32 h 176"/>
              <a:gd name="T16" fmla="*/ 32 w 128"/>
              <a:gd name="T17" fmla="*/ 16 h 176"/>
              <a:gd name="T18" fmla="*/ 16 w 128"/>
              <a:gd name="T19" fmla="*/ 0 h 176"/>
              <a:gd name="T20" fmla="*/ 16 w 128"/>
              <a:gd name="T21" fmla="*/ 48 h 176"/>
              <a:gd name="T22" fmla="*/ 0 w 128"/>
              <a:gd name="T23" fmla="*/ 64 h 176"/>
              <a:gd name="T24" fmla="*/ 16 w 128"/>
              <a:gd name="T25" fmla="*/ 80 h 176"/>
              <a:gd name="T26" fmla="*/ 32 w 128"/>
              <a:gd name="T27" fmla="*/ 64 h 176"/>
              <a:gd name="T28" fmla="*/ 16 w 128"/>
              <a:gd name="T29" fmla="*/ 48 h 176"/>
              <a:gd name="T30" fmla="*/ 16 w 128"/>
              <a:gd name="T31" fmla="*/ 96 h 176"/>
              <a:gd name="T32" fmla="*/ 0 w 128"/>
              <a:gd name="T33" fmla="*/ 112 h 176"/>
              <a:gd name="T34" fmla="*/ 16 w 128"/>
              <a:gd name="T35" fmla="*/ 128 h 176"/>
              <a:gd name="T36" fmla="*/ 32 w 128"/>
              <a:gd name="T37" fmla="*/ 112 h 176"/>
              <a:gd name="T38" fmla="*/ 16 w 128"/>
              <a:gd name="T39" fmla="*/ 96 h 176"/>
              <a:gd name="T40" fmla="*/ 112 w 128"/>
              <a:gd name="T41" fmla="*/ 32 h 176"/>
              <a:gd name="T42" fmla="*/ 128 w 128"/>
              <a:gd name="T43" fmla="*/ 16 h 176"/>
              <a:gd name="T44" fmla="*/ 112 w 128"/>
              <a:gd name="T45" fmla="*/ 0 h 176"/>
              <a:gd name="T46" fmla="*/ 96 w 128"/>
              <a:gd name="T47" fmla="*/ 16 h 176"/>
              <a:gd name="T48" fmla="*/ 112 w 128"/>
              <a:gd name="T49" fmla="*/ 32 h 176"/>
              <a:gd name="T50" fmla="*/ 64 w 128"/>
              <a:gd name="T51" fmla="*/ 96 h 176"/>
              <a:gd name="T52" fmla="*/ 48 w 128"/>
              <a:gd name="T53" fmla="*/ 112 h 176"/>
              <a:gd name="T54" fmla="*/ 64 w 128"/>
              <a:gd name="T55" fmla="*/ 128 h 176"/>
              <a:gd name="T56" fmla="*/ 80 w 128"/>
              <a:gd name="T57" fmla="*/ 112 h 176"/>
              <a:gd name="T58" fmla="*/ 64 w 128"/>
              <a:gd name="T59" fmla="*/ 96 h 176"/>
              <a:gd name="T60" fmla="*/ 112 w 128"/>
              <a:gd name="T61" fmla="*/ 96 h 176"/>
              <a:gd name="T62" fmla="*/ 96 w 128"/>
              <a:gd name="T63" fmla="*/ 112 h 176"/>
              <a:gd name="T64" fmla="*/ 112 w 128"/>
              <a:gd name="T65" fmla="*/ 128 h 176"/>
              <a:gd name="T66" fmla="*/ 128 w 128"/>
              <a:gd name="T67" fmla="*/ 112 h 176"/>
              <a:gd name="T68" fmla="*/ 112 w 128"/>
              <a:gd name="T69" fmla="*/ 96 h 176"/>
              <a:gd name="T70" fmla="*/ 112 w 128"/>
              <a:gd name="T71" fmla="*/ 48 h 176"/>
              <a:gd name="T72" fmla="*/ 96 w 128"/>
              <a:gd name="T73" fmla="*/ 64 h 176"/>
              <a:gd name="T74" fmla="*/ 112 w 128"/>
              <a:gd name="T75" fmla="*/ 80 h 176"/>
              <a:gd name="T76" fmla="*/ 128 w 128"/>
              <a:gd name="T77" fmla="*/ 64 h 176"/>
              <a:gd name="T78" fmla="*/ 112 w 128"/>
              <a:gd name="T79" fmla="*/ 48 h 176"/>
              <a:gd name="T80" fmla="*/ 64 w 128"/>
              <a:gd name="T81" fmla="*/ 48 h 176"/>
              <a:gd name="T82" fmla="*/ 48 w 128"/>
              <a:gd name="T83" fmla="*/ 64 h 176"/>
              <a:gd name="T84" fmla="*/ 64 w 128"/>
              <a:gd name="T85" fmla="*/ 80 h 176"/>
              <a:gd name="T86" fmla="*/ 80 w 128"/>
              <a:gd name="T87" fmla="*/ 64 h 176"/>
              <a:gd name="T88" fmla="*/ 64 w 128"/>
              <a:gd name="T89" fmla="*/ 48 h 176"/>
              <a:gd name="T90" fmla="*/ 64 w 128"/>
              <a:gd name="T91" fmla="*/ 0 h 176"/>
              <a:gd name="T92" fmla="*/ 48 w 128"/>
              <a:gd name="T93" fmla="*/ 16 h 176"/>
              <a:gd name="T94" fmla="*/ 64 w 128"/>
              <a:gd name="T95" fmla="*/ 32 h 176"/>
              <a:gd name="T96" fmla="*/ 80 w 128"/>
              <a:gd name="T97" fmla="*/ 16 h 176"/>
              <a:gd name="T98" fmla="*/ 64 w 128"/>
              <a:gd name="T9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76">
                <a:moveTo>
                  <a:pt x="64" y="144"/>
                </a:moveTo>
                <a:cubicBezTo>
                  <a:pt x="55" y="144"/>
                  <a:pt x="48" y="151"/>
                  <a:pt x="48" y="160"/>
                </a:cubicBezTo>
                <a:cubicBezTo>
                  <a:pt x="48" y="169"/>
                  <a:pt x="55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151"/>
                  <a:pt x="73" y="144"/>
                  <a:pt x="64" y="144"/>
                </a:cubicBez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6" y="48"/>
                </a:moveTo>
                <a:cubicBezTo>
                  <a:pt x="7" y="48"/>
                  <a:pt x="0" y="55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25" y="80"/>
                  <a:pt x="32" y="73"/>
                  <a:pt x="32" y="64"/>
                </a:cubicBezTo>
                <a:cubicBezTo>
                  <a:pt x="32" y="55"/>
                  <a:pt x="25" y="48"/>
                  <a:pt x="16" y="48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  <a:moveTo>
                  <a:pt x="112" y="32"/>
                </a:move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lose/>
                <a:moveTo>
                  <a:pt x="64" y="96"/>
                </a:move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lose/>
                <a:moveTo>
                  <a:pt x="112" y="96"/>
                </a:moveTo>
                <a:cubicBezTo>
                  <a:pt x="103" y="96"/>
                  <a:pt x="96" y="103"/>
                  <a:pt x="96" y="112"/>
                </a:cubicBezTo>
                <a:cubicBezTo>
                  <a:pt x="96" y="121"/>
                  <a:pt x="103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03"/>
                  <a:pt x="121" y="96"/>
                  <a:pt x="112" y="96"/>
                </a:cubicBezTo>
                <a:close/>
                <a:moveTo>
                  <a:pt x="112" y="48"/>
                </a:moveTo>
                <a:cubicBezTo>
                  <a:pt x="103" y="48"/>
                  <a:pt x="96" y="55"/>
                  <a:pt x="96" y="64"/>
                </a:cubicBezTo>
                <a:cubicBezTo>
                  <a:pt x="96" y="73"/>
                  <a:pt x="103" y="80"/>
                  <a:pt x="112" y="80"/>
                </a:cubicBezTo>
                <a:cubicBezTo>
                  <a:pt x="121" y="80"/>
                  <a:pt x="128" y="73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close/>
                <a:moveTo>
                  <a:pt x="64" y="48"/>
                </a:moveTo>
                <a:cubicBezTo>
                  <a:pt x="55" y="48"/>
                  <a:pt x="48" y="55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55"/>
                  <a:pt x="73" y="48"/>
                  <a:pt x="64" y="48"/>
                </a:cubicBezTo>
                <a:close/>
                <a:moveTo>
                  <a:pt x="64" y="0"/>
                </a:move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cubicBezTo>
                  <a:pt x="73" y="32"/>
                  <a:pt x="80" y="25"/>
                  <a:pt x="80" y="16"/>
                </a:cubicBezTo>
                <a:cubicBezTo>
                  <a:pt x="80" y="7"/>
                  <a:pt x="73" y="0"/>
                  <a:pt x="6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997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104 w 144"/>
              <a:gd name="T3" fmla="*/ 0 h 144"/>
              <a:gd name="T4" fmla="*/ 104 w 144"/>
              <a:gd name="T5" fmla="*/ 40 h 144"/>
              <a:gd name="T6" fmla="*/ 112 w 144"/>
              <a:gd name="T7" fmla="*/ 40 h 144"/>
              <a:gd name="T8" fmla="*/ 112 w 144"/>
              <a:gd name="T9" fmla="*/ 0 h 144"/>
              <a:gd name="T10" fmla="*/ 96 w 144"/>
              <a:gd name="T11" fmla="*/ 16 h 144"/>
              <a:gd name="T12" fmla="*/ 80 w 144"/>
              <a:gd name="T13" fmla="*/ 16 h 144"/>
              <a:gd name="T14" fmla="*/ 80 w 144"/>
              <a:gd name="T15" fmla="*/ 8 h 144"/>
              <a:gd name="T16" fmla="*/ 96 w 144"/>
              <a:gd name="T17" fmla="*/ 8 h 144"/>
              <a:gd name="T18" fmla="*/ 96 w 144"/>
              <a:gd name="T19" fmla="*/ 0 h 144"/>
              <a:gd name="T20" fmla="*/ 72 w 144"/>
              <a:gd name="T21" fmla="*/ 0 h 144"/>
              <a:gd name="T22" fmla="*/ 72 w 144"/>
              <a:gd name="T23" fmla="*/ 24 h 144"/>
              <a:gd name="T24" fmla="*/ 88 w 144"/>
              <a:gd name="T25" fmla="*/ 24 h 144"/>
              <a:gd name="T26" fmla="*/ 88 w 144"/>
              <a:gd name="T27" fmla="*/ 32 h 144"/>
              <a:gd name="T28" fmla="*/ 72 w 144"/>
              <a:gd name="T29" fmla="*/ 32 h 144"/>
              <a:gd name="T30" fmla="*/ 72 w 144"/>
              <a:gd name="T31" fmla="*/ 40 h 144"/>
              <a:gd name="T32" fmla="*/ 96 w 144"/>
              <a:gd name="T33" fmla="*/ 40 h 144"/>
              <a:gd name="T34" fmla="*/ 96 w 144"/>
              <a:gd name="T35" fmla="*/ 16 h 144"/>
              <a:gd name="T36" fmla="*/ 120 w 144"/>
              <a:gd name="T37" fmla="*/ 0 h 144"/>
              <a:gd name="T38" fmla="*/ 120 w 144"/>
              <a:gd name="T39" fmla="*/ 40 h 144"/>
              <a:gd name="T40" fmla="*/ 128 w 144"/>
              <a:gd name="T41" fmla="*/ 40 h 144"/>
              <a:gd name="T42" fmla="*/ 128 w 144"/>
              <a:gd name="T43" fmla="*/ 24 h 144"/>
              <a:gd name="T44" fmla="*/ 144 w 144"/>
              <a:gd name="T45" fmla="*/ 24 h 144"/>
              <a:gd name="T46" fmla="*/ 144 w 144"/>
              <a:gd name="T47" fmla="*/ 0 h 144"/>
              <a:gd name="T48" fmla="*/ 120 w 144"/>
              <a:gd name="T49" fmla="*/ 0 h 144"/>
              <a:gd name="T50" fmla="*/ 136 w 144"/>
              <a:gd name="T51" fmla="*/ 16 h 144"/>
              <a:gd name="T52" fmla="*/ 128 w 144"/>
              <a:gd name="T53" fmla="*/ 16 h 144"/>
              <a:gd name="T54" fmla="*/ 128 w 144"/>
              <a:gd name="T55" fmla="*/ 8 h 144"/>
              <a:gd name="T56" fmla="*/ 136 w 144"/>
              <a:gd name="T57" fmla="*/ 8 h 144"/>
              <a:gd name="T58" fmla="*/ 136 w 144"/>
              <a:gd name="T59" fmla="*/ 16 h 144"/>
              <a:gd name="T60" fmla="*/ 136 w 144"/>
              <a:gd name="T61" fmla="*/ 100 h 144"/>
              <a:gd name="T62" fmla="*/ 107 w 144"/>
              <a:gd name="T63" fmla="*/ 95 h 144"/>
              <a:gd name="T64" fmla="*/ 99 w 144"/>
              <a:gd name="T65" fmla="*/ 97 h 144"/>
              <a:gd name="T66" fmla="*/ 82 w 144"/>
              <a:gd name="T67" fmla="*/ 115 h 144"/>
              <a:gd name="T68" fmla="*/ 29 w 144"/>
              <a:gd name="T69" fmla="*/ 62 h 144"/>
              <a:gd name="T70" fmla="*/ 47 w 144"/>
              <a:gd name="T71" fmla="*/ 45 h 144"/>
              <a:gd name="T72" fmla="*/ 49 w 144"/>
              <a:gd name="T73" fmla="*/ 37 h 144"/>
              <a:gd name="T74" fmla="*/ 44 w 144"/>
              <a:gd name="T75" fmla="*/ 8 h 144"/>
              <a:gd name="T76" fmla="*/ 36 w 144"/>
              <a:gd name="T77" fmla="*/ 0 h 144"/>
              <a:gd name="T78" fmla="*/ 8 w 144"/>
              <a:gd name="T79" fmla="*/ 0 h 144"/>
              <a:gd name="T80" fmla="*/ 0 w 144"/>
              <a:gd name="T81" fmla="*/ 8 h 144"/>
              <a:gd name="T82" fmla="*/ 136 w 144"/>
              <a:gd name="T83" fmla="*/ 144 h 144"/>
              <a:gd name="T84" fmla="*/ 144 w 144"/>
              <a:gd name="T85" fmla="*/ 136 h 144"/>
              <a:gd name="T86" fmla="*/ 144 w 144"/>
              <a:gd name="T87" fmla="*/ 108 h 144"/>
              <a:gd name="T88" fmla="*/ 136 w 144"/>
              <a:gd name="T89" fmla="*/ 10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0"/>
                </a:lnTo>
                <a:close/>
                <a:moveTo>
                  <a:pt x="96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24"/>
                  <a:pt x="72" y="24"/>
                  <a:pt x="72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40"/>
                  <a:pt x="72" y="40"/>
                  <a:pt x="7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16"/>
                </a:lnTo>
                <a:close/>
                <a:moveTo>
                  <a:pt x="120" y="0"/>
                </a:moveTo>
                <a:cubicBezTo>
                  <a:pt x="120" y="40"/>
                  <a:pt x="120" y="40"/>
                  <a:pt x="120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0"/>
                  <a:pt x="144" y="0"/>
                  <a:pt x="144" y="0"/>
                </a:cubicBezTo>
                <a:lnTo>
                  <a:pt x="120" y="0"/>
                </a:lnTo>
                <a:close/>
                <a:moveTo>
                  <a:pt x="136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16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000"/>
          <p:cNvSpPr>
            <a:spLocks noEditPoints="1"/>
          </p:cNvSpPr>
          <p:nvPr/>
        </p:nvSpPr>
        <p:spPr bwMode="auto">
          <a:xfrm>
            <a:off x="6219825" y="5686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16 w 192"/>
              <a:gd name="T3" fmla="*/ 0 h 144"/>
              <a:gd name="T4" fmla="*/ 0 w 192"/>
              <a:gd name="T5" fmla="*/ 16 h 144"/>
              <a:gd name="T6" fmla="*/ 0 w 192"/>
              <a:gd name="T7" fmla="*/ 128 h 144"/>
              <a:gd name="T8" fmla="*/ 16 w 192"/>
              <a:gd name="T9" fmla="*/ 144 h 144"/>
              <a:gd name="T10" fmla="*/ 176 w 192"/>
              <a:gd name="T11" fmla="*/ 144 h 144"/>
              <a:gd name="T12" fmla="*/ 192 w 192"/>
              <a:gd name="T13" fmla="*/ 128 h 144"/>
              <a:gd name="T14" fmla="*/ 192 w 192"/>
              <a:gd name="T15" fmla="*/ 16 h 144"/>
              <a:gd name="T16" fmla="*/ 176 w 192"/>
              <a:gd name="T17" fmla="*/ 0 h 144"/>
              <a:gd name="T18" fmla="*/ 64 w 192"/>
              <a:gd name="T19" fmla="*/ 24 h 144"/>
              <a:gd name="T20" fmla="*/ 88 w 192"/>
              <a:gd name="T21" fmla="*/ 48 h 144"/>
              <a:gd name="T22" fmla="*/ 64 w 192"/>
              <a:gd name="T23" fmla="*/ 72 h 144"/>
              <a:gd name="T24" fmla="*/ 40 w 192"/>
              <a:gd name="T25" fmla="*/ 48 h 144"/>
              <a:gd name="T26" fmla="*/ 64 w 192"/>
              <a:gd name="T27" fmla="*/ 24 h 144"/>
              <a:gd name="T28" fmla="*/ 112 w 192"/>
              <a:gd name="T29" fmla="*/ 120 h 144"/>
              <a:gd name="T30" fmla="*/ 16 w 192"/>
              <a:gd name="T31" fmla="*/ 120 h 144"/>
              <a:gd name="T32" fmla="*/ 16 w 192"/>
              <a:gd name="T33" fmla="*/ 112 h 144"/>
              <a:gd name="T34" fmla="*/ 64 w 192"/>
              <a:gd name="T35" fmla="*/ 87 h 144"/>
              <a:gd name="T36" fmla="*/ 112 w 192"/>
              <a:gd name="T37" fmla="*/ 112 h 144"/>
              <a:gd name="T38" fmla="*/ 112 w 192"/>
              <a:gd name="T39" fmla="*/ 120 h 144"/>
              <a:gd name="T40" fmla="*/ 143 w 192"/>
              <a:gd name="T41" fmla="*/ 88 h 144"/>
              <a:gd name="T42" fmla="*/ 156 w 192"/>
              <a:gd name="T43" fmla="*/ 88 h 144"/>
              <a:gd name="T44" fmla="*/ 168 w 192"/>
              <a:gd name="T45" fmla="*/ 104 h 144"/>
              <a:gd name="T46" fmla="*/ 152 w 192"/>
              <a:gd name="T47" fmla="*/ 120 h 144"/>
              <a:gd name="T48" fmla="*/ 130 w 192"/>
              <a:gd name="T49" fmla="*/ 88 h 144"/>
              <a:gd name="T50" fmla="*/ 128 w 192"/>
              <a:gd name="T51" fmla="*/ 72 h 144"/>
              <a:gd name="T52" fmla="*/ 130 w 192"/>
              <a:gd name="T53" fmla="*/ 56 h 144"/>
              <a:gd name="T54" fmla="*/ 152 w 192"/>
              <a:gd name="T55" fmla="*/ 24 h 144"/>
              <a:gd name="T56" fmla="*/ 168 w 192"/>
              <a:gd name="T57" fmla="*/ 40 h 144"/>
              <a:gd name="T58" fmla="*/ 156 w 192"/>
              <a:gd name="T59" fmla="*/ 56 h 144"/>
              <a:gd name="T60" fmla="*/ 143 w 192"/>
              <a:gd name="T61" fmla="*/ 56 h 144"/>
              <a:gd name="T62" fmla="*/ 140 w 192"/>
              <a:gd name="T63" fmla="*/ 72 h 144"/>
              <a:gd name="T64" fmla="*/ 143 w 192"/>
              <a:gd name="T6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4" y="24"/>
                </a:moveTo>
                <a:cubicBezTo>
                  <a:pt x="77" y="24"/>
                  <a:pt x="88" y="35"/>
                  <a:pt x="88" y="48"/>
                </a:cubicBezTo>
                <a:cubicBezTo>
                  <a:pt x="88" y="61"/>
                  <a:pt x="77" y="72"/>
                  <a:pt x="64" y="72"/>
                </a:cubicBezTo>
                <a:cubicBezTo>
                  <a:pt x="51" y="72"/>
                  <a:pt x="40" y="61"/>
                  <a:pt x="40" y="48"/>
                </a:cubicBezTo>
                <a:cubicBezTo>
                  <a:pt x="40" y="35"/>
                  <a:pt x="51" y="24"/>
                  <a:pt x="64" y="2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48" y="87"/>
                  <a:pt x="64" y="87"/>
                </a:cubicBezTo>
                <a:cubicBezTo>
                  <a:pt x="80" y="87"/>
                  <a:pt x="112" y="96"/>
                  <a:pt x="112" y="112"/>
                </a:cubicBezTo>
                <a:lnTo>
                  <a:pt x="112" y="120"/>
                </a:lnTo>
                <a:close/>
                <a:moveTo>
                  <a:pt x="143" y="88"/>
                </a:moveTo>
                <a:cubicBezTo>
                  <a:pt x="156" y="88"/>
                  <a:pt x="156" y="88"/>
                  <a:pt x="156" y="8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2" y="112"/>
                  <a:pt x="134" y="101"/>
                  <a:pt x="130" y="88"/>
                </a:cubicBezTo>
                <a:cubicBezTo>
                  <a:pt x="129" y="83"/>
                  <a:pt x="128" y="78"/>
                  <a:pt x="128" y="72"/>
                </a:cubicBezTo>
                <a:cubicBezTo>
                  <a:pt x="128" y="66"/>
                  <a:pt x="129" y="61"/>
                  <a:pt x="130" y="56"/>
                </a:cubicBezTo>
                <a:cubicBezTo>
                  <a:pt x="134" y="43"/>
                  <a:pt x="142" y="32"/>
                  <a:pt x="152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6" y="56"/>
                  <a:pt x="156" y="56"/>
                  <a:pt x="156" y="56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1" y="61"/>
                  <a:pt x="140" y="66"/>
                  <a:pt x="140" y="72"/>
                </a:cubicBezTo>
                <a:cubicBezTo>
                  <a:pt x="140" y="78"/>
                  <a:pt x="141" y="83"/>
                  <a:pt x="143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003"/>
          <p:cNvSpPr>
            <a:spLocks noEditPoints="1"/>
          </p:cNvSpPr>
          <p:nvPr/>
        </p:nvSpPr>
        <p:spPr bwMode="auto">
          <a:xfrm>
            <a:off x="3870325" y="5686426"/>
            <a:ext cx="762000" cy="574675"/>
          </a:xfrm>
          <a:custGeom>
            <a:avLst/>
            <a:gdLst>
              <a:gd name="T0" fmla="*/ 168 w 192"/>
              <a:gd name="T1" fmla="*/ 40 h 144"/>
              <a:gd name="T2" fmla="*/ 168 w 192"/>
              <a:gd name="T3" fmla="*/ 32 h 144"/>
              <a:gd name="T4" fmla="*/ 144 w 192"/>
              <a:gd name="T5" fmla="*/ 48 h 144"/>
              <a:gd name="T6" fmla="*/ 120 w 192"/>
              <a:gd name="T7" fmla="*/ 32 h 144"/>
              <a:gd name="T8" fmla="*/ 120 w 192"/>
              <a:gd name="T9" fmla="*/ 40 h 144"/>
              <a:gd name="T10" fmla="*/ 144 w 192"/>
              <a:gd name="T11" fmla="*/ 56 h 144"/>
              <a:gd name="T12" fmla="*/ 168 w 192"/>
              <a:gd name="T13" fmla="*/ 40 h 144"/>
              <a:gd name="T14" fmla="*/ 176 w 192"/>
              <a:gd name="T15" fmla="*/ 0 h 144"/>
              <a:gd name="T16" fmla="*/ 16 w 192"/>
              <a:gd name="T17" fmla="*/ 0 h 144"/>
              <a:gd name="T18" fmla="*/ 0 w 192"/>
              <a:gd name="T19" fmla="*/ 16 h 144"/>
              <a:gd name="T20" fmla="*/ 0 w 192"/>
              <a:gd name="T21" fmla="*/ 128 h 144"/>
              <a:gd name="T22" fmla="*/ 16 w 192"/>
              <a:gd name="T23" fmla="*/ 144 h 144"/>
              <a:gd name="T24" fmla="*/ 176 w 192"/>
              <a:gd name="T25" fmla="*/ 144 h 144"/>
              <a:gd name="T26" fmla="*/ 192 w 192"/>
              <a:gd name="T27" fmla="*/ 128 h 144"/>
              <a:gd name="T28" fmla="*/ 192 w 192"/>
              <a:gd name="T29" fmla="*/ 16 h 144"/>
              <a:gd name="T30" fmla="*/ 176 w 192"/>
              <a:gd name="T31" fmla="*/ 0 h 144"/>
              <a:gd name="T32" fmla="*/ 64 w 192"/>
              <a:gd name="T33" fmla="*/ 24 h 144"/>
              <a:gd name="T34" fmla="*/ 88 w 192"/>
              <a:gd name="T35" fmla="*/ 48 h 144"/>
              <a:gd name="T36" fmla="*/ 64 w 192"/>
              <a:gd name="T37" fmla="*/ 72 h 144"/>
              <a:gd name="T38" fmla="*/ 40 w 192"/>
              <a:gd name="T39" fmla="*/ 48 h 144"/>
              <a:gd name="T40" fmla="*/ 64 w 192"/>
              <a:gd name="T41" fmla="*/ 24 h 144"/>
              <a:gd name="T42" fmla="*/ 112 w 192"/>
              <a:gd name="T43" fmla="*/ 120 h 144"/>
              <a:gd name="T44" fmla="*/ 16 w 192"/>
              <a:gd name="T45" fmla="*/ 120 h 144"/>
              <a:gd name="T46" fmla="*/ 16 w 192"/>
              <a:gd name="T47" fmla="*/ 112 h 144"/>
              <a:gd name="T48" fmla="*/ 64 w 192"/>
              <a:gd name="T49" fmla="*/ 87 h 144"/>
              <a:gd name="T50" fmla="*/ 112 w 192"/>
              <a:gd name="T51" fmla="*/ 112 h 144"/>
              <a:gd name="T52" fmla="*/ 112 w 192"/>
              <a:gd name="T53" fmla="*/ 120 h 144"/>
              <a:gd name="T54" fmla="*/ 176 w 192"/>
              <a:gd name="T55" fmla="*/ 72 h 144"/>
              <a:gd name="T56" fmla="*/ 112 w 192"/>
              <a:gd name="T57" fmla="*/ 72 h 144"/>
              <a:gd name="T58" fmla="*/ 112 w 192"/>
              <a:gd name="T59" fmla="*/ 24 h 144"/>
              <a:gd name="T60" fmla="*/ 176 w 192"/>
              <a:gd name="T61" fmla="*/ 24 h 144"/>
              <a:gd name="T62" fmla="*/ 176 w 192"/>
              <a:gd name="T6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44">
                <a:moveTo>
                  <a:pt x="168" y="40"/>
                </a:moveTo>
                <a:cubicBezTo>
                  <a:pt x="168" y="32"/>
                  <a:pt x="168" y="32"/>
                  <a:pt x="168" y="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44" y="56"/>
                  <a:pt x="144" y="56"/>
                  <a:pt x="144" y="56"/>
                </a:cubicBezTo>
                <a:lnTo>
                  <a:pt x="168" y="40"/>
                </a:lnTo>
                <a:close/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4" y="24"/>
                </a:moveTo>
                <a:cubicBezTo>
                  <a:pt x="77" y="24"/>
                  <a:pt x="88" y="35"/>
                  <a:pt x="88" y="48"/>
                </a:cubicBezTo>
                <a:cubicBezTo>
                  <a:pt x="88" y="61"/>
                  <a:pt x="77" y="72"/>
                  <a:pt x="64" y="72"/>
                </a:cubicBezTo>
                <a:cubicBezTo>
                  <a:pt x="51" y="72"/>
                  <a:pt x="40" y="61"/>
                  <a:pt x="40" y="48"/>
                </a:cubicBezTo>
                <a:cubicBezTo>
                  <a:pt x="40" y="35"/>
                  <a:pt x="51" y="24"/>
                  <a:pt x="64" y="2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48" y="87"/>
                  <a:pt x="64" y="87"/>
                </a:cubicBezTo>
                <a:cubicBezTo>
                  <a:pt x="80" y="87"/>
                  <a:pt x="112" y="96"/>
                  <a:pt x="112" y="112"/>
                </a:cubicBezTo>
                <a:lnTo>
                  <a:pt x="112" y="120"/>
                </a:lnTo>
                <a:close/>
                <a:moveTo>
                  <a:pt x="176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76" y="24"/>
                  <a:pt x="176" y="24"/>
                  <a:pt x="176" y="24"/>
                </a:cubicBezTo>
                <a:lnTo>
                  <a:pt x="17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006"/>
          <p:cNvSpPr>
            <a:spLocks noEditPoints="1"/>
          </p:cNvSpPr>
          <p:nvPr/>
        </p:nvSpPr>
        <p:spPr bwMode="auto">
          <a:xfrm>
            <a:off x="1589088" y="5591175"/>
            <a:ext cx="635000" cy="762000"/>
          </a:xfrm>
          <a:custGeom>
            <a:avLst/>
            <a:gdLst>
              <a:gd name="T0" fmla="*/ 144 w 160"/>
              <a:gd name="T1" fmla="*/ 0 h 192"/>
              <a:gd name="T2" fmla="*/ 16 w 160"/>
              <a:gd name="T3" fmla="*/ 0 h 192"/>
              <a:gd name="T4" fmla="*/ 16 w 160"/>
              <a:gd name="T5" fmla="*/ 16 h 192"/>
              <a:gd name="T6" fmla="*/ 144 w 160"/>
              <a:gd name="T7" fmla="*/ 16 h 192"/>
              <a:gd name="T8" fmla="*/ 144 w 160"/>
              <a:gd name="T9" fmla="*/ 0 h 192"/>
              <a:gd name="T10" fmla="*/ 16 w 160"/>
              <a:gd name="T11" fmla="*/ 192 h 192"/>
              <a:gd name="T12" fmla="*/ 144 w 160"/>
              <a:gd name="T13" fmla="*/ 192 h 192"/>
              <a:gd name="T14" fmla="*/ 144 w 160"/>
              <a:gd name="T15" fmla="*/ 176 h 192"/>
              <a:gd name="T16" fmla="*/ 16 w 160"/>
              <a:gd name="T17" fmla="*/ 176 h 192"/>
              <a:gd name="T18" fmla="*/ 16 w 160"/>
              <a:gd name="T19" fmla="*/ 192 h 192"/>
              <a:gd name="T20" fmla="*/ 144 w 160"/>
              <a:gd name="T21" fmla="*/ 32 h 192"/>
              <a:gd name="T22" fmla="*/ 16 w 160"/>
              <a:gd name="T23" fmla="*/ 32 h 192"/>
              <a:gd name="T24" fmla="*/ 0 w 160"/>
              <a:gd name="T25" fmla="*/ 48 h 192"/>
              <a:gd name="T26" fmla="*/ 0 w 160"/>
              <a:gd name="T27" fmla="*/ 144 h 192"/>
              <a:gd name="T28" fmla="*/ 16 w 160"/>
              <a:gd name="T29" fmla="*/ 160 h 192"/>
              <a:gd name="T30" fmla="*/ 144 w 160"/>
              <a:gd name="T31" fmla="*/ 160 h 192"/>
              <a:gd name="T32" fmla="*/ 160 w 160"/>
              <a:gd name="T33" fmla="*/ 144 h 192"/>
              <a:gd name="T34" fmla="*/ 160 w 160"/>
              <a:gd name="T35" fmla="*/ 48 h 192"/>
              <a:gd name="T36" fmla="*/ 144 w 160"/>
              <a:gd name="T37" fmla="*/ 32 h 192"/>
              <a:gd name="T38" fmla="*/ 80 w 160"/>
              <a:gd name="T39" fmla="*/ 54 h 192"/>
              <a:gd name="T40" fmla="*/ 98 w 160"/>
              <a:gd name="T41" fmla="*/ 72 h 192"/>
              <a:gd name="T42" fmla="*/ 80 w 160"/>
              <a:gd name="T43" fmla="*/ 90 h 192"/>
              <a:gd name="T44" fmla="*/ 62 w 160"/>
              <a:gd name="T45" fmla="*/ 72 h 192"/>
              <a:gd name="T46" fmla="*/ 80 w 160"/>
              <a:gd name="T47" fmla="*/ 54 h 192"/>
              <a:gd name="T48" fmla="*/ 120 w 160"/>
              <a:gd name="T49" fmla="*/ 136 h 192"/>
              <a:gd name="T50" fmla="*/ 40 w 160"/>
              <a:gd name="T51" fmla="*/ 136 h 192"/>
              <a:gd name="T52" fmla="*/ 40 w 160"/>
              <a:gd name="T53" fmla="*/ 124 h 192"/>
              <a:gd name="T54" fmla="*/ 80 w 160"/>
              <a:gd name="T55" fmla="*/ 104 h 192"/>
              <a:gd name="T56" fmla="*/ 120 w 160"/>
              <a:gd name="T57" fmla="*/ 124 h 192"/>
              <a:gd name="T58" fmla="*/ 120 w 160"/>
              <a:gd name="T59" fmla="*/ 1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92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0"/>
                </a:lnTo>
                <a:close/>
                <a:moveTo>
                  <a:pt x="16" y="192"/>
                </a:moveTo>
                <a:cubicBezTo>
                  <a:pt x="144" y="192"/>
                  <a:pt x="144" y="192"/>
                  <a:pt x="144" y="19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" y="176"/>
                  <a:pt x="16" y="176"/>
                  <a:pt x="16" y="176"/>
                </a:cubicBezTo>
                <a:lnTo>
                  <a:pt x="16" y="19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80" y="54"/>
                </a:moveTo>
                <a:cubicBezTo>
                  <a:pt x="90" y="54"/>
                  <a:pt x="98" y="62"/>
                  <a:pt x="98" y="72"/>
                </a:cubicBezTo>
                <a:cubicBezTo>
                  <a:pt x="98" y="82"/>
                  <a:pt x="90" y="90"/>
                  <a:pt x="80" y="90"/>
                </a:cubicBezTo>
                <a:cubicBezTo>
                  <a:pt x="70" y="90"/>
                  <a:pt x="62" y="82"/>
                  <a:pt x="62" y="72"/>
                </a:cubicBezTo>
                <a:cubicBezTo>
                  <a:pt x="62" y="62"/>
                  <a:pt x="70" y="54"/>
                  <a:pt x="80" y="54"/>
                </a:cubicBezTo>
                <a:close/>
                <a:moveTo>
                  <a:pt x="120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11"/>
                  <a:pt x="67" y="104"/>
                  <a:pt x="80" y="104"/>
                </a:cubicBezTo>
                <a:cubicBezTo>
                  <a:pt x="93" y="104"/>
                  <a:pt x="120" y="111"/>
                  <a:pt x="120" y="124"/>
                </a:cubicBezTo>
                <a:lnTo>
                  <a:pt x="120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009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160 w 160"/>
              <a:gd name="T1" fmla="*/ 16 h 160"/>
              <a:gd name="T2" fmla="*/ 144 w 160"/>
              <a:gd name="T3" fmla="*/ 0 h 160"/>
              <a:gd name="T4" fmla="*/ 16 w 160"/>
              <a:gd name="T5" fmla="*/ 0 h 160"/>
              <a:gd name="T6" fmla="*/ 0 w 160"/>
              <a:gd name="T7" fmla="*/ 16 h 160"/>
              <a:gd name="T8" fmla="*/ 0 w 160"/>
              <a:gd name="T9" fmla="*/ 112 h 160"/>
              <a:gd name="T10" fmla="*/ 16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16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60" y="16"/>
                </a:move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6"/>
                </a:ln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012"/>
          <p:cNvSpPr>
            <a:spLocks noEditPoints="1"/>
          </p:cNvSpPr>
          <p:nvPr/>
        </p:nvSpPr>
        <p:spPr bwMode="auto">
          <a:xfrm>
            <a:off x="13266738" y="3719513"/>
            <a:ext cx="762000" cy="430213"/>
          </a:xfrm>
          <a:custGeom>
            <a:avLst/>
            <a:gdLst>
              <a:gd name="T0" fmla="*/ 53 w 480"/>
              <a:gd name="T1" fmla="*/ 163 h 271"/>
              <a:gd name="T2" fmla="*/ 426 w 480"/>
              <a:gd name="T3" fmla="*/ 163 h 271"/>
              <a:gd name="T4" fmla="*/ 426 w 480"/>
              <a:gd name="T5" fmla="*/ 108 h 271"/>
              <a:gd name="T6" fmla="*/ 53 w 480"/>
              <a:gd name="T7" fmla="*/ 108 h 271"/>
              <a:gd name="T8" fmla="*/ 53 w 480"/>
              <a:gd name="T9" fmla="*/ 163 h 271"/>
              <a:gd name="T10" fmla="*/ 0 w 480"/>
              <a:gd name="T11" fmla="*/ 271 h 271"/>
              <a:gd name="T12" fmla="*/ 373 w 480"/>
              <a:gd name="T13" fmla="*/ 271 h 271"/>
              <a:gd name="T14" fmla="*/ 373 w 480"/>
              <a:gd name="T15" fmla="*/ 217 h 271"/>
              <a:gd name="T16" fmla="*/ 0 w 480"/>
              <a:gd name="T17" fmla="*/ 217 h 271"/>
              <a:gd name="T18" fmla="*/ 0 w 480"/>
              <a:gd name="T19" fmla="*/ 271 h 271"/>
              <a:gd name="T20" fmla="*/ 106 w 480"/>
              <a:gd name="T21" fmla="*/ 0 h 271"/>
              <a:gd name="T22" fmla="*/ 106 w 480"/>
              <a:gd name="T23" fmla="*/ 54 h 271"/>
              <a:gd name="T24" fmla="*/ 480 w 480"/>
              <a:gd name="T25" fmla="*/ 54 h 271"/>
              <a:gd name="T26" fmla="*/ 480 w 480"/>
              <a:gd name="T27" fmla="*/ 0 h 271"/>
              <a:gd name="T28" fmla="*/ 106 w 480"/>
              <a:gd name="T2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271">
                <a:moveTo>
                  <a:pt x="53" y="163"/>
                </a:moveTo>
                <a:lnTo>
                  <a:pt x="426" y="163"/>
                </a:lnTo>
                <a:lnTo>
                  <a:pt x="426" y="108"/>
                </a:lnTo>
                <a:lnTo>
                  <a:pt x="53" y="108"/>
                </a:lnTo>
                <a:lnTo>
                  <a:pt x="53" y="163"/>
                </a:lnTo>
                <a:close/>
                <a:moveTo>
                  <a:pt x="0" y="271"/>
                </a:moveTo>
                <a:lnTo>
                  <a:pt x="373" y="271"/>
                </a:lnTo>
                <a:lnTo>
                  <a:pt x="37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106" y="0"/>
                </a:moveTo>
                <a:lnTo>
                  <a:pt x="106" y="54"/>
                </a:lnTo>
                <a:lnTo>
                  <a:pt x="480" y="54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015"/>
          <p:cNvSpPr>
            <a:spLocks noEditPoints="1"/>
          </p:cNvSpPr>
          <p:nvPr/>
        </p:nvSpPr>
        <p:spPr bwMode="auto">
          <a:xfrm>
            <a:off x="10922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44 w 160"/>
              <a:gd name="T19" fmla="*/ 112 h 160"/>
              <a:gd name="T20" fmla="*/ 32 w 160"/>
              <a:gd name="T21" fmla="*/ 112 h 160"/>
              <a:gd name="T22" fmla="*/ 16 w 160"/>
              <a:gd name="T23" fmla="*/ 128 h 160"/>
              <a:gd name="T24" fmla="*/ 16 w 160"/>
              <a:gd name="T25" fmla="*/ 16 h 160"/>
              <a:gd name="T26" fmla="*/ 144 w 160"/>
              <a:gd name="T27" fmla="*/ 16 h 160"/>
              <a:gd name="T28" fmla="*/ 144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018"/>
          <p:cNvSpPr>
            <a:spLocks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021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32 w 160"/>
              <a:gd name="T19" fmla="*/ 56 h 160"/>
              <a:gd name="T20" fmla="*/ 128 w 160"/>
              <a:gd name="T21" fmla="*/ 56 h 160"/>
              <a:gd name="T22" fmla="*/ 128 w 160"/>
              <a:gd name="T23" fmla="*/ 72 h 160"/>
              <a:gd name="T24" fmla="*/ 32 w 160"/>
              <a:gd name="T25" fmla="*/ 72 h 160"/>
              <a:gd name="T26" fmla="*/ 32 w 160"/>
              <a:gd name="T27" fmla="*/ 56 h 160"/>
              <a:gd name="T28" fmla="*/ 96 w 160"/>
              <a:gd name="T29" fmla="*/ 96 h 160"/>
              <a:gd name="T30" fmla="*/ 32 w 160"/>
              <a:gd name="T31" fmla="*/ 96 h 160"/>
              <a:gd name="T32" fmla="*/ 32 w 160"/>
              <a:gd name="T33" fmla="*/ 80 h 160"/>
              <a:gd name="T34" fmla="*/ 96 w 160"/>
              <a:gd name="T35" fmla="*/ 80 h 160"/>
              <a:gd name="T36" fmla="*/ 96 w 160"/>
              <a:gd name="T37" fmla="*/ 96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32" y="56"/>
                </a:moveTo>
                <a:cubicBezTo>
                  <a:pt x="128" y="56"/>
                  <a:pt x="128" y="56"/>
                  <a:pt x="128" y="56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56"/>
                </a:lnTo>
                <a:close/>
                <a:moveTo>
                  <a:pt x="9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96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024"/>
          <p:cNvSpPr>
            <a:spLocks noEditPoints="1"/>
          </p:cNvSpPr>
          <p:nvPr/>
        </p:nvSpPr>
        <p:spPr bwMode="auto">
          <a:xfrm>
            <a:off x="3879850" y="3556000"/>
            <a:ext cx="755650" cy="755650"/>
          </a:xfrm>
          <a:custGeom>
            <a:avLst/>
            <a:gdLst>
              <a:gd name="T0" fmla="*/ 297 w 476"/>
              <a:gd name="T1" fmla="*/ 0 h 476"/>
              <a:gd name="T2" fmla="*/ 364 w 476"/>
              <a:gd name="T3" fmla="*/ 67 h 476"/>
              <a:gd name="T4" fmla="*/ 279 w 476"/>
              <a:gd name="T5" fmla="*/ 153 h 476"/>
              <a:gd name="T6" fmla="*/ 323 w 476"/>
              <a:gd name="T7" fmla="*/ 197 h 476"/>
              <a:gd name="T8" fmla="*/ 409 w 476"/>
              <a:gd name="T9" fmla="*/ 112 h 476"/>
              <a:gd name="T10" fmla="*/ 476 w 476"/>
              <a:gd name="T11" fmla="*/ 179 h 476"/>
              <a:gd name="T12" fmla="*/ 476 w 476"/>
              <a:gd name="T13" fmla="*/ 0 h 476"/>
              <a:gd name="T14" fmla="*/ 297 w 476"/>
              <a:gd name="T15" fmla="*/ 0 h 476"/>
              <a:gd name="T16" fmla="*/ 178 w 476"/>
              <a:gd name="T17" fmla="*/ 0 h 476"/>
              <a:gd name="T18" fmla="*/ 0 w 476"/>
              <a:gd name="T19" fmla="*/ 0 h 476"/>
              <a:gd name="T20" fmla="*/ 0 w 476"/>
              <a:gd name="T21" fmla="*/ 179 h 476"/>
              <a:gd name="T22" fmla="*/ 67 w 476"/>
              <a:gd name="T23" fmla="*/ 112 h 476"/>
              <a:gd name="T24" fmla="*/ 208 w 476"/>
              <a:gd name="T25" fmla="*/ 249 h 476"/>
              <a:gd name="T26" fmla="*/ 208 w 476"/>
              <a:gd name="T27" fmla="*/ 476 h 476"/>
              <a:gd name="T28" fmla="*/ 267 w 476"/>
              <a:gd name="T29" fmla="*/ 476 h 476"/>
              <a:gd name="T30" fmla="*/ 267 w 476"/>
              <a:gd name="T31" fmla="*/ 227 h 476"/>
              <a:gd name="T32" fmla="*/ 111 w 476"/>
              <a:gd name="T33" fmla="*/ 67 h 476"/>
              <a:gd name="T34" fmla="*/ 178 w 476"/>
              <a:gd name="T35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6" h="476">
                <a:moveTo>
                  <a:pt x="297" y="0"/>
                </a:moveTo>
                <a:lnTo>
                  <a:pt x="364" y="67"/>
                </a:lnTo>
                <a:lnTo>
                  <a:pt x="279" y="153"/>
                </a:lnTo>
                <a:lnTo>
                  <a:pt x="323" y="197"/>
                </a:lnTo>
                <a:lnTo>
                  <a:pt x="409" y="112"/>
                </a:lnTo>
                <a:lnTo>
                  <a:pt x="476" y="179"/>
                </a:lnTo>
                <a:lnTo>
                  <a:pt x="476" y="0"/>
                </a:lnTo>
                <a:lnTo>
                  <a:pt x="297" y="0"/>
                </a:lnTo>
                <a:close/>
                <a:moveTo>
                  <a:pt x="178" y="0"/>
                </a:moveTo>
                <a:lnTo>
                  <a:pt x="0" y="0"/>
                </a:lnTo>
                <a:lnTo>
                  <a:pt x="0" y="179"/>
                </a:lnTo>
                <a:lnTo>
                  <a:pt x="67" y="112"/>
                </a:lnTo>
                <a:lnTo>
                  <a:pt x="208" y="249"/>
                </a:lnTo>
                <a:lnTo>
                  <a:pt x="208" y="476"/>
                </a:lnTo>
                <a:lnTo>
                  <a:pt x="267" y="476"/>
                </a:lnTo>
                <a:lnTo>
                  <a:pt x="267" y="227"/>
                </a:lnTo>
                <a:lnTo>
                  <a:pt x="111" y="67"/>
                </a:lnTo>
                <a:lnTo>
                  <a:pt x="17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027"/>
          <p:cNvSpPr>
            <a:spLocks/>
          </p:cNvSpPr>
          <p:nvPr/>
        </p:nvSpPr>
        <p:spPr bwMode="auto">
          <a:xfrm>
            <a:off x="1524000" y="3556000"/>
            <a:ext cx="762000" cy="762000"/>
          </a:xfrm>
          <a:custGeom>
            <a:avLst/>
            <a:gdLst>
              <a:gd name="T0" fmla="*/ 480 w 480"/>
              <a:gd name="T1" fmla="*/ 44 h 480"/>
              <a:gd name="T2" fmla="*/ 436 w 480"/>
              <a:gd name="T3" fmla="*/ 0 h 480"/>
              <a:gd name="T4" fmla="*/ 64 w 480"/>
              <a:gd name="T5" fmla="*/ 372 h 480"/>
              <a:gd name="T6" fmla="*/ 64 w 480"/>
              <a:gd name="T7" fmla="*/ 160 h 480"/>
              <a:gd name="T8" fmla="*/ 0 w 480"/>
              <a:gd name="T9" fmla="*/ 160 h 480"/>
              <a:gd name="T10" fmla="*/ 0 w 480"/>
              <a:gd name="T11" fmla="*/ 480 h 480"/>
              <a:gd name="T12" fmla="*/ 320 w 480"/>
              <a:gd name="T13" fmla="*/ 480 h 480"/>
              <a:gd name="T14" fmla="*/ 320 w 480"/>
              <a:gd name="T15" fmla="*/ 416 h 480"/>
              <a:gd name="T16" fmla="*/ 108 w 480"/>
              <a:gd name="T17" fmla="*/ 416 h 480"/>
              <a:gd name="T18" fmla="*/ 480 w 480"/>
              <a:gd name="T19" fmla="*/ 4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480">
                <a:moveTo>
                  <a:pt x="480" y="44"/>
                </a:moveTo>
                <a:lnTo>
                  <a:pt x="436" y="0"/>
                </a:lnTo>
                <a:lnTo>
                  <a:pt x="64" y="372"/>
                </a:lnTo>
                <a:lnTo>
                  <a:pt x="64" y="160"/>
                </a:lnTo>
                <a:lnTo>
                  <a:pt x="0" y="160"/>
                </a:lnTo>
                <a:lnTo>
                  <a:pt x="0" y="480"/>
                </a:lnTo>
                <a:lnTo>
                  <a:pt x="320" y="480"/>
                </a:lnTo>
                <a:lnTo>
                  <a:pt x="320" y="416"/>
                </a:lnTo>
                <a:lnTo>
                  <a:pt x="108" y="416"/>
                </a:lnTo>
                <a:lnTo>
                  <a:pt x="480" y="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030"/>
          <p:cNvSpPr>
            <a:spLocks/>
          </p:cNvSpPr>
          <p:nvPr/>
        </p:nvSpPr>
        <p:spPr bwMode="auto">
          <a:xfrm>
            <a:off x="15616238" y="1679575"/>
            <a:ext cx="762000" cy="446088"/>
          </a:xfrm>
          <a:custGeom>
            <a:avLst/>
            <a:gdLst>
              <a:gd name="T0" fmla="*/ 0 w 480"/>
              <a:gd name="T1" fmla="*/ 37 h 281"/>
              <a:gd name="T2" fmla="*/ 240 w 480"/>
              <a:gd name="T3" fmla="*/ 281 h 281"/>
              <a:gd name="T4" fmla="*/ 426 w 480"/>
              <a:gd name="T5" fmla="*/ 92 h 281"/>
              <a:gd name="T6" fmla="*/ 426 w 480"/>
              <a:gd name="T7" fmla="*/ 217 h 281"/>
              <a:gd name="T8" fmla="*/ 480 w 480"/>
              <a:gd name="T9" fmla="*/ 217 h 281"/>
              <a:gd name="T10" fmla="*/ 480 w 480"/>
              <a:gd name="T11" fmla="*/ 0 h 281"/>
              <a:gd name="T12" fmla="*/ 266 w 480"/>
              <a:gd name="T13" fmla="*/ 0 h 281"/>
              <a:gd name="T14" fmla="*/ 266 w 480"/>
              <a:gd name="T15" fmla="*/ 54 h 281"/>
              <a:gd name="T16" fmla="*/ 390 w 480"/>
              <a:gd name="T17" fmla="*/ 54 h 281"/>
              <a:gd name="T18" fmla="*/ 240 w 480"/>
              <a:gd name="T19" fmla="*/ 206 h 281"/>
              <a:gd name="T20" fmla="*/ 36 w 480"/>
              <a:gd name="T21" fmla="*/ 0 h 281"/>
              <a:gd name="T22" fmla="*/ 0 w 480"/>
              <a:gd name="T23" fmla="*/ 37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281">
                <a:moveTo>
                  <a:pt x="0" y="37"/>
                </a:moveTo>
                <a:lnTo>
                  <a:pt x="240" y="281"/>
                </a:lnTo>
                <a:lnTo>
                  <a:pt x="426" y="92"/>
                </a:lnTo>
                <a:lnTo>
                  <a:pt x="426" y="217"/>
                </a:lnTo>
                <a:lnTo>
                  <a:pt x="480" y="217"/>
                </a:lnTo>
                <a:lnTo>
                  <a:pt x="480" y="0"/>
                </a:lnTo>
                <a:lnTo>
                  <a:pt x="266" y="0"/>
                </a:lnTo>
                <a:lnTo>
                  <a:pt x="266" y="54"/>
                </a:lnTo>
                <a:lnTo>
                  <a:pt x="390" y="54"/>
                </a:lnTo>
                <a:lnTo>
                  <a:pt x="240" y="206"/>
                </a:lnTo>
                <a:lnTo>
                  <a:pt x="36" y="0"/>
                </a:lnTo>
                <a:lnTo>
                  <a:pt x="0" y="3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033"/>
          <p:cNvSpPr>
            <a:spLocks/>
          </p:cNvSpPr>
          <p:nvPr/>
        </p:nvSpPr>
        <p:spPr bwMode="auto">
          <a:xfrm>
            <a:off x="13266738" y="1679575"/>
            <a:ext cx="762000" cy="446088"/>
          </a:xfrm>
          <a:custGeom>
            <a:avLst/>
            <a:gdLst>
              <a:gd name="T0" fmla="*/ 443 w 480"/>
              <a:gd name="T1" fmla="*/ 0 h 281"/>
              <a:gd name="T2" fmla="*/ 240 w 480"/>
              <a:gd name="T3" fmla="*/ 206 h 281"/>
              <a:gd name="T4" fmla="*/ 90 w 480"/>
              <a:gd name="T5" fmla="*/ 54 h 281"/>
              <a:gd name="T6" fmla="*/ 213 w 480"/>
              <a:gd name="T7" fmla="*/ 54 h 281"/>
              <a:gd name="T8" fmla="*/ 213 w 480"/>
              <a:gd name="T9" fmla="*/ 0 h 281"/>
              <a:gd name="T10" fmla="*/ 0 w 480"/>
              <a:gd name="T11" fmla="*/ 0 h 281"/>
              <a:gd name="T12" fmla="*/ 0 w 480"/>
              <a:gd name="T13" fmla="*/ 217 h 281"/>
              <a:gd name="T14" fmla="*/ 53 w 480"/>
              <a:gd name="T15" fmla="*/ 217 h 281"/>
              <a:gd name="T16" fmla="*/ 53 w 480"/>
              <a:gd name="T17" fmla="*/ 92 h 281"/>
              <a:gd name="T18" fmla="*/ 240 w 480"/>
              <a:gd name="T19" fmla="*/ 281 h 281"/>
              <a:gd name="T20" fmla="*/ 480 w 480"/>
              <a:gd name="T21" fmla="*/ 37 h 281"/>
              <a:gd name="T22" fmla="*/ 443 w 480"/>
              <a:gd name="T23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281">
                <a:moveTo>
                  <a:pt x="443" y="0"/>
                </a:moveTo>
                <a:lnTo>
                  <a:pt x="240" y="206"/>
                </a:lnTo>
                <a:lnTo>
                  <a:pt x="90" y="54"/>
                </a:lnTo>
                <a:lnTo>
                  <a:pt x="213" y="54"/>
                </a:lnTo>
                <a:lnTo>
                  <a:pt x="213" y="0"/>
                </a:lnTo>
                <a:lnTo>
                  <a:pt x="0" y="0"/>
                </a:lnTo>
                <a:lnTo>
                  <a:pt x="0" y="217"/>
                </a:lnTo>
                <a:lnTo>
                  <a:pt x="53" y="217"/>
                </a:lnTo>
                <a:lnTo>
                  <a:pt x="53" y="92"/>
                </a:lnTo>
                <a:lnTo>
                  <a:pt x="240" y="281"/>
                </a:lnTo>
                <a:lnTo>
                  <a:pt x="480" y="37"/>
                </a:lnTo>
                <a:lnTo>
                  <a:pt x="443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036"/>
          <p:cNvSpPr>
            <a:spLocks noEditPoints="1"/>
          </p:cNvSpPr>
          <p:nvPr/>
        </p:nvSpPr>
        <p:spPr bwMode="auto">
          <a:xfrm>
            <a:off x="11006138" y="1519238"/>
            <a:ext cx="581025" cy="762000"/>
          </a:xfrm>
          <a:custGeom>
            <a:avLst/>
            <a:gdLst>
              <a:gd name="T0" fmla="*/ 327 w 366"/>
              <a:gd name="T1" fmla="*/ 480 h 480"/>
              <a:gd name="T2" fmla="*/ 366 w 366"/>
              <a:gd name="T3" fmla="*/ 441 h 480"/>
              <a:gd name="T4" fmla="*/ 269 w 366"/>
              <a:gd name="T5" fmla="*/ 345 h 480"/>
              <a:gd name="T6" fmla="*/ 230 w 366"/>
              <a:gd name="T7" fmla="*/ 384 h 480"/>
              <a:gd name="T8" fmla="*/ 327 w 366"/>
              <a:gd name="T9" fmla="*/ 480 h 480"/>
              <a:gd name="T10" fmla="*/ 54 w 366"/>
              <a:gd name="T11" fmla="*/ 128 h 480"/>
              <a:gd name="T12" fmla="*/ 155 w 366"/>
              <a:gd name="T13" fmla="*/ 128 h 480"/>
              <a:gd name="T14" fmla="*/ 155 w 366"/>
              <a:gd name="T15" fmla="*/ 288 h 480"/>
              <a:gd name="T16" fmla="*/ 0 w 366"/>
              <a:gd name="T17" fmla="*/ 441 h 480"/>
              <a:gd name="T18" fmla="*/ 40 w 366"/>
              <a:gd name="T19" fmla="*/ 480 h 480"/>
              <a:gd name="T20" fmla="*/ 212 w 366"/>
              <a:gd name="T21" fmla="*/ 309 h 480"/>
              <a:gd name="T22" fmla="*/ 212 w 366"/>
              <a:gd name="T23" fmla="*/ 128 h 480"/>
              <a:gd name="T24" fmla="*/ 312 w 366"/>
              <a:gd name="T25" fmla="*/ 128 h 480"/>
              <a:gd name="T26" fmla="*/ 183 w 366"/>
              <a:gd name="T27" fmla="*/ 0 h 480"/>
              <a:gd name="T28" fmla="*/ 54 w 366"/>
              <a:gd name="T29" fmla="*/ 12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6" h="480">
                <a:moveTo>
                  <a:pt x="327" y="480"/>
                </a:moveTo>
                <a:lnTo>
                  <a:pt x="366" y="441"/>
                </a:lnTo>
                <a:lnTo>
                  <a:pt x="269" y="345"/>
                </a:lnTo>
                <a:lnTo>
                  <a:pt x="230" y="384"/>
                </a:lnTo>
                <a:lnTo>
                  <a:pt x="327" y="480"/>
                </a:lnTo>
                <a:close/>
                <a:moveTo>
                  <a:pt x="54" y="128"/>
                </a:moveTo>
                <a:lnTo>
                  <a:pt x="155" y="128"/>
                </a:lnTo>
                <a:lnTo>
                  <a:pt x="155" y="288"/>
                </a:lnTo>
                <a:lnTo>
                  <a:pt x="0" y="441"/>
                </a:lnTo>
                <a:lnTo>
                  <a:pt x="40" y="480"/>
                </a:lnTo>
                <a:lnTo>
                  <a:pt x="212" y="309"/>
                </a:lnTo>
                <a:lnTo>
                  <a:pt x="212" y="128"/>
                </a:lnTo>
                <a:lnTo>
                  <a:pt x="312" y="128"/>
                </a:lnTo>
                <a:lnTo>
                  <a:pt x="183" y="0"/>
                </a:lnTo>
                <a:lnTo>
                  <a:pt x="54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039"/>
          <p:cNvSpPr>
            <a:spLocks/>
          </p:cNvSpPr>
          <p:nvPr/>
        </p:nvSpPr>
        <p:spPr bwMode="auto">
          <a:xfrm>
            <a:off x="8578850" y="1517650"/>
            <a:ext cx="762000" cy="762000"/>
          </a:xfrm>
          <a:custGeom>
            <a:avLst/>
            <a:gdLst>
              <a:gd name="T0" fmla="*/ 160 w 480"/>
              <a:gd name="T1" fmla="*/ 0 h 480"/>
              <a:gd name="T2" fmla="*/ 160 w 480"/>
              <a:gd name="T3" fmla="*/ 64 h 480"/>
              <a:gd name="T4" fmla="*/ 372 w 480"/>
              <a:gd name="T5" fmla="*/ 64 h 480"/>
              <a:gd name="T6" fmla="*/ 0 w 480"/>
              <a:gd name="T7" fmla="*/ 436 h 480"/>
              <a:gd name="T8" fmla="*/ 44 w 480"/>
              <a:gd name="T9" fmla="*/ 480 h 480"/>
              <a:gd name="T10" fmla="*/ 416 w 480"/>
              <a:gd name="T11" fmla="*/ 108 h 480"/>
              <a:gd name="T12" fmla="*/ 416 w 480"/>
              <a:gd name="T13" fmla="*/ 320 h 480"/>
              <a:gd name="T14" fmla="*/ 480 w 480"/>
              <a:gd name="T15" fmla="*/ 320 h 480"/>
              <a:gd name="T16" fmla="*/ 480 w 480"/>
              <a:gd name="T17" fmla="*/ 0 h 480"/>
              <a:gd name="T18" fmla="*/ 160 w 480"/>
              <a:gd name="T1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480">
                <a:moveTo>
                  <a:pt x="160" y="0"/>
                </a:moveTo>
                <a:lnTo>
                  <a:pt x="160" y="64"/>
                </a:lnTo>
                <a:lnTo>
                  <a:pt x="372" y="64"/>
                </a:lnTo>
                <a:lnTo>
                  <a:pt x="0" y="436"/>
                </a:lnTo>
                <a:lnTo>
                  <a:pt x="44" y="480"/>
                </a:lnTo>
                <a:lnTo>
                  <a:pt x="416" y="108"/>
                </a:lnTo>
                <a:lnTo>
                  <a:pt x="416" y="320"/>
                </a:lnTo>
                <a:lnTo>
                  <a:pt x="480" y="320"/>
                </a:lnTo>
                <a:lnTo>
                  <a:pt x="480" y="0"/>
                </a:lnTo>
                <a:lnTo>
                  <a:pt x="16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042"/>
          <p:cNvSpPr>
            <a:spLocks/>
          </p:cNvSpPr>
          <p:nvPr/>
        </p:nvSpPr>
        <p:spPr bwMode="auto">
          <a:xfrm>
            <a:off x="6219825" y="1758950"/>
            <a:ext cx="762000" cy="288925"/>
          </a:xfrm>
          <a:custGeom>
            <a:avLst/>
            <a:gdLst>
              <a:gd name="T0" fmla="*/ 96 w 192"/>
              <a:gd name="T1" fmla="*/ 16 h 71"/>
              <a:gd name="T2" fmla="*/ 59 w 192"/>
              <a:gd name="T3" fmla="*/ 22 h 71"/>
              <a:gd name="T4" fmla="*/ 59 w 192"/>
              <a:gd name="T5" fmla="*/ 47 h 71"/>
              <a:gd name="T6" fmla="*/ 55 w 192"/>
              <a:gd name="T7" fmla="*/ 54 h 71"/>
              <a:gd name="T8" fmla="*/ 33 w 192"/>
              <a:gd name="T9" fmla="*/ 69 h 71"/>
              <a:gd name="T10" fmla="*/ 28 w 192"/>
              <a:gd name="T11" fmla="*/ 71 h 71"/>
              <a:gd name="T12" fmla="*/ 22 w 192"/>
              <a:gd name="T13" fmla="*/ 69 h 71"/>
              <a:gd name="T14" fmla="*/ 2 w 192"/>
              <a:gd name="T15" fmla="*/ 49 h 71"/>
              <a:gd name="T16" fmla="*/ 0 w 192"/>
              <a:gd name="T17" fmla="*/ 43 h 71"/>
              <a:gd name="T18" fmla="*/ 2 w 192"/>
              <a:gd name="T19" fmla="*/ 37 h 71"/>
              <a:gd name="T20" fmla="*/ 96 w 192"/>
              <a:gd name="T21" fmla="*/ 0 h 71"/>
              <a:gd name="T22" fmla="*/ 190 w 192"/>
              <a:gd name="T23" fmla="*/ 37 h 71"/>
              <a:gd name="T24" fmla="*/ 192 w 192"/>
              <a:gd name="T25" fmla="*/ 43 h 71"/>
              <a:gd name="T26" fmla="*/ 190 w 192"/>
              <a:gd name="T27" fmla="*/ 49 h 71"/>
              <a:gd name="T28" fmla="*/ 170 w 192"/>
              <a:gd name="T29" fmla="*/ 68 h 71"/>
              <a:gd name="T30" fmla="*/ 164 w 192"/>
              <a:gd name="T31" fmla="*/ 71 h 71"/>
              <a:gd name="T32" fmla="*/ 159 w 192"/>
              <a:gd name="T33" fmla="*/ 69 h 71"/>
              <a:gd name="T34" fmla="*/ 137 w 192"/>
              <a:gd name="T35" fmla="*/ 54 h 71"/>
              <a:gd name="T36" fmla="*/ 133 w 192"/>
              <a:gd name="T37" fmla="*/ 47 h 71"/>
              <a:gd name="T38" fmla="*/ 133 w 192"/>
              <a:gd name="T39" fmla="*/ 22 h 71"/>
              <a:gd name="T40" fmla="*/ 96 w 192"/>
              <a:gd name="T41" fmla="*/ 1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71">
                <a:moveTo>
                  <a:pt x="96" y="16"/>
                </a:moveTo>
                <a:cubicBezTo>
                  <a:pt x="83" y="16"/>
                  <a:pt x="71" y="18"/>
                  <a:pt x="59" y="22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50"/>
                  <a:pt x="57" y="52"/>
                  <a:pt x="55" y="54"/>
                </a:cubicBezTo>
                <a:cubicBezTo>
                  <a:pt x="47" y="58"/>
                  <a:pt x="40" y="63"/>
                  <a:pt x="33" y="69"/>
                </a:cubicBezTo>
                <a:cubicBezTo>
                  <a:pt x="32" y="70"/>
                  <a:pt x="30" y="71"/>
                  <a:pt x="28" y="71"/>
                </a:cubicBezTo>
                <a:cubicBezTo>
                  <a:pt x="26" y="71"/>
                  <a:pt x="24" y="70"/>
                  <a:pt x="22" y="6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41"/>
                  <a:pt x="1" y="39"/>
                  <a:pt x="2" y="37"/>
                </a:cubicBezTo>
                <a:cubicBezTo>
                  <a:pt x="27" y="14"/>
                  <a:pt x="60" y="0"/>
                  <a:pt x="96" y="0"/>
                </a:cubicBezTo>
                <a:cubicBezTo>
                  <a:pt x="132" y="0"/>
                  <a:pt x="165" y="14"/>
                  <a:pt x="190" y="37"/>
                </a:cubicBezTo>
                <a:cubicBezTo>
                  <a:pt x="191" y="39"/>
                  <a:pt x="192" y="41"/>
                  <a:pt x="192" y="43"/>
                </a:cubicBezTo>
                <a:cubicBezTo>
                  <a:pt x="192" y="45"/>
                  <a:pt x="191" y="47"/>
                  <a:pt x="190" y="49"/>
                </a:cubicBezTo>
                <a:cubicBezTo>
                  <a:pt x="170" y="68"/>
                  <a:pt x="170" y="68"/>
                  <a:pt x="170" y="68"/>
                </a:cubicBezTo>
                <a:cubicBezTo>
                  <a:pt x="168" y="70"/>
                  <a:pt x="166" y="71"/>
                  <a:pt x="164" y="71"/>
                </a:cubicBezTo>
                <a:cubicBezTo>
                  <a:pt x="162" y="71"/>
                  <a:pt x="160" y="70"/>
                  <a:pt x="159" y="69"/>
                </a:cubicBezTo>
                <a:cubicBezTo>
                  <a:pt x="152" y="63"/>
                  <a:pt x="145" y="58"/>
                  <a:pt x="137" y="54"/>
                </a:cubicBezTo>
                <a:cubicBezTo>
                  <a:pt x="135" y="52"/>
                  <a:pt x="133" y="50"/>
                  <a:pt x="133" y="47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121" y="18"/>
                  <a:pt x="109" y="16"/>
                  <a:pt x="96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045"/>
          <p:cNvSpPr>
            <a:spLocks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048"/>
          <p:cNvSpPr>
            <a:spLocks noEditPoints="1"/>
          </p:cNvSpPr>
          <p:nvPr/>
        </p:nvSpPr>
        <p:spPr bwMode="auto">
          <a:xfrm>
            <a:off x="1528763" y="1565275"/>
            <a:ext cx="752475" cy="679450"/>
          </a:xfrm>
          <a:custGeom>
            <a:avLst/>
            <a:gdLst>
              <a:gd name="T0" fmla="*/ 237 w 474"/>
              <a:gd name="T1" fmla="*/ 0 h 428"/>
              <a:gd name="T2" fmla="*/ 0 w 474"/>
              <a:gd name="T3" fmla="*/ 428 h 428"/>
              <a:gd name="T4" fmla="*/ 474 w 474"/>
              <a:gd name="T5" fmla="*/ 95 h 428"/>
              <a:gd name="T6" fmla="*/ 237 w 474"/>
              <a:gd name="T7" fmla="*/ 95 h 428"/>
              <a:gd name="T8" fmla="*/ 47 w 474"/>
              <a:gd name="T9" fmla="*/ 380 h 428"/>
              <a:gd name="T10" fmla="*/ 95 w 474"/>
              <a:gd name="T11" fmla="*/ 333 h 428"/>
              <a:gd name="T12" fmla="*/ 95 w 474"/>
              <a:gd name="T13" fmla="*/ 380 h 428"/>
              <a:gd name="T14" fmla="*/ 47 w 474"/>
              <a:gd name="T15" fmla="*/ 285 h 428"/>
              <a:gd name="T16" fmla="*/ 95 w 474"/>
              <a:gd name="T17" fmla="*/ 238 h 428"/>
              <a:gd name="T18" fmla="*/ 95 w 474"/>
              <a:gd name="T19" fmla="*/ 285 h 428"/>
              <a:gd name="T20" fmla="*/ 47 w 474"/>
              <a:gd name="T21" fmla="*/ 190 h 428"/>
              <a:gd name="T22" fmla="*/ 95 w 474"/>
              <a:gd name="T23" fmla="*/ 143 h 428"/>
              <a:gd name="T24" fmla="*/ 95 w 474"/>
              <a:gd name="T25" fmla="*/ 190 h 428"/>
              <a:gd name="T26" fmla="*/ 47 w 474"/>
              <a:gd name="T27" fmla="*/ 95 h 428"/>
              <a:gd name="T28" fmla="*/ 95 w 474"/>
              <a:gd name="T29" fmla="*/ 48 h 428"/>
              <a:gd name="T30" fmla="*/ 95 w 474"/>
              <a:gd name="T31" fmla="*/ 95 h 428"/>
              <a:gd name="T32" fmla="*/ 142 w 474"/>
              <a:gd name="T33" fmla="*/ 380 h 428"/>
              <a:gd name="T34" fmla="*/ 190 w 474"/>
              <a:gd name="T35" fmla="*/ 333 h 428"/>
              <a:gd name="T36" fmla="*/ 190 w 474"/>
              <a:gd name="T37" fmla="*/ 380 h 428"/>
              <a:gd name="T38" fmla="*/ 142 w 474"/>
              <a:gd name="T39" fmla="*/ 285 h 428"/>
              <a:gd name="T40" fmla="*/ 190 w 474"/>
              <a:gd name="T41" fmla="*/ 238 h 428"/>
              <a:gd name="T42" fmla="*/ 190 w 474"/>
              <a:gd name="T43" fmla="*/ 285 h 428"/>
              <a:gd name="T44" fmla="*/ 142 w 474"/>
              <a:gd name="T45" fmla="*/ 190 h 428"/>
              <a:gd name="T46" fmla="*/ 190 w 474"/>
              <a:gd name="T47" fmla="*/ 143 h 428"/>
              <a:gd name="T48" fmla="*/ 190 w 474"/>
              <a:gd name="T49" fmla="*/ 190 h 428"/>
              <a:gd name="T50" fmla="*/ 142 w 474"/>
              <a:gd name="T51" fmla="*/ 95 h 428"/>
              <a:gd name="T52" fmla="*/ 190 w 474"/>
              <a:gd name="T53" fmla="*/ 48 h 428"/>
              <a:gd name="T54" fmla="*/ 190 w 474"/>
              <a:gd name="T55" fmla="*/ 95 h 428"/>
              <a:gd name="T56" fmla="*/ 237 w 474"/>
              <a:gd name="T57" fmla="*/ 380 h 428"/>
              <a:gd name="T58" fmla="*/ 284 w 474"/>
              <a:gd name="T59" fmla="*/ 333 h 428"/>
              <a:gd name="T60" fmla="*/ 237 w 474"/>
              <a:gd name="T61" fmla="*/ 285 h 428"/>
              <a:gd name="T62" fmla="*/ 284 w 474"/>
              <a:gd name="T63" fmla="*/ 238 h 428"/>
              <a:gd name="T64" fmla="*/ 237 w 474"/>
              <a:gd name="T65" fmla="*/ 190 h 428"/>
              <a:gd name="T66" fmla="*/ 427 w 474"/>
              <a:gd name="T67" fmla="*/ 143 h 428"/>
              <a:gd name="T68" fmla="*/ 427 w 474"/>
              <a:gd name="T69" fmla="*/ 380 h 428"/>
              <a:gd name="T70" fmla="*/ 332 w 474"/>
              <a:gd name="T71" fmla="*/ 190 h 428"/>
              <a:gd name="T72" fmla="*/ 379 w 474"/>
              <a:gd name="T73" fmla="*/ 238 h 428"/>
              <a:gd name="T74" fmla="*/ 379 w 474"/>
              <a:gd name="T75" fmla="*/ 190 h 428"/>
              <a:gd name="T76" fmla="*/ 332 w 474"/>
              <a:gd name="T77" fmla="*/ 285 h 428"/>
              <a:gd name="T78" fmla="*/ 379 w 474"/>
              <a:gd name="T79" fmla="*/ 333 h 428"/>
              <a:gd name="T80" fmla="*/ 379 w 474"/>
              <a:gd name="T81" fmla="*/ 285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4" h="428">
                <a:moveTo>
                  <a:pt x="237" y="95"/>
                </a:moveTo>
                <a:lnTo>
                  <a:pt x="237" y="0"/>
                </a:lnTo>
                <a:lnTo>
                  <a:pt x="0" y="0"/>
                </a:lnTo>
                <a:lnTo>
                  <a:pt x="0" y="428"/>
                </a:lnTo>
                <a:lnTo>
                  <a:pt x="474" y="428"/>
                </a:lnTo>
                <a:lnTo>
                  <a:pt x="474" y="95"/>
                </a:lnTo>
                <a:lnTo>
                  <a:pt x="237" y="95"/>
                </a:lnTo>
                <a:lnTo>
                  <a:pt x="237" y="95"/>
                </a:lnTo>
                <a:close/>
                <a:moveTo>
                  <a:pt x="95" y="380"/>
                </a:moveTo>
                <a:lnTo>
                  <a:pt x="47" y="380"/>
                </a:lnTo>
                <a:lnTo>
                  <a:pt x="47" y="333"/>
                </a:lnTo>
                <a:lnTo>
                  <a:pt x="95" y="333"/>
                </a:lnTo>
                <a:lnTo>
                  <a:pt x="95" y="380"/>
                </a:lnTo>
                <a:lnTo>
                  <a:pt x="95" y="380"/>
                </a:lnTo>
                <a:close/>
                <a:moveTo>
                  <a:pt x="95" y="285"/>
                </a:moveTo>
                <a:lnTo>
                  <a:pt x="47" y="285"/>
                </a:lnTo>
                <a:lnTo>
                  <a:pt x="47" y="238"/>
                </a:lnTo>
                <a:lnTo>
                  <a:pt x="95" y="238"/>
                </a:lnTo>
                <a:lnTo>
                  <a:pt x="95" y="285"/>
                </a:lnTo>
                <a:lnTo>
                  <a:pt x="95" y="285"/>
                </a:lnTo>
                <a:close/>
                <a:moveTo>
                  <a:pt x="95" y="190"/>
                </a:moveTo>
                <a:lnTo>
                  <a:pt x="47" y="190"/>
                </a:lnTo>
                <a:lnTo>
                  <a:pt x="47" y="143"/>
                </a:lnTo>
                <a:lnTo>
                  <a:pt x="95" y="143"/>
                </a:lnTo>
                <a:lnTo>
                  <a:pt x="95" y="190"/>
                </a:lnTo>
                <a:lnTo>
                  <a:pt x="95" y="190"/>
                </a:lnTo>
                <a:close/>
                <a:moveTo>
                  <a:pt x="95" y="95"/>
                </a:moveTo>
                <a:lnTo>
                  <a:pt x="47" y="95"/>
                </a:lnTo>
                <a:lnTo>
                  <a:pt x="47" y="48"/>
                </a:lnTo>
                <a:lnTo>
                  <a:pt x="95" y="48"/>
                </a:lnTo>
                <a:lnTo>
                  <a:pt x="95" y="95"/>
                </a:lnTo>
                <a:lnTo>
                  <a:pt x="95" y="95"/>
                </a:lnTo>
                <a:close/>
                <a:moveTo>
                  <a:pt x="190" y="380"/>
                </a:moveTo>
                <a:lnTo>
                  <a:pt x="142" y="380"/>
                </a:lnTo>
                <a:lnTo>
                  <a:pt x="142" y="333"/>
                </a:lnTo>
                <a:lnTo>
                  <a:pt x="190" y="333"/>
                </a:lnTo>
                <a:lnTo>
                  <a:pt x="190" y="380"/>
                </a:lnTo>
                <a:lnTo>
                  <a:pt x="190" y="380"/>
                </a:lnTo>
                <a:close/>
                <a:moveTo>
                  <a:pt x="190" y="285"/>
                </a:moveTo>
                <a:lnTo>
                  <a:pt x="142" y="285"/>
                </a:lnTo>
                <a:lnTo>
                  <a:pt x="142" y="238"/>
                </a:lnTo>
                <a:lnTo>
                  <a:pt x="190" y="238"/>
                </a:lnTo>
                <a:lnTo>
                  <a:pt x="190" y="285"/>
                </a:lnTo>
                <a:lnTo>
                  <a:pt x="190" y="285"/>
                </a:lnTo>
                <a:close/>
                <a:moveTo>
                  <a:pt x="190" y="190"/>
                </a:moveTo>
                <a:lnTo>
                  <a:pt x="142" y="190"/>
                </a:lnTo>
                <a:lnTo>
                  <a:pt x="142" y="143"/>
                </a:lnTo>
                <a:lnTo>
                  <a:pt x="190" y="143"/>
                </a:lnTo>
                <a:lnTo>
                  <a:pt x="190" y="190"/>
                </a:lnTo>
                <a:lnTo>
                  <a:pt x="190" y="190"/>
                </a:lnTo>
                <a:close/>
                <a:moveTo>
                  <a:pt x="190" y="95"/>
                </a:moveTo>
                <a:lnTo>
                  <a:pt x="142" y="95"/>
                </a:lnTo>
                <a:lnTo>
                  <a:pt x="142" y="48"/>
                </a:lnTo>
                <a:lnTo>
                  <a:pt x="190" y="48"/>
                </a:lnTo>
                <a:lnTo>
                  <a:pt x="190" y="95"/>
                </a:lnTo>
                <a:lnTo>
                  <a:pt x="190" y="95"/>
                </a:lnTo>
                <a:close/>
                <a:moveTo>
                  <a:pt x="427" y="380"/>
                </a:moveTo>
                <a:lnTo>
                  <a:pt x="237" y="380"/>
                </a:lnTo>
                <a:lnTo>
                  <a:pt x="237" y="333"/>
                </a:lnTo>
                <a:lnTo>
                  <a:pt x="284" y="333"/>
                </a:lnTo>
                <a:lnTo>
                  <a:pt x="284" y="285"/>
                </a:lnTo>
                <a:lnTo>
                  <a:pt x="237" y="285"/>
                </a:lnTo>
                <a:lnTo>
                  <a:pt x="237" y="238"/>
                </a:lnTo>
                <a:lnTo>
                  <a:pt x="284" y="238"/>
                </a:lnTo>
                <a:lnTo>
                  <a:pt x="284" y="190"/>
                </a:lnTo>
                <a:lnTo>
                  <a:pt x="237" y="190"/>
                </a:lnTo>
                <a:lnTo>
                  <a:pt x="237" y="143"/>
                </a:lnTo>
                <a:lnTo>
                  <a:pt x="427" y="143"/>
                </a:lnTo>
                <a:lnTo>
                  <a:pt x="427" y="380"/>
                </a:lnTo>
                <a:lnTo>
                  <a:pt x="427" y="380"/>
                </a:lnTo>
                <a:close/>
                <a:moveTo>
                  <a:pt x="379" y="190"/>
                </a:moveTo>
                <a:lnTo>
                  <a:pt x="332" y="190"/>
                </a:lnTo>
                <a:lnTo>
                  <a:pt x="332" y="238"/>
                </a:lnTo>
                <a:lnTo>
                  <a:pt x="379" y="238"/>
                </a:lnTo>
                <a:lnTo>
                  <a:pt x="379" y="190"/>
                </a:lnTo>
                <a:lnTo>
                  <a:pt x="379" y="190"/>
                </a:lnTo>
                <a:close/>
                <a:moveTo>
                  <a:pt x="379" y="285"/>
                </a:moveTo>
                <a:lnTo>
                  <a:pt x="332" y="285"/>
                </a:lnTo>
                <a:lnTo>
                  <a:pt x="332" y="333"/>
                </a:lnTo>
                <a:lnTo>
                  <a:pt x="379" y="333"/>
                </a:lnTo>
                <a:lnTo>
                  <a:pt x="379" y="285"/>
                </a:lnTo>
                <a:lnTo>
                  <a:pt x="379" y="28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5842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message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 sim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portable wifi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present to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ring volume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rss feed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current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current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primary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primary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stop screen 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calls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textsms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voicemail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vpn key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0" name="Freeform 1912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93 w 176"/>
              <a:gd name="T1" fmla="*/ 32 h 96"/>
              <a:gd name="T2" fmla="*/ 48 w 176"/>
              <a:gd name="T3" fmla="*/ 0 h 96"/>
              <a:gd name="T4" fmla="*/ 0 w 176"/>
              <a:gd name="T5" fmla="*/ 48 h 96"/>
              <a:gd name="T6" fmla="*/ 48 w 176"/>
              <a:gd name="T7" fmla="*/ 96 h 96"/>
              <a:gd name="T8" fmla="*/ 93 w 176"/>
              <a:gd name="T9" fmla="*/ 64 h 96"/>
              <a:gd name="T10" fmla="*/ 128 w 176"/>
              <a:gd name="T11" fmla="*/ 64 h 96"/>
              <a:gd name="T12" fmla="*/ 128 w 176"/>
              <a:gd name="T13" fmla="*/ 96 h 96"/>
              <a:gd name="T14" fmla="*/ 160 w 176"/>
              <a:gd name="T15" fmla="*/ 96 h 96"/>
              <a:gd name="T16" fmla="*/ 160 w 176"/>
              <a:gd name="T17" fmla="*/ 64 h 96"/>
              <a:gd name="T18" fmla="*/ 176 w 176"/>
              <a:gd name="T19" fmla="*/ 64 h 96"/>
              <a:gd name="T20" fmla="*/ 176 w 176"/>
              <a:gd name="T21" fmla="*/ 32 h 96"/>
              <a:gd name="T22" fmla="*/ 93 w 176"/>
              <a:gd name="T23" fmla="*/ 32 h 96"/>
              <a:gd name="T24" fmla="*/ 48 w 176"/>
              <a:gd name="T25" fmla="*/ 64 h 96"/>
              <a:gd name="T26" fmla="*/ 32 w 176"/>
              <a:gd name="T27" fmla="*/ 48 h 96"/>
              <a:gd name="T28" fmla="*/ 48 w 176"/>
              <a:gd name="T29" fmla="*/ 32 h 96"/>
              <a:gd name="T30" fmla="*/ 64 w 176"/>
              <a:gd name="T31" fmla="*/ 48 h 96"/>
              <a:gd name="T32" fmla="*/ 48 w 176"/>
              <a:gd name="T33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96">
                <a:moveTo>
                  <a:pt x="93" y="32"/>
                </a:moveTo>
                <a:cubicBezTo>
                  <a:pt x="87" y="13"/>
                  <a:pt x="69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69" y="96"/>
                  <a:pt x="87" y="83"/>
                  <a:pt x="93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32"/>
                  <a:pt x="176" y="32"/>
                  <a:pt x="176" y="32"/>
                </a:cubicBezTo>
                <a:lnTo>
                  <a:pt x="93" y="32"/>
                </a:ln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915"/>
          <p:cNvSpPr>
            <a:spLocks noEditPoints="1"/>
          </p:cNvSpPr>
          <p:nvPr/>
        </p:nvSpPr>
        <p:spPr bwMode="auto">
          <a:xfrm>
            <a:off x="6219825" y="5792788"/>
            <a:ext cx="762000" cy="354013"/>
          </a:xfrm>
          <a:custGeom>
            <a:avLst/>
            <a:gdLst>
              <a:gd name="T0" fmla="*/ 148 w 192"/>
              <a:gd name="T1" fmla="*/ 0 h 88"/>
              <a:gd name="T2" fmla="*/ 104 w 192"/>
              <a:gd name="T3" fmla="*/ 44 h 88"/>
              <a:gd name="T4" fmla="*/ 114 w 192"/>
              <a:gd name="T5" fmla="*/ 72 h 88"/>
              <a:gd name="T6" fmla="*/ 78 w 192"/>
              <a:gd name="T7" fmla="*/ 72 h 88"/>
              <a:gd name="T8" fmla="*/ 88 w 192"/>
              <a:gd name="T9" fmla="*/ 44 h 88"/>
              <a:gd name="T10" fmla="*/ 44 w 192"/>
              <a:gd name="T11" fmla="*/ 0 h 88"/>
              <a:gd name="T12" fmla="*/ 0 w 192"/>
              <a:gd name="T13" fmla="*/ 44 h 88"/>
              <a:gd name="T14" fmla="*/ 44 w 192"/>
              <a:gd name="T15" fmla="*/ 88 h 88"/>
              <a:gd name="T16" fmla="*/ 148 w 192"/>
              <a:gd name="T17" fmla="*/ 88 h 88"/>
              <a:gd name="T18" fmla="*/ 192 w 192"/>
              <a:gd name="T19" fmla="*/ 44 h 88"/>
              <a:gd name="T20" fmla="*/ 148 w 192"/>
              <a:gd name="T21" fmla="*/ 0 h 88"/>
              <a:gd name="T22" fmla="*/ 44 w 192"/>
              <a:gd name="T23" fmla="*/ 72 h 88"/>
              <a:gd name="T24" fmla="*/ 16 w 192"/>
              <a:gd name="T25" fmla="*/ 44 h 88"/>
              <a:gd name="T26" fmla="*/ 44 w 192"/>
              <a:gd name="T27" fmla="*/ 16 h 88"/>
              <a:gd name="T28" fmla="*/ 72 w 192"/>
              <a:gd name="T29" fmla="*/ 44 h 88"/>
              <a:gd name="T30" fmla="*/ 44 w 192"/>
              <a:gd name="T31" fmla="*/ 72 h 88"/>
              <a:gd name="T32" fmla="*/ 148 w 192"/>
              <a:gd name="T33" fmla="*/ 72 h 88"/>
              <a:gd name="T34" fmla="*/ 120 w 192"/>
              <a:gd name="T35" fmla="*/ 44 h 88"/>
              <a:gd name="T36" fmla="*/ 148 w 192"/>
              <a:gd name="T37" fmla="*/ 16 h 88"/>
              <a:gd name="T38" fmla="*/ 176 w 192"/>
              <a:gd name="T39" fmla="*/ 44 h 88"/>
              <a:gd name="T40" fmla="*/ 148 w 192"/>
              <a:gd name="T41" fmla="*/ 7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88">
                <a:moveTo>
                  <a:pt x="148" y="0"/>
                </a:moveTo>
                <a:cubicBezTo>
                  <a:pt x="124" y="0"/>
                  <a:pt x="104" y="20"/>
                  <a:pt x="104" y="44"/>
                </a:cubicBezTo>
                <a:cubicBezTo>
                  <a:pt x="104" y="55"/>
                  <a:pt x="108" y="64"/>
                  <a:pt x="114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84" y="64"/>
                  <a:pt x="88" y="55"/>
                  <a:pt x="88" y="44"/>
                </a:cubicBezTo>
                <a:cubicBezTo>
                  <a:pt x="88" y="20"/>
                  <a:pt x="68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72" y="88"/>
                  <a:pt x="192" y="68"/>
                  <a:pt x="192" y="44"/>
                </a:cubicBezTo>
                <a:cubicBezTo>
                  <a:pt x="192" y="20"/>
                  <a:pt x="172" y="0"/>
                  <a:pt x="148" y="0"/>
                </a:cubicBezTo>
                <a:close/>
                <a:moveTo>
                  <a:pt x="44" y="72"/>
                </a:moveTo>
                <a:cubicBezTo>
                  <a:pt x="29" y="72"/>
                  <a:pt x="16" y="59"/>
                  <a:pt x="16" y="44"/>
                </a:cubicBezTo>
                <a:cubicBezTo>
                  <a:pt x="16" y="29"/>
                  <a:pt x="29" y="16"/>
                  <a:pt x="44" y="16"/>
                </a:cubicBezTo>
                <a:cubicBezTo>
                  <a:pt x="59" y="16"/>
                  <a:pt x="72" y="29"/>
                  <a:pt x="72" y="44"/>
                </a:cubicBezTo>
                <a:cubicBezTo>
                  <a:pt x="72" y="59"/>
                  <a:pt x="59" y="72"/>
                  <a:pt x="44" y="72"/>
                </a:cubicBezTo>
                <a:close/>
                <a:moveTo>
                  <a:pt x="148" y="72"/>
                </a:moveTo>
                <a:cubicBezTo>
                  <a:pt x="133" y="72"/>
                  <a:pt x="120" y="59"/>
                  <a:pt x="120" y="44"/>
                </a:cubicBezTo>
                <a:cubicBezTo>
                  <a:pt x="120" y="29"/>
                  <a:pt x="133" y="16"/>
                  <a:pt x="148" y="16"/>
                </a:cubicBezTo>
                <a:cubicBezTo>
                  <a:pt x="163" y="16"/>
                  <a:pt x="176" y="29"/>
                  <a:pt x="176" y="44"/>
                </a:cubicBezTo>
                <a:cubicBezTo>
                  <a:pt x="176" y="59"/>
                  <a:pt x="163" y="72"/>
                  <a:pt x="148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918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56 w 160"/>
              <a:gd name="T19" fmla="*/ 72 h 160"/>
              <a:gd name="T20" fmla="*/ 40 w 160"/>
              <a:gd name="T21" fmla="*/ 72 h 160"/>
              <a:gd name="T22" fmla="*/ 40 w 160"/>
              <a:gd name="T23" fmla="*/ 56 h 160"/>
              <a:gd name="T24" fmla="*/ 56 w 160"/>
              <a:gd name="T25" fmla="*/ 56 h 160"/>
              <a:gd name="T26" fmla="*/ 56 w 160"/>
              <a:gd name="T27" fmla="*/ 72 h 160"/>
              <a:gd name="T28" fmla="*/ 88 w 160"/>
              <a:gd name="T29" fmla="*/ 72 h 160"/>
              <a:gd name="T30" fmla="*/ 72 w 160"/>
              <a:gd name="T31" fmla="*/ 72 h 160"/>
              <a:gd name="T32" fmla="*/ 72 w 160"/>
              <a:gd name="T33" fmla="*/ 56 h 160"/>
              <a:gd name="T34" fmla="*/ 88 w 160"/>
              <a:gd name="T35" fmla="*/ 56 h 160"/>
              <a:gd name="T36" fmla="*/ 88 w 160"/>
              <a:gd name="T37" fmla="*/ 72 h 160"/>
              <a:gd name="T38" fmla="*/ 120 w 160"/>
              <a:gd name="T39" fmla="*/ 72 h 160"/>
              <a:gd name="T40" fmla="*/ 104 w 160"/>
              <a:gd name="T41" fmla="*/ 72 h 160"/>
              <a:gd name="T42" fmla="*/ 104 w 160"/>
              <a:gd name="T43" fmla="*/ 56 h 160"/>
              <a:gd name="T44" fmla="*/ 120 w 160"/>
              <a:gd name="T45" fmla="*/ 56 h 160"/>
              <a:gd name="T46" fmla="*/ 120 w 160"/>
              <a:gd name="T4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56"/>
                  <a:pt x="40" y="56"/>
                  <a:pt x="40" y="56"/>
                </a:cubicBezTo>
                <a:cubicBezTo>
                  <a:pt x="56" y="56"/>
                  <a:pt x="56" y="56"/>
                  <a:pt x="56" y="56"/>
                </a:cubicBezTo>
                <a:lnTo>
                  <a:pt x="56" y="72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921"/>
          <p:cNvSpPr>
            <a:spLocks/>
          </p:cNvSpPr>
          <p:nvPr/>
        </p:nvSpPr>
        <p:spPr bwMode="auto">
          <a:xfrm>
            <a:off x="1524000" y="5680075"/>
            <a:ext cx="766763" cy="577850"/>
          </a:xfrm>
          <a:custGeom>
            <a:avLst/>
            <a:gdLst>
              <a:gd name="T0" fmla="*/ 128 w 160"/>
              <a:gd name="T1" fmla="*/ 0 h 120"/>
              <a:gd name="T2" fmla="*/ 96 w 160"/>
              <a:gd name="T3" fmla="*/ 32 h 120"/>
              <a:gd name="T4" fmla="*/ 120 w 160"/>
              <a:gd name="T5" fmla="*/ 32 h 120"/>
              <a:gd name="T6" fmla="*/ 120 w 160"/>
              <a:gd name="T7" fmla="*/ 88 h 120"/>
              <a:gd name="T8" fmla="*/ 104 w 160"/>
              <a:gd name="T9" fmla="*/ 104 h 120"/>
              <a:gd name="T10" fmla="*/ 88 w 160"/>
              <a:gd name="T11" fmla="*/ 88 h 120"/>
              <a:gd name="T12" fmla="*/ 88 w 160"/>
              <a:gd name="T13" fmla="*/ 32 h 120"/>
              <a:gd name="T14" fmla="*/ 56 w 160"/>
              <a:gd name="T15" fmla="*/ 0 h 120"/>
              <a:gd name="T16" fmla="*/ 24 w 160"/>
              <a:gd name="T17" fmla="*/ 32 h 120"/>
              <a:gd name="T18" fmla="*/ 24 w 160"/>
              <a:gd name="T19" fmla="*/ 88 h 120"/>
              <a:gd name="T20" fmla="*/ 0 w 160"/>
              <a:gd name="T21" fmla="*/ 88 h 120"/>
              <a:gd name="T22" fmla="*/ 32 w 160"/>
              <a:gd name="T23" fmla="*/ 120 h 120"/>
              <a:gd name="T24" fmla="*/ 64 w 160"/>
              <a:gd name="T25" fmla="*/ 88 h 120"/>
              <a:gd name="T26" fmla="*/ 40 w 160"/>
              <a:gd name="T27" fmla="*/ 88 h 120"/>
              <a:gd name="T28" fmla="*/ 40 w 160"/>
              <a:gd name="T29" fmla="*/ 32 h 120"/>
              <a:gd name="T30" fmla="*/ 56 w 160"/>
              <a:gd name="T31" fmla="*/ 16 h 120"/>
              <a:gd name="T32" fmla="*/ 72 w 160"/>
              <a:gd name="T33" fmla="*/ 32 h 120"/>
              <a:gd name="T34" fmla="*/ 72 w 160"/>
              <a:gd name="T35" fmla="*/ 88 h 120"/>
              <a:gd name="T36" fmla="*/ 104 w 160"/>
              <a:gd name="T37" fmla="*/ 120 h 120"/>
              <a:gd name="T38" fmla="*/ 136 w 160"/>
              <a:gd name="T39" fmla="*/ 88 h 120"/>
              <a:gd name="T40" fmla="*/ 136 w 160"/>
              <a:gd name="T41" fmla="*/ 32 h 120"/>
              <a:gd name="T42" fmla="*/ 160 w 160"/>
              <a:gd name="T43" fmla="*/ 32 h 120"/>
              <a:gd name="T44" fmla="*/ 128 w 160"/>
              <a:gd name="T4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20">
                <a:moveTo>
                  <a:pt x="128" y="0"/>
                </a:moveTo>
                <a:cubicBezTo>
                  <a:pt x="96" y="32"/>
                  <a:pt x="96" y="32"/>
                  <a:pt x="96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95" y="104"/>
                  <a:pt x="88" y="97"/>
                  <a:pt x="88" y="88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14"/>
                  <a:pt x="74" y="0"/>
                  <a:pt x="56" y="0"/>
                </a:cubicBezTo>
                <a:cubicBezTo>
                  <a:pt x="38" y="0"/>
                  <a:pt x="24" y="14"/>
                  <a:pt x="24" y="32"/>
                </a:cubicBezTo>
                <a:cubicBezTo>
                  <a:pt x="24" y="88"/>
                  <a:pt x="24" y="88"/>
                  <a:pt x="24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64" y="88"/>
                  <a:pt x="64" y="88"/>
                  <a:pt x="6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23"/>
                  <a:pt x="47" y="16"/>
                  <a:pt x="56" y="16"/>
                </a:cubicBezTo>
                <a:cubicBezTo>
                  <a:pt x="65" y="16"/>
                  <a:pt x="72" y="23"/>
                  <a:pt x="72" y="32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06"/>
                  <a:pt x="86" y="120"/>
                  <a:pt x="104" y="120"/>
                </a:cubicBezTo>
                <a:cubicBezTo>
                  <a:pt x="122" y="120"/>
                  <a:pt x="136" y="106"/>
                  <a:pt x="136" y="8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924"/>
          <p:cNvSpPr>
            <a:spLocks noEditPoints="1"/>
          </p:cNvSpPr>
          <p:nvPr/>
        </p:nvSpPr>
        <p:spPr bwMode="auto">
          <a:xfrm>
            <a:off x="15617825" y="3603625"/>
            <a:ext cx="762000" cy="666750"/>
          </a:xfrm>
          <a:custGeom>
            <a:avLst/>
            <a:gdLst>
              <a:gd name="T0" fmla="*/ 170 w 192"/>
              <a:gd name="T1" fmla="*/ 130 h 168"/>
              <a:gd name="T2" fmla="*/ 186 w 192"/>
              <a:gd name="T3" fmla="*/ 146 h 168"/>
              <a:gd name="T4" fmla="*/ 192 w 192"/>
              <a:gd name="T5" fmla="*/ 146 h 168"/>
              <a:gd name="T6" fmla="*/ 192 w 192"/>
              <a:gd name="T7" fmla="*/ 130 h 168"/>
              <a:gd name="T8" fmla="*/ 170 w 192"/>
              <a:gd name="T9" fmla="*/ 130 h 168"/>
              <a:gd name="T10" fmla="*/ 176 w 192"/>
              <a:gd name="T11" fmla="*/ 114 h 168"/>
              <a:gd name="T12" fmla="*/ 176 w 192"/>
              <a:gd name="T13" fmla="*/ 34 h 168"/>
              <a:gd name="T14" fmla="*/ 160 w 192"/>
              <a:gd name="T15" fmla="*/ 18 h 168"/>
              <a:gd name="T16" fmla="*/ 58 w 192"/>
              <a:gd name="T17" fmla="*/ 18 h 168"/>
              <a:gd name="T18" fmla="*/ 100 w 192"/>
              <a:gd name="T19" fmla="*/ 60 h 168"/>
              <a:gd name="T20" fmla="*/ 104 w 192"/>
              <a:gd name="T21" fmla="*/ 59 h 168"/>
              <a:gd name="T22" fmla="*/ 104 w 192"/>
              <a:gd name="T23" fmla="*/ 42 h 168"/>
              <a:gd name="T24" fmla="*/ 136 w 192"/>
              <a:gd name="T25" fmla="*/ 72 h 168"/>
              <a:gd name="T26" fmla="*/ 123 w 192"/>
              <a:gd name="T27" fmla="*/ 84 h 168"/>
              <a:gd name="T28" fmla="*/ 168 w 192"/>
              <a:gd name="T29" fmla="*/ 128 h 168"/>
              <a:gd name="T30" fmla="*/ 176 w 192"/>
              <a:gd name="T31" fmla="*/ 114 h 168"/>
              <a:gd name="T32" fmla="*/ 19 w 192"/>
              <a:gd name="T33" fmla="*/ 0 h 168"/>
              <a:gd name="T34" fmla="*/ 9 w 192"/>
              <a:gd name="T35" fmla="*/ 10 h 168"/>
              <a:gd name="T36" fmla="*/ 21 w 192"/>
              <a:gd name="T37" fmla="*/ 22 h 168"/>
              <a:gd name="T38" fmla="*/ 16 w 192"/>
              <a:gd name="T39" fmla="*/ 34 h 168"/>
              <a:gd name="T40" fmla="*/ 16 w 192"/>
              <a:gd name="T41" fmla="*/ 114 h 168"/>
              <a:gd name="T42" fmla="*/ 32 w 192"/>
              <a:gd name="T43" fmla="*/ 130 h 168"/>
              <a:gd name="T44" fmla="*/ 0 w 192"/>
              <a:gd name="T45" fmla="*/ 130 h 168"/>
              <a:gd name="T46" fmla="*/ 0 w 192"/>
              <a:gd name="T47" fmla="*/ 146 h 168"/>
              <a:gd name="T48" fmla="*/ 145 w 192"/>
              <a:gd name="T49" fmla="*/ 146 h 168"/>
              <a:gd name="T50" fmla="*/ 167 w 192"/>
              <a:gd name="T51" fmla="*/ 168 h 168"/>
              <a:gd name="T52" fmla="*/ 177 w 192"/>
              <a:gd name="T53" fmla="*/ 158 h 168"/>
              <a:gd name="T54" fmla="*/ 19 w 192"/>
              <a:gd name="T55" fmla="*/ 0 h 168"/>
              <a:gd name="T56" fmla="*/ 56 w 192"/>
              <a:gd name="T57" fmla="*/ 106 h 168"/>
              <a:gd name="T58" fmla="*/ 73 w 192"/>
              <a:gd name="T59" fmla="*/ 74 h 168"/>
              <a:gd name="T60" fmla="*/ 85 w 192"/>
              <a:gd name="T61" fmla="*/ 86 h 168"/>
              <a:gd name="T62" fmla="*/ 56 w 192"/>
              <a:gd name="T63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68">
                <a:moveTo>
                  <a:pt x="170" y="130"/>
                </a:moveTo>
                <a:cubicBezTo>
                  <a:pt x="186" y="146"/>
                  <a:pt x="186" y="146"/>
                  <a:pt x="186" y="146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30"/>
                  <a:pt x="192" y="130"/>
                  <a:pt x="192" y="130"/>
                </a:cubicBezTo>
                <a:lnTo>
                  <a:pt x="170" y="130"/>
                </a:lnTo>
                <a:close/>
                <a:moveTo>
                  <a:pt x="176" y="114"/>
                </a:moveTo>
                <a:cubicBezTo>
                  <a:pt x="176" y="34"/>
                  <a:pt x="176" y="34"/>
                  <a:pt x="176" y="34"/>
                </a:cubicBezTo>
                <a:cubicBezTo>
                  <a:pt x="176" y="25"/>
                  <a:pt x="169" y="18"/>
                  <a:pt x="160" y="18"/>
                </a:cubicBezTo>
                <a:cubicBezTo>
                  <a:pt x="58" y="18"/>
                  <a:pt x="58" y="18"/>
                  <a:pt x="58" y="18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1" y="60"/>
                  <a:pt x="102" y="59"/>
                  <a:pt x="104" y="59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3" y="125"/>
                  <a:pt x="176" y="120"/>
                  <a:pt x="176" y="114"/>
                </a:cubicBezTo>
                <a:close/>
                <a:moveTo>
                  <a:pt x="19" y="0"/>
                </a:moveTo>
                <a:cubicBezTo>
                  <a:pt x="9" y="10"/>
                  <a:pt x="9" y="10"/>
                  <a:pt x="9" y="10"/>
                </a:cubicBezTo>
                <a:cubicBezTo>
                  <a:pt x="21" y="22"/>
                  <a:pt x="21" y="22"/>
                  <a:pt x="21" y="22"/>
                </a:cubicBezTo>
                <a:cubicBezTo>
                  <a:pt x="18" y="25"/>
                  <a:pt x="16" y="29"/>
                  <a:pt x="16" y="3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6" y="123"/>
                  <a:pt x="23" y="130"/>
                  <a:pt x="32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6"/>
                  <a:pt x="0" y="146"/>
                  <a:pt x="0" y="146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77" y="158"/>
                  <a:pt x="177" y="158"/>
                  <a:pt x="177" y="158"/>
                </a:cubicBezTo>
                <a:lnTo>
                  <a:pt x="19" y="0"/>
                </a:lnTo>
                <a:close/>
                <a:moveTo>
                  <a:pt x="56" y="106"/>
                </a:moveTo>
                <a:cubicBezTo>
                  <a:pt x="58" y="94"/>
                  <a:pt x="63" y="83"/>
                  <a:pt x="73" y="74"/>
                </a:cubicBezTo>
                <a:cubicBezTo>
                  <a:pt x="85" y="86"/>
                  <a:pt x="85" y="86"/>
                  <a:pt x="85" y="86"/>
                </a:cubicBezTo>
                <a:cubicBezTo>
                  <a:pt x="73" y="89"/>
                  <a:pt x="64" y="96"/>
                  <a:pt x="56" y="10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927"/>
          <p:cNvSpPr>
            <a:spLocks noEditPoints="1"/>
          </p:cNvSpPr>
          <p:nvPr/>
        </p:nvSpPr>
        <p:spPr bwMode="auto">
          <a:xfrm>
            <a:off x="134112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930"/>
          <p:cNvSpPr>
            <a:spLocks noEditPoints="1"/>
          </p:cNvSpPr>
          <p:nvPr/>
        </p:nvSpPr>
        <p:spPr bwMode="auto">
          <a:xfrm>
            <a:off x="10926763" y="3690938"/>
            <a:ext cx="757238" cy="487363"/>
          </a:xfrm>
          <a:custGeom>
            <a:avLst/>
            <a:gdLst>
              <a:gd name="T0" fmla="*/ 0 w 176"/>
              <a:gd name="T1" fmla="*/ 16 h 112"/>
              <a:gd name="T2" fmla="*/ 0 w 176"/>
              <a:gd name="T3" fmla="*/ 96 h 112"/>
              <a:gd name="T4" fmla="*/ 16 w 176"/>
              <a:gd name="T5" fmla="*/ 112 h 112"/>
              <a:gd name="T6" fmla="*/ 160 w 176"/>
              <a:gd name="T7" fmla="*/ 112 h 112"/>
              <a:gd name="T8" fmla="*/ 176 w 176"/>
              <a:gd name="T9" fmla="*/ 96 h 112"/>
              <a:gd name="T10" fmla="*/ 176 w 176"/>
              <a:gd name="T11" fmla="*/ 16 h 112"/>
              <a:gd name="T12" fmla="*/ 160 w 176"/>
              <a:gd name="T13" fmla="*/ 0 h 112"/>
              <a:gd name="T14" fmla="*/ 16 w 176"/>
              <a:gd name="T15" fmla="*/ 0 h 112"/>
              <a:gd name="T16" fmla="*/ 0 w 176"/>
              <a:gd name="T17" fmla="*/ 16 h 112"/>
              <a:gd name="T18" fmla="*/ 144 w 176"/>
              <a:gd name="T19" fmla="*/ 16 h 112"/>
              <a:gd name="T20" fmla="*/ 144 w 176"/>
              <a:gd name="T21" fmla="*/ 96 h 112"/>
              <a:gd name="T22" fmla="*/ 32 w 176"/>
              <a:gd name="T23" fmla="*/ 96 h 112"/>
              <a:gd name="T24" fmla="*/ 32 w 176"/>
              <a:gd name="T25" fmla="*/ 16 h 112"/>
              <a:gd name="T26" fmla="*/ 144 w 176"/>
              <a:gd name="T27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12">
                <a:moveTo>
                  <a:pt x="0" y="16"/>
                </a:move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44" y="16"/>
                </a:moveTo>
                <a:cubicBezTo>
                  <a:pt x="144" y="96"/>
                  <a:pt x="144" y="96"/>
                  <a:pt x="144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lnTo>
                  <a:pt x="144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1933"/>
          <p:cNvSpPr>
            <a:spLocks noEditPoints="1"/>
          </p:cNvSpPr>
          <p:nvPr/>
        </p:nvSpPr>
        <p:spPr bwMode="auto">
          <a:xfrm>
            <a:off x="87122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1936"/>
          <p:cNvSpPr>
            <a:spLocks noEditPoints="1"/>
          </p:cNvSpPr>
          <p:nvPr/>
        </p:nvSpPr>
        <p:spPr bwMode="auto">
          <a:xfrm>
            <a:off x="6227763" y="3690938"/>
            <a:ext cx="757238" cy="487363"/>
          </a:xfrm>
          <a:custGeom>
            <a:avLst/>
            <a:gdLst>
              <a:gd name="T0" fmla="*/ 0 w 176"/>
              <a:gd name="T1" fmla="*/ 16 h 112"/>
              <a:gd name="T2" fmla="*/ 0 w 176"/>
              <a:gd name="T3" fmla="*/ 96 h 112"/>
              <a:gd name="T4" fmla="*/ 16 w 176"/>
              <a:gd name="T5" fmla="*/ 112 h 112"/>
              <a:gd name="T6" fmla="*/ 160 w 176"/>
              <a:gd name="T7" fmla="*/ 112 h 112"/>
              <a:gd name="T8" fmla="*/ 176 w 176"/>
              <a:gd name="T9" fmla="*/ 96 h 112"/>
              <a:gd name="T10" fmla="*/ 176 w 176"/>
              <a:gd name="T11" fmla="*/ 16 h 112"/>
              <a:gd name="T12" fmla="*/ 160 w 176"/>
              <a:gd name="T13" fmla="*/ 0 h 112"/>
              <a:gd name="T14" fmla="*/ 16 w 176"/>
              <a:gd name="T15" fmla="*/ 0 h 112"/>
              <a:gd name="T16" fmla="*/ 0 w 176"/>
              <a:gd name="T17" fmla="*/ 16 h 112"/>
              <a:gd name="T18" fmla="*/ 144 w 176"/>
              <a:gd name="T19" fmla="*/ 16 h 112"/>
              <a:gd name="T20" fmla="*/ 144 w 176"/>
              <a:gd name="T21" fmla="*/ 96 h 112"/>
              <a:gd name="T22" fmla="*/ 32 w 176"/>
              <a:gd name="T23" fmla="*/ 96 h 112"/>
              <a:gd name="T24" fmla="*/ 32 w 176"/>
              <a:gd name="T25" fmla="*/ 16 h 112"/>
              <a:gd name="T26" fmla="*/ 144 w 176"/>
              <a:gd name="T27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12">
                <a:moveTo>
                  <a:pt x="0" y="16"/>
                </a:move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44" y="16"/>
                </a:moveTo>
                <a:cubicBezTo>
                  <a:pt x="144" y="96"/>
                  <a:pt x="144" y="96"/>
                  <a:pt x="144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lnTo>
                  <a:pt x="144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1939"/>
          <p:cNvSpPr>
            <a:spLocks noEditPoints="1"/>
          </p:cNvSpPr>
          <p:nvPr/>
        </p:nvSpPr>
        <p:spPr bwMode="auto">
          <a:xfrm>
            <a:off x="3968750" y="3560763"/>
            <a:ext cx="576263" cy="757238"/>
          </a:xfrm>
          <a:custGeom>
            <a:avLst/>
            <a:gdLst>
              <a:gd name="T0" fmla="*/ 22 w 124"/>
              <a:gd name="T1" fmla="*/ 49 h 164"/>
              <a:gd name="T2" fmla="*/ 33 w 124"/>
              <a:gd name="T3" fmla="*/ 60 h 164"/>
              <a:gd name="T4" fmla="*/ 62 w 124"/>
              <a:gd name="T5" fmla="*/ 48 h 164"/>
              <a:gd name="T6" fmla="*/ 91 w 124"/>
              <a:gd name="T7" fmla="*/ 60 h 164"/>
              <a:gd name="T8" fmla="*/ 102 w 124"/>
              <a:gd name="T9" fmla="*/ 49 h 164"/>
              <a:gd name="T10" fmla="*/ 62 w 124"/>
              <a:gd name="T11" fmla="*/ 32 h 164"/>
              <a:gd name="T12" fmla="*/ 22 w 124"/>
              <a:gd name="T13" fmla="*/ 49 h 164"/>
              <a:gd name="T14" fmla="*/ 62 w 124"/>
              <a:gd name="T15" fmla="*/ 0 h 164"/>
              <a:gd name="T16" fmla="*/ 0 w 124"/>
              <a:gd name="T17" fmla="*/ 26 h 164"/>
              <a:gd name="T18" fmla="*/ 11 w 124"/>
              <a:gd name="T19" fmla="*/ 37 h 164"/>
              <a:gd name="T20" fmla="*/ 62 w 124"/>
              <a:gd name="T21" fmla="*/ 16 h 164"/>
              <a:gd name="T22" fmla="*/ 113 w 124"/>
              <a:gd name="T23" fmla="*/ 37 h 164"/>
              <a:gd name="T24" fmla="*/ 124 w 124"/>
              <a:gd name="T25" fmla="*/ 26 h 164"/>
              <a:gd name="T26" fmla="*/ 62 w 124"/>
              <a:gd name="T27" fmla="*/ 0 h 164"/>
              <a:gd name="T28" fmla="*/ 85 w 124"/>
              <a:gd name="T29" fmla="*/ 68 h 164"/>
              <a:gd name="T30" fmla="*/ 39 w 124"/>
              <a:gd name="T31" fmla="*/ 68 h 164"/>
              <a:gd name="T32" fmla="*/ 30 w 124"/>
              <a:gd name="T33" fmla="*/ 77 h 164"/>
              <a:gd name="T34" fmla="*/ 30 w 124"/>
              <a:gd name="T35" fmla="*/ 155 h 164"/>
              <a:gd name="T36" fmla="*/ 39 w 124"/>
              <a:gd name="T37" fmla="*/ 164 h 164"/>
              <a:gd name="T38" fmla="*/ 85 w 124"/>
              <a:gd name="T39" fmla="*/ 164 h 164"/>
              <a:gd name="T40" fmla="*/ 94 w 124"/>
              <a:gd name="T41" fmla="*/ 155 h 164"/>
              <a:gd name="T42" fmla="*/ 94 w 124"/>
              <a:gd name="T43" fmla="*/ 77 h 164"/>
              <a:gd name="T44" fmla="*/ 85 w 124"/>
              <a:gd name="T45" fmla="*/ 68 h 164"/>
              <a:gd name="T46" fmla="*/ 86 w 124"/>
              <a:gd name="T47" fmla="*/ 148 h 164"/>
              <a:gd name="T48" fmla="*/ 38 w 124"/>
              <a:gd name="T49" fmla="*/ 148 h 164"/>
              <a:gd name="T50" fmla="*/ 38 w 124"/>
              <a:gd name="T51" fmla="*/ 84 h 164"/>
              <a:gd name="T52" fmla="*/ 86 w 124"/>
              <a:gd name="T53" fmla="*/ 84 h 164"/>
              <a:gd name="T54" fmla="*/ 86 w 124"/>
              <a:gd name="T55" fmla="*/ 14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164">
                <a:moveTo>
                  <a:pt x="22" y="49"/>
                </a:moveTo>
                <a:cubicBezTo>
                  <a:pt x="33" y="60"/>
                  <a:pt x="33" y="60"/>
                  <a:pt x="33" y="60"/>
                </a:cubicBezTo>
                <a:cubicBezTo>
                  <a:pt x="41" y="53"/>
                  <a:pt x="51" y="48"/>
                  <a:pt x="62" y="48"/>
                </a:cubicBezTo>
                <a:cubicBezTo>
                  <a:pt x="73" y="48"/>
                  <a:pt x="83" y="53"/>
                  <a:pt x="91" y="60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92" y="38"/>
                  <a:pt x="78" y="32"/>
                  <a:pt x="62" y="32"/>
                </a:cubicBezTo>
                <a:cubicBezTo>
                  <a:pt x="46" y="32"/>
                  <a:pt x="32" y="38"/>
                  <a:pt x="22" y="49"/>
                </a:cubicBezTo>
                <a:close/>
                <a:moveTo>
                  <a:pt x="62" y="0"/>
                </a:moveTo>
                <a:cubicBezTo>
                  <a:pt x="38" y="0"/>
                  <a:pt x="16" y="10"/>
                  <a:pt x="0" y="26"/>
                </a:cubicBezTo>
                <a:cubicBezTo>
                  <a:pt x="11" y="37"/>
                  <a:pt x="11" y="37"/>
                  <a:pt x="11" y="37"/>
                </a:cubicBezTo>
                <a:cubicBezTo>
                  <a:pt x="24" y="24"/>
                  <a:pt x="42" y="16"/>
                  <a:pt x="62" y="16"/>
                </a:cubicBezTo>
                <a:cubicBezTo>
                  <a:pt x="82" y="16"/>
                  <a:pt x="100" y="24"/>
                  <a:pt x="113" y="37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08" y="10"/>
                  <a:pt x="86" y="0"/>
                  <a:pt x="62" y="0"/>
                </a:cubicBezTo>
                <a:close/>
                <a:moveTo>
                  <a:pt x="85" y="68"/>
                </a:moveTo>
                <a:cubicBezTo>
                  <a:pt x="39" y="68"/>
                  <a:pt x="39" y="68"/>
                  <a:pt x="39" y="68"/>
                </a:cubicBezTo>
                <a:cubicBezTo>
                  <a:pt x="34" y="68"/>
                  <a:pt x="30" y="72"/>
                  <a:pt x="30" y="77"/>
                </a:cubicBezTo>
                <a:cubicBezTo>
                  <a:pt x="30" y="155"/>
                  <a:pt x="30" y="155"/>
                  <a:pt x="30" y="155"/>
                </a:cubicBezTo>
                <a:cubicBezTo>
                  <a:pt x="30" y="160"/>
                  <a:pt x="34" y="164"/>
                  <a:pt x="39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90" y="164"/>
                  <a:pt x="94" y="160"/>
                  <a:pt x="94" y="155"/>
                </a:cubicBezTo>
                <a:cubicBezTo>
                  <a:pt x="94" y="77"/>
                  <a:pt x="94" y="77"/>
                  <a:pt x="94" y="77"/>
                </a:cubicBezTo>
                <a:cubicBezTo>
                  <a:pt x="94" y="72"/>
                  <a:pt x="90" y="68"/>
                  <a:pt x="85" y="68"/>
                </a:cubicBezTo>
                <a:close/>
                <a:moveTo>
                  <a:pt x="86" y="148"/>
                </a:moveTo>
                <a:cubicBezTo>
                  <a:pt x="38" y="148"/>
                  <a:pt x="38" y="148"/>
                  <a:pt x="38" y="148"/>
                </a:cubicBezTo>
                <a:cubicBezTo>
                  <a:pt x="38" y="84"/>
                  <a:pt x="38" y="84"/>
                  <a:pt x="38" y="84"/>
                </a:cubicBezTo>
                <a:cubicBezTo>
                  <a:pt x="86" y="84"/>
                  <a:pt x="86" y="84"/>
                  <a:pt x="86" y="84"/>
                </a:cubicBezTo>
                <a:lnTo>
                  <a:pt x="86" y="1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1942"/>
          <p:cNvSpPr>
            <a:spLocks noEditPoints="1"/>
          </p:cNvSpPr>
          <p:nvPr/>
        </p:nvSpPr>
        <p:spPr bwMode="auto">
          <a:xfrm>
            <a:off x="1520825" y="3679825"/>
            <a:ext cx="762000" cy="511175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104 w 192"/>
              <a:gd name="T27" fmla="*/ 84 h 128"/>
              <a:gd name="T28" fmla="*/ 104 w 192"/>
              <a:gd name="T29" fmla="*/ 66 h 128"/>
              <a:gd name="T30" fmla="*/ 56 w 192"/>
              <a:gd name="T31" fmla="*/ 88 h 128"/>
              <a:gd name="T32" fmla="*/ 104 w 192"/>
              <a:gd name="T33" fmla="*/ 41 h 128"/>
              <a:gd name="T34" fmla="*/ 104 w 192"/>
              <a:gd name="T35" fmla="*/ 24 h 128"/>
              <a:gd name="T36" fmla="*/ 136 w 192"/>
              <a:gd name="T37" fmla="*/ 54 h 128"/>
              <a:gd name="T38" fmla="*/ 104 w 192"/>
              <a:gd name="T3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104" y="84"/>
                </a:moveTo>
                <a:cubicBezTo>
                  <a:pt x="104" y="66"/>
                  <a:pt x="104" y="66"/>
                  <a:pt x="104" y="66"/>
                </a:cubicBezTo>
                <a:cubicBezTo>
                  <a:pt x="82" y="66"/>
                  <a:pt x="67" y="73"/>
                  <a:pt x="56" y="88"/>
                </a:cubicBezTo>
                <a:cubicBezTo>
                  <a:pt x="60" y="67"/>
                  <a:pt x="73" y="45"/>
                  <a:pt x="104" y="41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36" y="54"/>
                  <a:pt x="136" y="54"/>
                  <a:pt x="136" y="54"/>
                </a:cubicBezTo>
                <a:lnTo>
                  <a:pt x="104" y="8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Oval 1945"/>
          <p:cNvSpPr>
            <a:spLocks noChangeArrowheads="1"/>
          </p:cNvSpPr>
          <p:nvPr/>
        </p:nvSpPr>
        <p:spPr bwMode="auto">
          <a:xfrm>
            <a:off x="15627350" y="2068513"/>
            <a:ext cx="211138" cy="2111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1946"/>
          <p:cNvSpPr>
            <a:spLocks noEditPoints="1"/>
          </p:cNvSpPr>
          <p:nvPr/>
        </p:nvSpPr>
        <p:spPr bwMode="auto">
          <a:xfrm>
            <a:off x="15627350" y="1530350"/>
            <a:ext cx="749300" cy="749300"/>
          </a:xfrm>
          <a:custGeom>
            <a:avLst/>
            <a:gdLst>
              <a:gd name="T0" fmla="*/ 0 w 124"/>
              <a:gd name="T1" fmla="*/ 0 h 124"/>
              <a:gd name="T2" fmla="*/ 0 w 124"/>
              <a:gd name="T3" fmla="*/ 22 h 124"/>
              <a:gd name="T4" fmla="*/ 102 w 124"/>
              <a:gd name="T5" fmla="*/ 124 h 124"/>
              <a:gd name="T6" fmla="*/ 124 w 124"/>
              <a:gd name="T7" fmla="*/ 124 h 124"/>
              <a:gd name="T8" fmla="*/ 0 w 124"/>
              <a:gd name="T9" fmla="*/ 0 h 124"/>
              <a:gd name="T10" fmla="*/ 0 w 124"/>
              <a:gd name="T11" fmla="*/ 45 h 124"/>
              <a:gd name="T12" fmla="*/ 0 w 124"/>
              <a:gd name="T13" fmla="*/ 67 h 124"/>
              <a:gd name="T14" fmla="*/ 57 w 124"/>
              <a:gd name="T15" fmla="*/ 124 h 124"/>
              <a:gd name="T16" fmla="*/ 79 w 124"/>
              <a:gd name="T17" fmla="*/ 124 h 124"/>
              <a:gd name="T18" fmla="*/ 0 w 124"/>
              <a:gd name="T19" fmla="*/ 4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" h="124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56" y="22"/>
                  <a:pt x="102" y="68"/>
                  <a:pt x="102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55"/>
                  <a:pt x="69" y="0"/>
                  <a:pt x="0" y="0"/>
                </a:cubicBezTo>
                <a:close/>
                <a:moveTo>
                  <a:pt x="0" y="45"/>
                </a:moveTo>
                <a:cubicBezTo>
                  <a:pt x="0" y="67"/>
                  <a:pt x="0" y="67"/>
                  <a:pt x="0" y="67"/>
                </a:cubicBezTo>
                <a:cubicBezTo>
                  <a:pt x="31" y="67"/>
                  <a:pt x="57" y="93"/>
                  <a:pt x="57" y="124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79" y="80"/>
                  <a:pt x="44" y="45"/>
                  <a:pt x="0" y="4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1949"/>
          <p:cNvSpPr>
            <a:spLocks noEditPoints="1"/>
          </p:cNvSpPr>
          <p:nvPr/>
        </p:nvSpPr>
        <p:spPr bwMode="auto">
          <a:xfrm>
            <a:off x="13268325" y="1603375"/>
            <a:ext cx="762000" cy="600075"/>
          </a:xfrm>
          <a:custGeom>
            <a:avLst/>
            <a:gdLst>
              <a:gd name="T0" fmla="*/ 190 w 192"/>
              <a:gd name="T1" fmla="*/ 117 h 151"/>
              <a:gd name="T2" fmla="*/ 96 w 192"/>
              <a:gd name="T3" fmla="*/ 80 h 151"/>
              <a:gd name="T4" fmla="*/ 2 w 192"/>
              <a:gd name="T5" fmla="*/ 117 h 151"/>
              <a:gd name="T6" fmla="*/ 0 w 192"/>
              <a:gd name="T7" fmla="*/ 123 h 151"/>
              <a:gd name="T8" fmla="*/ 2 w 192"/>
              <a:gd name="T9" fmla="*/ 129 h 151"/>
              <a:gd name="T10" fmla="*/ 22 w 192"/>
              <a:gd name="T11" fmla="*/ 148 h 151"/>
              <a:gd name="T12" fmla="*/ 28 w 192"/>
              <a:gd name="T13" fmla="*/ 151 h 151"/>
              <a:gd name="T14" fmla="*/ 33 w 192"/>
              <a:gd name="T15" fmla="*/ 149 h 151"/>
              <a:gd name="T16" fmla="*/ 55 w 192"/>
              <a:gd name="T17" fmla="*/ 134 h 151"/>
              <a:gd name="T18" fmla="*/ 59 w 192"/>
              <a:gd name="T19" fmla="*/ 127 h 151"/>
              <a:gd name="T20" fmla="*/ 59 w 192"/>
              <a:gd name="T21" fmla="*/ 102 h 151"/>
              <a:gd name="T22" fmla="*/ 96 w 192"/>
              <a:gd name="T23" fmla="*/ 96 h 151"/>
              <a:gd name="T24" fmla="*/ 133 w 192"/>
              <a:gd name="T25" fmla="*/ 102 h 151"/>
              <a:gd name="T26" fmla="*/ 133 w 192"/>
              <a:gd name="T27" fmla="*/ 127 h 151"/>
              <a:gd name="T28" fmla="*/ 137 w 192"/>
              <a:gd name="T29" fmla="*/ 134 h 151"/>
              <a:gd name="T30" fmla="*/ 159 w 192"/>
              <a:gd name="T31" fmla="*/ 149 h 151"/>
              <a:gd name="T32" fmla="*/ 164 w 192"/>
              <a:gd name="T33" fmla="*/ 151 h 151"/>
              <a:gd name="T34" fmla="*/ 170 w 192"/>
              <a:gd name="T35" fmla="*/ 149 h 151"/>
              <a:gd name="T36" fmla="*/ 190 w 192"/>
              <a:gd name="T37" fmla="*/ 129 h 151"/>
              <a:gd name="T38" fmla="*/ 192 w 192"/>
              <a:gd name="T39" fmla="*/ 123 h 151"/>
              <a:gd name="T40" fmla="*/ 190 w 192"/>
              <a:gd name="T41" fmla="*/ 117 h 151"/>
              <a:gd name="T42" fmla="*/ 169 w 192"/>
              <a:gd name="T43" fmla="*/ 34 h 151"/>
              <a:gd name="T44" fmla="*/ 158 w 192"/>
              <a:gd name="T45" fmla="*/ 23 h 151"/>
              <a:gd name="T46" fmla="*/ 129 w 192"/>
              <a:gd name="T47" fmla="*/ 51 h 151"/>
              <a:gd name="T48" fmla="*/ 141 w 192"/>
              <a:gd name="T49" fmla="*/ 63 h 151"/>
              <a:gd name="T50" fmla="*/ 169 w 192"/>
              <a:gd name="T51" fmla="*/ 34 h 151"/>
              <a:gd name="T52" fmla="*/ 104 w 192"/>
              <a:gd name="T53" fmla="*/ 0 h 151"/>
              <a:gd name="T54" fmla="*/ 88 w 192"/>
              <a:gd name="T55" fmla="*/ 0 h 151"/>
              <a:gd name="T56" fmla="*/ 88 w 192"/>
              <a:gd name="T57" fmla="*/ 40 h 151"/>
              <a:gd name="T58" fmla="*/ 104 w 192"/>
              <a:gd name="T59" fmla="*/ 40 h 151"/>
              <a:gd name="T60" fmla="*/ 104 w 192"/>
              <a:gd name="T61" fmla="*/ 0 h 151"/>
              <a:gd name="T62" fmla="*/ 51 w 192"/>
              <a:gd name="T63" fmla="*/ 63 h 151"/>
              <a:gd name="T64" fmla="*/ 63 w 192"/>
              <a:gd name="T65" fmla="*/ 51 h 151"/>
              <a:gd name="T66" fmla="*/ 34 w 192"/>
              <a:gd name="T67" fmla="*/ 23 h 151"/>
              <a:gd name="T68" fmla="*/ 23 w 192"/>
              <a:gd name="T69" fmla="*/ 34 h 151"/>
              <a:gd name="T70" fmla="*/ 51 w 192"/>
              <a:gd name="T71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2" h="151">
                <a:moveTo>
                  <a:pt x="190" y="117"/>
                </a:moveTo>
                <a:cubicBezTo>
                  <a:pt x="165" y="94"/>
                  <a:pt x="132" y="80"/>
                  <a:pt x="96" y="80"/>
                </a:cubicBezTo>
                <a:cubicBezTo>
                  <a:pt x="60" y="80"/>
                  <a:pt x="27" y="94"/>
                  <a:pt x="2" y="117"/>
                </a:cubicBezTo>
                <a:cubicBezTo>
                  <a:pt x="1" y="119"/>
                  <a:pt x="0" y="121"/>
                  <a:pt x="0" y="123"/>
                </a:cubicBezTo>
                <a:cubicBezTo>
                  <a:pt x="0" y="125"/>
                  <a:pt x="1" y="127"/>
                  <a:pt x="2" y="129"/>
                </a:cubicBezTo>
                <a:cubicBezTo>
                  <a:pt x="22" y="148"/>
                  <a:pt x="22" y="148"/>
                  <a:pt x="22" y="148"/>
                </a:cubicBezTo>
                <a:cubicBezTo>
                  <a:pt x="24" y="150"/>
                  <a:pt x="26" y="151"/>
                  <a:pt x="28" y="151"/>
                </a:cubicBezTo>
                <a:cubicBezTo>
                  <a:pt x="30" y="151"/>
                  <a:pt x="32" y="150"/>
                  <a:pt x="33" y="149"/>
                </a:cubicBezTo>
                <a:cubicBezTo>
                  <a:pt x="40" y="143"/>
                  <a:pt x="47" y="138"/>
                  <a:pt x="55" y="134"/>
                </a:cubicBezTo>
                <a:cubicBezTo>
                  <a:pt x="57" y="132"/>
                  <a:pt x="59" y="130"/>
                  <a:pt x="59" y="127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71" y="98"/>
                  <a:pt x="83" y="96"/>
                  <a:pt x="96" y="96"/>
                </a:cubicBezTo>
                <a:cubicBezTo>
                  <a:pt x="109" y="96"/>
                  <a:pt x="121" y="98"/>
                  <a:pt x="133" y="102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3" y="130"/>
                  <a:pt x="135" y="132"/>
                  <a:pt x="137" y="134"/>
                </a:cubicBezTo>
                <a:cubicBezTo>
                  <a:pt x="145" y="138"/>
                  <a:pt x="152" y="143"/>
                  <a:pt x="159" y="149"/>
                </a:cubicBezTo>
                <a:cubicBezTo>
                  <a:pt x="160" y="150"/>
                  <a:pt x="162" y="151"/>
                  <a:pt x="164" y="151"/>
                </a:cubicBezTo>
                <a:cubicBezTo>
                  <a:pt x="166" y="151"/>
                  <a:pt x="168" y="150"/>
                  <a:pt x="170" y="149"/>
                </a:cubicBezTo>
                <a:cubicBezTo>
                  <a:pt x="190" y="129"/>
                  <a:pt x="190" y="129"/>
                  <a:pt x="190" y="129"/>
                </a:cubicBezTo>
                <a:cubicBezTo>
                  <a:pt x="191" y="127"/>
                  <a:pt x="192" y="125"/>
                  <a:pt x="192" y="123"/>
                </a:cubicBezTo>
                <a:cubicBezTo>
                  <a:pt x="192" y="121"/>
                  <a:pt x="191" y="119"/>
                  <a:pt x="190" y="117"/>
                </a:cubicBezTo>
                <a:close/>
                <a:moveTo>
                  <a:pt x="169" y="34"/>
                </a:moveTo>
                <a:cubicBezTo>
                  <a:pt x="158" y="23"/>
                  <a:pt x="158" y="23"/>
                  <a:pt x="158" y="23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41" y="63"/>
                  <a:pt x="141" y="63"/>
                  <a:pt x="141" y="63"/>
                </a:cubicBezTo>
                <a:cubicBezTo>
                  <a:pt x="141" y="63"/>
                  <a:pt x="168" y="34"/>
                  <a:pt x="169" y="34"/>
                </a:cubicBezTo>
                <a:close/>
                <a:moveTo>
                  <a:pt x="104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40"/>
                  <a:pt x="88" y="40"/>
                  <a:pt x="88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0"/>
                </a:lnTo>
                <a:close/>
                <a:moveTo>
                  <a:pt x="51" y="63"/>
                </a:moveTo>
                <a:cubicBezTo>
                  <a:pt x="63" y="51"/>
                  <a:pt x="63" y="51"/>
                  <a:pt x="63" y="51"/>
                </a:cubicBezTo>
                <a:cubicBezTo>
                  <a:pt x="34" y="23"/>
                  <a:pt x="34" y="23"/>
                  <a:pt x="34" y="23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4"/>
                  <a:pt x="51" y="63"/>
                  <a:pt x="51" y="6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1952"/>
          <p:cNvSpPr>
            <a:spLocks noEditPoints="1"/>
          </p:cNvSpPr>
          <p:nvPr/>
        </p:nvSpPr>
        <p:spPr bwMode="auto">
          <a:xfrm>
            <a:off x="10926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72 w 176"/>
              <a:gd name="T29" fmla="*/ 72 h 144"/>
              <a:gd name="T30" fmla="*/ 56 w 176"/>
              <a:gd name="T31" fmla="*/ 72 h 144"/>
              <a:gd name="T32" fmla="*/ 88 w 176"/>
              <a:gd name="T33" fmla="*/ 40 h 144"/>
              <a:gd name="T34" fmla="*/ 120 w 176"/>
              <a:gd name="T35" fmla="*/ 72 h 144"/>
              <a:gd name="T36" fmla="*/ 104 w 176"/>
              <a:gd name="T37" fmla="*/ 72 h 144"/>
              <a:gd name="T38" fmla="*/ 104 w 176"/>
              <a:gd name="T39" fmla="*/ 104 h 144"/>
              <a:gd name="T40" fmla="*/ 72 w 176"/>
              <a:gd name="T41" fmla="*/ 104 h 144"/>
              <a:gd name="T42" fmla="*/ 72 w 176"/>
              <a:gd name="T4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72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88" y="40"/>
                  <a:pt x="88" y="40"/>
                  <a:pt x="88" y="40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955"/>
          <p:cNvSpPr>
            <a:spLocks noEditPoints="1"/>
          </p:cNvSpPr>
          <p:nvPr/>
        </p:nvSpPr>
        <p:spPr bwMode="auto">
          <a:xfrm>
            <a:off x="8572500" y="1525588"/>
            <a:ext cx="766763" cy="749300"/>
          </a:xfrm>
          <a:custGeom>
            <a:avLst/>
            <a:gdLst>
              <a:gd name="T0" fmla="*/ 124 w 160"/>
              <a:gd name="T1" fmla="*/ 98 h 156"/>
              <a:gd name="T2" fmla="*/ 128 w 160"/>
              <a:gd name="T3" fmla="*/ 80 h 156"/>
              <a:gd name="T4" fmla="*/ 80 w 160"/>
              <a:gd name="T5" fmla="*/ 32 h 156"/>
              <a:gd name="T6" fmla="*/ 62 w 160"/>
              <a:gd name="T7" fmla="*/ 36 h 156"/>
              <a:gd name="T8" fmla="*/ 75 w 160"/>
              <a:gd name="T9" fmla="*/ 49 h 156"/>
              <a:gd name="T10" fmla="*/ 80 w 160"/>
              <a:gd name="T11" fmla="*/ 48 h 156"/>
              <a:gd name="T12" fmla="*/ 112 w 160"/>
              <a:gd name="T13" fmla="*/ 80 h 156"/>
              <a:gd name="T14" fmla="*/ 112 w 160"/>
              <a:gd name="T15" fmla="*/ 85 h 156"/>
              <a:gd name="T16" fmla="*/ 124 w 160"/>
              <a:gd name="T17" fmla="*/ 98 h 156"/>
              <a:gd name="T18" fmla="*/ 80 w 160"/>
              <a:gd name="T19" fmla="*/ 16 h 156"/>
              <a:gd name="T20" fmla="*/ 144 w 160"/>
              <a:gd name="T21" fmla="*/ 80 h 156"/>
              <a:gd name="T22" fmla="*/ 136 w 160"/>
              <a:gd name="T23" fmla="*/ 110 h 156"/>
              <a:gd name="T24" fmla="*/ 148 w 160"/>
              <a:gd name="T25" fmla="*/ 122 h 156"/>
              <a:gd name="T26" fmla="*/ 160 w 160"/>
              <a:gd name="T27" fmla="*/ 80 h 156"/>
              <a:gd name="T28" fmla="*/ 80 w 160"/>
              <a:gd name="T29" fmla="*/ 0 h 156"/>
              <a:gd name="T30" fmla="*/ 38 w 160"/>
              <a:gd name="T31" fmla="*/ 12 h 156"/>
              <a:gd name="T32" fmla="*/ 50 w 160"/>
              <a:gd name="T33" fmla="*/ 23 h 156"/>
              <a:gd name="T34" fmla="*/ 80 w 160"/>
              <a:gd name="T35" fmla="*/ 16 h 156"/>
              <a:gd name="T36" fmla="*/ 10 w 160"/>
              <a:gd name="T37" fmla="*/ 4 h 156"/>
              <a:gd name="T38" fmla="*/ 0 w 160"/>
              <a:gd name="T39" fmla="*/ 14 h 156"/>
              <a:gd name="T40" fmla="*/ 17 w 160"/>
              <a:gd name="T41" fmla="*/ 31 h 156"/>
              <a:gd name="T42" fmla="*/ 0 w 160"/>
              <a:gd name="T43" fmla="*/ 80 h 156"/>
              <a:gd name="T44" fmla="*/ 40 w 160"/>
              <a:gd name="T45" fmla="*/ 149 h 156"/>
              <a:gd name="T46" fmla="*/ 48 w 160"/>
              <a:gd name="T47" fmla="*/ 135 h 156"/>
              <a:gd name="T48" fmla="*/ 16 w 160"/>
              <a:gd name="T49" fmla="*/ 80 h 156"/>
              <a:gd name="T50" fmla="*/ 28 w 160"/>
              <a:gd name="T51" fmla="*/ 42 h 156"/>
              <a:gd name="T52" fmla="*/ 40 w 160"/>
              <a:gd name="T53" fmla="*/ 54 h 156"/>
              <a:gd name="T54" fmla="*/ 32 w 160"/>
              <a:gd name="T55" fmla="*/ 80 h 156"/>
              <a:gd name="T56" fmla="*/ 56 w 160"/>
              <a:gd name="T57" fmla="*/ 122 h 156"/>
              <a:gd name="T58" fmla="*/ 64 w 160"/>
              <a:gd name="T59" fmla="*/ 108 h 156"/>
              <a:gd name="T60" fmla="*/ 48 w 160"/>
              <a:gd name="T61" fmla="*/ 80 h 156"/>
              <a:gd name="T62" fmla="*/ 52 w 160"/>
              <a:gd name="T63" fmla="*/ 66 h 156"/>
              <a:gd name="T64" fmla="*/ 64 w 160"/>
              <a:gd name="T65" fmla="*/ 78 h 156"/>
              <a:gd name="T66" fmla="*/ 64 w 160"/>
              <a:gd name="T67" fmla="*/ 80 h 156"/>
              <a:gd name="T68" fmla="*/ 80 w 160"/>
              <a:gd name="T69" fmla="*/ 96 h 156"/>
              <a:gd name="T70" fmla="*/ 82 w 160"/>
              <a:gd name="T71" fmla="*/ 96 h 156"/>
              <a:gd name="T72" fmla="*/ 82 w 160"/>
              <a:gd name="T73" fmla="*/ 96 h 156"/>
              <a:gd name="T74" fmla="*/ 142 w 160"/>
              <a:gd name="T75" fmla="*/ 156 h 156"/>
              <a:gd name="T76" fmla="*/ 152 w 160"/>
              <a:gd name="T77" fmla="*/ 146 h 156"/>
              <a:gd name="T78" fmla="*/ 18 w 160"/>
              <a:gd name="T79" fmla="*/ 12 h 156"/>
              <a:gd name="T80" fmla="*/ 10 w 160"/>
              <a:gd name="T81" fmla="*/ 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56">
                <a:moveTo>
                  <a:pt x="124" y="98"/>
                </a:moveTo>
                <a:cubicBezTo>
                  <a:pt x="127" y="92"/>
                  <a:pt x="128" y="86"/>
                  <a:pt x="128" y="80"/>
                </a:cubicBezTo>
                <a:cubicBezTo>
                  <a:pt x="128" y="53"/>
                  <a:pt x="107" y="32"/>
                  <a:pt x="80" y="32"/>
                </a:cubicBezTo>
                <a:cubicBezTo>
                  <a:pt x="74" y="32"/>
                  <a:pt x="68" y="33"/>
                  <a:pt x="62" y="36"/>
                </a:cubicBezTo>
                <a:cubicBezTo>
                  <a:pt x="75" y="49"/>
                  <a:pt x="75" y="49"/>
                  <a:pt x="75" y="49"/>
                </a:cubicBezTo>
                <a:cubicBezTo>
                  <a:pt x="77" y="48"/>
                  <a:pt x="78" y="48"/>
                  <a:pt x="80" y="48"/>
                </a:cubicBezTo>
                <a:cubicBezTo>
                  <a:pt x="98" y="48"/>
                  <a:pt x="112" y="62"/>
                  <a:pt x="112" y="80"/>
                </a:cubicBezTo>
                <a:cubicBezTo>
                  <a:pt x="112" y="82"/>
                  <a:pt x="112" y="83"/>
                  <a:pt x="112" y="85"/>
                </a:cubicBezTo>
                <a:lnTo>
                  <a:pt x="124" y="98"/>
                </a:lnTo>
                <a:close/>
                <a:moveTo>
                  <a:pt x="80" y="16"/>
                </a:moveTo>
                <a:cubicBezTo>
                  <a:pt x="115" y="16"/>
                  <a:pt x="144" y="45"/>
                  <a:pt x="144" y="80"/>
                </a:cubicBezTo>
                <a:cubicBezTo>
                  <a:pt x="144" y="91"/>
                  <a:pt x="141" y="101"/>
                  <a:pt x="136" y="110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56" y="110"/>
                  <a:pt x="160" y="95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ubicBezTo>
                  <a:pt x="65" y="0"/>
                  <a:pt x="50" y="4"/>
                  <a:pt x="38" y="12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19"/>
                  <a:pt x="69" y="16"/>
                  <a:pt x="80" y="16"/>
                </a:cubicBezTo>
                <a:close/>
                <a:moveTo>
                  <a:pt x="10" y="4"/>
                </a:moveTo>
                <a:cubicBezTo>
                  <a:pt x="0" y="14"/>
                  <a:pt x="0" y="14"/>
                  <a:pt x="0" y="14"/>
                </a:cubicBezTo>
                <a:cubicBezTo>
                  <a:pt x="17" y="31"/>
                  <a:pt x="17" y="31"/>
                  <a:pt x="17" y="31"/>
                </a:cubicBezTo>
                <a:cubicBezTo>
                  <a:pt x="6" y="45"/>
                  <a:pt x="0" y="62"/>
                  <a:pt x="0" y="80"/>
                </a:cubicBezTo>
                <a:cubicBezTo>
                  <a:pt x="0" y="110"/>
                  <a:pt x="16" y="135"/>
                  <a:pt x="40" y="149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29" y="124"/>
                  <a:pt x="16" y="104"/>
                  <a:pt x="16" y="80"/>
                </a:cubicBezTo>
                <a:cubicBezTo>
                  <a:pt x="16" y="66"/>
                  <a:pt x="21" y="53"/>
                  <a:pt x="28" y="42"/>
                </a:cubicBezTo>
                <a:cubicBezTo>
                  <a:pt x="40" y="54"/>
                  <a:pt x="40" y="54"/>
                  <a:pt x="40" y="54"/>
                </a:cubicBezTo>
                <a:cubicBezTo>
                  <a:pt x="35" y="61"/>
                  <a:pt x="32" y="70"/>
                  <a:pt x="32" y="80"/>
                </a:cubicBezTo>
                <a:cubicBezTo>
                  <a:pt x="32" y="98"/>
                  <a:pt x="42" y="113"/>
                  <a:pt x="56" y="122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54" y="102"/>
                  <a:pt x="48" y="92"/>
                  <a:pt x="48" y="80"/>
                </a:cubicBezTo>
                <a:cubicBezTo>
                  <a:pt x="48" y="75"/>
                  <a:pt x="49" y="70"/>
                  <a:pt x="52" y="66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142" y="156"/>
                  <a:pt x="142" y="156"/>
                  <a:pt x="142" y="15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8" y="12"/>
                  <a:pt x="18" y="12"/>
                  <a:pt x="18" y="12"/>
                </a:cubicBezTo>
                <a:lnTo>
                  <a:pt x="10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1958"/>
          <p:cNvSpPr>
            <a:spLocks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1961"/>
          <p:cNvSpPr>
            <a:spLocks noEditPoints="1"/>
          </p:cNvSpPr>
          <p:nvPr/>
        </p:nvSpPr>
        <p:spPr bwMode="auto">
          <a:xfrm>
            <a:off x="3894138" y="1528763"/>
            <a:ext cx="720725" cy="752475"/>
          </a:xfrm>
          <a:custGeom>
            <a:avLst/>
            <a:gdLst>
              <a:gd name="T0" fmla="*/ 133 w 150"/>
              <a:gd name="T1" fmla="*/ 16 h 157"/>
              <a:gd name="T2" fmla="*/ 117 w 150"/>
              <a:gd name="T3" fmla="*/ 0 h 157"/>
              <a:gd name="T4" fmla="*/ 61 w 150"/>
              <a:gd name="T5" fmla="*/ 0 h 157"/>
              <a:gd name="T6" fmla="*/ 42 w 150"/>
              <a:gd name="T7" fmla="*/ 19 h 157"/>
              <a:gd name="T8" fmla="*/ 133 w 150"/>
              <a:gd name="T9" fmla="*/ 109 h 157"/>
              <a:gd name="T10" fmla="*/ 133 w 150"/>
              <a:gd name="T11" fmla="*/ 16 h 157"/>
              <a:gd name="T12" fmla="*/ 10 w 150"/>
              <a:gd name="T13" fmla="*/ 7 h 157"/>
              <a:gd name="T14" fmla="*/ 0 w 150"/>
              <a:gd name="T15" fmla="*/ 17 h 157"/>
              <a:gd name="T16" fmla="*/ 21 w 150"/>
              <a:gd name="T17" fmla="*/ 38 h 157"/>
              <a:gd name="T18" fmla="*/ 21 w 150"/>
              <a:gd name="T19" fmla="*/ 128 h 157"/>
              <a:gd name="T20" fmla="*/ 37 w 150"/>
              <a:gd name="T21" fmla="*/ 144 h 157"/>
              <a:gd name="T22" fmla="*/ 117 w 150"/>
              <a:gd name="T23" fmla="*/ 144 h 157"/>
              <a:gd name="T24" fmla="*/ 125 w 150"/>
              <a:gd name="T25" fmla="*/ 142 h 157"/>
              <a:gd name="T26" fmla="*/ 140 w 150"/>
              <a:gd name="T27" fmla="*/ 157 h 157"/>
              <a:gd name="T28" fmla="*/ 150 w 150"/>
              <a:gd name="T29" fmla="*/ 147 h 157"/>
              <a:gd name="T30" fmla="*/ 10 w 150"/>
              <a:gd name="T31" fmla="*/ 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157">
                <a:moveTo>
                  <a:pt x="133" y="16"/>
                </a:moveTo>
                <a:cubicBezTo>
                  <a:pt x="133" y="7"/>
                  <a:pt x="126" y="0"/>
                  <a:pt x="11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19"/>
                  <a:pt x="42" y="19"/>
                  <a:pt x="42" y="19"/>
                </a:cubicBezTo>
                <a:cubicBezTo>
                  <a:pt x="133" y="109"/>
                  <a:pt x="133" y="109"/>
                  <a:pt x="133" y="109"/>
                </a:cubicBezTo>
                <a:lnTo>
                  <a:pt x="133" y="16"/>
                </a:lnTo>
                <a:close/>
                <a:moveTo>
                  <a:pt x="10" y="7"/>
                </a:moveTo>
                <a:cubicBezTo>
                  <a:pt x="0" y="17"/>
                  <a:pt x="0" y="17"/>
                  <a:pt x="0" y="1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37"/>
                  <a:pt x="28" y="144"/>
                  <a:pt x="37" y="14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20" y="144"/>
                  <a:pt x="122" y="143"/>
                  <a:pt x="125" y="142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0" y="147"/>
                  <a:pt x="150" y="147"/>
                  <a:pt x="150" y="147"/>
                </a:cubicBezTo>
                <a:lnTo>
                  <a:pt x="10" y="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1964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9219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4470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archive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backspace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copy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cut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paste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 sweep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drafts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gesture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low priority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markunread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move to inbox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next week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redo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828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40 w 160"/>
              <a:gd name="T13" fmla="*/ 88 h 160"/>
              <a:gd name="T14" fmla="*/ 40 w 160"/>
              <a:gd name="T15" fmla="*/ 72 h 160"/>
              <a:gd name="T16" fmla="*/ 120 w 160"/>
              <a:gd name="T17" fmla="*/ 72 h 160"/>
              <a:gd name="T18" fmla="*/ 120 w 160"/>
              <a:gd name="T1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Rectangle 1831"/>
          <p:cNvSpPr>
            <a:spLocks noChangeArrowheads="1"/>
          </p:cNvSpPr>
          <p:nvPr/>
        </p:nvSpPr>
        <p:spPr bwMode="auto">
          <a:xfrm>
            <a:off x="13271500" y="7932738"/>
            <a:ext cx="768350" cy="128588"/>
          </a:xfrm>
          <a:prstGeom prst="rec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834"/>
          <p:cNvSpPr>
            <a:spLocks/>
          </p:cNvSpPr>
          <p:nvPr/>
        </p:nvSpPr>
        <p:spPr bwMode="auto">
          <a:xfrm>
            <a:off x="10917238" y="7827963"/>
            <a:ext cx="771525" cy="346075"/>
          </a:xfrm>
          <a:custGeom>
            <a:avLst/>
            <a:gdLst>
              <a:gd name="T0" fmla="*/ 135 w 164"/>
              <a:gd name="T1" fmla="*/ 29 h 72"/>
              <a:gd name="T2" fmla="*/ 80 w 164"/>
              <a:gd name="T3" fmla="*/ 8 h 72"/>
              <a:gd name="T4" fmla="*/ 0 w 164"/>
              <a:gd name="T5" fmla="*/ 66 h 72"/>
              <a:gd name="T6" fmla="*/ 19 w 164"/>
              <a:gd name="T7" fmla="*/ 72 h 72"/>
              <a:gd name="T8" fmla="*/ 80 w 164"/>
              <a:gd name="T9" fmla="*/ 28 h 72"/>
              <a:gd name="T10" fmla="*/ 121 w 164"/>
              <a:gd name="T11" fmla="*/ 43 h 72"/>
              <a:gd name="T12" fmla="*/ 92 w 164"/>
              <a:gd name="T13" fmla="*/ 72 h 72"/>
              <a:gd name="T14" fmla="*/ 164 w 164"/>
              <a:gd name="T15" fmla="*/ 72 h 72"/>
              <a:gd name="T16" fmla="*/ 164 w 164"/>
              <a:gd name="T17" fmla="*/ 0 h 72"/>
              <a:gd name="T18" fmla="*/ 135 w 164"/>
              <a:gd name="T19" fmla="*/ 2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72">
                <a:moveTo>
                  <a:pt x="135" y="29"/>
                </a:moveTo>
                <a:cubicBezTo>
                  <a:pt x="120" y="16"/>
                  <a:pt x="101" y="8"/>
                  <a:pt x="80" y="8"/>
                </a:cubicBezTo>
                <a:cubicBezTo>
                  <a:pt x="43" y="8"/>
                  <a:pt x="11" y="32"/>
                  <a:pt x="0" y="66"/>
                </a:cubicBezTo>
                <a:cubicBezTo>
                  <a:pt x="19" y="72"/>
                  <a:pt x="19" y="72"/>
                  <a:pt x="19" y="72"/>
                </a:cubicBezTo>
                <a:cubicBezTo>
                  <a:pt x="28" y="46"/>
                  <a:pt x="52" y="28"/>
                  <a:pt x="80" y="28"/>
                </a:cubicBezTo>
                <a:cubicBezTo>
                  <a:pt x="96" y="28"/>
                  <a:pt x="110" y="34"/>
                  <a:pt x="121" y="43"/>
                </a:cubicBezTo>
                <a:cubicBezTo>
                  <a:pt x="92" y="72"/>
                  <a:pt x="92" y="72"/>
                  <a:pt x="92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0"/>
                  <a:pt x="164" y="0"/>
                  <a:pt x="164" y="0"/>
                </a:cubicBezTo>
                <a:lnTo>
                  <a:pt x="135" y="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837"/>
          <p:cNvSpPr>
            <a:spLocks noEditPoints="1"/>
          </p:cNvSpPr>
          <p:nvPr/>
        </p:nvSpPr>
        <p:spPr bwMode="auto">
          <a:xfrm>
            <a:off x="8572500" y="7639051"/>
            <a:ext cx="766763" cy="728663"/>
          </a:xfrm>
          <a:custGeom>
            <a:avLst/>
            <a:gdLst>
              <a:gd name="T0" fmla="*/ 144 w 160"/>
              <a:gd name="T1" fmla="*/ 32 h 152"/>
              <a:gd name="T2" fmla="*/ 112 w 160"/>
              <a:gd name="T3" fmla="*/ 32 h 152"/>
              <a:gd name="T4" fmla="*/ 112 w 160"/>
              <a:gd name="T5" fmla="*/ 16 h 152"/>
              <a:gd name="T6" fmla="*/ 107 w 160"/>
              <a:gd name="T7" fmla="*/ 5 h 152"/>
              <a:gd name="T8" fmla="*/ 96 w 160"/>
              <a:gd name="T9" fmla="*/ 0 h 152"/>
              <a:gd name="T10" fmla="*/ 64 w 160"/>
              <a:gd name="T11" fmla="*/ 0 h 152"/>
              <a:gd name="T12" fmla="*/ 48 w 160"/>
              <a:gd name="T13" fmla="*/ 16 h 152"/>
              <a:gd name="T14" fmla="*/ 48 w 160"/>
              <a:gd name="T15" fmla="*/ 32 h 152"/>
              <a:gd name="T16" fmla="*/ 16 w 160"/>
              <a:gd name="T17" fmla="*/ 32 h 152"/>
              <a:gd name="T18" fmla="*/ 0 w 160"/>
              <a:gd name="T19" fmla="*/ 48 h 152"/>
              <a:gd name="T20" fmla="*/ 0 w 160"/>
              <a:gd name="T21" fmla="*/ 136 h 152"/>
              <a:gd name="T22" fmla="*/ 16 w 160"/>
              <a:gd name="T23" fmla="*/ 152 h 152"/>
              <a:gd name="T24" fmla="*/ 144 w 160"/>
              <a:gd name="T25" fmla="*/ 152 h 152"/>
              <a:gd name="T26" fmla="*/ 160 w 160"/>
              <a:gd name="T27" fmla="*/ 136 h 152"/>
              <a:gd name="T28" fmla="*/ 160 w 160"/>
              <a:gd name="T29" fmla="*/ 48 h 152"/>
              <a:gd name="T30" fmla="*/ 144 w 160"/>
              <a:gd name="T31" fmla="*/ 32 h 152"/>
              <a:gd name="T32" fmla="*/ 64 w 160"/>
              <a:gd name="T33" fmla="*/ 16 h 152"/>
              <a:gd name="T34" fmla="*/ 96 w 160"/>
              <a:gd name="T35" fmla="*/ 16 h 152"/>
              <a:gd name="T36" fmla="*/ 96 w 160"/>
              <a:gd name="T37" fmla="*/ 32 h 152"/>
              <a:gd name="T38" fmla="*/ 64 w 160"/>
              <a:gd name="T39" fmla="*/ 32 h 152"/>
              <a:gd name="T40" fmla="*/ 64 w 160"/>
              <a:gd name="T41" fmla="*/ 16 h 152"/>
              <a:gd name="T42" fmla="*/ 72 w 160"/>
              <a:gd name="T43" fmla="*/ 124 h 152"/>
              <a:gd name="T44" fmla="*/ 64 w 160"/>
              <a:gd name="T45" fmla="*/ 116 h 152"/>
              <a:gd name="T46" fmla="*/ 88 w 160"/>
              <a:gd name="T47" fmla="*/ 92 h 152"/>
              <a:gd name="T48" fmla="*/ 64 w 160"/>
              <a:gd name="T49" fmla="*/ 68 h 152"/>
              <a:gd name="T50" fmla="*/ 72 w 160"/>
              <a:gd name="T51" fmla="*/ 60 h 152"/>
              <a:gd name="T52" fmla="*/ 104 w 160"/>
              <a:gd name="T53" fmla="*/ 92 h 152"/>
              <a:gd name="T54" fmla="*/ 72 w 160"/>
              <a:gd name="T5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2"/>
                  <a:pt x="110" y="8"/>
                  <a:pt x="107" y="5"/>
                </a:cubicBezTo>
                <a:cubicBezTo>
                  <a:pt x="104" y="2"/>
                  <a:pt x="100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72" y="124"/>
                </a:moveTo>
                <a:cubicBezTo>
                  <a:pt x="64" y="116"/>
                  <a:pt x="64" y="116"/>
                  <a:pt x="64" y="116"/>
                </a:cubicBezTo>
                <a:cubicBezTo>
                  <a:pt x="88" y="92"/>
                  <a:pt x="88" y="92"/>
                  <a:pt x="88" y="92"/>
                </a:cubicBezTo>
                <a:cubicBezTo>
                  <a:pt x="64" y="68"/>
                  <a:pt x="64" y="68"/>
                  <a:pt x="64" y="68"/>
                </a:cubicBezTo>
                <a:cubicBezTo>
                  <a:pt x="72" y="60"/>
                  <a:pt x="72" y="60"/>
                  <a:pt x="72" y="60"/>
                </a:cubicBezTo>
                <a:cubicBezTo>
                  <a:pt x="104" y="92"/>
                  <a:pt x="104" y="92"/>
                  <a:pt x="104" y="92"/>
                </a:cubicBezTo>
                <a:lnTo>
                  <a:pt x="72" y="12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840"/>
          <p:cNvSpPr>
            <a:spLocks noEditPoints="1"/>
          </p:cNvSpPr>
          <p:nvPr/>
        </p:nvSpPr>
        <p:spPr bwMode="auto">
          <a:xfrm>
            <a:off x="6218238" y="7624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96 h 144"/>
              <a:gd name="T20" fmla="*/ 96 w 144"/>
              <a:gd name="T21" fmla="*/ 96 h 144"/>
              <a:gd name="T22" fmla="*/ 72 w 144"/>
              <a:gd name="T23" fmla="*/ 120 h 144"/>
              <a:gd name="T24" fmla="*/ 48 w 144"/>
              <a:gd name="T25" fmla="*/ 96 h 144"/>
              <a:gd name="T26" fmla="*/ 16 w 144"/>
              <a:gd name="T27" fmla="*/ 96 h 144"/>
              <a:gd name="T28" fmla="*/ 16 w 144"/>
              <a:gd name="T29" fmla="*/ 16 h 144"/>
              <a:gd name="T30" fmla="*/ 128 w 144"/>
              <a:gd name="T31" fmla="*/ 16 h 144"/>
              <a:gd name="T32" fmla="*/ 128 w 144"/>
              <a:gd name="T33" fmla="*/ 96 h 144"/>
              <a:gd name="T34" fmla="*/ 104 w 144"/>
              <a:gd name="T35" fmla="*/ 56 h 144"/>
              <a:gd name="T36" fmla="*/ 88 w 144"/>
              <a:gd name="T37" fmla="*/ 56 h 144"/>
              <a:gd name="T38" fmla="*/ 88 w 144"/>
              <a:gd name="T39" fmla="*/ 32 h 144"/>
              <a:gd name="T40" fmla="*/ 56 w 144"/>
              <a:gd name="T41" fmla="*/ 32 h 144"/>
              <a:gd name="T42" fmla="*/ 56 w 144"/>
              <a:gd name="T43" fmla="*/ 56 h 144"/>
              <a:gd name="T44" fmla="*/ 40 w 144"/>
              <a:gd name="T45" fmla="*/ 56 h 144"/>
              <a:gd name="T46" fmla="*/ 72 w 144"/>
              <a:gd name="T47" fmla="*/ 88 h 144"/>
              <a:gd name="T48" fmla="*/ 104 w 144"/>
              <a:gd name="T49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9"/>
                  <a:pt x="85" y="120"/>
                  <a:pt x="72" y="120"/>
                </a:cubicBezTo>
                <a:cubicBezTo>
                  <a:pt x="59" y="120"/>
                  <a:pt x="48" y="109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  <a:moveTo>
                  <a:pt x="104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56"/>
                  <a:pt x="56" y="56"/>
                  <a:pt x="56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72" y="88"/>
                  <a:pt x="72" y="88"/>
                  <a:pt x="72" y="88"/>
                </a:cubicBezTo>
                <a:lnTo>
                  <a:pt x="104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843"/>
          <p:cNvSpPr>
            <a:spLocks noEditPoints="1"/>
          </p:cNvSpPr>
          <p:nvPr/>
        </p:nvSpPr>
        <p:spPr bwMode="auto">
          <a:xfrm>
            <a:off x="38735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846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849"/>
          <p:cNvSpPr>
            <a:spLocks noEditPoints="1"/>
          </p:cNvSpPr>
          <p:nvPr/>
        </p:nvSpPr>
        <p:spPr bwMode="auto">
          <a:xfrm>
            <a:off x="15621000" y="5675313"/>
            <a:ext cx="766763" cy="577850"/>
          </a:xfrm>
          <a:custGeom>
            <a:avLst/>
            <a:gdLst>
              <a:gd name="T0" fmla="*/ 96 w 160"/>
              <a:gd name="T1" fmla="*/ 0 h 120"/>
              <a:gd name="T2" fmla="*/ 160 w 160"/>
              <a:gd name="T3" fmla="*/ 0 h 120"/>
              <a:gd name="T4" fmla="*/ 160 w 160"/>
              <a:gd name="T5" fmla="*/ 16 h 120"/>
              <a:gd name="T6" fmla="*/ 96 w 160"/>
              <a:gd name="T7" fmla="*/ 16 h 120"/>
              <a:gd name="T8" fmla="*/ 96 w 160"/>
              <a:gd name="T9" fmla="*/ 0 h 120"/>
              <a:gd name="T10" fmla="*/ 96 w 160"/>
              <a:gd name="T11" fmla="*/ 44 h 120"/>
              <a:gd name="T12" fmla="*/ 160 w 160"/>
              <a:gd name="T13" fmla="*/ 44 h 120"/>
              <a:gd name="T14" fmla="*/ 160 w 160"/>
              <a:gd name="T15" fmla="*/ 60 h 120"/>
              <a:gd name="T16" fmla="*/ 96 w 160"/>
              <a:gd name="T17" fmla="*/ 60 h 120"/>
              <a:gd name="T18" fmla="*/ 96 w 160"/>
              <a:gd name="T19" fmla="*/ 44 h 120"/>
              <a:gd name="T20" fmla="*/ 96 w 160"/>
              <a:gd name="T21" fmla="*/ 88 h 120"/>
              <a:gd name="T22" fmla="*/ 160 w 160"/>
              <a:gd name="T23" fmla="*/ 88 h 120"/>
              <a:gd name="T24" fmla="*/ 160 w 160"/>
              <a:gd name="T25" fmla="*/ 104 h 120"/>
              <a:gd name="T26" fmla="*/ 96 w 160"/>
              <a:gd name="T27" fmla="*/ 104 h 120"/>
              <a:gd name="T28" fmla="*/ 96 w 160"/>
              <a:gd name="T29" fmla="*/ 88 h 120"/>
              <a:gd name="T30" fmla="*/ 0 w 160"/>
              <a:gd name="T31" fmla="*/ 52 h 120"/>
              <a:gd name="T32" fmla="*/ 52 w 160"/>
              <a:gd name="T33" fmla="*/ 104 h 120"/>
              <a:gd name="T34" fmla="*/ 56 w 160"/>
              <a:gd name="T35" fmla="*/ 104 h 120"/>
              <a:gd name="T36" fmla="*/ 56 w 160"/>
              <a:gd name="T37" fmla="*/ 120 h 120"/>
              <a:gd name="T38" fmla="*/ 80 w 160"/>
              <a:gd name="T39" fmla="*/ 96 h 120"/>
              <a:gd name="T40" fmla="*/ 56 w 160"/>
              <a:gd name="T41" fmla="*/ 72 h 120"/>
              <a:gd name="T42" fmla="*/ 56 w 160"/>
              <a:gd name="T43" fmla="*/ 88 h 120"/>
              <a:gd name="T44" fmla="*/ 52 w 160"/>
              <a:gd name="T45" fmla="*/ 88 h 120"/>
              <a:gd name="T46" fmla="*/ 16 w 160"/>
              <a:gd name="T47" fmla="*/ 52 h 120"/>
              <a:gd name="T48" fmla="*/ 52 w 160"/>
              <a:gd name="T49" fmla="*/ 16 h 120"/>
              <a:gd name="T50" fmla="*/ 80 w 160"/>
              <a:gd name="T51" fmla="*/ 16 h 120"/>
              <a:gd name="T52" fmla="*/ 80 w 160"/>
              <a:gd name="T53" fmla="*/ 0 h 120"/>
              <a:gd name="T54" fmla="*/ 52 w 160"/>
              <a:gd name="T55" fmla="*/ 0 h 120"/>
              <a:gd name="T56" fmla="*/ 0 w 160"/>
              <a:gd name="T57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20">
                <a:moveTo>
                  <a:pt x="96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96" y="44"/>
                </a:moveTo>
                <a:cubicBezTo>
                  <a:pt x="160" y="44"/>
                  <a:pt x="160" y="44"/>
                  <a:pt x="160" y="44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96" y="60"/>
                  <a:pt x="96" y="60"/>
                  <a:pt x="96" y="60"/>
                </a:cubicBezTo>
                <a:lnTo>
                  <a:pt x="96" y="44"/>
                </a:lnTo>
                <a:close/>
                <a:moveTo>
                  <a:pt x="96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88"/>
                </a:lnTo>
                <a:close/>
                <a:moveTo>
                  <a:pt x="0" y="52"/>
                </a:moveTo>
                <a:cubicBezTo>
                  <a:pt x="0" y="81"/>
                  <a:pt x="23" y="104"/>
                  <a:pt x="52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80" y="96"/>
                  <a:pt x="80" y="96"/>
                  <a:pt x="80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32" y="88"/>
                  <a:pt x="16" y="72"/>
                  <a:pt x="16" y="52"/>
                </a:cubicBezTo>
                <a:cubicBezTo>
                  <a:pt x="16" y="32"/>
                  <a:pt x="32" y="16"/>
                  <a:pt x="5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0"/>
                  <a:pt x="80" y="0"/>
                  <a:pt x="8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852"/>
          <p:cNvSpPr>
            <a:spLocks noEditPoints="1"/>
          </p:cNvSpPr>
          <p:nvPr/>
        </p:nvSpPr>
        <p:spPr bwMode="auto">
          <a:xfrm>
            <a:off x="13271500" y="5772150"/>
            <a:ext cx="766763" cy="388938"/>
          </a:xfrm>
          <a:custGeom>
            <a:avLst/>
            <a:gdLst>
              <a:gd name="T0" fmla="*/ 15 w 160"/>
              <a:gd name="T1" fmla="*/ 40 h 80"/>
              <a:gd name="T2" fmla="*/ 40 w 160"/>
              <a:gd name="T3" fmla="*/ 15 h 80"/>
              <a:gd name="T4" fmla="*/ 72 w 160"/>
              <a:gd name="T5" fmla="*/ 15 h 80"/>
              <a:gd name="T6" fmla="*/ 72 w 160"/>
              <a:gd name="T7" fmla="*/ 0 h 80"/>
              <a:gd name="T8" fmla="*/ 40 w 160"/>
              <a:gd name="T9" fmla="*/ 0 h 80"/>
              <a:gd name="T10" fmla="*/ 0 w 160"/>
              <a:gd name="T11" fmla="*/ 40 h 80"/>
              <a:gd name="T12" fmla="*/ 40 w 160"/>
              <a:gd name="T13" fmla="*/ 80 h 80"/>
              <a:gd name="T14" fmla="*/ 72 w 160"/>
              <a:gd name="T15" fmla="*/ 80 h 80"/>
              <a:gd name="T16" fmla="*/ 72 w 160"/>
              <a:gd name="T17" fmla="*/ 65 h 80"/>
              <a:gd name="T18" fmla="*/ 40 w 160"/>
              <a:gd name="T19" fmla="*/ 65 h 80"/>
              <a:gd name="T20" fmla="*/ 15 w 160"/>
              <a:gd name="T21" fmla="*/ 40 h 80"/>
              <a:gd name="T22" fmla="*/ 48 w 160"/>
              <a:gd name="T23" fmla="*/ 48 h 80"/>
              <a:gd name="T24" fmla="*/ 112 w 160"/>
              <a:gd name="T25" fmla="*/ 48 h 80"/>
              <a:gd name="T26" fmla="*/ 112 w 160"/>
              <a:gd name="T27" fmla="*/ 32 h 80"/>
              <a:gd name="T28" fmla="*/ 48 w 160"/>
              <a:gd name="T29" fmla="*/ 32 h 80"/>
              <a:gd name="T30" fmla="*/ 48 w 160"/>
              <a:gd name="T31" fmla="*/ 48 h 80"/>
              <a:gd name="T32" fmla="*/ 120 w 160"/>
              <a:gd name="T33" fmla="*/ 0 h 80"/>
              <a:gd name="T34" fmla="*/ 88 w 160"/>
              <a:gd name="T35" fmla="*/ 0 h 80"/>
              <a:gd name="T36" fmla="*/ 88 w 160"/>
              <a:gd name="T37" fmla="*/ 15 h 80"/>
              <a:gd name="T38" fmla="*/ 120 w 160"/>
              <a:gd name="T39" fmla="*/ 15 h 80"/>
              <a:gd name="T40" fmla="*/ 145 w 160"/>
              <a:gd name="T41" fmla="*/ 40 h 80"/>
              <a:gd name="T42" fmla="*/ 120 w 160"/>
              <a:gd name="T43" fmla="*/ 65 h 80"/>
              <a:gd name="T44" fmla="*/ 88 w 160"/>
              <a:gd name="T45" fmla="*/ 65 h 80"/>
              <a:gd name="T46" fmla="*/ 88 w 160"/>
              <a:gd name="T47" fmla="*/ 80 h 80"/>
              <a:gd name="T48" fmla="*/ 120 w 160"/>
              <a:gd name="T49" fmla="*/ 80 h 80"/>
              <a:gd name="T50" fmla="*/ 160 w 160"/>
              <a:gd name="T51" fmla="*/ 40 h 80"/>
              <a:gd name="T52" fmla="*/ 120 w 160"/>
              <a:gd name="T5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80">
                <a:moveTo>
                  <a:pt x="15" y="40"/>
                </a:moveTo>
                <a:cubicBezTo>
                  <a:pt x="15" y="26"/>
                  <a:pt x="26" y="15"/>
                  <a:pt x="40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0"/>
                  <a:pt x="72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5"/>
                  <a:pt x="72" y="65"/>
                  <a:pt x="72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26" y="65"/>
                  <a:pt x="15" y="54"/>
                  <a:pt x="15" y="40"/>
                </a:cubicBezTo>
                <a:close/>
                <a:moveTo>
                  <a:pt x="4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20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5"/>
                  <a:pt x="88" y="15"/>
                  <a:pt x="88" y="15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34" y="15"/>
                  <a:pt x="145" y="26"/>
                  <a:pt x="145" y="40"/>
                </a:cubicBezTo>
                <a:cubicBezTo>
                  <a:pt x="145" y="54"/>
                  <a:pt x="134" y="65"/>
                  <a:pt x="120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80"/>
                  <a:pt x="88" y="80"/>
                  <a:pt x="8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2" y="80"/>
                  <a:pt x="160" y="62"/>
                  <a:pt x="160" y="40"/>
                </a:cubicBezTo>
                <a:cubicBezTo>
                  <a:pt x="160" y="18"/>
                  <a:pt x="142" y="0"/>
                  <a:pt x="12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855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96 h 144"/>
              <a:gd name="T20" fmla="*/ 96 w 144"/>
              <a:gd name="T21" fmla="*/ 96 h 144"/>
              <a:gd name="T22" fmla="*/ 72 w 144"/>
              <a:gd name="T23" fmla="*/ 120 h 144"/>
              <a:gd name="T24" fmla="*/ 48 w 144"/>
              <a:gd name="T25" fmla="*/ 96 h 144"/>
              <a:gd name="T26" fmla="*/ 16 w 144"/>
              <a:gd name="T27" fmla="*/ 96 h 144"/>
              <a:gd name="T28" fmla="*/ 16 w 144"/>
              <a:gd name="T29" fmla="*/ 16 h 144"/>
              <a:gd name="T30" fmla="*/ 128 w 144"/>
              <a:gd name="T31" fmla="*/ 16 h 144"/>
              <a:gd name="T32" fmla="*/ 128 w 144"/>
              <a:gd name="T33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9"/>
                  <a:pt x="85" y="120"/>
                  <a:pt x="72" y="120"/>
                </a:cubicBezTo>
                <a:cubicBezTo>
                  <a:pt x="59" y="120"/>
                  <a:pt x="48" y="109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858"/>
          <p:cNvSpPr>
            <a:spLocks noEditPoints="1"/>
          </p:cNvSpPr>
          <p:nvPr/>
        </p:nvSpPr>
        <p:spPr bwMode="auto">
          <a:xfrm>
            <a:off x="8577263" y="5600701"/>
            <a:ext cx="752475" cy="746125"/>
          </a:xfrm>
          <a:custGeom>
            <a:avLst/>
            <a:gdLst>
              <a:gd name="T0" fmla="*/ 14 w 145"/>
              <a:gd name="T1" fmla="*/ 31 h 144"/>
              <a:gd name="T2" fmla="*/ 27 w 145"/>
              <a:gd name="T3" fmla="*/ 21 h 144"/>
              <a:gd name="T4" fmla="*/ 25 w 145"/>
              <a:gd name="T5" fmla="*/ 33 h 144"/>
              <a:gd name="T6" fmla="*/ 2 w 145"/>
              <a:gd name="T7" fmla="*/ 84 h 144"/>
              <a:gd name="T8" fmla="*/ 13 w 145"/>
              <a:gd name="T9" fmla="*/ 108 h 144"/>
              <a:gd name="T10" fmla="*/ 34 w 145"/>
              <a:gd name="T11" fmla="*/ 111 h 144"/>
              <a:gd name="T12" fmla="*/ 59 w 145"/>
              <a:gd name="T13" fmla="*/ 89 h 144"/>
              <a:gd name="T14" fmla="*/ 91 w 145"/>
              <a:gd name="T15" fmla="*/ 62 h 144"/>
              <a:gd name="T16" fmla="*/ 105 w 145"/>
              <a:gd name="T17" fmla="*/ 76 h 144"/>
              <a:gd name="T18" fmla="*/ 62 w 145"/>
              <a:gd name="T19" fmla="*/ 119 h 144"/>
              <a:gd name="T20" fmla="*/ 88 w 145"/>
              <a:gd name="T21" fmla="*/ 144 h 144"/>
              <a:gd name="T22" fmla="*/ 125 w 145"/>
              <a:gd name="T23" fmla="*/ 95 h 144"/>
              <a:gd name="T24" fmla="*/ 145 w 145"/>
              <a:gd name="T25" fmla="*/ 95 h 144"/>
              <a:gd name="T26" fmla="*/ 145 w 145"/>
              <a:gd name="T27" fmla="*/ 75 h 144"/>
              <a:gd name="T28" fmla="*/ 125 w 145"/>
              <a:gd name="T29" fmla="*/ 75 h 144"/>
              <a:gd name="T30" fmla="*/ 93 w 145"/>
              <a:gd name="T31" fmla="*/ 42 h 144"/>
              <a:gd name="T32" fmla="*/ 54 w 145"/>
              <a:gd name="T33" fmla="*/ 64 h 144"/>
              <a:gd name="T34" fmla="*/ 35 w 145"/>
              <a:gd name="T35" fmla="*/ 86 h 144"/>
              <a:gd name="T36" fmla="*/ 26 w 145"/>
              <a:gd name="T37" fmla="*/ 93 h 144"/>
              <a:gd name="T38" fmla="*/ 23 w 145"/>
              <a:gd name="T39" fmla="*/ 78 h 144"/>
              <a:gd name="T40" fmla="*/ 38 w 145"/>
              <a:gd name="T41" fmla="*/ 49 h 144"/>
              <a:gd name="T42" fmla="*/ 49 w 145"/>
              <a:gd name="T43" fmla="*/ 23 h 144"/>
              <a:gd name="T44" fmla="*/ 28 w 145"/>
              <a:gd name="T45" fmla="*/ 0 h 144"/>
              <a:gd name="T46" fmla="*/ 7 w 145"/>
              <a:gd name="T47" fmla="*/ 10 h 144"/>
              <a:gd name="T48" fmla="*/ 0 w 145"/>
              <a:gd name="T49" fmla="*/ 17 h 144"/>
              <a:gd name="T50" fmla="*/ 14 w 145"/>
              <a:gd name="T51" fmla="*/ 31 h 144"/>
              <a:gd name="T52" fmla="*/ 88 w 145"/>
              <a:gd name="T53" fmla="*/ 124 h 144"/>
              <a:gd name="T54" fmla="*/ 82 w 145"/>
              <a:gd name="T55" fmla="*/ 119 h 144"/>
              <a:gd name="T56" fmla="*/ 105 w 145"/>
              <a:gd name="T57" fmla="*/ 97 h 144"/>
              <a:gd name="T58" fmla="*/ 88 w 145"/>
              <a:gd name="T59" fmla="*/ 1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4">
                <a:moveTo>
                  <a:pt x="14" y="31"/>
                </a:moveTo>
                <a:cubicBezTo>
                  <a:pt x="19" y="25"/>
                  <a:pt x="25" y="20"/>
                  <a:pt x="27" y="21"/>
                </a:cubicBezTo>
                <a:cubicBezTo>
                  <a:pt x="31" y="23"/>
                  <a:pt x="27" y="30"/>
                  <a:pt x="25" y="33"/>
                </a:cubicBezTo>
                <a:cubicBezTo>
                  <a:pt x="23" y="37"/>
                  <a:pt x="2" y="65"/>
                  <a:pt x="2" y="84"/>
                </a:cubicBezTo>
                <a:cubicBezTo>
                  <a:pt x="2" y="94"/>
                  <a:pt x="6" y="103"/>
                  <a:pt x="13" y="108"/>
                </a:cubicBezTo>
                <a:cubicBezTo>
                  <a:pt x="19" y="112"/>
                  <a:pt x="27" y="114"/>
                  <a:pt x="34" y="111"/>
                </a:cubicBezTo>
                <a:cubicBezTo>
                  <a:pt x="43" y="109"/>
                  <a:pt x="50" y="100"/>
                  <a:pt x="59" y="89"/>
                </a:cubicBezTo>
                <a:cubicBezTo>
                  <a:pt x="68" y="77"/>
                  <a:pt x="81" y="62"/>
                  <a:pt x="91" y="62"/>
                </a:cubicBezTo>
                <a:cubicBezTo>
                  <a:pt x="104" y="62"/>
                  <a:pt x="104" y="70"/>
                  <a:pt x="105" y="76"/>
                </a:cubicBezTo>
                <a:cubicBezTo>
                  <a:pt x="75" y="81"/>
                  <a:pt x="62" y="106"/>
                  <a:pt x="62" y="119"/>
                </a:cubicBezTo>
                <a:cubicBezTo>
                  <a:pt x="62" y="133"/>
                  <a:pt x="74" y="144"/>
                  <a:pt x="88" y="144"/>
                </a:cubicBezTo>
                <a:cubicBezTo>
                  <a:pt x="101" y="144"/>
                  <a:pt x="122" y="133"/>
                  <a:pt x="125" y="95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62"/>
                  <a:pt x="117" y="42"/>
                  <a:pt x="93" y="42"/>
                </a:cubicBezTo>
                <a:cubicBezTo>
                  <a:pt x="75" y="42"/>
                  <a:pt x="60" y="57"/>
                  <a:pt x="54" y="64"/>
                </a:cubicBezTo>
                <a:cubicBezTo>
                  <a:pt x="49" y="70"/>
                  <a:pt x="37" y="84"/>
                  <a:pt x="35" y="86"/>
                </a:cubicBezTo>
                <a:cubicBezTo>
                  <a:pt x="33" y="89"/>
                  <a:pt x="30" y="93"/>
                  <a:pt x="26" y="93"/>
                </a:cubicBezTo>
                <a:cubicBezTo>
                  <a:pt x="23" y="93"/>
                  <a:pt x="21" y="86"/>
                  <a:pt x="23" y="78"/>
                </a:cubicBezTo>
                <a:cubicBezTo>
                  <a:pt x="26" y="69"/>
                  <a:pt x="35" y="55"/>
                  <a:pt x="38" y="49"/>
                </a:cubicBezTo>
                <a:cubicBezTo>
                  <a:pt x="44" y="40"/>
                  <a:pt x="49" y="34"/>
                  <a:pt x="49" y="23"/>
                </a:cubicBezTo>
                <a:cubicBezTo>
                  <a:pt x="49" y="6"/>
                  <a:pt x="35" y="0"/>
                  <a:pt x="28" y="0"/>
                </a:cubicBezTo>
                <a:cubicBezTo>
                  <a:pt x="18" y="0"/>
                  <a:pt x="9" y="8"/>
                  <a:pt x="7" y="10"/>
                </a:cubicBezTo>
                <a:cubicBezTo>
                  <a:pt x="4" y="13"/>
                  <a:pt x="1" y="15"/>
                  <a:pt x="0" y="17"/>
                </a:cubicBezTo>
                <a:lnTo>
                  <a:pt x="14" y="31"/>
                </a:lnTo>
                <a:close/>
                <a:moveTo>
                  <a:pt x="88" y="124"/>
                </a:moveTo>
                <a:cubicBezTo>
                  <a:pt x="86" y="124"/>
                  <a:pt x="82" y="122"/>
                  <a:pt x="82" y="119"/>
                </a:cubicBezTo>
                <a:cubicBezTo>
                  <a:pt x="82" y="114"/>
                  <a:pt x="88" y="101"/>
                  <a:pt x="105" y="97"/>
                </a:cubicBezTo>
                <a:cubicBezTo>
                  <a:pt x="103" y="118"/>
                  <a:pt x="94" y="124"/>
                  <a:pt x="88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861"/>
          <p:cNvSpPr>
            <a:spLocks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238 w 476"/>
              <a:gd name="T1" fmla="*/ 119 h 476"/>
              <a:gd name="T2" fmla="*/ 238 w 476"/>
              <a:gd name="T3" fmla="*/ 0 h 476"/>
              <a:gd name="T4" fmla="*/ 476 w 476"/>
              <a:gd name="T5" fmla="*/ 238 h 476"/>
              <a:gd name="T6" fmla="*/ 238 w 476"/>
              <a:gd name="T7" fmla="*/ 476 h 476"/>
              <a:gd name="T8" fmla="*/ 238 w 476"/>
              <a:gd name="T9" fmla="*/ 357 h 476"/>
              <a:gd name="T10" fmla="*/ 0 w 476"/>
              <a:gd name="T11" fmla="*/ 357 h 476"/>
              <a:gd name="T12" fmla="*/ 0 w 476"/>
              <a:gd name="T13" fmla="*/ 119 h 476"/>
              <a:gd name="T14" fmla="*/ 238 w 476"/>
              <a:gd name="T15" fmla="*/ 11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6" h="476">
                <a:moveTo>
                  <a:pt x="238" y="119"/>
                </a:moveTo>
                <a:lnTo>
                  <a:pt x="238" y="0"/>
                </a:lnTo>
                <a:lnTo>
                  <a:pt x="476" y="238"/>
                </a:lnTo>
                <a:lnTo>
                  <a:pt x="238" y="476"/>
                </a:lnTo>
                <a:lnTo>
                  <a:pt x="238" y="357"/>
                </a:lnTo>
                <a:lnTo>
                  <a:pt x="0" y="357"/>
                </a:lnTo>
                <a:lnTo>
                  <a:pt x="0" y="119"/>
                </a:lnTo>
                <a:lnTo>
                  <a:pt x="238" y="11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864"/>
          <p:cNvSpPr>
            <a:spLocks/>
          </p:cNvSpPr>
          <p:nvPr/>
        </p:nvSpPr>
        <p:spPr bwMode="auto">
          <a:xfrm>
            <a:off x="3914775" y="5588000"/>
            <a:ext cx="679450" cy="768350"/>
          </a:xfrm>
          <a:custGeom>
            <a:avLst/>
            <a:gdLst>
              <a:gd name="T0" fmla="*/ 267 w 428"/>
              <a:gd name="T1" fmla="*/ 57 h 484"/>
              <a:gd name="T2" fmla="*/ 257 w 428"/>
              <a:gd name="T3" fmla="*/ 0 h 484"/>
              <a:gd name="T4" fmla="*/ 0 w 428"/>
              <a:gd name="T5" fmla="*/ 0 h 484"/>
              <a:gd name="T6" fmla="*/ 0 w 428"/>
              <a:gd name="T7" fmla="*/ 484 h 484"/>
              <a:gd name="T8" fmla="*/ 57 w 428"/>
              <a:gd name="T9" fmla="*/ 484 h 484"/>
              <a:gd name="T10" fmla="*/ 57 w 428"/>
              <a:gd name="T11" fmla="*/ 285 h 484"/>
              <a:gd name="T12" fmla="*/ 217 w 428"/>
              <a:gd name="T13" fmla="*/ 285 h 484"/>
              <a:gd name="T14" fmla="*/ 228 w 428"/>
              <a:gd name="T15" fmla="*/ 341 h 484"/>
              <a:gd name="T16" fmla="*/ 428 w 428"/>
              <a:gd name="T17" fmla="*/ 341 h 484"/>
              <a:gd name="T18" fmla="*/ 428 w 428"/>
              <a:gd name="T19" fmla="*/ 57 h 484"/>
              <a:gd name="T20" fmla="*/ 267 w 428"/>
              <a:gd name="T21" fmla="*/ 5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8" h="484">
                <a:moveTo>
                  <a:pt x="267" y="57"/>
                </a:moveTo>
                <a:lnTo>
                  <a:pt x="257" y="0"/>
                </a:lnTo>
                <a:lnTo>
                  <a:pt x="0" y="0"/>
                </a:lnTo>
                <a:lnTo>
                  <a:pt x="0" y="484"/>
                </a:lnTo>
                <a:lnTo>
                  <a:pt x="57" y="484"/>
                </a:lnTo>
                <a:lnTo>
                  <a:pt x="57" y="285"/>
                </a:lnTo>
                <a:lnTo>
                  <a:pt x="217" y="285"/>
                </a:lnTo>
                <a:lnTo>
                  <a:pt x="228" y="341"/>
                </a:lnTo>
                <a:lnTo>
                  <a:pt x="428" y="341"/>
                </a:lnTo>
                <a:lnTo>
                  <a:pt x="428" y="57"/>
                </a:lnTo>
                <a:lnTo>
                  <a:pt x="267" y="5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867"/>
          <p:cNvSpPr>
            <a:spLocks noEditPoints="1"/>
          </p:cNvSpPr>
          <p:nvPr/>
        </p:nvSpPr>
        <p:spPr bwMode="auto">
          <a:xfrm>
            <a:off x="1519238" y="5716588"/>
            <a:ext cx="762000" cy="514350"/>
          </a:xfrm>
          <a:custGeom>
            <a:avLst/>
            <a:gdLst>
              <a:gd name="T0" fmla="*/ 186 w 480"/>
              <a:gd name="T1" fmla="*/ 324 h 324"/>
              <a:gd name="T2" fmla="*/ 293 w 480"/>
              <a:gd name="T3" fmla="*/ 324 h 324"/>
              <a:gd name="T4" fmla="*/ 293 w 480"/>
              <a:gd name="T5" fmla="*/ 270 h 324"/>
              <a:gd name="T6" fmla="*/ 186 w 480"/>
              <a:gd name="T7" fmla="*/ 270 h 324"/>
              <a:gd name="T8" fmla="*/ 186 w 480"/>
              <a:gd name="T9" fmla="*/ 324 h 324"/>
              <a:gd name="T10" fmla="*/ 0 w 480"/>
              <a:gd name="T11" fmla="*/ 0 h 324"/>
              <a:gd name="T12" fmla="*/ 0 w 480"/>
              <a:gd name="T13" fmla="*/ 54 h 324"/>
              <a:gd name="T14" fmla="*/ 480 w 480"/>
              <a:gd name="T15" fmla="*/ 54 h 324"/>
              <a:gd name="T16" fmla="*/ 480 w 480"/>
              <a:gd name="T17" fmla="*/ 0 h 324"/>
              <a:gd name="T18" fmla="*/ 0 w 480"/>
              <a:gd name="T19" fmla="*/ 0 h 324"/>
              <a:gd name="T20" fmla="*/ 80 w 480"/>
              <a:gd name="T21" fmla="*/ 189 h 324"/>
              <a:gd name="T22" fmla="*/ 400 w 480"/>
              <a:gd name="T23" fmla="*/ 189 h 324"/>
              <a:gd name="T24" fmla="*/ 400 w 480"/>
              <a:gd name="T25" fmla="*/ 135 h 324"/>
              <a:gd name="T26" fmla="*/ 80 w 480"/>
              <a:gd name="T27" fmla="*/ 135 h 324"/>
              <a:gd name="T28" fmla="*/ 80 w 480"/>
              <a:gd name="T2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186" y="324"/>
                </a:moveTo>
                <a:lnTo>
                  <a:pt x="293" y="324"/>
                </a:lnTo>
                <a:lnTo>
                  <a:pt x="293" y="270"/>
                </a:lnTo>
                <a:lnTo>
                  <a:pt x="186" y="270"/>
                </a:lnTo>
                <a:lnTo>
                  <a:pt x="186" y="32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80" y="189"/>
                </a:moveTo>
                <a:lnTo>
                  <a:pt x="400" y="189"/>
                </a:lnTo>
                <a:lnTo>
                  <a:pt x="400" y="135"/>
                </a:lnTo>
                <a:lnTo>
                  <a:pt x="80" y="135"/>
                </a:lnTo>
                <a:lnTo>
                  <a:pt x="80" y="18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870"/>
          <p:cNvSpPr>
            <a:spLocks noEditPoints="1"/>
          </p:cNvSpPr>
          <p:nvPr/>
        </p:nvSpPr>
        <p:spPr bwMode="auto">
          <a:xfrm>
            <a:off x="15621000" y="3570288"/>
            <a:ext cx="766763" cy="728663"/>
          </a:xfrm>
          <a:custGeom>
            <a:avLst/>
            <a:gdLst>
              <a:gd name="T0" fmla="*/ 160 w 160"/>
              <a:gd name="T1" fmla="*/ 56 h 152"/>
              <a:gd name="T2" fmla="*/ 152 w 160"/>
              <a:gd name="T3" fmla="*/ 42 h 152"/>
              <a:gd name="T4" fmla="*/ 80 w 160"/>
              <a:gd name="T5" fmla="*/ 0 h 152"/>
              <a:gd name="T6" fmla="*/ 8 w 160"/>
              <a:gd name="T7" fmla="*/ 42 h 152"/>
              <a:gd name="T8" fmla="*/ 0 w 160"/>
              <a:gd name="T9" fmla="*/ 56 h 152"/>
              <a:gd name="T10" fmla="*/ 0 w 160"/>
              <a:gd name="T11" fmla="*/ 136 h 152"/>
              <a:gd name="T12" fmla="*/ 16 w 160"/>
              <a:gd name="T13" fmla="*/ 152 h 152"/>
              <a:gd name="T14" fmla="*/ 144 w 160"/>
              <a:gd name="T15" fmla="*/ 152 h 152"/>
              <a:gd name="T16" fmla="*/ 160 w 160"/>
              <a:gd name="T17" fmla="*/ 136 h 152"/>
              <a:gd name="T18" fmla="*/ 160 w 160"/>
              <a:gd name="T19" fmla="*/ 56 h 152"/>
              <a:gd name="T20" fmla="*/ 80 w 160"/>
              <a:gd name="T21" fmla="*/ 96 h 152"/>
              <a:gd name="T22" fmla="*/ 14 w 160"/>
              <a:gd name="T23" fmla="*/ 55 h 152"/>
              <a:gd name="T24" fmla="*/ 80 w 160"/>
              <a:gd name="T25" fmla="*/ 16 h 152"/>
              <a:gd name="T26" fmla="*/ 146 w 160"/>
              <a:gd name="T27" fmla="*/ 55 h 152"/>
              <a:gd name="T28" fmla="*/ 80 w 160"/>
              <a:gd name="T29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52">
                <a:moveTo>
                  <a:pt x="160" y="56"/>
                </a:moveTo>
                <a:cubicBezTo>
                  <a:pt x="160" y="50"/>
                  <a:pt x="157" y="45"/>
                  <a:pt x="152" y="42"/>
                </a:cubicBezTo>
                <a:cubicBezTo>
                  <a:pt x="80" y="0"/>
                  <a:pt x="80" y="0"/>
                  <a:pt x="80" y="0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5"/>
                  <a:pt x="0" y="50"/>
                  <a:pt x="0" y="5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lnTo>
                  <a:pt x="160" y="56"/>
                </a:lnTo>
                <a:close/>
                <a:moveTo>
                  <a:pt x="80" y="96"/>
                </a:moveTo>
                <a:cubicBezTo>
                  <a:pt x="14" y="55"/>
                  <a:pt x="14" y="55"/>
                  <a:pt x="14" y="55"/>
                </a:cubicBezTo>
                <a:cubicBezTo>
                  <a:pt x="80" y="16"/>
                  <a:pt x="80" y="16"/>
                  <a:pt x="80" y="16"/>
                </a:cubicBezTo>
                <a:cubicBezTo>
                  <a:pt x="146" y="55"/>
                  <a:pt x="146" y="55"/>
                  <a:pt x="146" y="55"/>
                </a:cubicBezTo>
                <a:lnTo>
                  <a:pt x="8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873"/>
          <p:cNvSpPr>
            <a:spLocks noEditPoints="1"/>
          </p:cNvSpPr>
          <p:nvPr/>
        </p:nvSpPr>
        <p:spPr bwMode="auto">
          <a:xfrm>
            <a:off x="13271500" y="3625850"/>
            <a:ext cx="766763" cy="617538"/>
          </a:xfrm>
          <a:custGeom>
            <a:avLst/>
            <a:gdLst>
              <a:gd name="T0" fmla="*/ 104 w 160"/>
              <a:gd name="T1" fmla="*/ 96 h 128"/>
              <a:gd name="T2" fmla="*/ 136 w 160"/>
              <a:gd name="T3" fmla="*/ 96 h 128"/>
              <a:gd name="T4" fmla="*/ 136 w 160"/>
              <a:gd name="T5" fmla="*/ 112 h 128"/>
              <a:gd name="T6" fmla="*/ 104 w 160"/>
              <a:gd name="T7" fmla="*/ 112 h 128"/>
              <a:gd name="T8" fmla="*/ 104 w 160"/>
              <a:gd name="T9" fmla="*/ 96 h 128"/>
              <a:gd name="T10" fmla="*/ 104 w 160"/>
              <a:gd name="T11" fmla="*/ 32 h 128"/>
              <a:gd name="T12" fmla="*/ 160 w 160"/>
              <a:gd name="T13" fmla="*/ 32 h 128"/>
              <a:gd name="T14" fmla="*/ 160 w 160"/>
              <a:gd name="T15" fmla="*/ 48 h 128"/>
              <a:gd name="T16" fmla="*/ 104 w 160"/>
              <a:gd name="T17" fmla="*/ 48 h 128"/>
              <a:gd name="T18" fmla="*/ 104 w 160"/>
              <a:gd name="T19" fmla="*/ 32 h 128"/>
              <a:gd name="T20" fmla="*/ 104 w 160"/>
              <a:gd name="T21" fmla="*/ 64 h 128"/>
              <a:gd name="T22" fmla="*/ 152 w 160"/>
              <a:gd name="T23" fmla="*/ 64 h 128"/>
              <a:gd name="T24" fmla="*/ 152 w 160"/>
              <a:gd name="T25" fmla="*/ 80 h 128"/>
              <a:gd name="T26" fmla="*/ 104 w 160"/>
              <a:gd name="T27" fmla="*/ 80 h 128"/>
              <a:gd name="T28" fmla="*/ 104 w 160"/>
              <a:gd name="T29" fmla="*/ 64 h 128"/>
              <a:gd name="T30" fmla="*/ 8 w 160"/>
              <a:gd name="T31" fmla="*/ 112 h 128"/>
              <a:gd name="T32" fmla="*/ 24 w 160"/>
              <a:gd name="T33" fmla="*/ 128 h 128"/>
              <a:gd name="T34" fmla="*/ 72 w 160"/>
              <a:gd name="T35" fmla="*/ 128 h 128"/>
              <a:gd name="T36" fmla="*/ 88 w 160"/>
              <a:gd name="T37" fmla="*/ 112 h 128"/>
              <a:gd name="T38" fmla="*/ 88 w 160"/>
              <a:gd name="T39" fmla="*/ 32 h 128"/>
              <a:gd name="T40" fmla="*/ 8 w 160"/>
              <a:gd name="T41" fmla="*/ 32 h 128"/>
              <a:gd name="T42" fmla="*/ 8 w 160"/>
              <a:gd name="T43" fmla="*/ 112 h 128"/>
              <a:gd name="T44" fmla="*/ 96 w 160"/>
              <a:gd name="T45" fmla="*/ 8 h 128"/>
              <a:gd name="T46" fmla="*/ 72 w 160"/>
              <a:gd name="T47" fmla="*/ 8 h 128"/>
              <a:gd name="T48" fmla="*/ 64 w 160"/>
              <a:gd name="T49" fmla="*/ 0 h 128"/>
              <a:gd name="T50" fmla="*/ 32 w 160"/>
              <a:gd name="T51" fmla="*/ 0 h 128"/>
              <a:gd name="T52" fmla="*/ 24 w 160"/>
              <a:gd name="T53" fmla="*/ 8 h 128"/>
              <a:gd name="T54" fmla="*/ 0 w 160"/>
              <a:gd name="T55" fmla="*/ 8 h 128"/>
              <a:gd name="T56" fmla="*/ 0 w 160"/>
              <a:gd name="T57" fmla="*/ 24 h 128"/>
              <a:gd name="T58" fmla="*/ 96 w 160"/>
              <a:gd name="T59" fmla="*/ 24 h 128"/>
              <a:gd name="T60" fmla="*/ 96 w 160"/>
              <a:gd name="T61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28">
                <a:moveTo>
                  <a:pt x="104" y="96"/>
                </a:moveTo>
                <a:cubicBezTo>
                  <a:pt x="136" y="96"/>
                  <a:pt x="136" y="96"/>
                  <a:pt x="136" y="96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96"/>
                </a:lnTo>
                <a:close/>
                <a:moveTo>
                  <a:pt x="104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32"/>
                </a:lnTo>
                <a:close/>
                <a:moveTo>
                  <a:pt x="104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64"/>
                </a:lnTo>
                <a:close/>
                <a:moveTo>
                  <a:pt x="8" y="112"/>
                </a:moveTo>
                <a:cubicBezTo>
                  <a:pt x="8" y="121"/>
                  <a:pt x="15" y="128"/>
                  <a:pt x="24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81" y="128"/>
                  <a:pt x="88" y="121"/>
                  <a:pt x="88" y="112"/>
                </a:cubicBezTo>
                <a:cubicBezTo>
                  <a:pt x="88" y="32"/>
                  <a:pt x="88" y="32"/>
                  <a:pt x="88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12"/>
                </a:lnTo>
                <a:close/>
                <a:moveTo>
                  <a:pt x="96" y="8"/>
                </a:moveTo>
                <a:cubicBezTo>
                  <a:pt x="72" y="8"/>
                  <a:pt x="72" y="8"/>
                  <a:pt x="72" y="8"/>
                </a:cubicBez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8"/>
                  <a:pt x="24" y="8"/>
                  <a:pt x="2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876"/>
          <p:cNvSpPr>
            <a:spLocks noEditPoints="1"/>
          </p:cNvSpPr>
          <p:nvPr/>
        </p:nvSpPr>
        <p:spPr bwMode="auto">
          <a:xfrm>
            <a:off x="10917238" y="3556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879"/>
          <p:cNvSpPr>
            <a:spLocks noEditPoints="1"/>
          </p:cNvSpPr>
          <p:nvPr/>
        </p:nvSpPr>
        <p:spPr bwMode="auto">
          <a:xfrm>
            <a:off x="8637588" y="3560763"/>
            <a:ext cx="622300" cy="757238"/>
          </a:xfrm>
          <a:custGeom>
            <a:avLst/>
            <a:gdLst>
              <a:gd name="T0" fmla="*/ 128 w 144"/>
              <a:gd name="T1" fmla="*/ 16 h 176"/>
              <a:gd name="T2" fmla="*/ 95 w 144"/>
              <a:gd name="T3" fmla="*/ 16 h 176"/>
              <a:gd name="T4" fmla="*/ 72 w 144"/>
              <a:gd name="T5" fmla="*/ 0 h 176"/>
              <a:gd name="T6" fmla="*/ 49 w 144"/>
              <a:gd name="T7" fmla="*/ 16 h 176"/>
              <a:gd name="T8" fmla="*/ 16 w 144"/>
              <a:gd name="T9" fmla="*/ 16 h 176"/>
              <a:gd name="T10" fmla="*/ 0 w 144"/>
              <a:gd name="T11" fmla="*/ 32 h 176"/>
              <a:gd name="T12" fmla="*/ 0 w 144"/>
              <a:gd name="T13" fmla="*/ 160 h 176"/>
              <a:gd name="T14" fmla="*/ 16 w 144"/>
              <a:gd name="T15" fmla="*/ 176 h 176"/>
              <a:gd name="T16" fmla="*/ 128 w 144"/>
              <a:gd name="T17" fmla="*/ 176 h 176"/>
              <a:gd name="T18" fmla="*/ 144 w 144"/>
              <a:gd name="T19" fmla="*/ 160 h 176"/>
              <a:gd name="T20" fmla="*/ 144 w 144"/>
              <a:gd name="T21" fmla="*/ 32 h 176"/>
              <a:gd name="T22" fmla="*/ 128 w 144"/>
              <a:gd name="T23" fmla="*/ 16 h 176"/>
              <a:gd name="T24" fmla="*/ 72 w 144"/>
              <a:gd name="T25" fmla="*/ 16 h 176"/>
              <a:gd name="T26" fmla="*/ 80 w 144"/>
              <a:gd name="T27" fmla="*/ 24 h 176"/>
              <a:gd name="T28" fmla="*/ 72 w 144"/>
              <a:gd name="T29" fmla="*/ 32 h 176"/>
              <a:gd name="T30" fmla="*/ 64 w 144"/>
              <a:gd name="T31" fmla="*/ 24 h 176"/>
              <a:gd name="T32" fmla="*/ 72 w 144"/>
              <a:gd name="T33" fmla="*/ 16 h 176"/>
              <a:gd name="T34" fmla="*/ 128 w 144"/>
              <a:gd name="T35" fmla="*/ 160 h 176"/>
              <a:gd name="T36" fmla="*/ 16 w 144"/>
              <a:gd name="T37" fmla="*/ 160 h 176"/>
              <a:gd name="T38" fmla="*/ 16 w 144"/>
              <a:gd name="T39" fmla="*/ 32 h 176"/>
              <a:gd name="T40" fmla="*/ 32 w 144"/>
              <a:gd name="T41" fmla="*/ 32 h 176"/>
              <a:gd name="T42" fmla="*/ 32 w 144"/>
              <a:gd name="T43" fmla="*/ 56 h 176"/>
              <a:gd name="T44" fmla="*/ 112 w 144"/>
              <a:gd name="T45" fmla="*/ 56 h 176"/>
              <a:gd name="T46" fmla="*/ 112 w 144"/>
              <a:gd name="T47" fmla="*/ 32 h 176"/>
              <a:gd name="T48" fmla="*/ 128 w 144"/>
              <a:gd name="T49" fmla="*/ 32 h 176"/>
              <a:gd name="T50" fmla="*/ 128 w 144"/>
              <a:gd name="T5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76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128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32"/>
                  <a:pt x="16" y="32"/>
                  <a:pt x="16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56"/>
                  <a:pt x="32" y="56"/>
                  <a:pt x="32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882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61 w 160"/>
              <a:gd name="T1" fmla="*/ 45 h 160"/>
              <a:gd name="T2" fmla="*/ 64 w 160"/>
              <a:gd name="T3" fmla="*/ 32 h 160"/>
              <a:gd name="T4" fmla="*/ 32 w 160"/>
              <a:gd name="T5" fmla="*/ 0 h 160"/>
              <a:gd name="T6" fmla="*/ 0 w 160"/>
              <a:gd name="T7" fmla="*/ 32 h 160"/>
              <a:gd name="T8" fmla="*/ 32 w 160"/>
              <a:gd name="T9" fmla="*/ 64 h 160"/>
              <a:gd name="T10" fmla="*/ 45 w 160"/>
              <a:gd name="T11" fmla="*/ 61 h 160"/>
              <a:gd name="T12" fmla="*/ 64 w 160"/>
              <a:gd name="T13" fmla="*/ 80 h 160"/>
              <a:gd name="T14" fmla="*/ 45 w 160"/>
              <a:gd name="T15" fmla="*/ 99 h 160"/>
              <a:gd name="T16" fmla="*/ 32 w 160"/>
              <a:gd name="T17" fmla="*/ 96 h 160"/>
              <a:gd name="T18" fmla="*/ 0 w 160"/>
              <a:gd name="T19" fmla="*/ 128 h 160"/>
              <a:gd name="T20" fmla="*/ 32 w 160"/>
              <a:gd name="T21" fmla="*/ 160 h 160"/>
              <a:gd name="T22" fmla="*/ 64 w 160"/>
              <a:gd name="T23" fmla="*/ 128 h 160"/>
              <a:gd name="T24" fmla="*/ 61 w 160"/>
              <a:gd name="T25" fmla="*/ 115 h 160"/>
              <a:gd name="T26" fmla="*/ 80 w 160"/>
              <a:gd name="T27" fmla="*/ 96 h 160"/>
              <a:gd name="T28" fmla="*/ 136 w 160"/>
              <a:gd name="T29" fmla="*/ 152 h 160"/>
              <a:gd name="T30" fmla="*/ 160 w 160"/>
              <a:gd name="T31" fmla="*/ 152 h 160"/>
              <a:gd name="T32" fmla="*/ 160 w 160"/>
              <a:gd name="T33" fmla="*/ 144 h 160"/>
              <a:gd name="T34" fmla="*/ 61 w 160"/>
              <a:gd name="T35" fmla="*/ 45 h 160"/>
              <a:gd name="T36" fmla="*/ 32 w 160"/>
              <a:gd name="T37" fmla="*/ 48 h 160"/>
              <a:gd name="T38" fmla="*/ 16 w 160"/>
              <a:gd name="T39" fmla="*/ 32 h 160"/>
              <a:gd name="T40" fmla="*/ 32 w 160"/>
              <a:gd name="T41" fmla="*/ 16 h 160"/>
              <a:gd name="T42" fmla="*/ 48 w 160"/>
              <a:gd name="T43" fmla="*/ 32 h 160"/>
              <a:gd name="T44" fmla="*/ 32 w 160"/>
              <a:gd name="T45" fmla="*/ 48 h 160"/>
              <a:gd name="T46" fmla="*/ 32 w 160"/>
              <a:gd name="T47" fmla="*/ 144 h 160"/>
              <a:gd name="T48" fmla="*/ 16 w 160"/>
              <a:gd name="T49" fmla="*/ 128 h 160"/>
              <a:gd name="T50" fmla="*/ 32 w 160"/>
              <a:gd name="T51" fmla="*/ 112 h 160"/>
              <a:gd name="T52" fmla="*/ 48 w 160"/>
              <a:gd name="T53" fmla="*/ 128 h 160"/>
              <a:gd name="T54" fmla="*/ 32 w 160"/>
              <a:gd name="T55" fmla="*/ 144 h 160"/>
              <a:gd name="T56" fmla="*/ 80 w 160"/>
              <a:gd name="T57" fmla="*/ 84 h 160"/>
              <a:gd name="T58" fmla="*/ 76 w 160"/>
              <a:gd name="T59" fmla="*/ 80 h 160"/>
              <a:gd name="T60" fmla="*/ 80 w 160"/>
              <a:gd name="T61" fmla="*/ 76 h 160"/>
              <a:gd name="T62" fmla="*/ 84 w 160"/>
              <a:gd name="T63" fmla="*/ 80 h 160"/>
              <a:gd name="T64" fmla="*/ 80 w 160"/>
              <a:gd name="T65" fmla="*/ 84 h 160"/>
              <a:gd name="T66" fmla="*/ 136 w 160"/>
              <a:gd name="T67" fmla="*/ 8 h 160"/>
              <a:gd name="T68" fmla="*/ 88 w 160"/>
              <a:gd name="T69" fmla="*/ 56 h 160"/>
              <a:gd name="T70" fmla="*/ 104 w 160"/>
              <a:gd name="T71" fmla="*/ 72 h 160"/>
              <a:gd name="T72" fmla="*/ 160 w 160"/>
              <a:gd name="T73" fmla="*/ 16 h 160"/>
              <a:gd name="T74" fmla="*/ 160 w 160"/>
              <a:gd name="T75" fmla="*/ 8 h 160"/>
              <a:gd name="T76" fmla="*/ 136 w 160"/>
              <a:gd name="T77" fmla="*/ 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0">
                <a:moveTo>
                  <a:pt x="61" y="45"/>
                </a:move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7" y="64"/>
                  <a:pt x="41" y="63"/>
                  <a:pt x="45" y="61"/>
                </a:cubicBezTo>
                <a:cubicBezTo>
                  <a:pt x="64" y="80"/>
                  <a:pt x="64" y="80"/>
                  <a:pt x="64" y="80"/>
                </a:cubicBezTo>
                <a:cubicBezTo>
                  <a:pt x="45" y="99"/>
                  <a:pt x="45" y="99"/>
                  <a:pt x="45" y="99"/>
                </a:cubicBezTo>
                <a:cubicBezTo>
                  <a:pt x="41" y="97"/>
                  <a:pt x="37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146"/>
                  <a:pt x="14" y="160"/>
                  <a:pt x="32" y="160"/>
                </a:cubicBezTo>
                <a:cubicBezTo>
                  <a:pt x="50" y="160"/>
                  <a:pt x="64" y="146"/>
                  <a:pt x="64" y="128"/>
                </a:cubicBezTo>
                <a:cubicBezTo>
                  <a:pt x="64" y="123"/>
                  <a:pt x="63" y="119"/>
                  <a:pt x="61" y="115"/>
                </a:cubicBezTo>
                <a:cubicBezTo>
                  <a:pt x="80" y="96"/>
                  <a:pt x="80" y="96"/>
                  <a:pt x="80" y="96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0" y="144"/>
                  <a:pt x="160" y="144"/>
                  <a:pt x="160" y="144"/>
                </a:cubicBezTo>
                <a:lnTo>
                  <a:pt x="61" y="45"/>
                </a:lnTo>
                <a:close/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lose/>
                <a:moveTo>
                  <a:pt x="32" y="144"/>
                </a:moveTo>
                <a:cubicBezTo>
                  <a:pt x="23" y="144"/>
                  <a:pt x="16" y="137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41" y="112"/>
                  <a:pt x="48" y="119"/>
                  <a:pt x="48" y="128"/>
                </a:cubicBezTo>
                <a:cubicBezTo>
                  <a:pt x="48" y="137"/>
                  <a:pt x="41" y="144"/>
                  <a:pt x="32" y="144"/>
                </a:cubicBezTo>
                <a:close/>
                <a:moveTo>
                  <a:pt x="80" y="84"/>
                </a:moveTo>
                <a:cubicBezTo>
                  <a:pt x="78" y="84"/>
                  <a:pt x="76" y="82"/>
                  <a:pt x="76" y="80"/>
                </a:cubicBezTo>
                <a:cubicBezTo>
                  <a:pt x="76" y="78"/>
                  <a:pt x="78" y="76"/>
                  <a:pt x="80" y="76"/>
                </a:cubicBezTo>
                <a:cubicBezTo>
                  <a:pt x="82" y="76"/>
                  <a:pt x="84" y="78"/>
                  <a:pt x="84" y="80"/>
                </a:cubicBezTo>
                <a:cubicBezTo>
                  <a:pt x="84" y="82"/>
                  <a:pt x="82" y="84"/>
                  <a:pt x="80" y="84"/>
                </a:cubicBezTo>
                <a:close/>
                <a:moveTo>
                  <a:pt x="136" y="8"/>
                </a:moveTo>
                <a:cubicBezTo>
                  <a:pt x="88" y="56"/>
                  <a:pt x="88" y="56"/>
                  <a:pt x="88" y="5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8"/>
                  <a:pt x="160" y="8"/>
                  <a:pt x="160" y="8"/>
                </a:cubicBezTo>
                <a:lnTo>
                  <a:pt x="136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885"/>
          <p:cNvSpPr>
            <a:spLocks noEditPoints="1"/>
          </p:cNvSpPr>
          <p:nvPr/>
        </p:nvSpPr>
        <p:spPr bwMode="auto">
          <a:xfrm>
            <a:off x="3924300" y="3556000"/>
            <a:ext cx="655638" cy="757238"/>
          </a:xfrm>
          <a:custGeom>
            <a:avLst/>
            <a:gdLst>
              <a:gd name="T0" fmla="*/ 112 w 152"/>
              <a:gd name="T1" fmla="*/ 0 h 176"/>
              <a:gd name="T2" fmla="*/ 16 w 152"/>
              <a:gd name="T3" fmla="*/ 0 h 176"/>
              <a:gd name="T4" fmla="*/ 0 w 152"/>
              <a:gd name="T5" fmla="*/ 16 h 176"/>
              <a:gd name="T6" fmla="*/ 0 w 152"/>
              <a:gd name="T7" fmla="*/ 128 h 176"/>
              <a:gd name="T8" fmla="*/ 16 w 152"/>
              <a:gd name="T9" fmla="*/ 128 h 176"/>
              <a:gd name="T10" fmla="*/ 16 w 152"/>
              <a:gd name="T11" fmla="*/ 16 h 176"/>
              <a:gd name="T12" fmla="*/ 112 w 152"/>
              <a:gd name="T13" fmla="*/ 16 h 176"/>
              <a:gd name="T14" fmla="*/ 112 w 152"/>
              <a:gd name="T15" fmla="*/ 0 h 176"/>
              <a:gd name="T16" fmla="*/ 136 w 152"/>
              <a:gd name="T17" fmla="*/ 32 h 176"/>
              <a:gd name="T18" fmla="*/ 48 w 152"/>
              <a:gd name="T19" fmla="*/ 32 h 176"/>
              <a:gd name="T20" fmla="*/ 32 w 152"/>
              <a:gd name="T21" fmla="*/ 48 h 176"/>
              <a:gd name="T22" fmla="*/ 32 w 152"/>
              <a:gd name="T23" fmla="*/ 160 h 176"/>
              <a:gd name="T24" fmla="*/ 48 w 152"/>
              <a:gd name="T25" fmla="*/ 176 h 176"/>
              <a:gd name="T26" fmla="*/ 136 w 152"/>
              <a:gd name="T27" fmla="*/ 176 h 176"/>
              <a:gd name="T28" fmla="*/ 152 w 152"/>
              <a:gd name="T29" fmla="*/ 160 h 176"/>
              <a:gd name="T30" fmla="*/ 152 w 152"/>
              <a:gd name="T31" fmla="*/ 48 h 176"/>
              <a:gd name="T32" fmla="*/ 136 w 152"/>
              <a:gd name="T33" fmla="*/ 32 h 176"/>
              <a:gd name="T34" fmla="*/ 136 w 152"/>
              <a:gd name="T35" fmla="*/ 160 h 176"/>
              <a:gd name="T36" fmla="*/ 48 w 152"/>
              <a:gd name="T37" fmla="*/ 160 h 176"/>
              <a:gd name="T38" fmla="*/ 48 w 152"/>
              <a:gd name="T39" fmla="*/ 48 h 176"/>
              <a:gd name="T40" fmla="*/ 136 w 152"/>
              <a:gd name="T41" fmla="*/ 48 h 176"/>
              <a:gd name="T42" fmla="*/ 136 w 152"/>
              <a:gd name="T4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" h="176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0"/>
                </a:lnTo>
                <a:close/>
                <a:moveTo>
                  <a:pt x="136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39" y="32"/>
                  <a:pt x="32" y="39"/>
                  <a:pt x="32" y="4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69"/>
                  <a:pt x="39" y="176"/>
                  <a:pt x="4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5" y="176"/>
                  <a:pt x="152" y="169"/>
                  <a:pt x="152" y="160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39"/>
                  <a:pt x="145" y="32"/>
                  <a:pt x="136" y="32"/>
                </a:cubicBezTo>
                <a:close/>
                <a:moveTo>
                  <a:pt x="136" y="160"/>
                </a:moveTo>
                <a:cubicBezTo>
                  <a:pt x="48" y="160"/>
                  <a:pt x="48" y="160"/>
                  <a:pt x="48" y="160"/>
                </a:cubicBezTo>
                <a:cubicBezTo>
                  <a:pt x="48" y="48"/>
                  <a:pt x="48" y="48"/>
                  <a:pt x="4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888"/>
          <p:cNvSpPr>
            <a:spLocks/>
          </p:cNvSpPr>
          <p:nvPr/>
        </p:nvSpPr>
        <p:spPr bwMode="auto">
          <a:xfrm>
            <a:off x="1524000" y="3549650"/>
            <a:ext cx="768350" cy="768350"/>
          </a:xfrm>
          <a:custGeom>
            <a:avLst/>
            <a:gdLst>
              <a:gd name="T0" fmla="*/ 484 w 484"/>
              <a:gd name="T1" fmla="*/ 47 h 484"/>
              <a:gd name="T2" fmla="*/ 437 w 484"/>
              <a:gd name="T3" fmla="*/ 0 h 484"/>
              <a:gd name="T4" fmla="*/ 242 w 484"/>
              <a:gd name="T5" fmla="*/ 194 h 484"/>
              <a:gd name="T6" fmla="*/ 47 w 484"/>
              <a:gd name="T7" fmla="*/ 0 h 484"/>
              <a:gd name="T8" fmla="*/ 0 w 484"/>
              <a:gd name="T9" fmla="*/ 47 h 484"/>
              <a:gd name="T10" fmla="*/ 194 w 484"/>
              <a:gd name="T11" fmla="*/ 242 h 484"/>
              <a:gd name="T12" fmla="*/ 0 w 484"/>
              <a:gd name="T13" fmla="*/ 437 h 484"/>
              <a:gd name="T14" fmla="*/ 47 w 484"/>
              <a:gd name="T15" fmla="*/ 484 h 484"/>
              <a:gd name="T16" fmla="*/ 242 w 484"/>
              <a:gd name="T17" fmla="*/ 290 h 484"/>
              <a:gd name="T18" fmla="*/ 437 w 484"/>
              <a:gd name="T19" fmla="*/ 484 h 484"/>
              <a:gd name="T20" fmla="*/ 484 w 484"/>
              <a:gd name="T21" fmla="*/ 437 h 484"/>
              <a:gd name="T22" fmla="*/ 290 w 484"/>
              <a:gd name="T23" fmla="*/ 242 h 484"/>
              <a:gd name="T24" fmla="*/ 484 w 484"/>
              <a:gd name="T25" fmla="*/ 4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484">
                <a:moveTo>
                  <a:pt x="484" y="47"/>
                </a:moveTo>
                <a:lnTo>
                  <a:pt x="437" y="0"/>
                </a:lnTo>
                <a:lnTo>
                  <a:pt x="242" y="194"/>
                </a:lnTo>
                <a:lnTo>
                  <a:pt x="47" y="0"/>
                </a:lnTo>
                <a:lnTo>
                  <a:pt x="0" y="47"/>
                </a:lnTo>
                <a:lnTo>
                  <a:pt x="194" y="242"/>
                </a:lnTo>
                <a:lnTo>
                  <a:pt x="0" y="437"/>
                </a:lnTo>
                <a:lnTo>
                  <a:pt x="47" y="484"/>
                </a:lnTo>
                <a:lnTo>
                  <a:pt x="242" y="290"/>
                </a:lnTo>
                <a:lnTo>
                  <a:pt x="437" y="484"/>
                </a:lnTo>
                <a:lnTo>
                  <a:pt x="484" y="437"/>
                </a:lnTo>
                <a:lnTo>
                  <a:pt x="290" y="242"/>
                </a:lnTo>
                <a:lnTo>
                  <a:pt x="484" y="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891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6 w 160"/>
              <a:gd name="T11" fmla="*/ 80 h 160"/>
              <a:gd name="T12" fmla="*/ 80 w 160"/>
              <a:gd name="T13" fmla="*/ 16 h 160"/>
              <a:gd name="T14" fmla="*/ 119 w 160"/>
              <a:gd name="T15" fmla="*/ 29 h 160"/>
              <a:gd name="T16" fmla="*/ 29 w 160"/>
              <a:gd name="T17" fmla="*/ 119 h 160"/>
              <a:gd name="T18" fmla="*/ 16 w 160"/>
              <a:gd name="T19" fmla="*/ 80 h 160"/>
              <a:gd name="T20" fmla="*/ 80 w 160"/>
              <a:gd name="T21" fmla="*/ 144 h 160"/>
              <a:gd name="T22" fmla="*/ 41 w 160"/>
              <a:gd name="T23" fmla="*/ 131 h 160"/>
              <a:gd name="T24" fmla="*/ 131 w 160"/>
              <a:gd name="T25" fmla="*/ 41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6" y="80"/>
                </a:moveTo>
                <a:cubicBezTo>
                  <a:pt x="16" y="45"/>
                  <a:pt x="45" y="16"/>
                  <a:pt x="80" y="16"/>
                </a:cubicBezTo>
                <a:cubicBezTo>
                  <a:pt x="95" y="16"/>
                  <a:pt x="108" y="21"/>
                  <a:pt x="119" y="29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1" y="108"/>
                  <a:pt x="16" y="95"/>
                  <a:pt x="16" y="80"/>
                </a:cubicBezTo>
                <a:close/>
                <a:moveTo>
                  <a:pt x="80" y="144"/>
                </a:moveTo>
                <a:cubicBezTo>
                  <a:pt x="65" y="144"/>
                  <a:pt x="52" y="139"/>
                  <a:pt x="41" y="13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9" y="52"/>
                  <a:pt x="144" y="6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894"/>
          <p:cNvSpPr>
            <a:spLocks noEditPoints="1"/>
          </p:cNvSpPr>
          <p:nvPr/>
        </p:nvSpPr>
        <p:spPr bwMode="auto">
          <a:xfrm>
            <a:off x="13268325" y="1622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56 w 192"/>
              <a:gd name="T3" fmla="*/ 0 h 144"/>
              <a:gd name="T4" fmla="*/ 43 w 192"/>
              <a:gd name="T5" fmla="*/ 7 h 144"/>
              <a:gd name="T6" fmla="*/ 0 w 192"/>
              <a:gd name="T7" fmla="*/ 72 h 144"/>
              <a:gd name="T8" fmla="*/ 43 w 192"/>
              <a:gd name="T9" fmla="*/ 137 h 144"/>
              <a:gd name="T10" fmla="*/ 56 w 192"/>
              <a:gd name="T11" fmla="*/ 144 h 144"/>
              <a:gd name="T12" fmla="*/ 176 w 192"/>
              <a:gd name="T13" fmla="*/ 144 h 144"/>
              <a:gd name="T14" fmla="*/ 192 w 192"/>
              <a:gd name="T15" fmla="*/ 128 h 144"/>
              <a:gd name="T16" fmla="*/ 192 w 192"/>
              <a:gd name="T17" fmla="*/ 16 h 144"/>
              <a:gd name="T18" fmla="*/ 176 w 192"/>
              <a:gd name="T19" fmla="*/ 0 h 144"/>
              <a:gd name="T20" fmla="*/ 152 w 192"/>
              <a:gd name="T21" fmla="*/ 101 h 144"/>
              <a:gd name="T22" fmla="*/ 141 w 192"/>
              <a:gd name="T23" fmla="*/ 112 h 144"/>
              <a:gd name="T24" fmla="*/ 112 w 192"/>
              <a:gd name="T25" fmla="*/ 83 h 144"/>
              <a:gd name="T26" fmla="*/ 83 w 192"/>
              <a:gd name="T27" fmla="*/ 112 h 144"/>
              <a:gd name="T28" fmla="*/ 72 w 192"/>
              <a:gd name="T29" fmla="*/ 101 h 144"/>
              <a:gd name="T30" fmla="*/ 101 w 192"/>
              <a:gd name="T31" fmla="*/ 72 h 144"/>
              <a:gd name="T32" fmla="*/ 72 w 192"/>
              <a:gd name="T33" fmla="*/ 43 h 144"/>
              <a:gd name="T34" fmla="*/ 83 w 192"/>
              <a:gd name="T35" fmla="*/ 32 h 144"/>
              <a:gd name="T36" fmla="*/ 112 w 192"/>
              <a:gd name="T37" fmla="*/ 61 h 144"/>
              <a:gd name="T38" fmla="*/ 141 w 192"/>
              <a:gd name="T39" fmla="*/ 32 h 144"/>
              <a:gd name="T40" fmla="*/ 152 w 192"/>
              <a:gd name="T41" fmla="*/ 43 h 144"/>
              <a:gd name="T42" fmla="*/ 123 w 192"/>
              <a:gd name="T43" fmla="*/ 72 h 144"/>
              <a:gd name="T44" fmla="*/ 152 w 192"/>
              <a:gd name="T45" fmla="*/ 10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56" y="0"/>
                  <a:pt x="56" y="0"/>
                  <a:pt x="56" y="0"/>
                </a:cubicBezTo>
                <a:cubicBezTo>
                  <a:pt x="50" y="0"/>
                  <a:pt x="46" y="3"/>
                  <a:pt x="43" y="7"/>
                </a:cubicBezTo>
                <a:cubicBezTo>
                  <a:pt x="0" y="72"/>
                  <a:pt x="0" y="72"/>
                  <a:pt x="0" y="72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6" y="141"/>
                  <a:pt x="50" y="144"/>
                  <a:pt x="5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152" y="101"/>
                </a:moveTo>
                <a:cubicBezTo>
                  <a:pt x="141" y="112"/>
                  <a:pt x="141" y="112"/>
                  <a:pt x="141" y="112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72" y="43"/>
                  <a:pt x="72" y="43"/>
                  <a:pt x="72" y="43"/>
                </a:cubicBezTo>
                <a:cubicBezTo>
                  <a:pt x="83" y="32"/>
                  <a:pt x="83" y="32"/>
                  <a:pt x="83" y="32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52" y="43"/>
                  <a:pt x="152" y="43"/>
                  <a:pt x="152" y="43"/>
                </a:cubicBezTo>
                <a:cubicBezTo>
                  <a:pt x="123" y="72"/>
                  <a:pt x="123" y="72"/>
                  <a:pt x="123" y="72"/>
                </a:cubicBezTo>
                <a:lnTo>
                  <a:pt x="152" y="1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897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40 w 144"/>
              <a:gd name="T1" fmla="*/ 18 h 144"/>
              <a:gd name="T2" fmla="*/ 129 w 144"/>
              <a:gd name="T3" fmla="*/ 4 h 144"/>
              <a:gd name="T4" fmla="*/ 120 w 144"/>
              <a:gd name="T5" fmla="*/ 0 h 144"/>
              <a:gd name="T6" fmla="*/ 24 w 144"/>
              <a:gd name="T7" fmla="*/ 0 h 144"/>
              <a:gd name="T8" fmla="*/ 15 w 144"/>
              <a:gd name="T9" fmla="*/ 4 h 144"/>
              <a:gd name="T10" fmla="*/ 4 w 144"/>
              <a:gd name="T11" fmla="*/ 18 h 144"/>
              <a:gd name="T12" fmla="*/ 0 w 144"/>
              <a:gd name="T13" fmla="*/ 28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28 h 144"/>
              <a:gd name="T24" fmla="*/ 140 w 144"/>
              <a:gd name="T25" fmla="*/ 18 h 144"/>
              <a:gd name="T26" fmla="*/ 72 w 144"/>
              <a:gd name="T27" fmla="*/ 116 h 144"/>
              <a:gd name="T28" fmla="*/ 28 w 144"/>
              <a:gd name="T29" fmla="*/ 72 h 144"/>
              <a:gd name="T30" fmla="*/ 56 w 144"/>
              <a:gd name="T31" fmla="*/ 72 h 144"/>
              <a:gd name="T32" fmla="*/ 56 w 144"/>
              <a:gd name="T33" fmla="*/ 56 h 144"/>
              <a:gd name="T34" fmla="*/ 88 w 144"/>
              <a:gd name="T35" fmla="*/ 56 h 144"/>
              <a:gd name="T36" fmla="*/ 88 w 144"/>
              <a:gd name="T37" fmla="*/ 72 h 144"/>
              <a:gd name="T38" fmla="*/ 116 w 144"/>
              <a:gd name="T39" fmla="*/ 72 h 144"/>
              <a:gd name="T40" fmla="*/ 72 w 144"/>
              <a:gd name="T41" fmla="*/ 116 h 144"/>
              <a:gd name="T42" fmla="*/ 17 w 144"/>
              <a:gd name="T43" fmla="*/ 16 h 144"/>
              <a:gd name="T44" fmla="*/ 24 w 144"/>
              <a:gd name="T45" fmla="*/ 8 h 144"/>
              <a:gd name="T46" fmla="*/ 120 w 144"/>
              <a:gd name="T47" fmla="*/ 8 h 144"/>
              <a:gd name="T48" fmla="*/ 127 w 144"/>
              <a:gd name="T49" fmla="*/ 16 h 144"/>
              <a:gd name="T50" fmla="*/ 17 w 144"/>
              <a:gd name="T51" fmla="*/ 1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140" y="18"/>
                </a:moveTo>
                <a:cubicBezTo>
                  <a:pt x="129" y="4"/>
                  <a:pt x="129" y="4"/>
                  <a:pt x="129" y="4"/>
                </a:cubicBezTo>
                <a:cubicBezTo>
                  <a:pt x="127" y="2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5" y="4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1"/>
                  <a:pt x="0" y="24"/>
                  <a:pt x="0" y="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4"/>
                  <a:pt x="143" y="21"/>
                  <a:pt x="140" y="18"/>
                </a:cubicBezTo>
                <a:close/>
                <a:moveTo>
                  <a:pt x="72" y="116"/>
                </a:moveTo>
                <a:cubicBezTo>
                  <a:pt x="28" y="72"/>
                  <a:pt x="28" y="72"/>
                  <a:pt x="2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72"/>
                  <a:pt x="88" y="72"/>
                  <a:pt x="88" y="72"/>
                </a:cubicBezTo>
                <a:cubicBezTo>
                  <a:pt x="116" y="72"/>
                  <a:pt x="116" y="72"/>
                  <a:pt x="116" y="72"/>
                </a:cubicBezTo>
                <a:lnTo>
                  <a:pt x="72" y="116"/>
                </a:lnTo>
                <a:close/>
                <a:moveTo>
                  <a:pt x="17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7" y="16"/>
                  <a:pt x="127" y="16"/>
                  <a:pt x="127" y="16"/>
                </a:cubicBezTo>
                <a:lnTo>
                  <a:pt x="17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900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903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88 w 160"/>
              <a:gd name="T13" fmla="*/ 88 h 160"/>
              <a:gd name="T14" fmla="*/ 88 w 160"/>
              <a:gd name="T15" fmla="*/ 120 h 160"/>
              <a:gd name="T16" fmla="*/ 72 w 160"/>
              <a:gd name="T17" fmla="*/ 120 h 160"/>
              <a:gd name="T18" fmla="*/ 72 w 160"/>
              <a:gd name="T19" fmla="*/ 88 h 160"/>
              <a:gd name="T20" fmla="*/ 40 w 160"/>
              <a:gd name="T21" fmla="*/ 88 h 160"/>
              <a:gd name="T22" fmla="*/ 40 w 160"/>
              <a:gd name="T23" fmla="*/ 72 h 160"/>
              <a:gd name="T24" fmla="*/ 72 w 160"/>
              <a:gd name="T25" fmla="*/ 72 h 160"/>
              <a:gd name="T26" fmla="*/ 72 w 160"/>
              <a:gd name="T27" fmla="*/ 40 h 160"/>
              <a:gd name="T28" fmla="*/ 88 w 160"/>
              <a:gd name="T29" fmla="*/ 40 h 160"/>
              <a:gd name="T30" fmla="*/ 88 w 160"/>
              <a:gd name="T31" fmla="*/ 72 h 160"/>
              <a:gd name="T32" fmla="*/ 120 w 160"/>
              <a:gd name="T33" fmla="*/ 72 h 160"/>
              <a:gd name="T34" fmla="*/ 120 w 160"/>
              <a:gd name="T3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88"/>
                  <a:pt x="72" y="88"/>
                  <a:pt x="72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72"/>
                  <a:pt x="88" y="72"/>
                  <a:pt x="88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906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12 w 144"/>
              <a:gd name="T19" fmla="*/ 80 h 144"/>
              <a:gd name="T20" fmla="*/ 80 w 144"/>
              <a:gd name="T21" fmla="*/ 80 h 144"/>
              <a:gd name="T22" fmla="*/ 80 w 144"/>
              <a:gd name="T23" fmla="*/ 112 h 144"/>
              <a:gd name="T24" fmla="*/ 64 w 144"/>
              <a:gd name="T25" fmla="*/ 112 h 144"/>
              <a:gd name="T26" fmla="*/ 64 w 144"/>
              <a:gd name="T27" fmla="*/ 80 h 144"/>
              <a:gd name="T28" fmla="*/ 32 w 144"/>
              <a:gd name="T29" fmla="*/ 80 h 144"/>
              <a:gd name="T30" fmla="*/ 32 w 144"/>
              <a:gd name="T31" fmla="*/ 64 h 144"/>
              <a:gd name="T32" fmla="*/ 64 w 144"/>
              <a:gd name="T33" fmla="*/ 64 h 144"/>
              <a:gd name="T34" fmla="*/ 64 w 144"/>
              <a:gd name="T35" fmla="*/ 32 h 144"/>
              <a:gd name="T36" fmla="*/ 80 w 144"/>
              <a:gd name="T37" fmla="*/ 32 h 144"/>
              <a:gd name="T38" fmla="*/ 80 w 144"/>
              <a:gd name="T39" fmla="*/ 64 h 144"/>
              <a:gd name="T40" fmla="*/ 112 w 144"/>
              <a:gd name="T41" fmla="*/ 64 h 144"/>
              <a:gd name="T42" fmla="*/ 112 w 144"/>
              <a:gd name="T4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12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80"/>
                  <a:pt x="64" y="80"/>
                  <a:pt x="6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64"/>
                  <a:pt x="32" y="64"/>
                  <a:pt x="32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64"/>
                  <a:pt x="80" y="64"/>
                  <a:pt x="80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909"/>
          <p:cNvSpPr>
            <a:spLocks/>
          </p:cNvSpPr>
          <p:nvPr/>
        </p:nvSpPr>
        <p:spPr bwMode="auto">
          <a:xfrm>
            <a:off x="1530350" y="1533525"/>
            <a:ext cx="749300" cy="749300"/>
          </a:xfrm>
          <a:custGeom>
            <a:avLst/>
            <a:gdLst>
              <a:gd name="T0" fmla="*/ 472 w 472"/>
              <a:gd name="T1" fmla="*/ 270 h 472"/>
              <a:gd name="T2" fmla="*/ 270 w 472"/>
              <a:gd name="T3" fmla="*/ 270 h 472"/>
              <a:gd name="T4" fmla="*/ 270 w 472"/>
              <a:gd name="T5" fmla="*/ 472 h 472"/>
              <a:gd name="T6" fmla="*/ 202 w 472"/>
              <a:gd name="T7" fmla="*/ 472 h 472"/>
              <a:gd name="T8" fmla="*/ 202 w 472"/>
              <a:gd name="T9" fmla="*/ 270 h 472"/>
              <a:gd name="T10" fmla="*/ 0 w 472"/>
              <a:gd name="T11" fmla="*/ 270 h 472"/>
              <a:gd name="T12" fmla="*/ 0 w 472"/>
              <a:gd name="T13" fmla="*/ 202 h 472"/>
              <a:gd name="T14" fmla="*/ 202 w 472"/>
              <a:gd name="T15" fmla="*/ 202 h 472"/>
              <a:gd name="T16" fmla="*/ 202 w 472"/>
              <a:gd name="T17" fmla="*/ 0 h 472"/>
              <a:gd name="T18" fmla="*/ 270 w 472"/>
              <a:gd name="T19" fmla="*/ 0 h 472"/>
              <a:gd name="T20" fmla="*/ 270 w 472"/>
              <a:gd name="T21" fmla="*/ 202 h 472"/>
              <a:gd name="T22" fmla="*/ 472 w 472"/>
              <a:gd name="T23" fmla="*/ 202 h 472"/>
              <a:gd name="T24" fmla="*/ 472 w 472"/>
              <a:gd name="T25" fmla="*/ 270 h 472"/>
              <a:gd name="T26" fmla="*/ 472 w 472"/>
              <a:gd name="T27" fmla="*/ 27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2" h="472">
                <a:moveTo>
                  <a:pt x="472" y="270"/>
                </a:moveTo>
                <a:lnTo>
                  <a:pt x="270" y="270"/>
                </a:lnTo>
                <a:lnTo>
                  <a:pt x="270" y="472"/>
                </a:lnTo>
                <a:lnTo>
                  <a:pt x="202" y="472"/>
                </a:lnTo>
                <a:lnTo>
                  <a:pt x="202" y="270"/>
                </a:lnTo>
                <a:lnTo>
                  <a:pt x="0" y="27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70" y="0"/>
                </a:lnTo>
                <a:lnTo>
                  <a:pt x="270" y="202"/>
                </a:lnTo>
                <a:lnTo>
                  <a:pt x="472" y="202"/>
                </a:lnTo>
                <a:lnTo>
                  <a:pt x="472" y="270"/>
                </a:lnTo>
                <a:lnTo>
                  <a:pt x="472" y="27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4847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reply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save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select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 format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unarchive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undo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weekend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8" name="Freeform 1792"/>
          <p:cNvSpPr>
            <a:spLocks noEditPoints="1"/>
          </p:cNvSpPr>
          <p:nvPr/>
        </p:nvSpPr>
        <p:spPr bwMode="auto">
          <a:xfrm>
            <a:off x="10926763" y="3690938"/>
            <a:ext cx="757238" cy="487363"/>
          </a:xfrm>
          <a:custGeom>
            <a:avLst/>
            <a:gdLst>
              <a:gd name="T0" fmla="*/ 160 w 176"/>
              <a:gd name="T1" fmla="*/ 40 h 112"/>
              <a:gd name="T2" fmla="*/ 144 w 176"/>
              <a:gd name="T3" fmla="*/ 56 h 112"/>
              <a:gd name="T4" fmla="*/ 144 w 176"/>
              <a:gd name="T5" fmla="*/ 80 h 112"/>
              <a:gd name="T6" fmla="*/ 32 w 176"/>
              <a:gd name="T7" fmla="*/ 80 h 112"/>
              <a:gd name="T8" fmla="*/ 32 w 176"/>
              <a:gd name="T9" fmla="*/ 56 h 112"/>
              <a:gd name="T10" fmla="*/ 16 w 176"/>
              <a:gd name="T11" fmla="*/ 40 h 112"/>
              <a:gd name="T12" fmla="*/ 0 w 176"/>
              <a:gd name="T13" fmla="*/ 56 h 112"/>
              <a:gd name="T14" fmla="*/ 0 w 176"/>
              <a:gd name="T15" fmla="*/ 96 h 112"/>
              <a:gd name="T16" fmla="*/ 16 w 176"/>
              <a:gd name="T17" fmla="*/ 112 h 112"/>
              <a:gd name="T18" fmla="*/ 160 w 176"/>
              <a:gd name="T19" fmla="*/ 112 h 112"/>
              <a:gd name="T20" fmla="*/ 176 w 176"/>
              <a:gd name="T21" fmla="*/ 96 h 112"/>
              <a:gd name="T22" fmla="*/ 176 w 176"/>
              <a:gd name="T23" fmla="*/ 56 h 112"/>
              <a:gd name="T24" fmla="*/ 160 w 176"/>
              <a:gd name="T25" fmla="*/ 40 h 112"/>
              <a:gd name="T26" fmla="*/ 136 w 176"/>
              <a:gd name="T27" fmla="*/ 0 h 112"/>
              <a:gd name="T28" fmla="*/ 40 w 176"/>
              <a:gd name="T29" fmla="*/ 0 h 112"/>
              <a:gd name="T30" fmla="*/ 24 w 176"/>
              <a:gd name="T31" fmla="*/ 16 h 112"/>
              <a:gd name="T32" fmla="*/ 24 w 176"/>
              <a:gd name="T33" fmla="*/ 33 h 112"/>
              <a:gd name="T34" fmla="*/ 40 w 176"/>
              <a:gd name="T35" fmla="*/ 56 h 112"/>
              <a:gd name="T36" fmla="*/ 40 w 176"/>
              <a:gd name="T37" fmla="*/ 72 h 112"/>
              <a:gd name="T38" fmla="*/ 136 w 176"/>
              <a:gd name="T39" fmla="*/ 72 h 112"/>
              <a:gd name="T40" fmla="*/ 136 w 176"/>
              <a:gd name="T41" fmla="*/ 56 h 112"/>
              <a:gd name="T42" fmla="*/ 152 w 176"/>
              <a:gd name="T43" fmla="*/ 33 h 112"/>
              <a:gd name="T44" fmla="*/ 152 w 176"/>
              <a:gd name="T45" fmla="*/ 16 h 112"/>
              <a:gd name="T46" fmla="*/ 136 w 176"/>
              <a:gd name="T4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12">
                <a:moveTo>
                  <a:pt x="160" y="40"/>
                </a:moveTo>
                <a:cubicBezTo>
                  <a:pt x="151" y="40"/>
                  <a:pt x="144" y="47"/>
                  <a:pt x="144" y="5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7"/>
                  <a:pt x="25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close/>
                <a:moveTo>
                  <a:pt x="136" y="0"/>
                </a:move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33"/>
                  <a:pt x="24" y="33"/>
                  <a:pt x="24" y="33"/>
                </a:cubicBezTo>
                <a:cubicBezTo>
                  <a:pt x="33" y="37"/>
                  <a:pt x="40" y="45"/>
                  <a:pt x="40" y="56"/>
                </a:cubicBezTo>
                <a:cubicBezTo>
                  <a:pt x="40" y="72"/>
                  <a:pt x="40" y="72"/>
                  <a:pt x="40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6" y="45"/>
                  <a:pt x="143" y="37"/>
                  <a:pt x="152" y="33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7"/>
                  <a:pt x="145" y="0"/>
                  <a:pt x="13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795"/>
          <p:cNvSpPr>
            <a:spLocks/>
          </p:cNvSpPr>
          <p:nvPr/>
        </p:nvSpPr>
        <p:spPr bwMode="auto">
          <a:xfrm>
            <a:off x="8572500" y="3767138"/>
            <a:ext cx="757238" cy="339725"/>
          </a:xfrm>
          <a:custGeom>
            <a:avLst/>
            <a:gdLst>
              <a:gd name="T0" fmla="*/ 84 w 164"/>
              <a:gd name="T1" fmla="*/ 8 h 72"/>
              <a:gd name="T2" fmla="*/ 29 w 164"/>
              <a:gd name="T3" fmla="*/ 29 h 72"/>
              <a:gd name="T4" fmla="*/ 0 w 164"/>
              <a:gd name="T5" fmla="*/ 0 h 72"/>
              <a:gd name="T6" fmla="*/ 0 w 164"/>
              <a:gd name="T7" fmla="*/ 72 h 72"/>
              <a:gd name="T8" fmla="*/ 72 w 164"/>
              <a:gd name="T9" fmla="*/ 72 h 72"/>
              <a:gd name="T10" fmla="*/ 43 w 164"/>
              <a:gd name="T11" fmla="*/ 43 h 72"/>
              <a:gd name="T12" fmla="*/ 84 w 164"/>
              <a:gd name="T13" fmla="*/ 28 h 72"/>
              <a:gd name="T14" fmla="*/ 145 w 164"/>
              <a:gd name="T15" fmla="*/ 72 h 72"/>
              <a:gd name="T16" fmla="*/ 164 w 164"/>
              <a:gd name="T17" fmla="*/ 66 h 72"/>
              <a:gd name="T18" fmla="*/ 84 w 164"/>
              <a:gd name="T19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72">
                <a:moveTo>
                  <a:pt x="84" y="8"/>
                </a:moveTo>
                <a:cubicBezTo>
                  <a:pt x="63" y="8"/>
                  <a:pt x="44" y="16"/>
                  <a:pt x="29" y="29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43" y="43"/>
                  <a:pt x="43" y="43"/>
                  <a:pt x="43" y="43"/>
                </a:cubicBezTo>
                <a:cubicBezTo>
                  <a:pt x="54" y="34"/>
                  <a:pt x="68" y="28"/>
                  <a:pt x="84" y="28"/>
                </a:cubicBezTo>
                <a:cubicBezTo>
                  <a:pt x="112" y="28"/>
                  <a:pt x="136" y="46"/>
                  <a:pt x="145" y="72"/>
                </a:cubicBezTo>
                <a:cubicBezTo>
                  <a:pt x="164" y="66"/>
                  <a:pt x="164" y="66"/>
                  <a:pt x="164" y="66"/>
                </a:cubicBezTo>
                <a:cubicBezTo>
                  <a:pt x="153" y="32"/>
                  <a:pt x="121" y="8"/>
                  <a:pt x="84" y="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798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40 w 144"/>
              <a:gd name="T1" fmla="*/ 18 h 144"/>
              <a:gd name="T2" fmla="*/ 129 w 144"/>
              <a:gd name="T3" fmla="*/ 4 h 144"/>
              <a:gd name="T4" fmla="*/ 120 w 144"/>
              <a:gd name="T5" fmla="*/ 0 h 144"/>
              <a:gd name="T6" fmla="*/ 24 w 144"/>
              <a:gd name="T7" fmla="*/ 0 h 144"/>
              <a:gd name="T8" fmla="*/ 15 w 144"/>
              <a:gd name="T9" fmla="*/ 4 h 144"/>
              <a:gd name="T10" fmla="*/ 4 w 144"/>
              <a:gd name="T11" fmla="*/ 18 h 144"/>
              <a:gd name="T12" fmla="*/ 0 w 144"/>
              <a:gd name="T13" fmla="*/ 28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28 h 144"/>
              <a:gd name="T24" fmla="*/ 140 w 144"/>
              <a:gd name="T25" fmla="*/ 18 h 144"/>
              <a:gd name="T26" fmla="*/ 72 w 144"/>
              <a:gd name="T27" fmla="*/ 52 h 144"/>
              <a:gd name="T28" fmla="*/ 116 w 144"/>
              <a:gd name="T29" fmla="*/ 96 h 144"/>
              <a:gd name="T30" fmla="*/ 88 w 144"/>
              <a:gd name="T31" fmla="*/ 96 h 144"/>
              <a:gd name="T32" fmla="*/ 88 w 144"/>
              <a:gd name="T33" fmla="*/ 112 h 144"/>
              <a:gd name="T34" fmla="*/ 56 w 144"/>
              <a:gd name="T35" fmla="*/ 112 h 144"/>
              <a:gd name="T36" fmla="*/ 56 w 144"/>
              <a:gd name="T37" fmla="*/ 96 h 144"/>
              <a:gd name="T38" fmla="*/ 28 w 144"/>
              <a:gd name="T39" fmla="*/ 96 h 144"/>
              <a:gd name="T40" fmla="*/ 72 w 144"/>
              <a:gd name="T41" fmla="*/ 52 h 144"/>
              <a:gd name="T42" fmla="*/ 17 w 144"/>
              <a:gd name="T43" fmla="*/ 16 h 144"/>
              <a:gd name="T44" fmla="*/ 24 w 144"/>
              <a:gd name="T45" fmla="*/ 8 h 144"/>
              <a:gd name="T46" fmla="*/ 120 w 144"/>
              <a:gd name="T47" fmla="*/ 8 h 144"/>
              <a:gd name="T48" fmla="*/ 127 w 144"/>
              <a:gd name="T49" fmla="*/ 16 h 144"/>
              <a:gd name="T50" fmla="*/ 17 w 144"/>
              <a:gd name="T51" fmla="*/ 1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140" y="18"/>
                </a:moveTo>
                <a:cubicBezTo>
                  <a:pt x="129" y="4"/>
                  <a:pt x="129" y="4"/>
                  <a:pt x="129" y="4"/>
                </a:cubicBezTo>
                <a:cubicBezTo>
                  <a:pt x="127" y="2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5" y="4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1"/>
                  <a:pt x="0" y="24"/>
                  <a:pt x="0" y="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4"/>
                  <a:pt x="143" y="21"/>
                  <a:pt x="140" y="18"/>
                </a:cubicBezTo>
                <a:close/>
                <a:moveTo>
                  <a:pt x="72" y="52"/>
                </a:moveTo>
                <a:cubicBezTo>
                  <a:pt x="116" y="96"/>
                  <a:pt x="116" y="96"/>
                  <a:pt x="116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96"/>
                  <a:pt x="56" y="96"/>
                  <a:pt x="56" y="96"/>
                </a:cubicBezTo>
                <a:cubicBezTo>
                  <a:pt x="28" y="96"/>
                  <a:pt x="28" y="96"/>
                  <a:pt x="28" y="96"/>
                </a:cubicBezTo>
                <a:lnTo>
                  <a:pt x="72" y="52"/>
                </a:lnTo>
                <a:close/>
                <a:moveTo>
                  <a:pt x="17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7" y="16"/>
                  <a:pt x="127" y="16"/>
                  <a:pt x="127" y="16"/>
                </a:cubicBezTo>
                <a:lnTo>
                  <a:pt x="17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801"/>
          <p:cNvSpPr>
            <a:spLocks noEditPoints="1"/>
          </p:cNvSpPr>
          <p:nvPr/>
        </p:nvSpPr>
        <p:spPr bwMode="auto">
          <a:xfrm>
            <a:off x="3902075" y="3556000"/>
            <a:ext cx="711200" cy="762000"/>
          </a:xfrm>
          <a:custGeom>
            <a:avLst/>
            <a:gdLst>
              <a:gd name="T0" fmla="*/ 0 w 448"/>
              <a:gd name="T1" fmla="*/ 416 h 480"/>
              <a:gd name="T2" fmla="*/ 0 w 448"/>
              <a:gd name="T3" fmla="*/ 480 h 480"/>
              <a:gd name="T4" fmla="*/ 448 w 448"/>
              <a:gd name="T5" fmla="*/ 480 h 480"/>
              <a:gd name="T6" fmla="*/ 448 w 448"/>
              <a:gd name="T7" fmla="*/ 416 h 480"/>
              <a:gd name="T8" fmla="*/ 0 w 448"/>
              <a:gd name="T9" fmla="*/ 416 h 480"/>
              <a:gd name="T10" fmla="*/ 144 w 448"/>
              <a:gd name="T11" fmla="*/ 280 h 480"/>
              <a:gd name="T12" fmla="*/ 304 w 448"/>
              <a:gd name="T13" fmla="*/ 280 h 480"/>
              <a:gd name="T14" fmla="*/ 332 w 448"/>
              <a:gd name="T15" fmla="*/ 352 h 480"/>
              <a:gd name="T16" fmla="*/ 400 w 448"/>
              <a:gd name="T17" fmla="*/ 352 h 480"/>
              <a:gd name="T18" fmla="*/ 248 w 448"/>
              <a:gd name="T19" fmla="*/ 0 h 480"/>
              <a:gd name="T20" fmla="*/ 200 w 448"/>
              <a:gd name="T21" fmla="*/ 0 h 480"/>
              <a:gd name="T22" fmla="*/ 48 w 448"/>
              <a:gd name="T23" fmla="*/ 352 h 480"/>
              <a:gd name="T24" fmla="*/ 116 w 448"/>
              <a:gd name="T25" fmla="*/ 352 h 480"/>
              <a:gd name="T26" fmla="*/ 144 w 448"/>
              <a:gd name="T27" fmla="*/ 280 h 480"/>
              <a:gd name="T28" fmla="*/ 224 w 448"/>
              <a:gd name="T29" fmla="*/ 64 h 480"/>
              <a:gd name="T30" fmla="*/ 284 w 448"/>
              <a:gd name="T31" fmla="*/ 224 h 480"/>
              <a:gd name="T32" fmla="*/ 164 w 448"/>
              <a:gd name="T33" fmla="*/ 224 h 480"/>
              <a:gd name="T34" fmla="*/ 224 w 448"/>
              <a:gd name="T35" fmla="*/ 6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8" h="480">
                <a:moveTo>
                  <a:pt x="0" y="416"/>
                </a:moveTo>
                <a:lnTo>
                  <a:pt x="0" y="480"/>
                </a:lnTo>
                <a:lnTo>
                  <a:pt x="448" y="480"/>
                </a:lnTo>
                <a:lnTo>
                  <a:pt x="448" y="416"/>
                </a:lnTo>
                <a:lnTo>
                  <a:pt x="0" y="416"/>
                </a:lnTo>
                <a:close/>
                <a:moveTo>
                  <a:pt x="144" y="280"/>
                </a:moveTo>
                <a:lnTo>
                  <a:pt x="304" y="280"/>
                </a:lnTo>
                <a:lnTo>
                  <a:pt x="332" y="352"/>
                </a:lnTo>
                <a:lnTo>
                  <a:pt x="400" y="352"/>
                </a:lnTo>
                <a:lnTo>
                  <a:pt x="248" y="0"/>
                </a:lnTo>
                <a:lnTo>
                  <a:pt x="200" y="0"/>
                </a:lnTo>
                <a:lnTo>
                  <a:pt x="48" y="352"/>
                </a:lnTo>
                <a:lnTo>
                  <a:pt x="116" y="352"/>
                </a:lnTo>
                <a:lnTo>
                  <a:pt x="144" y="280"/>
                </a:lnTo>
                <a:close/>
                <a:moveTo>
                  <a:pt x="224" y="64"/>
                </a:moveTo>
                <a:lnTo>
                  <a:pt x="284" y="224"/>
                </a:lnTo>
                <a:lnTo>
                  <a:pt x="164" y="224"/>
                </a:lnTo>
                <a:lnTo>
                  <a:pt x="22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1804"/>
          <p:cNvSpPr>
            <a:spLocks noEditPoints="1"/>
          </p:cNvSpPr>
          <p:nvPr/>
        </p:nvSpPr>
        <p:spPr bwMode="auto">
          <a:xfrm>
            <a:off x="1519238" y="3684588"/>
            <a:ext cx="762000" cy="514350"/>
          </a:xfrm>
          <a:custGeom>
            <a:avLst/>
            <a:gdLst>
              <a:gd name="T0" fmla="*/ 0 w 480"/>
              <a:gd name="T1" fmla="*/ 324 h 324"/>
              <a:gd name="T2" fmla="*/ 160 w 480"/>
              <a:gd name="T3" fmla="*/ 324 h 324"/>
              <a:gd name="T4" fmla="*/ 160 w 480"/>
              <a:gd name="T5" fmla="*/ 270 h 324"/>
              <a:gd name="T6" fmla="*/ 0 w 480"/>
              <a:gd name="T7" fmla="*/ 270 h 324"/>
              <a:gd name="T8" fmla="*/ 0 w 480"/>
              <a:gd name="T9" fmla="*/ 324 h 324"/>
              <a:gd name="T10" fmla="*/ 0 w 480"/>
              <a:gd name="T11" fmla="*/ 0 h 324"/>
              <a:gd name="T12" fmla="*/ 0 w 480"/>
              <a:gd name="T13" fmla="*/ 54 h 324"/>
              <a:gd name="T14" fmla="*/ 480 w 480"/>
              <a:gd name="T15" fmla="*/ 54 h 324"/>
              <a:gd name="T16" fmla="*/ 480 w 480"/>
              <a:gd name="T17" fmla="*/ 0 h 324"/>
              <a:gd name="T18" fmla="*/ 0 w 480"/>
              <a:gd name="T19" fmla="*/ 0 h 324"/>
              <a:gd name="T20" fmla="*/ 0 w 480"/>
              <a:gd name="T21" fmla="*/ 189 h 324"/>
              <a:gd name="T22" fmla="*/ 320 w 480"/>
              <a:gd name="T23" fmla="*/ 189 h 324"/>
              <a:gd name="T24" fmla="*/ 320 w 480"/>
              <a:gd name="T25" fmla="*/ 135 h 324"/>
              <a:gd name="T26" fmla="*/ 0 w 480"/>
              <a:gd name="T27" fmla="*/ 135 h 324"/>
              <a:gd name="T28" fmla="*/ 0 w 480"/>
              <a:gd name="T2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0" y="324"/>
                </a:moveTo>
                <a:lnTo>
                  <a:pt x="160" y="324"/>
                </a:lnTo>
                <a:lnTo>
                  <a:pt x="160" y="270"/>
                </a:lnTo>
                <a:lnTo>
                  <a:pt x="0" y="270"/>
                </a:lnTo>
                <a:lnTo>
                  <a:pt x="0" y="32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0" y="189"/>
                </a:moveTo>
                <a:lnTo>
                  <a:pt x="320" y="189"/>
                </a:lnTo>
                <a:lnTo>
                  <a:pt x="320" y="135"/>
                </a:lnTo>
                <a:lnTo>
                  <a:pt x="0" y="135"/>
                </a:lnTo>
                <a:lnTo>
                  <a:pt x="0" y="18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807"/>
          <p:cNvSpPr>
            <a:spLocks/>
          </p:cNvSpPr>
          <p:nvPr/>
        </p:nvSpPr>
        <p:spPr bwMode="auto">
          <a:xfrm>
            <a:off x="15621000" y="1582738"/>
            <a:ext cx="762000" cy="654050"/>
          </a:xfrm>
          <a:custGeom>
            <a:avLst/>
            <a:gdLst>
              <a:gd name="T0" fmla="*/ 0 w 480"/>
              <a:gd name="T1" fmla="*/ 412 h 412"/>
              <a:gd name="T2" fmla="*/ 480 w 480"/>
              <a:gd name="T3" fmla="*/ 206 h 412"/>
              <a:gd name="T4" fmla="*/ 0 w 480"/>
              <a:gd name="T5" fmla="*/ 0 h 412"/>
              <a:gd name="T6" fmla="*/ 0 w 480"/>
              <a:gd name="T7" fmla="*/ 160 h 412"/>
              <a:gd name="T8" fmla="*/ 343 w 480"/>
              <a:gd name="T9" fmla="*/ 206 h 412"/>
              <a:gd name="T10" fmla="*/ 0 w 480"/>
              <a:gd name="T11" fmla="*/ 252 h 412"/>
              <a:gd name="T12" fmla="*/ 0 w 480"/>
              <a:gd name="T13" fmla="*/ 41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412">
                <a:moveTo>
                  <a:pt x="0" y="412"/>
                </a:moveTo>
                <a:lnTo>
                  <a:pt x="480" y="206"/>
                </a:lnTo>
                <a:lnTo>
                  <a:pt x="0" y="0"/>
                </a:lnTo>
                <a:lnTo>
                  <a:pt x="0" y="160"/>
                </a:lnTo>
                <a:lnTo>
                  <a:pt x="343" y="206"/>
                </a:lnTo>
                <a:lnTo>
                  <a:pt x="0" y="252"/>
                </a:lnTo>
                <a:lnTo>
                  <a:pt x="0" y="4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81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6 w 144"/>
              <a:gd name="T1" fmla="*/ 16 h 144"/>
              <a:gd name="T2" fmla="*/ 0 w 144"/>
              <a:gd name="T3" fmla="*/ 16 h 144"/>
              <a:gd name="T4" fmla="*/ 16 w 144"/>
              <a:gd name="T5" fmla="*/ 80 h 144"/>
              <a:gd name="T6" fmla="*/ 0 w 144"/>
              <a:gd name="T7" fmla="*/ 64 h 144"/>
              <a:gd name="T8" fmla="*/ 32 w 144"/>
              <a:gd name="T9" fmla="*/ 144 h 144"/>
              <a:gd name="T10" fmla="*/ 48 w 144"/>
              <a:gd name="T11" fmla="*/ 128 h 144"/>
              <a:gd name="T12" fmla="*/ 32 w 144"/>
              <a:gd name="T13" fmla="*/ 144 h 144"/>
              <a:gd name="T14" fmla="*/ 16 w 144"/>
              <a:gd name="T15" fmla="*/ 48 h 144"/>
              <a:gd name="T16" fmla="*/ 0 w 144"/>
              <a:gd name="T17" fmla="*/ 32 h 144"/>
              <a:gd name="T18" fmla="*/ 80 w 144"/>
              <a:gd name="T19" fmla="*/ 0 h 144"/>
              <a:gd name="T20" fmla="*/ 64 w 144"/>
              <a:gd name="T21" fmla="*/ 16 h 144"/>
              <a:gd name="T22" fmla="*/ 80 w 144"/>
              <a:gd name="T23" fmla="*/ 0 h 144"/>
              <a:gd name="T24" fmla="*/ 128 w 144"/>
              <a:gd name="T25" fmla="*/ 16 h 144"/>
              <a:gd name="T26" fmla="*/ 128 w 144"/>
              <a:gd name="T27" fmla="*/ 0 h 144"/>
              <a:gd name="T28" fmla="*/ 16 w 144"/>
              <a:gd name="T29" fmla="*/ 128 h 144"/>
              <a:gd name="T30" fmla="*/ 16 w 144"/>
              <a:gd name="T31" fmla="*/ 144 h 144"/>
              <a:gd name="T32" fmla="*/ 16 w 144"/>
              <a:gd name="T33" fmla="*/ 112 h 144"/>
              <a:gd name="T34" fmla="*/ 0 w 144"/>
              <a:gd name="T35" fmla="*/ 96 h 144"/>
              <a:gd name="T36" fmla="*/ 48 w 144"/>
              <a:gd name="T37" fmla="*/ 0 h 144"/>
              <a:gd name="T38" fmla="*/ 32 w 144"/>
              <a:gd name="T39" fmla="*/ 16 h 144"/>
              <a:gd name="T40" fmla="*/ 48 w 144"/>
              <a:gd name="T41" fmla="*/ 0 h 144"/>
              <a:gd name="T42" fmla="*/ 80 w 144"/>
              <a:gd name="T43" fmla="*/ 144 h 144"/>
              <a:gd name="T44" fmla="*/ 64 w 144"/>
              <a:gd name="T45" fmla="*/ 128 h 144"/>
              <a:gd name="T46" fmla="*/ 128 w 144"/>
              <a:gd name="T47" fmla="*/ 80 h 144"/>
              <a:gd name="T48" fmla="*/ 144 w 144"/>
              <a:gd name="T49" fmla="*/ 64 h 144"/>
              <a:gd name="T50" fmla="*/ 128 w 144"/>
              <a:gd name="T51" fmla="*/ 80 h 144"/>
              <a:gd name="T52" fmla="*/ 144 w 144"/>
              <a:gd name="T53" fmla="*/ 128 h 144"/>
              <a:gd name="T54" fmla="*/ 128 w 144"/>
              <a:gd name="T55" fmla="*/ 144 h 144"/>
              <a:gd name="T56" fmla="*/ 144 w 144"/>
              <a:gd name="T57" fmla="*/ 48 h 144"/>
              <a:gd name="T58" fmla="*/ 128 w 144"/>
              <a:gd name="T59" fmla="*/ 32 h 144"/>
              <a:gd name="T60" fmla="*/ 128 w 144"/>
              <a:gd name="T61" fmla="*/ 112 h 144"/>
              <a:gd name="T62" fmla="*/ 144 w 144"/>
              <a:gd name="T63" fmla="*/ 96 h 144"/>
              <a:gd name="T64" fmla="*/ 128 w 144"/>
              <a:gd name="T65" fmla="*/ 112 h 144"/>
              <a:gd name="T66" fmla="*/ 112 w 144"/>
              <a:gd name="T67" fmla="*/ 144 h 144"/>
              <a:gd name="T68" fmla="*/ 96 w 144"/>
              <a:gd name="T69" fmla="*/ 128 h 144"/>
              <a:gd name="T70" fmla="*/ 96 w 144"/>
              <a:gd name="T71" fmla="*/ 16 h 144"/>
              <a:gd name="T72" fmla="*/ 112 w 144"/>
              <a:gd name="T73" fmla="*/ 0 h 144"/>
              <a:gd name="T74" fmla="*/ 96 w 144"/>
              <a:gd name="T75" fmla="*/ 16 h 144"/>
              <a:gd name="T76" fmla="*/ 112 w 144"/>
              <a:gd name="T77" fmla="*/ 112 h 144"/>
              <a:gd name="T78" fmla="*/ 32 w 144"/>
              <a:gd name="T79" fmla="*/ 32 h 144"/>
              <a:gd name="T80" fmla="*/ 48 w 144"/>
              <a:gd name="T81" fmla="*/ 48 h 144"/>
              <a:gd name="T82" fmla="*/ 96 w 144"/>
              <a:gd name="T83" fmla="*/ 96 h 144"/>
              <a:gd name="T84" fmla="*/ 48 w 144"/>
              <a:gd name="T8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0"/>
                </a:lnTo>
                <a:close/>
                <a:moveTo>
                  <a:pt x="128" y="0"/>
                </a:move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4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6"/>
                  <a:pt x="32" y="16"/>
                  <a:pt x="32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0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28" y="144"/>
                </a:moveTo>
                <a:cubicBezTo>
                  <a:pt x="137" y="144"/>
                  <a:pt x="144" y="137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  <a:moveTo>
                  <a:pt x="128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9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16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12"/>
                </a:lnTo>
                <a:close/>
                <a:moveTo>
                  <a:pt x="4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813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32 h 144"/>
              <a:gd name="T16" fmla="*/ 112 w 144"/>
              <a:gd name="T17" fmla="*/ 0 h 144"/>
              <a:gd name="T18" fmla="*/ 72 w 144"/>
              <a:gd name="T19" fmla="*/ 128 h 144"/>
              <a:gd name="T20" fmla="*/ 48 w 144"/>
              <a:gd name="T21" fmla="*/ 104 h 144"/>
              <a:gd name="T22" fmla="*/ 72 w 144"/>
              <a:gd name="T23" fmla="*/ 80 h 144"/>
              <a:gd name="T24" fmla="*/ 96 w 144"/>
              <a:gd name="T25" fmla="*/ 104 h 144"/>
              <a:gd name="T26" fmla="*/ 72 w 144"/>
              <a:gd name="T27" fmla="*/ 128 h 144"/>
              <a:gd name="T28" fmla="*/ 96 w 144"/>
              <a:gd name="T29" fmla="*/ 48 h 144"/>
              <a:gd name="T30" fmla="*/ 16 w 144"/>
              <a:gd name="T31" fmla="*/ 48 h 144"/>
              <a:gd name="T32" fmla="*/ 16 w 144"/>
              <a:gd name="T33" fmla="*/ 16 h 144"/>
              <a:gd name="T34" fmla="*/ 96 w 144"/>
              <a:gd name="T35" fmla="*/ 16 h 144"/>
              <a:gd name="T36" fmla="*/ 96 w 144"/>
              <a:gd name="T3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32"/>
                  <a:pt x="144" y="32"/>
                  <a:pt x="144" y="32"/>
                </a:cubicBezTo>
                <a:lnTo>
                  <a:pt x="112" y="0"/>
                </a:lnTo>
                <a:close/>
                <a:moveTo>
                  <a:pt x="72" y="128"/>
                </a:moveTo>
                <a:cubicBezTo>
                  <a:pt x="59" y="128"/>
                  <a:pt x="48" y="117"/>
                  <a:pt x="48" y="104"/>
                </a:cubicBezTo>
                <a:cubicBezTo>
                  <a:pt x="48" y="91"/>
                  <a:pt x="59" y="80"/>
                  <a:pt x="72" y="80"/>
                </a:cubicBezTo>
                <a:cubicBezTo>
                  <a:pt x="85" y="80"/>
                  <a:pt x="96" y="91"/>
                  <a:pt x="96" y="104"/>
                </a:cubicBezTo>
                <a:cubicBezTo>
                  <a:pt x="96" y="117"/>
                  <a:pt x="85" y="128"/>
                  <a:pt x="72" y="128"/>
                </a:cubicBezTo>
                <a:close/>
                <a:moveTo>
                  <a:pt x="96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816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02 w 144"/>
              <a:gd name="T1" fmla="*/ 0 h 144"/>
              <a:gd name="T2" fmla="*/ 42 w 144"/>
              <a:gd name="T3" fmla="*/ 0 h 144"/>
              <a:gd name="T4" fmla="*/ 0 w 144"/>
              <a:gd name="T5" fmla="*/ 42 h 144"/>
              <a:gd name="T6" fmla="*/ 0 w 144"/>
              <a:gd name="T7" fmla="*/ 102 h 144"/>
              <a:gd name="T8" fmla="*/ 42 w 144"/>
              <a:gd name="T9" fmla="*/ 144 h 144"/>
              <a:gd name="T10" fmla="*/ 102 w 144"/>
              <a:gd name="T11" fmla="*/ 144 h 144"/>
              <a:gd name="T12" fmla="*/ 144 w 144"/>
              <a:gd name="T13" fmla="*/ 102 h 144"/>
              <a:gd name="T14" fmla="*/ 144 w 144"/>
              <a:gd name="T15" fmla="*/ 42 h 144"/>
              <a:gd name="T16" fmla="*/ 102 w 144"/>
              <a:gd name="T17" fmla="*/ 0 h 144"/>
              <a:gd name="T18" fmla="*/ 72 w 144"/>
              <a:gd name="T19" fmla="*/ 114 h 144"/>
              <a:gd name="T20" fmla="*/ 62 w 144"/>
              <a:gd name="T21" fmla="*/ 104 h 144"/>
              <a:gd name="T22" fmla="*/ 72 w 144"/>
              <a:gd name="T23" fmla="*/ 94 h 144"/>
              <a:gd name="T24" fmla="*/ 82 w 144"/>
              <a:gd name="T25" fmla="*/ 104 h 144"/>
              <a:gd name="T26" fmla="*/ 72 w 144"/>
              <a:gd name="T27" fmla="*/ 114 h 144"/>
              <a:gd name="T28" fmla="*/ 80 w 144"/>
              <a:gd name="T29" fmla="*/ 80 h 144"/>
              <a:gd name="T30" fmla="*/ 64 w 144"/>
              <a:gd name="T31" fmla="*/ 80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44">
                <a:moveTo>
                  <a:pt x="102" y="0"/>
                </a:moveTo>
                <a:cubicBezTo>
                  <a:pt x="42" y="0"/>
                  <a:pt x="42" y="0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2"/>
                  <a:pt x="0" y="102"/>
                  <a:pt x="0" y="102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4" y="42"/>
                  <a:pt x="144" y="42"/>
                  <a:pt x="144" y="42"/>
                </a:cubicBezTo>
                <a:lnTo>
                  <a:pt x="102" y="0"/>
                </a:lnTo>
                <a:close/>
                <a:moveTo>
                  <a:pt x="72" y="114"/>
                </a:moveTo>
                <a:cubicBezTo>
                  <a:pt x="66" y="114"/>
                  <a:pt x="62" y="110"/>
                  <a:pt x="62" y="104"/>
                </a:cubicBezTo>
                <a:cubicBezTo>
                  <a:pt x="62" y="98"/>
                  <a:pt x="66" y="94"/>
                  <a:pt x="72" y="94"/>
                </a:cubicBezTo>
                <a:cubicBezTo>
                  <a:pt x="78" y="94"/>
                  <a:pt x="82" y="98"/>
                  <a:pt x="82" y="104"/>
                </a:cubicBezTo>
                <a:cubicBezTo>
                  <a:pt x="82" y="110"/>
                  <a:pt x="78" y="114"/>
                  <a:pt x="72" y="114"/>
                </a:cubicBezTo>
                <a:close/>
                <a:moveTo>
                  <a:pt x="8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819"/>
          <p:cNvSpPr>
            <a:spLocks noEditPoints="1"/>
          </p:cNvSpPr>
          <p:nvPr/>
        </p:nvSpPr>
        <p:spPr bwMode="auto">
          <a:xfrm>
            <a:off x="6219825" y="1662113"/>
            <a:ext cx="762000" cy="479425"/>
          </a:xfrm>
          <a:custGeom>
            <a:avLst/>
            <a:gdLst>
              <a:gd name="T0" fmla="*/ 56 w 192"/>
              <a:gd name="T1" fmla="*/ 24 h 120"/>
              <a:gd name="T2" fmla="*/ 56 w 192"/>
              <a:gd name="T3" fmla="*/ 0 h 120"/>
              <a:gd name="T4" fmla="*/ 0 w 192"/>
              <a:gd name="T5" fmla="*/ 56 h 120"/>
              <a:gd name="T6" fmla="*/ 56 w 192"/>
              <a:gd name="T7" fmla="*/ 112 h 120"/>
              <a:gd name="T8" fmla="*/ 56 w 192"/>
              <a:gd name="T9" fmla="*/ 88 h 120"/>
              <a:gd name="T10" fmla="*/ 24 w 192"/>
              <a:gd name="T11" fmla="*/ 56 h 120"/>
              <a:gd name="T12" fmla="*/ 56 w 192"/>
              <a:gd name="T13" fmla="*/ 24 h 120"/>
              <a:gd name="T14" fmla="*/ 104 w 192"/>
              <a:gd name="T15" fmla="*/ 32 h 120"/>
              <a:gd name="T16" fmla="*/ 104 w 192"/>
              <a:gd name="T17" fmla="*/ 0 h 120"/>
              <a:gd name="T18" fmla="*/ 48 w 192"/>
              <a:gd name="T19" fmla="*/ 56 h 120"/>
              <a:gd name="T20" fmla="*/ 104 w 192"/>
              <a:gd name="T21" fmla="*/ 112 h 120"/>
              <a:gd name="T22" fmla="*/ 104 w 192"/>
              <a:gd name="T23" fmla="*/ 79 h 120"/>
              <a:gd name="T24" fmla="*/ 192 w 192"/>
              <a:gd name="T25" fmla="*/ 120 h 120"/>
              <a:gd name="T26" fmla="*/ 104 w 192"/>
              <a:gd name="T27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2" h="120">
                <a:moveTo>
                  <a:pt x="56" y="24"/>
                </a:moveTo>
                <a:cubicBezTo>
                  <a:pt x="56" y="0"/>
                  <a:pt x="56" y="0"/>
                  <a:pt x="56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88"/>
                  <a:pt x="56" y="88"/>
                  <a:pt x="56" y="88"/>
                </a:cubicBezTo>
                <a:cubicBezTo>
                  <a:pt x="24" y="56"/>
                  <a:pt x="24" y="56"/>
                  <a:pt x="24" y="56"/>
                </a:cubicBezTo>
                <a:lnTo>
                  <a:pt x="56" y="24"/>
                </a:lnTo>
                <a:close/>
                <a:moveTo>
                  <a:pt x="104" y="32"/>
                </a:moveTo>
                <a:cubicBezTo>
                  <a:pt x="104" y="0"/>
                  <a:pt x="104" y="0"/>
                  <a:pt x="104" y="0"/>
                </a:cubicBezTo>
                <a:cubicBezTo>
                  <a:pt x="48" y="56"/>
                  <a:pt x="48" y="56"/>
                  <a:pt x="48" y="56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44" y="79"/>
                  <a:pt x="172" y="92"/>
                  <a:pt x="192" y="120"/>
                </a:cubicBezTo>
                <a:cubicBezTo>
                  <a:pt x="184" y="80"/>
                  <a:pt x="160" y="40"/>
                  <a:pt x="104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822"/>
          <p:cNvSpPr>
            <a:spLocks/>
          </p:cNvSpPr>
          <p:nvPr/>
        </p:nvSpPr>
        <p:spPr bwMode="auto">
          <a:xfrm>
            <a:off x="3868738" y="1581151"/>
            <a:ext cx="762000" cy="638175"/>
          </a:xfrm>
          <a:custGeom>
            <a:avLst/>
            <a:gdLst>
              <a:gd name="T0" fmla="*/ 56 w 144"/>
              <a:gd name="T1" fmla="*/ 32 h 120"/>
              <a:gd name="T2" fmla="*/ 56 w 144"/>
              <a:gd name="T3" fmla="*/ 0 h 120"/>
              <a:gd name="T4" fmla="*/ 0 w 144"/>
              <a:gd name="T5" fmla="*/ 56 h 120"/>
              <a:gd name="T6" fmla="*/ 56 w 144"/>
              <a:gd name="T7" fmla="*/ 112 h 120"/>
              <a:gd name="T8" fmla="*/ 56 w 144"/>
              <a:gd name="T9" fmla="*/ 79 h 120"/>
              <a:gd name="T10" fmla="*/ 144 w 144"/>
              <a:gd name="T11" fmla="*/ 120 h 120"/>
              <a:gd name="T12" fmla="*/ 56 w 144"/>
              <a:gd name="T1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20">
                <a:moveTo>
                  <a:pt x="56" y="32"/>
                </a:moveTo>
                <a:cubicBezTo>
                  <a:pt x="56" y="0"/>
                  <a:pt x="56" y="0"/>
                  <a:pt x="56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79"/>
                  <a:pt x="56" y="79"/>
                  <a:pt x="56" y="79"/>
                </a:cubicBezTo>
                <a:cubicBezTo>
                  <a:pt x="96" y="79"/>
                  <a:pt x="124" y="92"/>
                  <a:pt x="144" y="120"/>
                </a:cubicBezTo>
                <a:cubicBezTo>
                  <a:pt x="136" y="80"/>
                  <a:pt x="112" y="40"/>
                  <a:pt x="56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1825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40 w 160"/>
              <a:gd name="T1" fmla="*/ 72 h 160"/>
              <a:gd name="T2" fmla="*/ 40 w 160"/>
              <a:gd name="T3" fmla="*/ 88 h 160"/>
              <a:gd name="T4" fmla="*/ 120 w 160"/>
              <a:gd name="T5" fmla="*/ 88 h 160"/>
              <a:gd name="T6" fmla="*/ 120 w 160"/>
              <a:gd name="T7" fmla="*/ 72 h 160"/>
              <a:gd name="T8" fmla="*/ 40 w 160"/>
              <a:gd name="T9" fmla="*/ 72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40" y="72"/>
                </a:moveTo>
                <a:cubicBezTo>
                  <a:pt x="40" y="88"/>
                  <a:pt x="40" y="88"/>
                  <a:pt x="4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lnTo>
                  <a:pt x="40" y="72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6305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DEVICE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7895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alarms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time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airplanemode 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airplanemode inactive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20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50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60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80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90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20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50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60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80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90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std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unknown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searching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694"/>
          <p:cNvSpPr>
            <a:spLocks noEditPoints="1"/>
          </p:cNvSpPr>
          <p:nvPr/>
        </p:nvSpPr>
        <p:spPr bwMode="auto">
          <a:xfrm>
            <a:off x="15625763" y="7620000"/>
            <a:ext cx="757238" cy="758825"/>
          </a:xfrm>
          <a:custGeom>
            <a:avLst/>
            <a:gdLst>
              <a:gd name="T0" fmla="*/ 215 w 477"/>
              <a:gd name="T1" fmla="*/ 252 h 478"/>
              <a:gd name="T2" fmla="*/ 262 w 477"/>
              <a:gd name="T3" fmla="*/ 252 h 478"/>
              <a:gd name="T4" fmla="*/ 238 w 477"/>
              <a:gd name="T5" fmla="*/ 176 h 478"/>
              <a:gd name="T6" fmla="*/ 215 w 477"/>
              <a:gd name="T7" fmla="*/ 252 h 478"/>
              <a:gd name="T8" fmla="*/ 406 w 477"/>
              <a:gd name="T9" fmla="*/ 168 h 478"/>
              <a:gd name="T10" fmla="*/ 406 w 477"/>
              <a:gd name="T11" fmla="*/ 71 h 478"/>
              <a:gd name="T12" fmla="*/ 309 w 477"/>
              <a:gd name="T13" fmla="*/ 71 h 478"/>
              <a:gd name="T14" fmla="*/ 238 w 477"/>
              <a:gd name="T15" fmla="*/ 0 h 478"/>
              <a:gd name="T16" fmla="*/ 167 w 477"/>
              <a:gd name="T17" fmla="*/ 71 h 478"/>
              <a:gd name="T18" fmla="*/ 70 w 477"/>
              <a:gd name="T19" fmla="*/ 71 h 478"/>
              <a:gd name="T20" fmla="*/ 70 w 477"/>
              <a:gd name="T21" fmla="*/ 168 h 478"/>
              <a:gd name="T22" fmla="*/ 0 w 477"/>
              <a:gd name="T23" fmla="*/ 239 h 478"/>
              <a:gd name="T24" fmla="*/ 70 w 477"/>
              <a:gd name="T25" fmla="*/ 310 h 478"/>
              <a:gd name="T26" fmla="*/ 70 w 477"/>
              <a:gd name="T27" fmla="*/ 407 h 478"/>
              <a:gd name="T28" fmla="*/ 167 w 477"/>
              <a:gd name="T29" fmla="*/ 407 h 478"/>
              <a:gd name="T30" fmla="*/ 238 w 477"/>
              <a:gd name="T31" fmla="*/ 478 h 478"/>
              <a:gd name="T32" fmla="*/ 309 w 477"/>
              <a:gd name="T33" fmla="*/ 407 h 478"/>
              <a:gd name="T34" fmla="*/ 406 w 477"/>
              <a:gd name="T35" fmla="*/ 407 h 478"/>
              <a:gd name="T36" fmla="*/ 406 w 477"/>
              <a:gd name="T37" fmla="*/ 310 h 478"/>
              <a:gd name="T38" fmla="*/ 477 w 477"/>
              <a:gd name="T39" fmla="*/ 239 h 478"/>
              <a:gd name="T40" fmla="*/ 406 w 477"/>
              <a:gd name="T41" fmla="*/ 168 h 478"/>
              <a:gd name="T42" fmla="*/ 285 w 477"/>
              <a:gd name="T43" fmla="*/ 323 h 478"/>
              <a:gd name="T44" fmla="*/ 272 w 477"/>
              <a:gd name="T45" fmla="*/ 281 h 478"/>
              <a:gd name="T46" fmla="*/ 204 w 477"/>
              <a:gd name="T47" fmla="*/ 281 h 478"/>
              <a:gd name="T48" fmla="*/ 191 w 477"/>
              <a:gd name="T49" fmla="*/ 323 h 478"/>
              <a:gd name="T50" fmla="*/ 149 w 477"/>
              <a:gd name="T51" fmla="*/ 323 h 478"/>
              <a:gd name="T52" fmla="*/ 217 w 477"/>
              <a:gd name="T53" fmla="*/ 134 h 478"/>
              <a:gd name="T54" fmla="*/ 259 w 477"/>
              <a:gd name="T55" fmla="*/ 134 h 478"/>
              <a:gd name="T56" fmla="*/ 327 w 477"/>
              <a:gd name="T57" fmla="*/ 323 h 478"/>
              <a:gd name="T58" fmla="*/ 285 w 477"/>
              <a:gd name="T59" fmla="*/ 323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7" h="478">
                <a:moveTo>
                  <a:pt x="215" y="252"/>
                </a:moveTo>
                <a:lnTo>
                  <a:pt x="262" y="252"/>
                </a:lnTo>
                <a:lnTo>
                  <a:pt x="238" y="176"/>
                </a:lnTo>
                <a:lnTo>
                  <a:pt x="215" y="252"/>
                </a:lnTo>
                <a:close/>
                <a:moveTo>
                  <a:pt x="406" y="168"/>
                </a:moveTo>
                <a:lnTo>
                  <a:pt x="406" y="71"/>
                </a:lnTo>
                <a:lnTo>
                  <a:pt x="309" y="71"/>
                </a:lnTo>
                <a:lnTo>
                  <a:pt x="238" y="0"/>
                </a:lnTo>
                <a:lnTo>
                  <a:pt x="167" y="71"/>
                </a:lnTo>
                <a:lnTo>
                  <a:pt x="70" y="71"/>
                </a:lnTo>
                <a:lnTo>
                  <a:pt x="70" y="168"/>
                </a:lnTo>
                <a:lnTo>
                  <a:pt x="0" y="239"/>
                </a:lnTo>
                <a:lnTo>
                  <a:pt x="70" y="310"/>
                </a:lnTo>
                <a:lnTo>
                  <a:pt x="70" y="407"/>
                </a:lnTo>
                <a:lnTo>
                  <a:pt x="167" y="407"/>
                </a:lnTo>
                <a:lnTo>
                  <a:pt x="238" y="478"/>
                </a:lnTo>
                <a:lnTo>
                  <a:pt x="309" y="407"/>
                </a:lnTo>
                <a:lnTo>
                  <a:pt x="406" y="407"/>
                </a:lnTo>
                <a:lnTo>
                  <a:pt x="406" y="310"/>
                </a:lnTo>
                <a:lnTo>
                  <a:pt x="477" y="239"/>
                </a:lnTo>
                <a:lnTo>
                  <a:pt x="406" y="168"/>
                </a:lnTo>
                <a:close/>
                <a:moveTo>
                  <a:pt x="285" y="323"/>
                </a:moveTo>
                <a:lnTo>
                  <a:pt x="272" y="281"/>
                </a:lnTo>
                <a:lnTo>
                  <a:pt x="204" y="281"/>
                </a:lnTo>
                <a:lnTo>
                  <a:pt x="191" y="323"/>
                </a:lnTo>
                <a:lnTo>
                  <a:pt x="149" y="323"/>
                </a:lnTo>
                <a:lnTo>
                  <a:pt x="217" y="134"/>
                </a:lnTo>
                <a:lnTo>
                  <a:pt x="259" y="134"/>
                </a:lnTo>
                <a:lnTo>
                  <a:pt x="327" y="323"/>
                </a:lnTo>
                <a:lnTo>
                  <a:pt x="285" y="32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697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90 w 144"/>
              <a:gd name="T1" fmla="*/ 80 h 160"/>
              <a:gd name="T2" fmla="*/ 108 w 144"/>
              <a:gd name="T3" fmla="*/ 99 h 160"/>
              <a:gd name="T4" fmla="*/ 112 w 144"/>
              <a:gd name="T5" fmla="*/ 80 h 160"/>
              <a:gd name="T6" fmla="*/ 109 w 144"/>
              <a:gd name="T7" fmla="*/ 61 h 160"/>
              <a:gd name="T8" fmla="*/ 90 w 144"/>
              <a:gd name="T9" fmla="*/ 80 h 160"/>
              <a:gd name="T10" fmla="*/ 132 w 144"/>
              <a:gd name="T11" fmla="*/ 38 h 160"/>
              <a:gd name="T12" fmla="*/ 122 w 144"/>
              <a:gd name="T13" fmla="*/ 48 h 160"/>
              <a:gd name="T14" fmla="*/ 130 w 144"/>
              <a:gd name="T15" fmla="*/ 80 h 160"/>
              <a:gd name="T16" fmla="*/ 122 w 144"/>
              <a:gd name="T17" fmla="*/ 112 h 160"/>
              <a:gd name="T18" fmla="*/ 132 w 144"/>
              <a:gd name="T19" fmla="*/ 122 h 160"/>
              <a:gd name="T20" fmla="*/ 144 w 144"/>
              <a:gd name="T21" fmla="*/ 79 h 160"/>
              <a:gd name="T22" fmla="*/ 132 w 144"/>
              <a:gd name="T23" fmla="*/ 38 h 160"/>
              <a:gd name="T24" fmla="*/ 102 w 144"/>
              <a:gd name="T25" fmla="*/ 46 h 160"/>
              <a:gd name="T26" fmla="*/ 56 w 144"/>
              <a:gd name="T27" fmla="*/ 0 h 160"/>
              <a:gd name="T28" fmla="*/ 48 w 144"/>
              <a:gd name="T29" fmla="*/ 0 h 160"/>
              <a:gd name="T30" fmla="*/ 48 w 144"/>
              <a:gd name="T31" fmla="*/ 61 h 160"/>
              <a:gd name="T32" fmla="*/ 11 w 144"/>
              <a:gd name="T33" fmla="*/ 24 h 160"/>
              <a:gd name="T34" fmla="*/ 0 w 144"/>
              <a:gd name="T35" fmla="*/ 35 h 160"/>
              <a:gd name="T36" fmla="*/ 45 w 144"/>
              <a:gd name="T37" fmla="*/ 80 h 160"/>
              <a:gd name="T38" fmla="*/ 0 w 144"/>
              <a:gd name="T39" fmla="*/ 125 h 160"/>
              <a:gd name="T40" fmla="*/ 11 w 144"/>
              <a:gd name="T41" fmla="*/ 136 h 160"/>
              <a:gd name="T42" fmla="*/ 48 w 144"/>
              <a:gd name="T43" fmla="*/ 99 h 160"/>
              <a:gd name="T44" fmla="*/ 48 w 144"/>
              <a:gd name="T45" fmla="*/ 160 h 160"/>
              <a:gd name="T46" fmla="*/ 56 w 144"/>
              <a:gd name="T47" fmla="*/ 160 h 160"/>
              <a:gd name="T48" fmla="*/ 102 w 144"/>
              <a:gd name="T49" fmla="*/ 114 h 160"/>
              <a:gd name="T50" fmla="*/ 67 w 144"/>
              <a:gd name="T51" fmla="*/ 80 h 160"/>
              <a:gd name="T52" fmla="*/ 102 w 144"/>
              <a:gd name="T53" fmla="*/ 46 h 160"/>
              <a:gd name="T54" fmla="*/ 64 w 144"/>
              <a:gd name="T55" fmla="*/ 31 h 160"/>
              <a:gd name="T56" fmla="*/ 79 w 144"/>
              <a:gd name="T57" fmla="*/ 46 h 160"/>
              <a:gd name="T58" fmla="*/ 64 w 144"/>
              <a:gd name="T59" fmla="*/ 61 h 160"/>
              <a:gd name="T60" fmla="*/ 64 w 144"/>
              <a:gd name="T61" fmla="*/ 31 h 160"/>
              <a:gd name="T62" fmla="*/ 79 w 144"/>
              <a:gd name="T63" fmla="*/ 114 h 160"/>
              <a:gd name="T64" fmla="*/ 64 w 144"/>
              <a:gd name="T65" fmla="*/ 129 h 160"/>
              <a:gd name="T66" fmla="*/ 64 w 144"/>
              <a:gd name="T67" fmla="*/ 99 h 160"/>
              <a:gd name="T68" fmla="*/ 79 w 144"/>
              <a:gd name="T69" fmla="*/ 11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90" y="80"/>
                </a:moveTo>
                <a:cubicBezTo>
                  <a:pt x="108" y="99"/>
                  <a:pt x="108" y="99"/>
                  <a:pt x="108" y="99"/>
                </a:cubicBezTo>
                <a:cubicBezTo>
                  <a:pt x="111" y="93"/>
                  <a:pt x="112" y="87"/>
                  <a:pt x="112" y="80"/>
                </a:cubicBezTo>
                <a:cubicBezTo>
                  <a:pt x="112" y="73"/>
                  <a:pt x="111" y="67"/>
                  <a:pt x="109" y="61"/>
                </a:cubicBezTo>
                <a:lnTo>
                  <a:pt x="90" y="80"/>
                </a:lnTo>
                <a:close/>
                <a:moveTo>
                  <a:pt x="132" y="38"/>
                </a:moveTo>
                <a:cubicBezTo>
                  <a:pt x="122" y="48"/>
                  <a:pt x="122" y="48"/>
                  <a:pt x="122" y="48"/>
                </a:cubicBezTo>
                <a:cubicBezTo>
                  <a:pt x="127" y="57"/>
                  <a:pt x="130" y="68"/>
                  <a:pt x="130" y="80"/>
                </a:cubicBezTo>
                <a:cubicBezTo>
                  <a:pt x="130" y="92"/>
                  <a:pt x="127" y="103"/>
                  <a:pt x="122" y="112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9" y="109"/>
                  <a:pt x="144" y="95"/>
                  <a:pt x="144" y="79"/>
                </a:cubicBezTo>
                <a:cubicBezTo>
                  <a:pt x="144" y="64"/>
                  <a:pt x="140" y="50"/>
                  <a:pt x="132" y="38"/>
                </a:cubicBezTo>
                <a:close/>
                <a:moveTo>
                  <a:pt x="102" y="46"/>
                </a:moveTo>
                <a:cubicBezTo>
                  <a:pt x="56" y="0"/>
                  <a:pt x="56" y="0"/>
                  <a:pt x="5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1"/>
                  <a:pt x="48" y="61"/>
                  <a:pt x="48" y="61"/>
                </a:cubicBezTo>
                <a:cubicBezTo>
                  <a:pt x="11" y="24"/>
                  <a:pt x="11" y="24"/>
                  <a:pt x="11" y="24"/>
                </a:cubicBezTo>
                <a:cubicBezTo>
                  <a:pt x="0" y="35"/>
                  <a:pt x="0" y="35"/>
                  <a:pt x="0" y="35"/>
                </a:cubicBezTo>
                <a:cubicBezTo>
                  <a:pt x="45" y="80"/>
                  <a:pt x="45" y="80"/>
                  <a:pt x="45" y="80"/>
                </a:cubicBezTo>
                <a:cubicBezTo>
                  <a:pt x="0" y="125"/>
                  <a:pt x="0" y="125"/>
                  <a:pt x="0" y="125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48" y="99"/>
                  <a:pt x="48" y="99"/>
                  <a:pt x="48" y="99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67" y="80"/>
                  <a:pt x="67" y="80"/>
                  <a:pt x="67" y="80"/>
                </a:cubicBezTo>
                <a:lnTo>
                  <a:pt x="102" y="46"/>
                </a:lnTo>
                <a:close/>
                <a:moveTo>
                  <a:pt x="64" y="31"/>
                </a:moveTo>
                <a:cubicBezTo>
                  <a:pt x="79" y="46"/>
                  <a:pt x="79" y="46"/>
                  <a:pt x="79" y="46"/>
                </a:cubicBezTo>
                <a:cubicBezTo>
                  <a:pt x="64" y="61"/>
                  <a:pt x="64" y="61"/>
                  <a:pt x="64" y="61"/>
                </a:cubicBezTo>
                <a:lnTo>
                  <a:pt x="64" y="31"/>
                </a:lnTo>
                <a:close/>
                <a:moveTo>
                  <a:pt x="79" y="114"/>
                </a:moveTo>
                <a:cubicBezTo>
                  <a:pt x="64" y="129"/>
                  <a:pt x="64" y="129"/>
                  <a:pt x="64" y="129"/>
                </a:cubicBezTo>
                <a:cubicBezTo>
                  <a:pt x="64" y="99"/>
                  <a:pt x="64" y="99"/>
                  <a:pt x="64" y="99"/>
                </a:cubicBezTo>
                <a:lnTo>
                  <a:pt x="79" y="1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700"/>
          <p:cNvSpPr>
            <a:spLocks noEditPoints="1"/>
          </p:cNvSpPr>
          <p:nvPr/>
        </p:nvSpPr>
        <p:spPr bwMode="auto">
          <a:xfrm>
            <a:off x="10996613" y="7620000"/>
            <a:ext cx="617538" cy="766763"/>
          </a:xfrm>
          <a:custGeom>
            <a:avLst/>
            <a:gdLst>
              <a:gd name="T0" fmla="*/ 219 w 389"/>
              <a:gd name="T1" fmla="*/ 91 h 483"/>
              <a:gd name="T2" fmla="*/ 264 w 389"/>
              <a:gd name="T3" fmla="*/ 136 h 483"/>
              <a:gd name="T4" fmla="*/ 225 w 389"/>
              <a:gd name="T5" fmla="*/ 175 h 483"/>
              <a:gd name="T6" fmla="*/ 261 w 389"/>
              <a:gd name="T7" fmla="*/ 208 h 483"/>
              <a:gd name="T8" fmla="*/ 334 w 389"/>
              <a:gd name="T9" fmla="*/ 136 h 483"/>
              <a:gd name="T10" fmla="*/ 194 w 389"/>
              <a:gd name="T11" fmla="*/ 0 h 483"/>
              <a:gd name="T12" fmla="*/ 170 w 389"/>
              <a:gd name="T13" fmla="*/ 0 h 483"/>
              <a:gd name="T14" fmla="*/ 170 w 389"/>
              <a:gd name="T15" fmla="*/ 121 h 483"/>
              <a:gd name="T16" fmla="*/ 219 w 389"/>
              <a:gd name="T17" fmla="*/ 169 h 483"/>
              <a:gd name="T18" fmla="*/ 219 w 389"/>
              <a:gd name="T19" fmla="*/ 91 h 483"/>
              <a:gd name="T20" fmla="*/ 33 w 389"/>
              <a:gd name="T21" fmla="*/ 48 h 483"/>
              <a:gd name="T22" fmla="*/ 0 w 389"/>
              <a:gd name="T23" fmla="*/ 82 h 483"/>
              <a:gd name="T24" fmla="*/ 161 w 389"/>
              <a:gd name="T25" fmla="*/ 242 h 483"/>
              <a:gd name="T26" fmla="*/ 24 w 389"/>
              <a:gd name="T27" fmla="*/ 375 h 483"/>
              <a:gd name="T28" fmla="*/ 58 w 389"/>
              <a:gd name="T29" fmla="*/ 411 h 483"/>
              <a:gd name="T30" fmla="*/ 170 w 389"/>
              <a:gd name="T31" fmla="*/ 299 h 483"/>
              <a:gd name="T32" fmla="*/ 170 w 389"/>
              <a:gd name="T33" fmla="*/ 483 h 483"/>
              <a:gd name="T34" fmla="*/ 194 w 389"/>
              <a:gd name="T35" fmla="*/ 483 h 483"/>
              <a:gd name="T36" fmla="*/ 298 w 389"/>
              <a:gd name="T37" fmla="*/ 378 h 483"/>
              <a:gd name="T38" fmla="*/ 355 w 389"/>
              <a:gd name="T39" fmla="*/ 435 h 483"/>
              <a:gd name="T40" fmla="*/ 389 w 389"/>
              <a:gd name="T41" fmla="*/ 399 h 483"/>
              <a:gd name="T42" fmla="*/ 33 w 389"/>
              <a:gd name="T43" fmla="*/ 48 h 483"/>
              <a:gd name="T44" fmla="*/ 219 w 389"/>
              <a:gd name="T45" fmla="*/ 390 h 483"/>
              <a:gd name="T46" fmla="*/ 219 w 389"/>
              <a:gd name="T47" fmla="*/ 299 h 483"/>
              <a:gd name="T48" fmla="*/ 264 w 389"/>
              <a:gd name="T49" fmla="*/ 344 h 483"/>
              <a:gd name="T50" fmla="*/ 219 w 389"/>
              <a:gd name="T51" fmla="*/ 39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9" h="483">
                <a:moveTo>
                  <a:pt x="219" y="91"/>
                </a:moveTo>
                <a:lnTo>
                  <a:pt x="264" y="136"/>
                </a:lnTo>
                <a:lnTo>
                  <a:pt x="225" y="175"/>
                </a:lnTo>
                <a:lnTo>
                  <a:pt x="261" y="208"/>
                </a:lnTo>
                <a:lnTo>
                  <a:pt x="334" y="136"/>
                </a:lnTo>
                <a:lnTo>
                  <a:pt x="194" y="0"/>
                </a:lnTo>
                <a:lnTo>
                  <a:pt x="170" y="0"/>
                </a:lnTo>
                <a:lnTo>
                  <a:pt x="170" y="121"/>
                </a:lnTo>
                <a:lnTo>
                  <a:pt x="219" y="169"/>
                </a:lnTo>
                <a:lnTo>
                  <a:pt x="219" y="91"/>
                </a:lnTo>
                <a:close/>
                <a:moveTo>
                  <a:pt x="33" y="48"/>
                </a:moveTo>
                <a:lnTo>
                  <a:pt x="0" y="82"/>
                </a:lnTo>
                <a:lnTo>
                  <a:pt x="161" y="242"/>
                </a:lnTo>
                <a:lnTo>
                  <a:pt x="24" y="375"/>
                </a:lnTo>
                <a:lnTo>
                  <a:pt x="58" y="411"/>
                </a:lnTo>
                <a:lnTo>
                  <a:pt x="170" y="299"/>
                </a:lnTo>
                <a:lnTo>
                  <a:pt x="170" y="483"/>
                </a:lnTo>
                <a:lnTo>
                  <a:pt x="194" y="483"/>
                </a:lnTo>
                <a:lnTo>
                  <a:pt x="298" y="378"/>
                </a:lnTo>
                <a:lnTo>
                  <a:pt x="355" y="435"/>
                </a:lnTo>
                <a:lnTo>
                  <a:pt x="389" y="399"/>
                </a:lnTo>
                <a:lnTo>
                  <a:pt x="33" y="48"/>
                </a:lnTo>
                <a:close/>
                <a:moveTo>
                  <a:pt x="219" y="390"/>
                </a:moveTo>
                <a:lnTo>
                  <a:pt x="219" y="299"/>
                </a:lnTo>
                <a:lnTo>
                  <a:pt x="264" y="344"/>
                </a:lnTo>
                <a:lnTo>
                  <a:pt x="219" y="39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703"/>
          <p:cNvSpPr>
            <a:spLocks noEditPoints="1"/>
          </p:cNvSpPr>
          <p:nvPr/>
        </p:nvSpPr>
        <p:spPr bwMode="auto">
          <a:xfrm>
            <a:off x="8602663" y="7615238"/>
            <a:ext cx="692150" cy="766763"/>
          </a:xfrm>
          <a:custGeom>
            <a:avLst/>
            <a:gdLst>
              <a:gd name="T0" fmla="*/ 97 w 436"/>
              <a:gd name="T1" fmla="*/ 242 h 483"/>
              <a:gd name="T2" fmla="*/ 49 w 436"/>
              <a:gd name="T3" fmla="*/ 193 h 483"/>
              <a:gd name="T4" fmla="*/ 0 w 436"/>
              <a:gd name="T5" fmla="*/ 242 h 483"/>
              <a:gd name="T6" fmla="*/ 49 w 436"/>
              <a:gd name="T7" fmla="*/ 290 h 483"/>
              <a:gd name="T8" fmla="*/ 97 w 436"/>
              <a:gd name="T9" fmla="*/ 242 h 483"/>
              <a:gd name="T10" fmla="*/ 357 w 436"/>
              <a:gd name="T11" fmla="*/ 139 h 483"/>
              <a:gd name="T12" fmla="*/ 218 w 436"/>
              <a:gd name="T13" fmla="*/ 0 h 483"/>
              <a:gd name="T14" fmla="*/ 194 w 436"/>
              <a:gd name="T15" fmla="*/ 0 h 483"/>
              <a:gd name="T16" fmla="*/ 194 w 436"/>
              <a:gd name="T17" fmla="*/ 184 h 483"/>
              <a:gd name="T18" fmla="*/ 82 w 436"/>
              <a:gd name="T19" fmla="*/ 73 h 483"/>
              <a:gd name="T20" fmla="*/ 49 w 436"/>
              <a:gd name="T21" fmla="*/ 106 h 483"/>
              <a:gd name="T22" fmla="*/ 185 w 436"/>
              <a:gd name="T23" fmla="*/ 242 h 483"/>
              <a:gd name="T24" fmla="*/ 49 w 436"/>
              <a:gd name="T25" fmla="*/ 378 h 483"/>
              <a:gd name="T26" fmla="*/ 82 w 436"/>
              <a:gd name="T27" fmla="*/ 411 h 483"/>
              <a:gd name="T28" fmla="*/ 194 w 436"/>
              <a:gd name="T29" fmla="*/ 299 h 483"/>
              <a:gd name="T30" fmla="*/ 194 w 436"/>
              <a:gd name="T31" fmla="*/ 483 h 483"/>
              <a:gd name="T32" fmla="*/ 218 w 436"/>
              <a:gd name="T33" fmla="*/ 483 h 483"/>
              <a:gd name="T34" fmla="*/ 357 w 436"/>
              <a:gd name="T35" fmla="*/ 344 h 483"/>
              <a:gd name="T36" fmla="*/ 251 w 436"/>
              <a:gd name="T37" fmla="*/ 242 h 483"/>
              <a:gd name="T38" fmla="*/ 357 w 436"/>
              <a:gd name="T39" fmla="*/ 139 h 483"/>
              <a:gd name="T40" fmla="*/ 242 w 436"/>
              <a:gd name="T41" fmla="*/ 94 h 483"/>
              <a:gd name="T42" fmla="*/ 288 w 436"/>
              <a:gd name="T43" fmla="*/ 139 h 483"/>
              <a:gd name="T44" fmla="*/ 242 w 436"/>
              <a:gd name="T45" fmla="*/ 184 h 483"/>
              <a:gd name="T46" fmla="*/ 242 w 436"/>
              <a:gd name="T47" fmla="*/ 94 h 483"/>
              <a:gd name="T48" fmla="*/ 288 w 436"/>
              <a:gd name="T49" fmla="*/ 344 h 483"/>
              <a:gd name="T50" fmla="*/ 242 w 436"/>
              <a:gd name="T51" fmla="*/ 390 h 483"/>
              <a:gd name="T52" fmla="*/ 242 w 436"/>
              <a:gd name="T53" fmla="*/ 299 h 483"/>
              <a:gd name="T54" fmla="*/ 288 w 436"/>
              <a:gd name="T55" fmla="*/ 344 h 483"/>
              <a:gd name="T56" fmla="*/ 388 w 436"/>
              <a:gd name="T57" fmla="*/ 193 h 483"/>
              <a:gd name="T58" fmla="*/ 339 w 436"/>
              <a:gd name="T59" fmla="*/ 242 h 483"/>
              <a:gd name="T60" fmla="*/ 388 w 436"/>
              <a:gd name="T61" fmla="*/ 290 h 483"/>
              <a:gd name="T62" fmla="*/ 436 w 436"/>
              <a:gd name="T63" fmla="*/ 242 h 483"/>
              <a:gd name="T64" fmla="*/ 388 w 436"/>
              <a:gd name="T65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6" h="483">
                <a:moveTo>
                  <a:pt x="97" y="242"/>
                </a:moveTo>
                <a:lnTo>
                  <a:pt x="49" y="193"/>
                </a:lnTo>
                <a:lnTo>
                  <a:pt x="0" y="242"/>
                </a:lnTo>
                <a:lnTo>
                  <a:pt x="49" y="290"/>
                </a:lnTo>
                <a:lnTo>
                  <a:pt x="97" y="242"/>
                </a:lnTo>
                <a:close/>
                <a:moveTo>
                  <a:pt x="357" y="139"/>
                </a:moveTo>
                <a:lnTo>
                  <a:pt x="218" y="0"/>
                </a:lnTo>
                <a:lnTo>
                  <a:pt x="194" y="0"/>
                </a:lnTo>
                <a:lnTo>
                  <a:pt x="194" y="184"/>
                </a:lnTo>
                <a:lnTo>
                  <a:pt x="82" y="73"/>
                </a:lnTo>
                <a:lnTo>
                  <a:pt x="49" y="106"/>
                </a:lnTo>
                <a:lnTo>
                  <a:pt x="185" y="242"/>
                </a:lnTo>
                <a:lnTo>
                  <a:pt x="49" y="378"/>
                </a:lnTo>
                <a:lnTo>
                  <a:pt x="82" y="411"/>
                </a:lnTo>
                <a:lnTo>
                  <a:pt x="194" y="299"/>
                </a:lnTo>
                <a:lnTo>
                  <a:pt x="194" y="483"/>
                </a:lnTo>
                <a:lnTo>
                  <a:pt x="218" y="483"/>
                </a:lnTo>
                <a:lnTo>
                  <a:pt x="357" y="344"/>
                </a:lnTo>
                <a:lnTo>
                  <a:pt x="251" y="242"/>
                </a:lnTo>
                <a:lnTo>
                  <a:pt x="357" y="139"/>
                </a:lnTo>
                <a:close/>
                <a:moveTo>
                  <a:pt x="242" y="94"/>
                </a:moveTo>
                <a:lnTo>
                  <a:pt x="288" y="139"/>
                </a:lnTo>
                <a:lnTo>
                  <a:pt x="242" y="184"/>
                </a:lnTo>
                <a:lnTo>
                  <a:pt x="242" y="94"/>
                </a:lnTo>
                <a:close/>
                <a:moveTo>
                  <a:pt x="288" y="344"/>
                </a:moveTo>
                <a:lnTo>
                  <a:pt x="242" y="390"/>
                </a:lnTo>
                <a:lnTo>
                  <a:pt x="242" y="299"/>
                </a:lnTo>
                <a:lnTo>
                  <a:pt x="288" y="344"/>
                </a:lnTo>
                <a:close/>
                <a:moveTo>
                  <a:pt x="388" y="193"/>
                </a:moveTo>
                <a:lnTo>
                  <a:pt x="339" y="242"/>
                </a:lnTo>
                <a:lnTo>
                  <a:pt x="388" y="290"/>
                </a:lnTo>
                <a:lnTo>
                  <a:pt x="436" y="242"/>
                </a:lnTo>
                <a:lnTo>
                  <a:pt x="388" y="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706"/>
          <p:cNvSpPr>
            <a:spLocks noEditPoints="1"/>
          </p:cNvSpPr>
          <p:nvPr/>
        </p:nvSpPr>
        <p:spPr bwMode="auto">
          <a:xfrm>
            <a:off x="6356350" y="7615238"/>
            <a:ext cx="495300" cy="766763"/>
          </a:xfrm>
          <a:custGeom>
            <a:avLst/>
            <a:gdLst>
              <a:gd name="T0" fmla="*/ 312 w 312"/>
              <a:gd name="T1" fmla="*/ 139 h 483"/>
              <a:gd name="T2" fmla="*/ 171 w 312"/>
              <a:gd name="T3" fmla="*/ 0 h 483"/>
              <a:gd name="T4" fmla="*/ 147 w 312"/>
              <a:gd name="T5" fmla="*/ 0 h 483"/>
              <a:gd name="T6" fmla="*/ 147 w 312"/>
              <a:gd name="T7" fmla="*/ 184 h 483"/>
              <a:gd name="T8" fmla="*/ 34 w 312"/>
              <a:gd name="T9" fmla="*/ 73 h 483"/>
              <a:gd name="T10" fmla="*/ 0 w 312"/>
              <a:gd name="T11" fmla="*/ 106 h 483"/>
              <a:gd name="T12" fmla="*/ 138 w 312"/>
              <a:gd name="T13" fmla="*/ 242 h 483"/>
              <a:gd name="T14" fmla="*/ 0 w 312"/>
              <a:gd name="T15" fmla="*/ 378 h 483"/>
              <a:gd name="T16" fmla="*/ 34 w 312"/>
              <a:gd name="T17" fmla="*/ 411 h 483"/>
              <a:gd name="T18" fmla="*/ 147 w 312"/>
              <a:gd name="T19" fmla="*/ 299 h 483"/>
              <a:gd name="T20" fmla="*/ 147 w 312"/>
              <a:gd name="T21" fmla="*/ 483 h 483"/>
              <a:gd name="T22" fmla="*/ 171 w 312"/>
              <a:gd name="T23" fmla="*/ 483 h 483"/>
              <a:gd name="T24" fmla="*/ 312 w 312"/>
              <a:gd name="T25" fmla="*/ 344 h 483"/>
              <a:gd name="T26" fmla="*/ 205 w 312"/>
              <a:gd name="T27" fmla="*/ 242 h 483"/>
              <a:gd name="T28" fmla="*/ 312 w 312"/>
              <a:gd name="T29" fmla="*/ 139 h 483"/>
              <a:gd name="T30" fmla="*/ 196 w 312"/>
              <a:gd name="T31" fmla="*/ 94 h 483"/>
              <a:gd name="T32" fmla="*/ 242 w 312"/>
              <a:gd name="T33" fmla="*/ 139 h 483"/>
              <a:gd name="T34" fmla="*/ 196 w 312"/>
              <a:gd name="T35" fmla="*/ 184 h 483"/>
              <a:gd name="T36" fmla="*/ 196 w 312"/>
              <a:gd name="T37" fmla="*/ 94 h 483"/>
              <a:gd name="T38" fmla="*/ 242 w 312"/>
              <a:gd name="T39" fmla="*/ 344 h 483"/>
              <a:gd name="T40" fmla="*/ 196 w 312"/>
              <a:gd name="T41" fmla="*/ 390 h 483"/>
              <a:gd name="T42" fmla="*/ 196 w 312"/>
              <a:gd name="T43" fmla="*/ 299 h 483"/>
              <a:gd name="T44" fmla="*/ 242 w 312"/>
              <a:gd name="T45" fmla="*/ 34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2" h="483">
                <a:moveTo>
                  <a:pt x="312" y="139"/>
                </a:moveTo>
                <a:lnTo>
                  <a:pt x="171" y="0"/>
                </a:lnTo>
                <a:lnTo>
                  <a:pt x="147" y="0"/>
                </a:lnTo>
                <a:lnTo>
                  <a:pt x="147" y="184"/>
                </a:lnTo>
                <a:lnTo>
                  <a:pt x="34" y="73"/>
                </a:lnTo>
                <a:lnTo>
                  <a:pt x="0" y="106"/>
                </a:lnTo>
                <a:lnTo>
                  <a:pt x="138" y="242"/>
                </a:lnTo>
                <a:lnTo>
                  <a:pt x="0" y="378"/>
                </a:lnTo>
                <a:lnTo>
                  <a:pt x="34" y="411"/>
                </a:lnTo>
                <a:lnTo>
                  <a:pt x="147" y="299"/>
                </a:lnTo>
                <a:lnTo>
                  <a:pt x="147" y="483"/>
                </a:lnTo>
                <a:lnTo>
                  <a:pt x="171" y="483"/>
                </a:lnTo>
                <a:lnTo>
                  <a:pt x="312" y="344"/>
                </a:lnTo>
                <a:lnTo>
                  <a:pt x="205" y="242"/>
                </a:lnTo>
                <a:lnTo>
                  <a:pt x="312" y="139"/>
                </a:lnTo>
                <a:close/>
                <a:moveTo>
                  <a:pt x="196" y="94"/>
                </a:moveTo>
                <a:lnTo>
                  <a:pt x="242" y="139"/>
                </a:lnTo>
                <a:lnTo>
                  <a:pt x="196" y="184"/>
                </a:lnTo>
                <a:lnTo>
                  <a:pt x="196" y="94"/>
                </a:lnTo>
                <a:close/>
                <a:moveTo>
                  <a:pt x="242" y="344"/>
                </a:moveTo>
                <a:lnTo>
                  <a:pt x="196" y="390"/>
                </a:lnTo>
                <a:lnTo>
                  <a:pt x="196" y="299"/>
                </a:lnTo>
                <a:lnTo>
                  <a:pt x="242" y="3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709"/>
          <p:cNvSpPr>
            <a:spLocks noEditPoints="1"/>
          </p:cNvSpPr>
          <p:nvPr/>
        </p:nvSpPr>
        <p:spPr bwMode="auto">
          <a:xfrm>
            <a:off x="4062413" y="7615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48 w 80"/>
              <a:gd name="T27" fmla="*/ 128 h 160"/>
              <a:gd name="T28" fmla="*/ 32 w 80"/>
              <a:gd name="T29" fmla="*/ 128 h 160"/>
              <a:gd name="T30" fmla="*/ 32 w 80"/>
              <a:gd name="T31" fmla="*/ 112 h 160"/>
              <a:gd name="T32" fmla="*/ 48 w 80"/>
              <a:gd name="T33" fmla="*/ 112 h 160"/>
              <a:gd name="T34" fmla="*/ 48 w 80"/>
              <a:gd name="T35" fmla="*/ 128 h 160"/>
              <a:gd name="T36" fmla="*/ 58 w 80"/>
              <a:gd name="T37" fmla="*/ 86 h 160"/>
              <a:gd name="T38" fmla="*/ 53 w 80"/>
              <a:gd name="T39" fmla="*/ 91 h 160"/>
              <a:gd name="T40" fmla="*/ 46 w 80"/>
              <a:gd name="T41" fmla="*/ 104 h 160"/>
              <a:gd name="T42" fmla="*/ 34 w 80"/>
              <a:gd name="T43" fmla="*/ 104 h 160"/>
              <a:gd name="T44" fmla="*/ 41 w 80"/>
              <a:gd name="T45" fmla="*/ 88 h 160"/>
              <a:gd name="T46" fmla="*/ 48 w 80"/>
              <a:gd name="T47" fmla="*/ 80 h 160"/>
              <a:gd name="T48" fmla="*/ 52 w 80"/>
              <a:gd name="T49" fmla="*/ 72 h 160"/>
              <a:gd name="T50" fmla="*/ 40 w 80"/>
              <a:gd name="T51" fmla="*/ 60 h 160"/>
              <a:gd name="T52" fmla="*/ 28 w 80"/>
              <a:gd name="T53" fmla="*/ 72 h 160"/>
              <a:gd name="T54" fmla="*/ 16 w 80"/>
              <a:gd name="T55" fmla="*/ 72 h 160"/>
              <a:gd name="T56" fmla="*/ 40 w 80"/>
              <a:gd name="T57" fmla="*/ 48 h 160"/>
              <a:gd name="T58" fmla="*/ 64 w 80"/>
              <a:gd name="T59" fmla="*/ 72 h 160"/>
              <a:gd name="T60" fmla="*/ 58 w 80"/>
              <a:gd name="T61" fmla="*/ 8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4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58" y="86"/>
                </a:moveTo>
                <a:cubicBezTo>
                  <a:pt x="58" y="86"/>
                  <a:pt x="55" y="89"/>
                  <a:pt x="53" y="91"/>
                </a:cubicBezTo>
                <a:cubicBezTo>
                  <a:pt x="49" y="95"/>
                  <a:pt x="46" y="100"/>
                  <a:pt x="46" y="104"/>
                </a:cubicBezTo>
                <a:cubicBezTo>
                  <a:pt x="34" y="104"/>
                  <a:pt x="34" y="104"/>
                  <a:pt x="34" y="104"/>
                </a:cubicBezTo>
                <a:cubicBezTo>
                  <a:pt x="34" y="97"/>
                  <a:pt x="37" y="92"/>
                  <a:pt x="41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51" y="78"/>
                  <a:pt x="52" y="75"/>
                  <a:pt x="52" y="72"/>
                </a:cubicBezTo>
                <a:cubicBezTo>
                  <a:pt x="52" y="65"/>
                  <a:pt x="47" y="60"/>
                  <a:pt x="40" y="60"/>
                </a:cubicBezTo>
                <a:cubicBezTo>
                  <a:pt x="33" y="60"/>
                  <a:pt x="28" y="65"/>
                  <a:pt x="2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59"/>
                  <a:pt x="27" y="48"/>
                  <a:pt x="40" y="48"/>
                </a:cubicBezTo>
                <a:cubicBezTo>
                  <a:pt x="53" y="48"/>
                  <a:pt x="64" y="59"/>
                  <a:pt x="64" y="72"/>
                </a:cubicBezTo>
                <a:cubicBezTo>
                  <a:pt x="64" y="77"/>
                  <a:pt x="62" y="82"/>
                  <a:pt x="58" y="8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712"/>
          <p:cNvSpPr>
            <a:spLocks/>
          </p:cNvSpPr>
          <p:nvPr/>
        </p:nvSpPr>
        <p:spPr bwMode="auto">
          <a:xfrm>
            <a:off x="1712913" y="7615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715"/>
          <p:cNvSpPr>
            <a:spLocks/>
          </p:cNvSpPr>
          <p:nvPr/>
        </p:nvSpPr>
        <p:spPr bwMode="auto">
          <a:xfrm>
            <a:off x="15809913" y="5583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718"/>
          <p:cNvSpPr>
            <a:spLocks noEditPoints="1"/>
          </p:cNvSpPr>
          <p:nvPr/>
        </p:nvSpPr>
        <p:spPr bwMode="auto">
          <a:xfrm>
            <a:off x="13460413" y="5583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32 w 80"/>
              <a:gd name="T27" fmla="*/ 144 h 160"/>
              <a:gd name="T28" fmla="*/ 32 w 80"/>
              <a:gd name="T29" fmla="*/ 100 h 160"/>
              <a:gd name="T30" fmla="*/ 16 w 80"/>
              <a:gd name="T31" fmla="*/ 100 h 160"/>
              <a:gd name="T32" fmla="*/ 48 w 80"/>
              <a:gd name="T33" fmla="*/ 40 h 160"/>
              <a:gd name="T34" fmla="*/ 48 w 80"/>
              <a:gd name="T35" fmla="*/ 84 h 160"/>
              <a:gd name="T36" fmla="*/ 64 w 80"/>
              <a:gd name="T37" fmla="*/ 84 h 160"/>
              <a:gd name="T38" fmla="*/ 32 w 80"/>
              <a:gd name="T3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32" y="144"/>
                </a:moveTo>
                <a:cubicBezTo>
                  <a:pt x="32" y="100"/>
                  <a:pt x="32" y="100"/>
                  <a:pt x="32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4"/>
                  <a:pt x="48" y="84"/>
                  <a:pt x="48" y="84"/>
                </a:cubicBezTo>
                <a:cubicBezTo>
                  <a:pt x="64" y="84"/>
                  <a:pt x="64" y="84"/>
                  <a:pt x="64" y="84"/>
                </a:cubicBezTo>
                <a:lnTo>
                  <a:pt x="32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4" name="グループ化 23"/>
          <p:cNvGrpSpPr/>
          <p:nvPr/>
        </p:nvGrpSpPr>
        <p:grpSpPr>
          <a:xfrm>
            <a:off x="11110913" y="5583238"/>
            <a:ext cx="388938" cy="766762"/>
            <a:chOff x="11110913" y="5583238"/>
            <a:chExt cx="388938" cy="766762"/>
          </a:xfrm>
        </p:grpSpPr>
        <p:sp>
          <p:nvSpPr>
            <p:cNvPr id="87" name="Freeform 1721"/>
            <p:cNvSpPr>
              <a:spLocks/>
            </p:cNvSpPr>
            <p:nvPr/>
          </p:nvSpPr>
          <p:spPr bwMode="auto">
            <a:xfrm>
              <a:off x="11110913" y="5583238"/>
              <a:ext cx="388938" cy="230188"/>
            </a:xfrm>
            <a:custGeom>
              <a:avLst/>
              <a:gdLst>
                <a:gd name="T0" fmla="*/ 56 w 80"/>
                <a:gd name="T1" fmla="*/ 0 h 48"/>
                <a:gd name="T2" fmla="*/ 24 w 80"/>
                <a:gd name="T3" fmla="*/ 0 h 48"/>
                <a:gd name="T4" fmla="*/ 24 w 80"/>
                <a:gd name="T5" fmla="*/ 16 h 48"/>
                <a:gd name="T6" fmla="*/ 11 w 80"/>
                <a:gd name="T7" fmla="*/ 16 h 48"/>
                <a:gd name="T8" fmla="*/ 0 w 80"/>
                <a:gd name="T9" fmla="*/ 27 h 48"/>
                <a:gd name="T10" fmla="*/ 0 w 80"/>
                <a:gd name="T11" fmla="*/ 48 h 48"/>
                <a:gd name="T12" fmla="*/ 44 w 80"/>
                <a:gd name="T13" fmla="*/ 48 h 48"/>
                <a:gd name="T14" fmla="*/ 48 w 80"/>
                <a:gd name="T15" fmla="*/ 40 h 48"/>
                <a:gd name="T16" fmla="*/ 48 w 80"/>
                <a:gd name="T17" fmla="*/ 48 h 48"/>
                <a:gd name="T18" fmla="*/ 80 w 80"/>
                <a:gd name="T19" fmla="*/ 48 h 48"/>
                <a:gd name="T20" fmla="*/ 80 w 80"/>
                <a:gd name="T21" fmla="*/ 27 h 48"/>
                <a:gd name="T22" fmla="*/ 69 w 80"/>
                <a:gd name="T23" fmla="*/ 16 h 48"/>
                <a:gd name="T24" fmla="*/ 56 w 80"/>
                <a:gd name="T25" fmla="*/ 16 h 48"/>
                <a:gd name="T26" fmla="*/ 56 w 80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48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722"/>
            <p:cNvSpPr>
              <a:spLocks/>
            </p:cNvSpPr>
            <p:nvPr/>
          </p:nvSpPr>
          <p:spPr bwMode="auto">
            <a:xfrm>
              <a:off x="11110913" y="5813425"/>
              <a:ext cx="388938" cy="536575"/>
            </a:xfrm>
            <a:custGeom>
              <a:avLst/>
              <a:gdLst>
                <a:gd name="T0" fmla="*/ 48 w 80"/>
                <a:gd name="T1" fmla="*/ 36 h 112"/>
                <a:gd name="T2" fmla="*/ 64 w 80"/>
                <a:gd name="T3" fmla="*/ 36 h 112"/>
                <a:gd name="T4" fmla="*/ 32 w 80"/>
                <a:gd name="T5" fmla="*/ 96 h 112"/>
                <a:gd name="T6" fmla="*/ 32 w 80"/>
                <a:gd name="T7" fmla="*/ 52 h 112"/>
                <a:gd name="T8" fmla="*/ 16 w 80"/>
                <a:gd name="T9" fmla="*/ 52 h 112"/>
                <a:gd name="T10" fmla="*/ 44 w 80"/>
                <a:gd name="T11" fmla="*/ 0 h 112"/>
                <a:gd name="T12" fmla="*/ 0 w 80"/>
                <a:gd name="T13" fmla="*/ 0 h 112"/>
                <a:gd name="T14" fmla="*/ 0 w 80"/>
                <a:gd name="T15" fmla="*/ 101 h 112"/>
                <a:gd name="T16" fmla="*/ 11 w 80"/>
                <a:gd name="T17" fmla="*/ 112 h 112"/>
                <a:gd name="T18" fmla="*/ 69 w 80"/>
                <a:gd name="T19" fmla="*/ 112 h 112"/>
                <a:gd name="T20" fmla="*/ 80 w 80"/>
                <a:gd name="T21" fmla="*/ 101 h 112"/>
                <a:gd name="T22" fmla="*/ 80 w 80"/>
                <a:gd name="T23" fmla="*/ 0 h 112"/>
                <a:gd name="T24" fmla="*/ 48 w 80"/>
                <a:gd name="T25" fmla="*/ 0 h 112"/>
                <a:gd name="T26" fmla="*/ 48 w 80"/>
                <a:gd name="T27" fmla="*/ 3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12">
                  <a:moveTo>
                    <a:pt x="48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5" y="112"/>
                    <a:pt x="11" y="112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75" y="112"/>
                    <a:pt x="80" y="107"/>
                    <a:pt x="80" y="10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36"/>
                    <a:pt x="48" y="36"/>
                    <a:pt x="48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8761413" y="5583238"/>
            <a:ext cx="388938" cy="766762"/>
            <a:chOff x="8761413" y="5583238"/>
            <a:chExt cx="388938" cy="766762"/>
          </a:xfrm>
        </p:grpSpPr>
        <p:sp>
          <p:nvSpPr>
            <p:cNvPr id="91" name="Freeform 1725"/>
            <p:cNvSpPr>
              <a:spLocks/>
            </p:cNvSpPr>
            <p:nvPr/>
          </p:nvSpPr>
          <p:spPr bwMode="auto">
            <a:xfrm>
              <a:off x="8761413" y="5583238"/>
              <a:ext cx="388938" cy="268288"/>
            </a:xfrm>
            <a:custGeom>
              <a:avLst/>
              <a:gdLst>
                <a:gd name="T0" fmla="*/ 56 w 80"/>
                <a:gd name="T1" fmla="*/ 0 h 56"/>
                <a:gd name="T2" fmla="*/ 24 w 80"/>
                <a:gd name="T3" fmla="*/ 0 h 56"/>
                <a:gd name="T4" fmla="*/ 24 w 80"/>
                <a:gd name="T5" fmla="*/ 16 h 56"/>
                <a:gd name="T6" fmla="*/ 11 w 80"/>
                <a:gd name="T7" fmla="*/ 16 h 56"/>
                <a:gd name="T8" fmla="*/ 0 w 80"/>
                <a:gd name="T9" fmla="*/ 27 h 56"/>
                <a:gd name="T10" fmla="*/ 0 w 80"/>
                <a:gd name="T11" fmla="*/ 56 h 56"/>
                <a:gd name="T12" fmla="*/ 39 w 80"/>
                <a:gd name="T13" fmla="*/ 56 h 56"/>
                <a:gd name="T14" fmla="*/ 48 w 80"/>
                <a:gd name="T15" fmla="*/ 40 h 56"/>
                <a:gd name="T16" fmla="*/ 48 w 80"/>
                <a:gd name="T17" fmla="*/ 56 h 56"/>
                <a:gd name="T18" fmla="*/ 80 w 80"/>
                <a:gd name="T19" fmla="*/ 56 h 56"/>
                <a:gd name="T20" fmla="*/ 80 w 80"/>
                <a:gd name="T21" fmla="*/ 27 h 56"/>
                <a:gd name="T22" fmla="*/ 69 w 80"/>
                <a:gd name="T23" fmla="*/ 16 h 56"/>
                <a:gd name="T24" fmla="*/ 56 w 80"/>
                <a:gd name="T25" fmla="*/ 16 h 56"/>
                <a:gd name="T26" fmla="*/ 56 w 80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56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726"/>
            <p:cNvSpPr>
              <a:spLocks/>
            </p:cNvSpPr>
            <p:nvPr/>
          </p:nvSpPr>
          <p:spPr bwMode="auto">
            <a:xfrm>
              <a:off x="8761413" y="5851525"/>
              <a:ext cx="388938" cy="498475"/>
            </a:xfrm>
            <a:custGeom>
              <a:avLst/>
              <a:gdLst>
                <a:gd name="T0" fmla="*/ 48 w 80"/>
                <a:gd name="T1" fmla="*/ 28 h 104"/>
                <a:gd name="T2" fmla="*/ 64 w 80"/>
                <a:gd name="T3" fmla="*/ 28 h 104"/>
                <a:gd name="T4" fmla="*/ 32 w 80"/>
                <a:gd name="T5" fmla="*/ 88 h 104"/>
                <a:gd name="T6" fmla="*/ 32 w 80"/>
                <a:gd name="T7" fmla="*/ 44 h 104"/>
                <a:gd name="T8" fmla="*/ 16 w 80"/>
                <a:gd name="T9" fmla="*/ 44 h 104"/>
                <a:gd name="T10" fmla="*/ 39 w 80"/>
                <a:gd name="T11" fmla="*/ 0 h 104"/>
                <a:gd name="T12" fmla="*/ 0 w 80"/>
                <a:gd name="T13" fmla="*/ 0 h 104"/>
                <a:gd name="T14" fmla="*/ 0 w 80"/>
                <a:gd name="T15" fmla="*/ 93 h 104"/>
                <a:gd name="T16" fmla="*/ 11 w 80"/>
                <a:gd name="T17" fmla="*/ 104 h 104"/>
                <a:gd name="T18" fmla="*/ 69 w 80"/>
                <a:gd name="T19" fmla="*/ 104 h 104"/>
                <a:gd name="T20" fmla="*/ 80 w 80"/>
                <a:gd name="T21" fmla="*/ 93 h 104"/>
                <a:gd name="T22" fmla="*/ 80 w 80"/>
                <a:gd name="T23" fmla="*/ 0 h 104"/>
                <a:gd name="T24" fmla="*/ 48 w 80"/>
                <a:gd name="T25" fmla="*/ 0 h 104"/>
                <a:gd name="T26" fmla="*/ 48 w 80"/>
                <a:gd name="T27" fmla="*/ 2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04">
                  <a:moveTo>
                    <a:pt x="48" y="28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75" y="104"/>
                    <a:pt x="80" y="99"/>
                    <a:pt x="80" y="93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28"/>
                    <a:pt x="48" y="28"/>
                    <a:pt x="48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411913" y="5583238"/>
            <a:ext cx="388938" cy="766763"/>
            <a:chOff x="6411913" y="5583238"/>
            <a:chExt cx="388938" cy="766763"/>
          </a:xfrm>
        </p:grpSpPr>
        <p:sp>
          <p:nvSpPr>
            <p:cNvPr id="95" name="Freeform 1729"/>
            <p:cNvSpPr>
              <a:spLocks/>
            </p:cNvSpPr>
            <p:nvPr/>
          </p:nvSpPr>
          <p:spPr bwMode="auto">
            <a:xfrm>
              <a:off x="6411913" y="5583238"/>
              <a:ext cx="388938" cy="346075"/>
            </a:xfrm>
            <a:custGeom>
              <a:avLst/>
              <a:gdLst>
                <a:gd name="T0" fmla="*/ 56 w 80"/>
                <a:gd name="T1" fmla="*/ 0 h 72"/>
                <a:gd name="T2" fmla="*/ 24 w 80"/>
                <a:gd name="T3" fmla="*/ 0 h 72"/>
                <a:gd name="T4" fmla="*/ 24 w 80"/>
                <a:gd name="T5" fmla="*/ 16 h 72"/>
                <a:gd name="T6" fmla="*/ 11 w 80"/>
                <a:gd name="T7" fmla="*/ 16 h 72"/>
                <a:gd name="T8" fmla="*/ 0 w 80"/>
                <a:gd name="T9" fmla="*/ 27 h 72"/>
                <a:gd name="T10" fmla="*/ 0 w 80"/>
                <a:gd name="T11" fmla="*/ 72 h 72"/>
                <a:gd name="T12" fmla="*/ 31 w 80"/>
                <a:gd name="T13" fmla="*/ 72 h 72"/>
                <a:gd name="T14" fmla="*/ 48 w 80"/>
                <a:gd name="T15" fmla="*/ 40 h 72"/>
                <a:gd name="T16" fmla="*/ 48 w 80"/>
                <a:gd name="T17" fmla="*/ 72 h 72"/>
                <a:gd name="T18" fmla="*/ 80 w 80"/>
                <a:gd name="T19" fmla="*/ 72 h 72"/>
                <a:gd name="T20" fmla="*/ 80 w 80"/>
                <a:gd name="T21" fmla="*/ 27 h 72"/>
                <a:gd name="T22" fmla="*/ 69 w 80"/>
                <a:gd name="T23" fmla="*/ 16 h 72"/>
                <a:gd name="T24" fmla="*/ 56 w 80"/>
                <a:gd name="T25" fmla="*/ 16 h 72"/>
                <a:gd name="T26" fmla="*/ 56 w 80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72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730"/>
            <p:cNvSpPr>
              <a:spLocks/>
            </p:cNvSpPr>
            <p:nvPr/>
          </p:nvSpPr>
          <p:spPr bwMode="auto">
            <a:xfrm>
              <a:off x="6411913" y="5929313"/>
              <a:ext cx="388938" cy="420688"/>
            </a:xfrm>
            <a:custGeom>
              <a:avLst/>
              <a:gdLst>
                <a:gd name="T0" fmla="*/ 48 w 80"/>
                <a:gd name="T1" fmla="*/ 12 h 88"/>
                <a:gd name="T2" fmla="*/ 64 w 80"/>
                <a:gd name="T3" fmla="*/ 12 h 88"/>
                <a:gd name="T4" fmla="*/ 32 w 80"/>
                <a:gd name="T5" fmla="*/ 72 h 88"/>
                <a:gd name="T6" fmla="*/ 32 w 80"/>
                <a:gd name="T7" fmla="*/ 28 h 88"/>
                <a:gd name="T8" fmla="*/ 16 w 80"/>
                <a:gd name="T9" fmla="*/ 28 h 88"/>
                <a:gd name="T10" fmla="*/ 31 w 80"/>
                <a:gd name="T11" fmla="*/ 0 h 88"/>
                <a:gd name="T12" fmla="*/ 0 w 80"/>
                <a:gd name="T13" fmla="*/ 0 h 88"/>
                <a:gd name="T14" fmla="*/ 0 w 80"/>
                <a:gd name="T15" fmla="*/ 77 h 88"/>
                <a:gd name="T16" fmla="*/ 11 w 80"/>
                <a:gd name="T17" fmla="*/ 88 h 88"/>
                <a:gd name="T18" fmla="*/ 69 w 80"/>
                <a:gd name="T19" fmla="*/ 88 h 88"/>
                <a:gd name="T20" fmla="*/ 80 w 80"/>
                <a:gd name="T21" fmla="*/ 77 h 88"/>
                <a:gd name="T22" fmla="*/ 80 w 80"/>
                <a:gd name="T23" fmla="*/ 0 h 88"/>
                <a:gd name="T24" fmla="*/ 48 w 80"/>
                <a:gd name="T25" fmla="*/ 0 h 88"/>
                <a:gd name="T26" fmla="*/ 48 w 80"/>
                <a:gd name="T27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88">
                  <a:moveTo>
                    <a:pt x="48" y="12"/>
                  </a:moveTo>
                  <a:cubicBezTo>
                    <a:pt x="64" y="12"/>
                    <a:pt x="64" y="12"/>
                    <a:pt x="64" y="1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3"/>
                    <a:pt x="5" y="88"/>
                    <a:pt x="11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5" y="88"/>
                    <a:pt x="80" y="83"/>
                    <a:pt x="80" y="7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12"/>
                    <a:pt x="48" y="12"/>
                    <a:pt x="48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062413" y="5583238"/>
            <a:ext cx="388938" cy="766763"/>
            <a:chOff x="4062413" y="5583238"/>
            <a:chExt cx="388938" cy="766763"/>
          </a:xfrm>
        </p:grpSpPr>
        <p:sp>
          <p:nvSpPr>
            <p:cNvPr id="99" name="Freeform 1733"/>
            <p:cNvSpPr>
              <a:spLocks/>
            </p:cNvSpPr>
            <p:nvPr/>
          </p:nvSpPr>
          <p:spPr bwMode="auto">
            <a:xfrm>
              <a:off x="4062413" y="6024563"/>
              <a:ext cx="388938" cy="325438"/>
            </a:xfrm>
            <a:custGeom>
              <a:avLst/>
              <a:gdLst>
                <a:gd name="T0" fmla="*/ 60 w 80"/>
                <a:gd name="T1" fmla="*/ 0 h 68"/>
                <a:gd name="T2" fmla="*/ 32 w 80"/>
                <a:gd name="T3" fmla="*/ 52 h 68"/>
                <a:gd name="T4" fmla="*/ 32 w 80"/>
                <a:gd name="T5" fmla="*/ 8 h 68"/>
                <a:gd name="T6" fmla="*/ 16 w 80"/>
                <a:gd name="T7" fmla="*/ 8 h 68"/>
                <a:gd name="T8" fmla="*/ 20 w 80"/>
                <a:gd name="T9" fmla="*/ 0 h 68"/>
                <a:gd name="T10" fmla="*/ 0 w 80"/>
                <a:gd name="T11" fmla="*/ 0 h 68"/>
                <a:gd name="T12" fmla="*/ 0 w 80"/>
                <a:gd name="T13" fmla="*/ 57 h 68"/>
                <a:gd name="T14" fmla="*/ 11 w 80"/>
                <a:gd name="T15" fmla="*/ 68 h 68"/>
                <a:gd name="T16" fmla="*/ 69 w 80"/>
                <a:gd name="T17" fmla="*/ 68 h 68"/>
                <a:gd name="T18" fmla="*/ 80 w 80"/>
                <a:gd name="T19" fmla="*/ 57 h 68"/>
                <a:gd name="T20" fmla="*/ 80 w 80"/>
                <a:gd name="T21" fmla="*/ 0 h 68"/>
                <a:gd name="T22" fmla="*/ 60 w 80"/>
                <a:gd name="T2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68">
                  <a:moveTo>
                    <a:pt x="60" y="0"/>
                  </a:moveTo>
                  <a:cubicBezTo>
                    <a:pt x="32" y="52"/>
                    <a:pt x="32" y="52"/>
                    <a:pt x="32" y="5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5" y="68"/>
                    <a:pt x="11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5" y="68"/>
                    <a:pt x="80" y="63"/>
                    <a:pt x="80" y="5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734"/>
            <p:cNvSpPr>
              <a:spLocks/>
            </p:cNvSpPr>
            <p:nvPr/>
          </p:nvSpPr>
          <p:spPr bwMode="auto">
            <a:xfrm>
              <a:off x="4062413" y="5583238"/>
              <a:ext cx="388938" cy="441325"/>
            </a:xfrm>
            <a:custGeom>
              <a:avLst/>
              <a:gdLst>
                <a:gd name="T0" fmla="*/ 56 w 80"/>
                <a:gd name="T1" fmla="*/ 0 h 92"/>
                <a:gd name="T2" fmla="*/ 24 w 80"/>
                <a:gd name="T3" fmla="*/ 0 h 92"/>
                <a:gd name="T4" fmla="*/ 24 w 80"/>
                <a:gd name="T5" fmla="*/ 16 h 92"/>
                <a:gd name="T6" fmla="*/ 11 w 80"/>
                <a:gd name="T7" fmla="*/ 16 h 92"/>
                <a:gd name="T8" fmla="*/ 0 w 80"/>
                <a:gd name="T9" fmla="*/ 27 h 92"/>
                <a:gd name="T10" fmla="*/ 0 w 80"/>
                <a:gd name="T11" fmla="*/ 92 h 92"/>
                <a:gd name="T12" fmla="*/ 20 w 80"/>
                <a:gd name="T13" fmla="*/ 92 h 92"/>
                <a:gd name="T14" fmla="*/ 48 w 80"/>
                <a:gd name="T15" fmla="*/ 40 h 92"/>
                <a:gd name="T16" fmla="*/ 48 w 80"/>
                <a:gd name="T17" fmla="*/ 84 h 92"/>
                <a:gd name="T18" fmla="*/ 64 w 80"/>
                <a:gd name="T19" fmla="*/ 84 h 92"/>
                <a:gd name="T20" fmla="*/ 60 w 80"/>
                <a:gd name="T21" fmla="*/ 92 h 92"/>
                <a:gd name="T22" fmla="*/ 80 w 80"/>
                <a:gd name="T23" fmla="*/ 92 h 92"/>
                <a:gd name="T24" fmla="*/ 80 w 80"/>
                <a:gd name="T25" fmla="*/ 27 h 92"/>
                <a:gd name="T26" fmla="*/ 69 w 80"/>
                <a:gd name="T27" fmla="*/ 16 h 92"/>
                <a:gd name="T28" fmla="*/ 56 w 80"/>
                <a:gd name="T29" fmla="*/ 16 h 92"/>
                <a:gd name="T30" fmla="*/ 56 w 80"/>
                <a:gd name="T3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1712913" y="5583238"/>
            <a:ext cx="388938" cy="766763"/>
            <a:chOff x="1712913" y="5583238"/>
            <a:chExt cx="388938" cy="766763"/>
          </a:xfrm>
        </p:grpSpPr>
        <p:sp>
          <p:nvSpPr>
            <p:cNvPr id="103" name="Freeform 1737"/>
            <p:cNvSpPr>
              <a:spLocks/>
            </p:cNvSpPr>
            <p:nvPr/>
          </p:nvSpPr>
          <p:spPr bwMode="auto">
            <a:xfrm>
              <a:off x="1712913" y="5583238"/>
              <a:ext cx="388938" cy="479425"/>
            </a:xfrm>
            <a:custGeom>
              <a:avLst/>
              <a:gdLst>
                <a:gd name="T0" fmla="*/ 56 w 80"/>
                <a:gd name="T1" fmla="*/ 0 h 100"/>
                <a:gd name="T2" fmla="*/ 24 w 80"/>
                <a:gd name="T3" fmla="*/ 0 h 100"/>
                <a:gd name="T4" fmla="*/ 24 w 80"/>
                <a:gd name="T5" fmla="*/ 16 h 100"/>
                <a:gd name="T6" fmla="*/ 11 w 80"/>
                <a:gd name="T7" fmla="*/ 16 h 100"/>
                <a:gd name="T8" fmla="*/ 0 w 80"/>
                <a:gd name="T9" fmla="*/ 27 h 100"/>
                <a:gd name="T10" fmla="*/ 0 w 80"/>
                <a:gd name="T11" fmla="*/ 100 h 100"/>
                <a:gd name="T12" fmla="*/ 16 w 80"/>
                <a:gd name="T13" fmla="*/ 100 h 100"/>
                <a:gd name="T14" fmla="*/ 48 w 80"/>
                <a:gd name="T15" fmla="*/ 40 h 100"/>
                <a:gd name="T16" fmla="*/ 48 w 80"/>
                <a:gd name="T17" fmla="*/ 84 h 100"/>
                <a:gd name="T18" fmla="*/ 64 w 80"/>
                <a:gd name="T19" fmla="*/ 84 h 100"/>
                <a:gd name="T20" fmla="*/ 55 w 80"/>
                <a:gd name="T21" fmla="*/ 100 h 100"/>
                <a:gd name="T22" fmla="*/ 80 w 80"/>
                <a:gd name="T23" fmla="*/ 100 h 100"/>
                <a:gd name="T24" fmla="*/ 80 w 80"/>
                <a:gd name="T25" fmla="*/ 27 h 100"/>
                <a:gd name="T26" fmla="*/ 69 w 80"/>
                <a:gd name="T27" fmla="*/ 16 h 100"/>
                <a:gd name="T28" fmla="*/ 56 w 80"/>
                <a:gd name="T29" fmla="*/ 16 h 100"/>
                <a:gd name="T30" fmla="*/ 56 w 8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100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738"/>
            <p:cNvSpPr>
              <a:spLocks/>
            </p:cNvSpPr>
            <p:nvPr/>
          </p:nvSpPr>
          <p:spPr bwMode="auto">
            <a:xfrm>
              <a:off x="1712913" y="6062663"/>
              <a:ext cx="388938" cy="287338"/>
            </a:xfrm>
            <a:custGeom>
              <a:avLst/>
              <a:gdLst>
                <a:gd name="T0" fmla="*/ 32 w 80"/>
                <a:gd name="T1" fmla="*/ 44 h 60"/>
                <a:gd name="T2" fmla="*/ 32 w 80"/>
                <a:gd name="T3" fmla="*/ 0 h 60"/>
                <a:gd name="T4" fmla="*/ 0 w 80"/>
                <a:gd name="T5" fmla="*/ 0 h 60"/>
                <a:gd name="T6" fmla="*/ 0 w 80"/>
                <a:gd name="T7" fmla="*/ 49 h 60"/>
                <a:gd name="T8" fmla="*/ 11 w 80"/>
                <a:gd name="T9" fmla="*/ 60 h 60"/>
                <a:gd name="T10" fmla="*/ 69 w 80"/>
                <a:gd name="T11" fmla="*/ 60 h 60"/>
                <a:gd name="T12" fmla="*/ 80 w 80"/>
                <a:gd name="T13" fmla="*/ 49 h 60"/>
                <a:gd name="T14" fmla="*/ 80 w 80"/>
                <a:gd name="T15" fmla="*/ 0 h 60"/>
                <a:gd name="T16" fmla="*/ 56 w 80"/>
                <a:gd name="T17" fmla="*/ 0 h 60"/>
                <a:gd name="T18" fmla="*/ 32 w 80"/>
                <a:gd name="T19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60">
                  <a:moveTo>
                    <a:pt x="32" y="44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5" y="60"/>
                    <a:pt x="11" y="60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5" y="60"/>
                    <a:pt x="80" y="55"/>
                    <a:pt x="80" y="4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32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5809913" y="3551238"/>
            <a:ext cx="388938" cy="766763"/>
            <a:chOff x="15809913" y="3551238"/>
            <a:chExt cx="388938" cy="766763"/>
          </a:xfrm>
        </p:grpSpPr>
        <p:sp>
          <p:nvSpPr>
            <p:cNvPr id="107" name="Freeform 1741"/>
            <p:cNvSpPr>
              <a:spLocks/>
            </p:cNvSpPr>
            <p:nvPr/>
          </p:nvSpPr>
          <p:spPr bwMode="auto">
            <a:xfrm>
              <a:off x="15809913" y="4125913"/>
              <a:ext cx="388938" cy="192088"/>
            </a:xfrm>
            <a:custGeom>
              <a:avLst/>
              <a:gdLst>
                <a:gd name="T0" fmla="*/ 32 w 80"/>
                <a:gd name="T1" fmla="*/ 24 h 40"/>
                <a:gd name="T2" fmla="*/ 32 w 80"/>
                <a:gd name="T3" fmla="*/ 0 h 40"/>
                <a:gd name="T4" fmla="*/ 0 w 80"/>
                <a:gd name="T5" fmla="*/ 0 h 40"/>
                <a:gd name="T6" fmla="*/ 0 w 80"/>
                <a:gd name="T7" fmla="*/ 29 h 40"/>
                <a:gd name="T8" fmla="*/ 11 w 80"/>
                <a:gd name="T9" fmla="*/ 40 h 40"/>
                <a:gd name="T10" fmla="*/ 69 w 80"/>
                <a:gd name="T11" fmla="*/ 40 h 40"/>
                <a:gd name="T12" fmla="*/ 80 w 80"/>
                <a:gd name="T13" fmla="*/ 29 h 40"/>
                <a:gd name="T14" fmla="*/ 80 w 80"/>
                <a:gd name="T15" fmla="*/ 0 h 40"/>
                <a:gd name="T16" fmla="*/ 45 w 80"/>
                <a:gd name="T17" fmla="*/ 0 h 40"/>
                <a:gd name="T18" fmla="*/ 32 w 80"/>
                <a:gd name="T1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0">
                  <a:moveTo>
                    <a:pt x="32" y="24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5"/>
                    <a:pt x="5" y="40"/>
                    <a:pt x="11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5" y="40"/>
                    <a:pt x="80" y="35"/>
                    <a:pt x="80" y="2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2" y="24"/>
                    <a:pt x="32" y="24"/>
                    <a:pt x="32" y="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1742"/>
            <p:cNvSpPr>
              <a:spLocks/>
            </p:cNvSpPr>
            <p:nvPr/>
          </p:nvSpPr>
          <p:spPr bwMode="auto">
            <a:xfrm>
              <a:off x="15809913" y="3551238"/>
              <a:ext cx="388938" cy="574675"/>
            </a:xfrm>
            <a:custGeom>
              <a:avLst/>
              <a:gdLst>
                <a:gd name="T0" fmla="*/ 56 w 80"/>
                <a:gd name="T1" fmla="*/ 0 h 120"/>
                <a:gd name="T2" fmla="*/ 24 w 80"/>
                <a:gd name="T3" fmla="*/ 0 h 120"/>
                <a:gd name="T4" fmla="*/ 24 w 80"/>
                <a:gd name="T5" fmla="*/ 16 h 120"/>
                <a:gd name="T6" fmla="*/ 11 w 80"/>
                <a:gd name="T7" fmla="*/ 16 h 120"/>
                <a:gd name="T8" fmla="*/ 0 w 80"/>
                <a:gd name="T9" fmla="*/ 27 h 120"/>
                <a:gd name="T10" fmla="*/ 0 w 80"/>
                <a:gd name="T11" fmla="*/ 120 h 120"/>
                <a:gd name="T12" fmla="*/ 32 w 80"/>
                <a:gd name="T13" fmla="*/ 120 h 120"/>
                <a:gd name="T14" fmla="*/ 32 w 80"/>
                <a:gd name="T15" fmla="*/ 100 h 120"/>
                <a:gd name="T16" fmla="*/ 16 w 80"/>
                <a:gd name="T17" fmla="*/ 100 h 120"/>
                <a:gd name="T18" fmla="*/ 48 w 80"/>
                <a:gd name="T19" fmla="*/ 40 h 120"/>
                <a:gd name="T20" fmla="*/ 48 w 80"/>
                <a:gd name="T21" fmla="*/ 84 h 120"/>
                <a:gd name="T22" fmla="*/ 64 w 80"/>
                <a:gd name="T23" fmla="*/ 84 h 120"/>
                <a:gd name="T24" fmla="*/ 45 w 80"/>
                <a:gd name="T25" fmla="*/ 120 h 120"/>
                <a:gd name="T26" fmla="*/ 80 w 80"/>
                <a:gd name="T27" fmla="*/ 120 h 120"/>
                <a:gd name="T28" fmla="*/ 80 w 80"/>
                <a:gd name="T29" fmla="*/ 27 h 120"/>
                <a:gd name="T30" fmla="*/ 69 w 80"/>
                <a:gd name="T31" fmla="*/ 16 h 120"/>
                <a:gd name="T32" fmla="*/ 56 w 80"/>
                <a:gd name="T33" fmla="*/ 16 h 120"/>
                <a:gd name="T34" fmla="*/ 56 w 80"/>
                <a:gd name="T3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0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1" name="Freeform 1745"/>
          <p:cNvSpPr>
            <a:spLocks noEditPoints="1"/>
          </p:cNvSpPr>
          <p:nvPr/>
        </p:nvSpPr>
        <p:spPr bwMode="auto">
          <a:xfrm>
            <a:off x="13460413" y="3551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48 w 80"/>
              <a:gd name="T27" fmla="*/ 128 h 160"/>
              <a:gd name="T28" fmla="*/ 32 w 80"/>
              <a:gd name="T29" fmla="*/ 128 h 160"/>
              <a:gd name="T30" fmla="*/ 32 w 80"/>
              <a:gd name="T31" fmla="*/ 112 h 160"/>
              <a:gd name="T32" fmla="*/ 48 w 80"/>
              <a:gd name="T33" fmla="*/ 112 h 160"/>
              <a:gd name="T34" fmla="*/ 48 w 80"/>
              <a:gd name="T35" fmla="*/ 128 h 160"/>
              <a:gd name="T36" fmla="*/ 48 w 80"/>
              <a:gd name="T37" fmla="*/ 96 h 160"/>
              <a:gd name="T38" fmla="*/ 32 w 80"/>
              <a:gd name="T39" fmla="*/ 96 h 160"/>
              <a:gd name="T40" fmla="*/ 32 w 80"/>
              <a:gd name="T41" fmla="*/ 56 h 160"/>
              <a:gd name="T42" fmla="*/ 48 w 80"/>
              <a:gd name="T43" fmla="*/ 56 h 160"/>
              <a:gd name="T44" fmla="*/ 48 w 80"/>
              <a:gd name="T45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4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11110913" y="3551238"/>
            <a:ext cx="388938" cy="766762"/>
            <a:chOff x="11110913" y="3551238"/>
            <a:chExt cx="388938" cy="766762"/>
          </a:xfrm>
        </p:grpSpPr>
        <p:sp>
          <p:nvSpPr>
            <p:cNvPr id="114" name="Freeform 1748"/>
            <p:cNvSpPr>
              <a:spLocks/>
            </p:cNvSpPr>
            <p:nvPr/>
          </p:nvSpPr>
          <p:spPr bwMode="auto">
            <a:xfrm>
              <a:off x="11110913" y="3551238"/>
              <a:ext cx="388938" cy="230188"/>
            </a:xfrm>
            <a:custGeom>
              <a:avLst/>
              <a:gdLst>
                <a:gd name="T0" fmla="*/ 56 w 80"/>
                <a:gd name="T1" fmla="*/ 0 h 48"/>
                <a:gd name="T2" fmla="*/ 24 w 80"/>
                <a:gd name="T3" fmla="*/ 0 h 48"/>
                <a:gd name="T4" fmla="*/ 24 w 80"/>
                <a:gd name="T5" fmla="*/ 16 h 48"/>
                <a:gd name="T6" fmla="*/ 11 w 80"/>
                <a:gd name="T7" fmla="*/ 16 h 48"/>
                <a:gd name="T8" fmla="*/ 0 w 80"/>
                <a:gd name="T9" fmla="*/ 27 h 48"/>
                <a:gd name="T10" fmla="*/ 0 w 80"/>
                <a:gd name="T11" fmla="*/ 48 h 48"/>
                <a:gd name="T12" fmla="*/ 80 w 80"/>
                <a:gd name="T13" fmla="*/ 48 h 48"/>
                <a:gd name="T14" fmla="*/ 80 w 80"/>
                <a:gd name="T15" fmla="*/ 27 h 48"/>
                <a:gd name="T16" fmla="*/ 69 w 80"/>
                <a:gd name="T17" fmla="*/ 16 h 48"/>
                <a:gd name="T18" fmla="*/ 56 w 80"/>
                <a:gd name="T19" fmla="*/ 16 h 48"/>
                <a:gd name="T20" fmla="*/ 56 w 80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1749"/>
            <p:cNvSpPr>
              <a:spLocks/>
            </p:cNvSpPr>
            <p:nvPr/>
          </p:nvSpPr>
          <p:spPr bwMode="auto">
            <a:xfrm>
              <a:off x="11110913" y="3781425"/>
              <a:ext cx="388938" cy="536575"/>
            </a:xfrm>
            <a:custGeom>
              <a:avLst/>
              <a:gdLst>
                <a:gd name="T0" fmla="*/ 0 w 80"/>
                <a:gd name="T1" fmla="*/ 0 h 112"/>
                <a:gd name="T2" fmla="*/ 0 w 80"/>
                <a:gd name="T3" fmla="*/ 101 h 112"/>
                <a:gd name="T4" fmla="*/ 11 w 80"/>
                <a:gd name="T5" fmla="*/ 112 h 112"/>
                <a:gd name="T6" fmla="*/ 69 w 80"/>
                <a:gd name="T7" fmla="*/ 112 h 112"/>
                <a:gd name="T8" fmla="*/ 80 w 80"/>
                <a:gd name="T9" fmla="*/ 101 h 112"/>
                <a:gd name="T10" fmla="*/ 80 w 80"/>
                <a:gd name="T11" fmla="*/ 0 h 112"/>
                <a:gd name="T12" fmla="*/ 0 w 80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12">
                  <a:moveTo>
                    <a:pt x="0" y="0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5" y="112"/>
                    <a:pt x="11" y="112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75" y="112"/>
                    <a:pt x="80" y="107"/>
                    <a:pt x="80" y="101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761413" y="3551238"/>
            <a:ext cx="388938" cy="766762"/>
            <a:chOff x="8761413" y="3551238"/>
            <a:chExt cx="388938" cy="766762"/>
          </a:xfrm>
        </p:grpSpPr>
        <p:sp>
          <p:nvSpPr>
            <p:cNvPr id="118" name="Freeform 1752"/>
            <p:cNvSpPr>
              <a:spLocks/>
            </p:cNvSpPr>
            <p:nvPr/>
          </p:nvSpPr>
          <p:spPr bwMode="auto">
            <a:xfrm>
              <a:off x="8761413" y="3551238"/>
              <a:ext cx="388938" cy="268288"/>
            </a:xfrm>
            <a:custGeom>
              <a:avLst/>
              <a:gdLst>
                <a:gd name="T0" fmla="*/ 56 w 80"/>
                <a:gd name="T1" fmla="*/ 0 h 56"/>
                <a:gd name="T2" fmla="*/ 24 w 80"/>
                <a:gd name="T3" fmla="*/ 0 h 56"/>
                <a:gd name="T4" fmla="*/ 24 w 80"/>
                <a:gd name="T5" fmla="*/ 16 h 56"/>
                <a:gd name="T6" fmla="*/ 11 w 80"/>
                <a:gd name="T7" fmla="*/ 16 h 56"/>
                <a:gd name="T8" fmla="*/ 0 w 80"/>
                <a:gd name="T9" fmla="*/ 27 h 56"/>
                <a:gd name="T10" fmla="*/ 0 w 80"/>
                <a:gd name="T11" fmla="*/ 56 h 56"/>
                <a:gd name="T12" fmla="*/ 80 w 80"/>
                <a:gd name="T13" fmla="*/ 56 h 56"/>
                <a:gd name="T14" fmla="*/ 80 w 80"/>
                <a:gd name="T15" fmla="*/ 27 h 56"/>
                <a:gd name="T16" fmla="*/ 69 w 80"/>
                <a:gd name="T17" fmla="*/ 16 h 56"/>
                <a:gd name="T18" fmla="*/ 56 w 80"/>
                <a:gd name="T19" fmla="*/ 16 h 56"/>
                <a:gd name="T20" fmla="*/ 56 w 80"/>
                <a:gd name="T2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56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1753"/>
            <p:cNvSpPr>
              <a:spLocks/>
            </p:cNvSpPr>
            <p:nvPr/>
          </p:nvSpPr>
          <p:spPr bwMode="auto">
            <a:xfrm>
              <a:off x="8761413" y="3819525"/>
              <a:ext cx="388938" cy="498475"/>
            </a:xfrm>
            <a:custGeom>
              <a:avLst/>
              <a:gdLst>
                <a:gd name="T0" fmla="*/ 0 w 80"/>
                <a:gd name="T1" fmla="*/ 0 h 104"/>
                <a:gd name="T2" fmla="*/ 0 w 80"/>
                <a:gd name="T3" fmla="*/ 93 h 104"/>
                <a:gd name="T4" fmla="*/ 11 w 80"/>
                <a:gd name="T5" fmla="*/ 104 h 104"/>
                <a:gd name="T6" fmla="*/ 69 w 80"/>
                <a:gd name="T7" fmla="*/ 104 h 104"/>
                <a:gd name="T8" fmla="*/ 80 w 80"/>
                <a:gd name="T9" fmla="*/ 93 h 104"/>
                <a:gd name="T10" fmla="*/ 80 w 80"/>
                <a:gd name="T11" fmla="*/ 0 h 104"/>
                <a:gd name="T12" fmla="*/ 0 w 80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04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75" y="104"/>
                    <a:pt x="80" y="99"/>
                    <a:pt x="80" y="93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411913" y="3551238"/>
            <a:ext cx="388938" cy="766763"/>
            <a:chOff x="6411913" y="3551238"/>
            <a:chExt cx="388938" cy="766763"/>
          </a:xfrm>
        </p:grpSpPr>
        <p:sp>
          <p:nvSpPr>
            <p:cNvPr id="122" name="Freeform 1756"/>
            <p:cNvSpPr>
              <a:spLocks/>
            </p:cNvSpPr>
            <p:nvPr/>
          </p:nvSpPr>
          <p:spPr bwMode="auto">
            <a:xfrm>
              <a:off x="6411913" y="3551238"/>
              <a:ext cx="388938" cy="346075"/>
            </a:xfrm>
            <a:custGeom>
              <a:avLst/>
              <a:gdLst>
                <a:gd name="T0" fmla="*/ 56 w 80"/>
                <a:gd name="T1" fmla="*/ 0 h 72"/>
                <a:gd name="T2" fmla="*/ 24 w 80"/>
                <a:gd name="T3" fmla="*/ 0 h 72"/>
                <a:gd name="T4" fmla="*/ 24 w 80"/>
                <a:gd name="T5" fmla="*/ 16 h 72"/>
                <a:gd name="T6" fmla="*/ 11 w 80"/>
                <a:gd name="T7" fmla="*/ 16 h 72"/>
                <a:gd name="T8" fmla="*/ 0 w 80"/>
                <a:gd name="T9" fmla="*/ 27 h 72"/>
                <a:gd name="T10" fmla="*/ 0 w 80"/>
                <a:gd name="T11" fmla="*/ 72 h 72"/>
                <a:gd name="T12" fmla="*/ 80 w 80"/>
                <a:gd name="T13" fmla="*/ 72 h 72"/>
                <a:gd name="T14" fmla="*/ 80 w 80"/>
                <a:gd name="T15" fmla="*/ 27 h 72"/>
                <a:gd name="T16" fmla="*/ 69 w 80"/>
                <a:gd name="T17" fmla="*/ 16 h 72"/>
                <a:gd name="T18" fmla="*/ 56 w 80"/>
                <a:gd name="T19" fmla="*/ 16 h 72"/>
                <a:gd name="T20" fmla="*/ 56 w 80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72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1757"/>
            <p:cNvSpPr>
              <a:spLocks/>
            </p:cNvSpPr>
            <p:nvPr/>
          </p:nvSpPr>
          <p:spPr bwMode="auto">
            <a:xfrm>
              <a:off x="6411913" y="3897313"/>
              <a:ext cx="388938" cy="420688"/>
            </a:xfrm>
            <a:custGeom>
              <a:avLst/>
              <a:gdLst>
                <a:gd name="T0" fmla="*/ 0 w 80"/>
                <a:gd name="T1" fmla="*/ 0 h 88"/>
                <a:gd name="T2" fmla="*/ 0 w 80"/>
                <a:gd name="T3" fmla="*/ 77 h 88"/>
                <a:gd name="T4" fmla="*/ 11 w 80"/>
                <a:gd name="T5" fmla="*/ 88 h 88"/>
                <a:gd name="T6" fmla="*/ 69 w 80"/>
                <a:gd name="T7" fmla="*/ 88 h 88"/>
                <a:gd name="T8" fmla="*/ 80 w 80"/>
                <a:gd name="T9" fmla="*/ 77 h 88"/>
                <a:gd name="T10" fmla="*/ 80 w 80"/>
                <a:gd name="T11" fmla="*/ 0 h 88"/>
                <a:gd name="T12" fmla="*/ 0 w 80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8">
                  <a:moveTo>
                    <a:pt x="0" y="0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83"/>
                    <a:pt x="5" y="88"/>
                    <a:pt x="11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5" y="88"/>
                    <a:pt x="80" y="83"/>
                    <a:pt x="80" y="77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062413" y="3551238"/>
            <a:ext cx="388938" cy="766763"/>
            <a:chOff x="4062413" y="3551238"/>
            <a:chExt cx="388938" cy="766763"/>
          </a:xfrm>
        </p:grpSpPr>
        <p:sp>
          <p:nvSpPr>
            <p:cNvPr id="126" name="Freeform 1760"/>
            <p:cNvSpPr>
              <a:spLocks/>
            </p:cNvSpPr>
            <p:nvPr/>
          </p:nvSpPr>
          <p:spPr bwMode="auto">
            <a:xfrm>
              <a:off x="4062413" y="3551238"/>
              <a:ext cx="388938" cy="422275"/>
            </a:xfrm>
            <a:custGeom>
              <a:avLst/>
              <a:gdLst>
                <a:gd name="T0" fmla="*/ 56 w 80"/>
                <a:gd name="T1" fmla="*/ 0 h 88"/>
                <a:gd name="T2" fmla="*/ 24 w 80"/>
                <a:gd name="T3" fmla="*/ 0 h 88"/>
                <a:gd name="T4" fmla="*/ 24 w 80"/>
                <a:gd name="T5" fmla="*/ 16 h 88"/>
                <a:gd name="T6" fmla="*/ 11 w 80"/>
                <a:gd name="T7" fmla="*/ 16 h 88"/>
                <a:gd name="T8" fmla="*/ 0 w 80"/>
                <a:gd name="T9" fmla="*/ 27 h 88"/>
                <a:gd name="T10" fmla="*/ 0 w 80"/>
                <a:gd name="T11" fmla="*/ 88 h 88"/>
                <a:gd name="T12" fmla="*/ 80 w 80"/>
                <a:gd name="T13" fmla="*/ 88 h 88"/>
                <a:gd name="T14" fmla="*/ 80 w 80"/>
                <a:gd name="T15" fmla="*/ 27 h 88"/>
                <a:gd name="T16" fmla="*/ 69 w 80"/>
                <a:gd name="T17" fmla="*/ 16 h 88"/>
                <a:gd name="T18" fmla="*/ 56 w 80"/>
                <a:gd name="T19" fmla="*/ 16 h 88"/>
                <a:gd name="T20" fmla="*/ 56 w 8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88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1761"/>
            <p:cNvSpPr>
              <a:spLocks/>
            </p:cNvSpPr>
            <p:nvPr/>
          </p:nvSpPr>
          <p:spPr bwMode="auto">
            <a:xfrm>
              <a:off x="4062413" y="3973513"/>
              <a:ext cx="388938" cy="344488"/>
            </a:xfrm>
            <a:custGeom>
              <a:avLst/>
              <a:gdLst>
                <a:gd name="T0" fmla="*/ 0 w 80"/>
                <a:gd name="T1" fmla="*/ 0 h 72"/>
                <a:gd name="T2" fmla="*/ 0 w 80"/>
                <a:gd name="T3" fmla="*/ 61 h 72"/>
                <a:gd name="T4" fmla="*/ 11 w 80"/>
                <a:gd name="T5" fmla="*/ 72 h 72"/>
                <a:gd name="T6" fmla="*/ 69 w 80"/>
                <a:gd name="T7" fmla="*/ 72 h 72"/>
                <a:gd name="T8" fmla="*/ 80 w 80"/>
                <a:gd name="T9" fmla="*/ 61 h 72"/>
                <a:gd name="T10" fmla="*/ 80 w 80"/>
                <a:gd name="T11" fmla="*/ 0 h 72"/>
                <a:gd name="T12" fmla="*/ 0 w 80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72">
                  <a:moveTo>
                    <a:pt x="0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2"/>
                    <a:pt x="11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5" y="72"/>
                    <a:pt x="80" y="67"/>
                    <a:pt x="80" y="61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712913" y="3551238"/>
            <a:ext cx="388938" cy="766763"/>
            <a:chOff x="1712913" y="3551238"/>
            <a:chExt cx="388938" cy="766763"/>
          </a:xfrm>
        </p:grpSpPr>
        <p:sp>
          <p:nvSpPr>
            <p:cNvPr id="130" name="Freeform 1764"/>
            <p:cNvSpPr>
              <a:spLocks/>
            </p:cNvSpPr>
            <p:nvPr/>
          </p:nvSpPr>
          <p:spPr bwMode="auto">
            <a:xfrm>
              <a:off x="1712913" y="3551238"/>
              <a:ext cx="388938" cy="498475"/>
            </a:xfrm>
            <a:custGeom>
              <a:avLst/>
              <a:gdLst>
                <a:gd name="T0" fmla="*/ 56 w 80"/>
                <a:gd name="T1" fmla="*/ 0 h 104"/>
                <a:gd name="T2" fmla="*/ 24 w 80"/>
                <a:gd name="T3" fmla="*/ 0 h 104"/>
                <a:gd name="T4" fmla="*/ 24 w 80"/>
                <a:gd name="T5" fmla="*/ 16 h 104"/>
                <a:gd name="T6" fmla="*/ 11 w 80"/>
                <a:gd name="T7" fmla="*/ 16 h 104"/>
                <a:gd name="T8" fmla="*/ 0 w 80"/>
                <a:gd name="T9" fmla="*/ 27 h 104"/>
                <a:gd name="T10" fmla="*/ 0 w 80"/>
                <a:gd name="T11" fmla="*/ 104 h 104"/>
                <a:gd name="T12" fmla="*/ 80 w 80"/>
                <a:gd name="T13" fmla="*/ 104 h 104"/>
                <a:gd name="T14" fmla="*/ 80 w 80"/>
                <a:gd name="T15" fmla="*/ 27 h 104"/>
                <a:gd name="T16" fmla="*/ 69 w 80"/>
                <a:gd name="T17" fmla="*/ 16 h 104"/>
                <a:gd name="T18" fmla="*/ 56 w 80"/>
                <a:gd name="T19" fmla="*/ 16 h 104"/>
                <a:gd name="T20" fmla="*/ 56 w 80"/>
                <a:gd name="T2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04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765"/>
            <p:cNvSpPr>
              <a:spLocks/>
            </p:cNvSpPr>
            <p:nvPr/>
          </p:nvSpPr>
          <p:spPr bwMode="auto">
            <a:xfrm>
              <a:off x="1712913" y="4049713"/>
              <a:ext cx="388938" cy="268288"/>
            </a:xfrm>
            <a:custGeom>
              <a:avLst/>
              <a:gdLst>
                <a:gd name="T0" fmla="*/ 0 w 80"/>
                <a:gd name="T1" fmla="*/ 0 h 56"/>
                <a:gd name="T2" fmla="*/ 0 w 80"/>
                <a:gd name="T3" fmla="*/ 45 h 56"/>
                <a:gd name="T4" fmla="*/ 11 w 80"/>
                <a:gd name="T5" fmla="*/ 56 h 56"/>
                <a:gd name="T6" fmla="*/ 69 w 80"/>
                <a:gd name="T7" fmla="*/ 56 h 56"/>
                <a:gd name="T8" fmla="*/ 80 w 80"/>
                <a:gd name="T9" fmla="*/ 45 h 56"/>
                <a:gd name="T10" fmla="*/ 80 w 80"/>
                <a:gd name="T11" fmla="*/ 0 h 56"/>
                <a:gd name="T12" fmla="*/ 0 w 8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6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5" y="56"/>
                    <a:pt x="11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5" y="56"/>
                    <a:pt x="80" y="51"/>
                    <a:pt x="80" y="45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15809913" y="1519238"/>
            <a:ext cx="388938" cy="766763"/>
            <a:chOff x="15809913" y="1519238"/>
            <a:chExt cx="388938" cy="766763"/>
          </a:xfrm>
        </p:grpSpPr>
        <p:sp>
          <p:nvSpPr>
            <p:cNvPr id="134" name="Freeform 1768"/>
            <p:cNvSpPr>
              <a:spLocks/>
            </p:cNvSpPr>
            <p:nvPr/>
          </p:nvSpPr>
          <p:spPr bwMode="auto">
            <a:xfrm>
              <a:off x="15809913" y="2093913"/>
              <a:ext cx="388938" cy="192088"/>
            </a:xfrm>
            <a:custGeom>
              <a:avLst/>
              <a:gdLst>
                <a:gd name="T0" fmla="*/ 0 w 80"/>
                <a:gd name="T1" fmla="*/ 0 h 40"/>
                <a:gd name="T2" fmla="*/ 0 w 80"/>
                <a:gd name="T3" fmla="*/ 29 h 40"/>
                <a:gd name="T4" fmla="*/ 11 w 80"/>
                <a:gd name="T5" fmla="*/ 40 h 40"/>
                <a:gd name="T6" fmla="*/ 69 w 80"/>
                <a:gd name="T7" fmla="*/ 40 h 40"/>
                <a:gd name="T8" fmla="*/ 80 w 80"/>
                <a:gd name="T9" fmla="*/ 29 h 40"/>
                <a:gd name="T10" fmla="*/ 80 w 80"/>
                <a:gd name="T11" fmla="*/ 0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5"/>
                    <a:pt x="5" y="40"/>
                    <a:pt x="11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5" y="40"/>
                    <a:pt x="80" y="35"/>
                    <a:pt x="80" y="2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1769"/>
            <p:cNvSpPr>
              <a:spLocks/>
            </p:cNvSpPr>
            <p:nvPr/>
          </p:nvSpPr>
          <p:spPr bwMode="auto">
            <a:xfrm>
              <a:off x="15809913" y="1519238"/>
              <a:ext cx="388938" cy="574675"/>
            </a:xfrm>
            <a:custGeom>
              <a:avLst/>
              <a:gdLst>
                <a:gd name="T0" fmla="*/ 56 w 80"/>
                <a:gd name="T1" fmla="*/ 0 h 120"/>
                <a:gd name="T2" fmla="*/ 24 w 80"/>
                <a:gd name="T3" fmla="*/ 0 h 120"/>
                <a:gd name="T4" fmla="*/ 24 w 80"/>
                <a:gd name="T5" fmla="*/ 16 h 120"/>
                <a:gd name="T6" fmla="*/ 11 w 80"/>
                <a:gd name="T7" fmla="*/ 16 h 120"/>
                <a:gd name="T8" fmla="*/ 0 w 80"/>
                <a:gd name="T9" fmla="*/ 27 h 120"/>
                <a:gd name="T10" fmla="*/ 0 w 80"/>
                <a:gd name="T11" fmla="*/ 120 h 120"/>
                <a:gd name="T12" fmla="*/ 80 w 80"/>
                <a:gd name="T13" fmla="*/ 120 h 120"/>
                <a:gd name="T14" fmla="*/ 80 w 80"/>
                <a:gd name="T15" fmla="*/ 27 h 120"/>
                <a:gd name="T16" fmla="*/ 69 w 80"/>
                <a:gd name="T17" fmla="*/ 16 h 120"/>
                <a:gd name="T18" fmla="*/ 56 w 80"/>
                <a:gd name="T19" fmla="*/ 16 h 120"/>
                <a:gd name="T20" fmla="*/ 56 w 80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20">
                  <a:moveTo>
                    <a:pt x="5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21"/>
                    <a:pt x="0" y="27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1"/>
                    <a:pt x="75" y="16"/>
                    <a:pt x="69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8" name="Freeform 1772"/>
          <p:cNvSpPr>
            <a:spLocks noEditPoints="1"/>
          </p:cNvSpPr>
          <p:nvPr/>
        </p:nvSpPr>
        <p:spPr bwMode="auto">
          <a:xfrm>
            <a:off x="13285788" y="1519238"/>
            <a:ext cx="728663" cy="766763"/>
          </a:xfrm>
          <a:custGeom>
            <a:avLst/>
            <a:gdLst>
              <a:gd name="T0" fmla="*/ 88 w 152"/>
              <a:gd name="T1" fmla="*/ 56 h 160"/>
              <a:gd name="T2" fmla="*/ 88 w 152"/>
              <a:gd name="T3" fmla="*/ 12 h 160"/>
              <a:gd name="T4" fmla="*/ 76 w 152"/>
              <a:gd name="T5" fmla="*/ 0 h 160"/>
              <a:gd name="T6" fmla="*/ 64 w 152"/>
              <a:gd name="T7" fmla="*/ 12 h 160"/>
              <a:gd name="T8" fmla="*/ 64 w 152"/>
              <a:gd name="T9" fmla="*/ 41 h 160"/>
              <a:gd name="T10" fmla="*/ 127 w 152"/>
              <a:gd name="T11" fmla="*/ 104 h 160"/>
              <a:gd name="T12" fmla="*/ 152 w 152"/>
              <a:gd name="T13" fmla="*/ 112 h 160"/>
              <a:gd name="T14" fmla="*/ 152 w 152"/>
              <a:gd name="T15" fmla="*/ 96 h 160"/>
              <a:gd name="T16" fmla="*/ 88 w 152"/>
              <a:gd name="T17" fmla="*/ 56 h 160"/>
              <a:gd name="T18" fmla="*/ 8 w 152"/>
              <a:gd name="T19" fmla="*/ 26 h 160"/>
              <a:gd name="T20" fmla="*/ 48 w 152"/>
              <a:gd name="T21" fmla="*/ 66 h 160"/>
              <a:gd name="T22" fmla="*/ 0 w 152"/>
              <a:gd name="T23" fmla="*/ 96 h 160"/>
              <a:gd name="T24" fmla="*/ 0 w 152"/>
              <a:gd name="T25" fmla="*/ 112 h 160"/>
              <a:gd name="T26" fmla="*/ 64 w 152"/>
              <a:gd name="T27" fmla="*/ 92 h 160"/>
              <a:gd name="T28" fmla="*/ 64 w 152"/>
              <a:gd name="T29" fmla="*/ 136 h 160"/>
              <a:gd name="T30" fmla="*/ 48 w 152"/>
              <a:gd name="T31" fmla="*/ 148 h 160"/>
              <a:gd name="T32" fmla="*/ 48 w 152"/>
              <a:gd name="T33" fmla="*/ 160 h 160"/>
              <a:gd name="T34" fmla="*/ 76 w 152"/>
              <a:gd name="T35" fmla="*/ 152 h 160"/>
              <a:gd name="T36" fmla="*/ 104 w 152"/>
              <a:gd name="T37" fmla="*/ 160 h 160"/>
              <a:gd name="T38" fmla="*/ 104 w 152"/>
              <a:gd name="T39" fmla="*/ 148 h 160"/>
              <a:gd name="T40" fmla="*/ 88 w 152"/>
              <a:gd name="T41" fmla="*/ 136 h 160"/>
              <a:gd name="T42" fmla="*/ 88 w 152"/>
              <a:gd name="T43" fmla="*/ 106 h 160"/>
              <a:gd name="T44" fmla="*/ 134 w 152"/>
              <a:gd name="T45" fmla="*/ 152 h 160"/>
              <a:gd name="T46" fmla="*/ 144 w 152"/>
              <a:gd name="T47" fmla="*/ 142 h 160"/>
              <a:gd name="T48" fmla="*/ 18 w 152"/>
              <a:gd name="T49" fmla="*/ 16 h 160"/>
              <a:gd name="T50" fmla="*/ 8 w 152"/>
              <a:gd name="T51" fmla="*/ 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2" h="160">
                <a:moveTo>
                  <a:pt x="88" y="56"/>
                </a:move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41"/>
                  <a:pt x="64" y="41"/>
                  <a:pt x="64" y="41"/>
                </a:cubicBezTo>
                <a:cubicBezTo>
                  <a:pt x="127" y="104"/>
                  <a:pt x="127" y="104"/>
                  <a:pt x="127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96"/>
                  <a:pt x="152" y="96"/>
                  <a:pt x="152" y="96"/>
                </a:cubicBezTo>
                <a:lnTo>
                  <a:pt x="88" y="56"/>
                </a:lnTo>
                <a:close/>
                <a:moveTo>
                  <a:pt x="8" y="26"/>
                </a:moveTo>
                <a:cubicBezTo>
                  <a:pt x="48" y="66"/>
                  <a:pt x="48" y="66"/>
                  <a:pt x="48" y="6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cubicBezTo>
                  <a:pt x="18" y="16"/>
                  <a:pt x="18" y="16"/>
                  <a:pt x="18" y="16"/>
                </a:cubicBezTo>
                <a:lnTo>
                  <a:pt x="8" y="2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1777"/>
          <p:cNvSpPr>
            <a:spLocks/>
          </p:cNvSpPr>
          <p:nvPr/>
        </p:nvSpPr>
        <p:spPr bwMode="auto">
          <a:xfrm>
            <a:off x="10936288" y="1519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1780"/>
          <p:cNvSpPr>
            <a:spLocks noEditPoints="1"/>
          </p:cNvSpPr>
          <p:nvPr/>
        </p:nvSpPr>
        <p:spPr bwMode="auto">
          <a:xfrm>
            <a:off x="8578850" y="1528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88 w 160"/>
              <a:gd name="T41" fmla="*/ 57 h 161"/>
              <a:gd name="T42" fmla="*/ 72 w 160"/>
              <a:gd name="T43" fmla="*/ 57 h 161"/>
              <a:gd name="T44" fmla="*/ 72 w 160"/>
              <a:gd name="T45" fmla="*/ 81 h 161"/>
              <a:gd name="T46" fmla="*/ 48 w 160"/>
              <a:gd name="T47" fmla="*/ 81 h 161"/>
              <a:gd name="T48" fmla="*/ 48 w 160"/>
              <a:gd name="T49" fmla="*/ 97 h 161"/>
              <a:gd name="T50" fmla="*/ 72 w 160"/>
              <a:gd name="T51" fmla="*/ 97 h 161"/>
              <a:gd name="T52" fmla="*/ 72 w 160"/>
              <a:gd name="T53" fmla="*/ 121 h 161"/>
              <a:gd name="T54" fmla="*/ 88 w 160"/>
              <a:gd name="T55" fmla="*/ 121 h 161"/>
              <a:gd name="T56" fmla="*/ 88 w 160"/>
              <a:gd name="T57" fmla="*/ 97 h 161"/>
              <a:gd name="T58" fmla="*/ 112 w 160"/>
              <a:gd name="T59" fmla="*/ 97 h 161"/>
              <a:gd name="T60" fmla="*/ 112 w 160"/>
              <a:gd name="T61" fmla="*/ 81 h 161"/>
              <a:gd name="T62" fmla="*/ 88 w 160"/>
              <a:gd name="T63" fmla="*/ 81 h 161"/>
              <a:gd name="T64" fmla="*/ 88 w 160"/>
              <a:gd name="T65" fmla="*/ 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88" y="57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81"/>
                  <a:pt x="72" y="81"/>
                  <a:pt x="72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97"/>
                  <a:pt x="48" y="97"/>
                  <a:pt x="4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97"/>
                  <a:pt x="88" y="97"/>
                  <a:pt x="8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5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783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1786"/>
          <p:cNvSpPr>
            <a:spLocks noEditPoints="1"/>
          </p:cNvSpPr>
          <p:nvPr/>
        </p:nvSpPr>
        <p:spPr bwMode="auto">
          <a:xfrm>
            <a:off x="3878263" y="1528763"/>
            <a:ext cx="752475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5" name="Freeform 1789"/>
          <p:cNvSpPr>
            <a:spLocks noEditPoints="1"/>
          </p:cNvSpPr>
          <p:nvPr/>
        </p:nvSpPr>
        <p:spPr bwMode="auto">
          <a:xfrm>
            <a:off x="1530350" y="1528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3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6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6" y="0"/>
                  <a:pt x="36" y="0"/>
                  <a:pt x="36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6259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high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low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medium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data usage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developer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devices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dvr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fixed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not fixed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graphic eq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searching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cell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nfc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sd storage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system daydream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5621000" y="7615238"/>
            <a:ext cx="766763" cy="766763"/>
            <a:chOff x="15621000" y="7615238"/>
            <a:chExt cx="766763" cy="766763"/>
          </a:xfrm>
        </p:grpSpPr>
        <p:sp>
          <p:nvSpPr>
            <p:cNvPr id="60" name="Freeform 1598"/>
            <p:cNvSpPr>
              <a:spLocks/>
            </p:cNvSpPr>
            <p:nvPr/>
          </p:nvSpPr>
          <p:spPr bwMode="auto">
            <a:xfrm>
              <a:off x="15621000" y="7615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386 w 483"/>
                <a:gd name="T5" fmla="*/ 483 h 483"/>
                <a:gd name="T6" fmla="*/ 386 w 483"/>
                <a:gd name="T7" fmla="*/ 145 h 483"/>
                <a:gd name="T8" fmla="*/ 483 w 483"/>
                <a:gd name="T9" fmla="*/ 145 h 483"/>
                <a:gd name="T10" fmla="*/ 483 w 483"/>
                <a:gd name="T11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386" y="483"/>
                  </a:lnTo>
                  <a:lnTo>
                    <a:pt x="386" y="145"/>
                  </a:lnTo>
                  <a:lnTo>
                    <a:pt x="483" y="145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1600"/>
            <p:cNvSpPr>
              <a:spLocks noEditPoints="1"/>
            </p:cNvSpPr>
            <p:nvPr/>
          </p:nvSpPr>
          <p:spPr bwMode="auto">
            <a:xfrm>
              <a:off x="16311563" y="7921625"/>
              <a:ext cx="76200" cy="460375"/>
            </a:xfrm>
            <a:custGeom>
              <a:avLst/>
              <a:gdLst>
                <a:gd name="T0" fmla="*/ 0 w 48"/>
                <a:gd name="T1" fmla="*/ 290 h 290"/>
                <a:gd name="T2" fmla="*/ 48 w 48"/>
                <a:gd name="T3" fmla="*/ 290 h 290"/>
                <a:gd name="T4" fmla="*/ 48 w 48"/>
                <a:gd name="T5" fmla="*/ 242 h 290"/>
                <a:gd name="T6" fmla="*/ 0 w 48"/>
                <a:gd name="T7" fmla="*/ 242 h 290"/>
                <a:gd name="T8" fmla="*/ 0 w 48"/>
                <a:gd name="T9" fmla="*/ 290 h 290"/>
                <a:gd name="T10" fmla="*/ 0 w 48"/>
                <a:gd name="T11" fmla="*/ 0 h 290"/>
                <a:gd name="T12" fmla="*/ 0 w 48"/>
                <a:gd name="T13" fmla="*/ 194 h 290"/>
                <a:gd name="T14" fmla="*/ 48 w 48"/>
                <a:gd name="T15" fmla="*/ 194 h 290"/>
                <a:gd name="T16" fmla="*/ 48 w 48"/>
                <a:gd name="T17" fmla="*/ 0 h 290"/>
                <a:gd name="T18" fmla="*/ 0 w 48"/>
                <a:gd name="T19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290">
                  <a:moveTo>
                    <a:pt x="0" y="290"/>
                  </a:moveTo>
                  <a:lnTo>
                    <a:pt x="48" y="290"/>
                  </a:lnTo>
                  <a:lnTo>
                    <a:pt x="48" y="242"/>
                  </a:lnTo>
                  <a:lnTo>
                    <a:pt x="0" y="242"/>
                  </a:lnTo>
                  <a:lnTo>
                    <a:pt x="0" y="290"/>
                  </a:lnTo>
                  <a:close/>
                  <a:moveTo>
                    <a:pt x="0" y="0"/>
                  </a:moveTo>
                  <a:lnTo>
                    <a:pt x="0" y="194"/>
                  </a:lnTo>
                  <a:lnTo>
                    <a:pt x="48" y="194"/>
                  </a:lnTo>
                  <a:lnTo>
                    <a:pt x="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5" name="Freeform 1603"/>
          <p:cNvSpPr>
            <a:spLocks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0 w 483"/>
              <a:gd name="T1" fmla="*/ 483 h 483"/>
              <a:gd name="T2" fmla="*/ 483 w 483"/>
              <a:gd name="T3" fmla="*/ 483 h 483"/>
              <a:gd name="T4" fmla="*/ 483 w 483"/>
              <a:gd name="T5" fmla="*/ 0 h 483"/>
              <a:gd name="T6" fmla="*/ 0 w 483"/>
              <a:gd name="T7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0" y="483"/>
                </a:moveTo>
                <a:lnTo>
                  <a:pt x="483" y="483"/>
                </a:lnTo>
                <a:lnTo>
                  <a:pt x="483" y="0"/>
                </a:lnTo>
                <a:lnTo>
                  <a:pt x="0" y="48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10922000" y="7615238"/>
            <a:ext cx="766763" cy="766763"/>
            <a:chOff x="10922000" y="7615238"/>
            <a:chExt cx="766763" cy="766763"/>
          </a:xfrm>
        </p:grpSpPr>
        <p:sp>
          <p:nvSpPr>
            <p:cNvPr id="68" name="Freeform 1606"/>
            <p:cNvSpPr>
              <a:spLocks/>
            </p:cNvSpPr>
            <p:nvPr/>
          </p:nvSpPr>
          <p:spPr bwMode="auto">
            <a:xfrm>
              <a:off x="10922000" y="7615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483 w 483"/>
                <a:gd name="T5" fmla="*/ 483 h 483"/>
                <a:gd name="T6" fmla="*/ 483 w 483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483" y="483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1608"/>
            <p:cNvSpPr>
              <a:spLocks/>
            </p:cNvSpPr>
            <p:nvPr/>
          </p:nvSpPr>
          <p:spPr bwMode="auto">
            <a:xfrm>
              <a:off x="10922000" y="7807325"/>
              <a:ext cx="574675" cy="574675"/>
            </a:xfrm>
            <a:custGeom>
              <a:avLst/>
              <a:gdLst>
                <a:gd name="T0" fmla="*/ 362 w 362"/>
                <a:gd name="T1" fmla="*/ 0 h 362"/>
                <a:gd name="T2" fmla="*/ 0 w 362"/>
                <a:gd name="T3" fmla="*/ 362 h 362"/>
                <a:gd name="T4" fmla="*/ 362 w 362"/>
                <a:gd name="T5" fmla="*/ 362 h 362"/>
                <a:gd name="T6" fmla="*/ 362 w 362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362">
                  <a:moveTo>
                    <a:pt x="362" y="0"/>
                  </a:moveTo>
                  <a:lnTo>
                    <a:pt x="0" y="362"/>
                  </a:lnTo>
                  <a:lnTo>
                    <a:pt x="362" y="362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572500" y="7615238"/>
            <a:ext cx="766763" cy="766763"/>
            <a:chOff x="8572500" y="7615238"/>
            <a:chExt cx="766763" cy="766763"/>
          </a:xfrm>
        </p:grpSpPr>
        <p:sp>
          <p:nvSpPr>
            <p:cNvPr id="73" name="Freeform 1611"/>
            <p:cNvSpPr>
              <a:spLocks/>
            </p:cNvSpPr>
            <p:nvPr/>
          </p:nvSpPr>
          <p:spPr bwMode="auto">
            <a:xfrm>
              <a:off x="8572500" y="7615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483 w 483"/>
                <a:gd name="T5" fmla="*/ 483 h 483"/>
                <a:gd name="T6" fmla="*/ 483 w 483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483" y="483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1613"/>
            <p:cNvSpPr>
              <a:spLocks/>
            </p:cNvSpPr>
            <p:nvPr/>
          </p:nvSpPr>
          <p:spPr bwMode="auto">
            <a:xfrm>
              <a:off x="8572500" y="7921625"/>
              <a:ext cx="460375" cy="460375"/>
            </a:xfrm>
            <a:custGeom>
              <a:avLst/>
              <a:gdLst>
                <a:gd name="T0" fmla="*/ 290 w 290"/>
                <a:gd name="T1" fmla="*/ 0 h 290"/>
                <a:gd name="T2" fmla="*/ 0 w 290"/>
                <a:gd name="T3" fmla="*/ 290 h 290"/>
                <a:gd name="T4" fmla="*/ 290 w 290"/>
                <a:gd name="T5" fmla="*/ 290 h 290"/>
                <a:gd name="T6" fmla="*/ 290 w 290"/>
                <a:gd name="T7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290">
                  <a:moveTo>
                    <a:pt x="290" y="0"/>
                  </a:moveTo>
                  <a:lnTo>
                    <a:pt x="0" y="290"/>
                  </a:lnTo>
                  <a:lnTo>
                    <a:pt x="290" y="290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223000" y="7615238"/>
            <a:ext cx="766763" cy="766763"/>
            <a:chOff x="6223000" y="7615238"/>
            <a:chExt cx="766763" cy="766763"/>
          </a:xfrm>
        </p:grpSpPr>
        <p:sp>
          <p:nvSpPr>
            <p:cNvPr id="78" name="Freeform 1616"/>
            <p:cNvSpPr>
              <a:spLocks/>
            </p:cNvSpPr>
            <p:nvPr/>
          </p:nvSpPr>
          <p:spPr bwMode="auto">
            <a:xfrm>
              <a:off x="6223000" y="7615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483 w 483"/>
                <a:gd name="T5" fmla="*/ 483 h 483"/>
                <a:gd name="T6" fmla="*/ 483 w 483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483" y="483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1618"/>
            <p:cNvSpPr>
              <a:spLocks/>
            </p:cNvSpPr>
            <p:nvPr/>
          </p:nvSpPr>
          <p:spPr bwMode="auto">
            <a:xfrm>
              <a:off x="6223000" y="7999413"/>
              <a:ext cx="382588" cy="382588"/>
            </a:xfrm>
            <a:custGeom>
              <a:avLst/>
              <a:gdLst>
                <a:gd name="T0" fmla="*/ 241 w 241"/>
                <a:gd name="T1" fmla="*/ 0 h 241"/>
                <a:gd name="T2" fmla="*/ 0 w 241"/>
                <a:gd name="T3" fmla="*/ 241 h 241"/>
                <a:gd name="T4" fmla="*/ 241 w 241"/>
                <a:gd name="T5" fmla="*/ 241 h 241"/>
                <a:gd name="T6" fmla="*/ 241 w 241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241">
                  <a:moveTo>
                    <a:pt x="241" y="0"/>
                  </a:moveTo>
                  <a:lnTo>
                    <a:pt x="0" y="241"/>
                  </a:lnTo>
                  <a:lnTo>
                    <a:pt x="241" y="241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3" name="Freeform 1621"/>
          <p:cNvSpPr>
            <a:spLocks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625"/>
          <p:cNvSpPr>
            <a:spLocks noEditPoints="1"/>
          </p:cNvSpPr>
          <p:nvPr/>
        </p:nvSpPr>
        <p:spPr bwMode="auto">
          <a:xfrm>
            <a:off x="1528763" y="7694613"/>
            <a:ext cx="757238" cy="622300"/>
          </a:xfrm>
          <a:custGeom>
            <a:avLst/>
            <a:gdLst>
              <a:gd name="T0" fmla="*/ 64 w 176"/>
              <a:gd name="T1" fmla="*/ 104 h 144"/>
              <a:gd name="T2" fmla="*/ 116 w 176"/>
              <a:gd name="T3" fmla="*/ 104 h 144"/>
              <a:gd name="T4" fmla="*/ 136 w 176"/>
              <a:gd name="T5" fmla="*/ 84 h 144"/>
              <a:gd name="T6" fmla="*/ 116 w 176"/>
              <a:gd name="T7" fmla="*/ 64 h 144"/>
              <a:gd name="T8" fmla="*/ 116 w 176"/>
              <a:gd name="T9" fmla="*/ 64 h 144"/>
              <a:gd name="T10" fmla="*/ 88 w 176"/>
              <a:gd name="T11" fmla="*/ 40 h 144"/>
              <a:gd name="T12" fmla="*/ 63 w 176"/>
              <a:gd name="T13" fmla="*/ 56 h 144"/>
              <a:gd name="T14" fmla="*/ 61 w 176"/>
              <a:gd name="T15" fmla="*/ 56 h 144"/>
              <a:gd name="T16" fmla="*/ 40 w 176"/>
              <a:gd name="T17" fmla="*/ 80 h 144"/>
              <a:gd name="T18" fmla="*/ 64 w 176"/>
              <a:gd name="T19" fmla="*/ 104 h 144"/>
              <a:gd name="T20" fmla="*/ 160 w 176"/>
              <a:gd name="T21" fmla="*/ 0 h 144"/>
              <a:gd name="T22" fmla="*/ 16 w 176"/>
              <a:gd name="T23" fmla="*/ 0 h 144"/>
              <a:gd name="T24" fmla="*/ 0 w 176"/>
              <a:gd name="T25" fmla="*/ 16 h 144"/>
              <a:gd name="T26" fmla="*/ 0 w 176"/>
              <a:gd name="T27" fmla="*/ 128 h 144"/>
              <a:gd name="T28" fmla="*/ 16 w 176"/>
              <a:gd name="T29" fmla="*/ 144 h 144"/>
              <a:gd name="T30" fmla="*/ 160 w 176"/>
              <a:gd name="T31" fmla="*/ 144 h 144"/>
              <a:gd name="T32" fmla="*/ 176 w 176"/>
              <a:gd name="T33" fmla="*/ 128 h 144"/>
              <a:gd name="T34" fmla="*/ 176 w 176"/>
              <a:gd name="T35" fmla="*/ 16 h 144"/>
              <a:gd name="T36" fmla="*/ 160 w 176"/>
              <a:gd name="T37" fmla="*/ 0 h 144"/>
              <a:gd name="T38" fmla="*/ 160 w 176"/>
              <a:gd name="T39" fmla="*/ 128 h 144"/>
              <a:gd name="T40" fmla="*/ 16 w 176"/>
              <a:gd name="T41" fmla="*/ 128 h 144"/>
              <a:gd name="T42" fmla="*/ 16 w 176"/>
              <a:gd name="T43" fmla="*/ 16 h 144"/>
              <a:gd name="T44" fmla="*/ 160 w 176"/>
              <a:gd name="T45" fmla="*/ 16 h 144"/>
              <a:gd name="T46" fmla="*/ 160 w 176"/>
              <a:gd name="T4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44">
                <a:moveTo>
                  <a:pt x="64" y="104"/>
                </a:moveTo>
                <a:cubicBezTo>
                  <a:pt x="116" y="104"/>
                  <a:pt x="116" y="104"/>
                  <a:pt x="116" y="104"/>
                </a:cubicBezTo>
                <a:cubicBezTo>
                  <a:pt x="127" y="104"/>
                  <a:pt x="136" y="95"/>
                  <a:pt x="136" y="84"/>
                </a:cubicBezTo>
                <a:cubicBezTo>
                  <a:pt x="136" y="73"/>
                  <a:pt x="127" y="64"/>
                  <a:pt x="116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4" y="50"/>
                  <a:pt x="102" y="40"/>
                  <a:pt x="88" y="40"/>
                </a:cubicBezTo>
                <a:cubicBezTo>
                  <a:pt x="77" y="40"/>
                  <a:pt x="67" y="47"/>
                  <a:pt x="63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49" y="57"/>
                  <a:pt x="40" y="68"/>
                  <a:pt x="40" y="80"/>
                </a:cubicBezTo>
                <a:cubicBezTo>
                  <a:pt x="40" y="93"/>
                  <a:pt x="51" y="104"/>
                  <a:pt x="64" y="104"/>
                </a:cubicBez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628"/>
          <p:cNvSpPr>
            <a:spLocks noEditPoints="1"/>
          </p:cNvSpPr>
          <p:nvPr/>
        </p:nvSpPr>
        <p:spPr bwMode="auto">
          <a:xfrm>
            <a:off x="15695613" y="5583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64 w 128"/>
              <a:gd name="T19" fmla="*/ 48 h 160"/>
              <a:gd name="T20" fmla="*/ 48 w 128"/>
              <a:gd name="T21" fmla="*/ 48 h 160"/>
              <a:gd name="T22" fmla="*/ 48 w 128"/>
              <a:gd name="T23" fmla="*/ 16 h 160"/>
              <a:gd name="T24" fmla="*/ 64 w 128"/>
              <a:gd name="T25" fmla="*/ 16 h 160"/>
              <a:gd name="T26" fmla="*/ 64 w 128"/>
              <a:gd name="T27" fmla="*/ 48 h 160"/>
              <a:gd name="T28" fmla="*/ 88 w 128"/>
              <a:gd name="T29" fmla="*/ 48 h 160"/>
              <a:gd name="T30" fmla="*/ 72 w 128"/>
              <a:gd name="T31" fmla="*/ 48 h 160"/>
              <a:gd name="T32" fmla="*/ 72 w 128"/>
              <a:gd name="T33" fmla="*/ 16 h 160"/>
              <a:gd name="T34" fmla="*/ 88 w 128"/>
              <a:gd name="T35" fmla="*/ 16 h 160"/>
              <a:gd name="T36" fmla="*/ 88 w 128"/>
              <a:gd name="T37" fmla="*/ 48 h 160"/>
              <a:gd name="T38" fmla="*/ 112 w 128"/>
              <a:gd name="T39" fmla="*/ 48 h 160"/>
              <a:gd name="T40" fmla="*/ 96 w 128"/>
              <a:gd name="T41" fmla="*/ 48 h 160"/>
              <a:gd name="T42" fmla="*/ 96 w 128"/>
              <a:gd name="T43" fmla="*/ 16 h 160"/>
              <a:gd name="T44" fmla="*/ 112 w 128"/>
              <a:gd name="T45" fmla="*/ 16 h 160"/>
              <a:gd name="T46" fmla="*/ 112 w 128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48"/>
                </a:lnTo>
                <a:close/>
                <a:moveTo>
                  <a:pt x="8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16"/>
                  <a:pt x="72" y="16"/>
                  <a:pt x="72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631"/>
          <p:cNvSpPr>
            <a:spLocks noEditPoints="1"/>
          </p:cNvSpPr>
          <p:nvPr/>
        </p:nvSpPr>
        <p:spPr bwMode="auto">
          <a:xfrm>
            <a:off x="13268325" y="5591175"/>
            <a:ext cx="762000" cy="762000"/>
          </a:xfrm>
          <a:custGeom>
            <a:avLst/>
            <a:gdLst>
              <a:gd name="T0" fmla="*/ 132 w 192"/>
              <a:gd name="T1" fmla="*/ 20 h 192"/>
              <a:gd name="T2" fmla="*/ 180 w 192"/>
              <a:gd name="T3" fmla="*/ 88 h 192"/>
              <a:gd name="T4" fmla="*/ 192 w 192"/>
              <a:gd name="T5" fmla="*/ 88 h 192"/>
              <a:gd name="T6" fmla="*/ 96 w 192"/>
              <a:gd name="T7" fmla="*/ 0 h 192"/>
              <a:gd name="T8" fmla="*/ 91 w 192"/>
              <a:gd name="T9" fmla="*/ 0 h 192"/>
              <a:gd name="T10" fmla="*/ 121 w 192"/>
              <a:gd name="T11" fmla="*/ 31 h 192"/>
              <a:gd name="T12" fmla="*/ 132 w 192"/>
              <a:gd name="T13" fmla="*/ 20 h 192"/>
              <a:gd name="T14" fmla="*/ 82 w 192"/>
              <a:gd name="T15" fmla="*/ 14 h 192"/>
              <a:gd name="T16" fmla="*/ 65 w 192"/>
              <a:gd name="T17" fmla="*/ 14 h 192"/>
              <a:gd name="T18" fmla="*/ 14 w 192"/>
              <a:gd name="T19" fmla="*/ 65 h 192"/>
              <a:gd name="T20" fmla="*/ 14 w 192"/>
              <a:gd name="T21" fmla="*/ 82 h 192"/>
              <a:gd name="T22" fmla="*/ 110 w 192"/>
              <a:gd name="T23" fmla="*/ 178 h 192"/>
              <a:gd name="T24" fmla="*/ 127 w 192"/>
              <a:gd name="T25" fmla="*/ 178 h 192"/>
              <a:gd name="T26" fmla="*/ 178 w 192"/>
              <a:gd name="T27" fmla="*/ 127 h 192"/>
              <a:gd name="T28" fmla="*/ 178 w 192"/>
              <a:gd name="T29" fmla="*/ 110 h 192"/>
              <a:gd name="T30" fmla="*/ 82 w 192"/>
              <a:gd name="T31" fmla="*/ 14 h 192"/>
              <a:gd name="T32" fmla="*/ 119 w 192"/>
              <a:gd name="T33" fmla="*/ 170 h 192"/>
              <a:gd name="T34" fmla="*/ 22 w 192"/>
              <a:gd name="T35" fmla="*/ 73 h 192"/>
              <a:gd name="T36" fmla="*/ 73 w 192"/>
              <a:gd name="T37" fmla="*/ 22 h 192"/>
              <a:gd name="T38" fmla="*/ 170 w 192"/>
              <a:gd name="T39" fmla="*/ 119 h 192"/>
              <a:gd name="T40" fmla="*/ 119 w 192"/>
              <a:gd name="T41" fmla="*/ 170 h 192"/>
              <a:gd name="T42" fmla="*/ 60 w 192"/>
              <a:gd name="T43" fmla="*/ 172 h 192"/>
              <a:gd name="T44" fmla="*/ 12 w 192"/>
              <a:gd name="T45" fmla="*/ 104 h 192"/>
              <a:gd name="T46" fmla="*/ 0 w 192"/>
              <a:gd name="T47" fmla="*/ 104 h 192"/>
              <a:gd name="T48" fmla="*/ 96 w 192"/>
              <a:gd name="T49" fmla="*/ 192 h 192"/>
              <a:gd name="T50" fmla="*/ 101 w 192"/>
              <a:gd name="T51" fmla="*/ 192 h 192"/>
              <a:gd name="T52" fmla="*/ 71 w 192"/>
              <a:gd name="T53" fmla="*/ 161 h 192"/>
              <a:gd name="T54" fmla="*/ 60 w 192"/>
              <a:gd name="T55" fmla="*/ 17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32" y="20"/>
                </a:move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6" y="0"/>
                  <a:pt x="96" y="0"/>
                </a:cubicBezTo>
                <a:cubicBezTo>
                  <a:pt x="94" y="0"/>
                  <a:pt x="92" y="0"/>
                  <a:pt x="91" y="0"/>
                </a:cubicBezTo>
                <a:cubicBezTo>
                  <a:pt x="121" y="31"/>
                  <a:pt x="121" y="31"/>
                  <a:pt x="121" y="31"/>
                </a:cubicBezTo>
                <a:lnTo>
                  <a:pt x="132" y="20"/>
                </a:lnTo>
                <a:close/>
                <a:moveTo>
                  <a:pt x="82" y="14"/>
                </a:moveTo>
                <a:cubicBezTo>
                  <a:pt x="77" y="9"/>
                  <a:pt x="70" y="9"/>
                  <a:pt x="65" y="14"/>
                </a:cubicBezTo>
                <a:cubicBezTo>
                  <a:pt x="14" y="65"/>
                  <a:pt x="14" y="65"/>
                  <a:pt x="14" y="65"/>
                </a:cubicBezTo>
                <a:cubicBezTo>
                  <a:pt x="9" y="70"/>
                  <a:pt x="9" y="77"/>
                  <a:pt x="14" y="82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15" y="183"/>
                  <a:pt x="122" y="183"/>
                  <a:pt x="127" y="178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83" y="122"/>
                  <a:pt x="183" y="115"/>
                  <a:pt x="178" y="110"/>
                </a:cubicBezTo>
                <a:lnTo>
                  <a:pt x="82" y="14"/>
                </a:lnTo>
                <a:close/>
                <a:moveTo>
                  <a:pt x="119" y="170"/>
                </a:moveTo>
                <a:cubicBezTo>
                  <a:pt x="22" y="73"/>
                  <a:pt x="22" y="73"/>
                  <a:pt x="22" y="73"/>
                </a:cubicBezTo>
                <a:cubicBezTo>
                  <a:pt x="73" y="22"/>
                  <a:pt x="73" y="22"/>
                  <a:pt x="73" y="22"/>
                </a:cubicBezTo>
                <a:cubicBezTo>
                  <a:pt x="170" y="119"/>
                  <a:pt x="170" y="119"/>
                  <a:pt x="170" y="119"/>
                </a:cubicBezTo>
                <a:lnTo>
                  <a:pt x="119" y="170"/>
                </a:lnTo>
                <a:close/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6" y="192"/>
                  <a:pt x="96" y="192"/>
                </a:cubicBezTo>
                <a:cubicBezTo>
                  <a:pt x="98" y="192"/>
                  <a:pt x="100" y="192"/>
                  <a:pt x="101" y="192"/>
                </a:cubicBezTo>
                <a:cubicBezTo>
                  <a:pt x="71" y="161"/>
                  <a:pt x="71" y="161"/>
                  <a:pt x="71" y="161"/>
                </a:cubicBezTo>
                <a:lnTo>
                  <a:pt x="60" y="1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634"/>
          <p:cNvSpPr>
            <a:spLocks noEditPoints="1"/>
          </p:cNvSpPr>
          <p:nvPr/>
        </p:nvSpPr>
        <p:spPr bwMode="auto">
          <a:xfrm>
            <a:off x="10933113" y="5592763"/>
            <a:ext cx="749300" cy="754063"/>
          </a:xfrm>
          <a:custGeom>
            <a:avLst/>
            <a:gdLst>
              <a:gd name="T0" fmla="*/ 178 w 183"/>
              <a:gd name="T1" fmla="*/ 102 h 184"/>
              <a:gd name="T2" fmla="*/ 157 w 183"/>
              <a:gd name="T3" fmla="*/ 82 h 184"/>
              <a:gd name="T4" fmla="*/ 146 w 183"/>
              <a:gd name="T5" fmla="*/ 93 h 184"/>
              <a:gd name="T6" fmla="*/ 164 w 183"/>
              <a:gd name="T7" fmla="*/ 111 h 184"/>
              <a:gd name="T8" fmla="*/ 119 w 183"/>
              <a:gd name="T9" fmla="*/ 156 h 184"/>
              <a:gd name="T10" fmla="*/ 28 w 183"/>
              <a:gd name="T11" fmla="*/ 65 h 184"/>
              <a:gd name="T12" fmla="*/ 73 w 183"/>
              <a:gd name="T13" fmla="*/ 20 h 184"/>
              <a:gd name="T14" fmla="*/ 90 w 183"/>
              <a:gd name="T15" fmla="*/ 37 h 184"/>
              <a:gd name="T16" fmla="*/ 101 w 183"/>
              <a:gd name="T17" fmla="*/ 26 h 184"/>
              <a:gd name="T18" fmla="*/ 82 w 183"/>
              <a:gd name="T19" fmla="*/ 6 h 184"/>
              <a:gd name="T20" fmla="*/ 65 w 183"/>
              <a:gd name="T21" fmla="*/ 6 h 184"/>
              <a:gd name="T22" fmla="*/ 14 w 183"/>
              <a:gd name="T23" fmla="*/ 57 h 184"/>
              <a:gd name="T24" fmla="*/ 14 w 183"/>
              <a:gd name="T25" fmla="*/ 74 h 184"/>
              <a:gd name="T26" fmla="*/ 110 w 183"/>
              <a:gd name="T27" fmla="*/ 170 h 184"/>
              <a:gd name="T28" fmla="*/ 127 w 183"/>
              <a:gd name="T29" fmla="*/ 170 h 184"/>
              <a:gd name="T30" fmla="*/ 178 w 183"/>
              <a:gd name="T31" fmla="*/ 119 h 184"/>
              <a:gd name="T32" fmla="*/ 178 w 183"/>
              <a:gd name="T33" fmla="*/ 102 h 184"/>
              <a:gd name="T34" fmla="*/ 60 w 183"/>
              <a:gd name="T35" fmla="*/ 164 h 184"/>
              <a:gd name="T36" fmla="*/ 12 w 183"/>
              <a:gd name="T37" fmla="*/ 96 h 184"/>
              <a:gd name="T38" fmla="*/ 0 w 183"/>
              <a:gd name="T39" fmla="*/ 96 h 184"/>
              <a:gd name="T40" fmla="*/ 96 w 183"/>
              <a:gd name="T41" fmla="*/ 184 h 184"/>
              <a:gd name="T42" fmla="*/ 101 w 183"/>
              <a:gd name="T43" fmla="*/ 184 h 184"/>
              <a:gd name="T44" fmla="*/ 70 w 183"/>
              <a:gd name="T45" fmla="*/ 153 h 184"/>
              <a:gd name="T46" fmla="*/ 60 w 183"/>
              <a:gd name="T47" fmla="*/ 164 h 184"/>
              <a:gd name="T48" fmla="*/ 120 w 183"/>
              <a:gd name="T49" fmla="*/ 72 h 184"/>
              <a:gd name="T50" fmla="*/ 160 w 183"/>
              <a:gd name="T51" fmla="*/ 72 h 184"/>
              <a:gd name="T52" fmla="*/ 168 w 183"/>
              <a:gd name="T53" fmla="*/ 64 h 184"/>
              <a:gd name="T54" fmla="*/ 168 w 183"/>
              <a:gd name="T55" fmla="*/ 32 h 184"/>
              <a:gd name="T56" fmla="*/ 160 w 183"/>
              <a:gd name="T57" fmla="*/ 24 h 184"/>
              <a:gd name="T58" fmla="*/ 160 w 183"/>
              <a:gd name="T59" fmla="*/ 20 h 184"/>
              <a:gd name="T60" fmla="*/ 140 w 183"/>
              <a:gd name="T61" fmla="*/ 0 h 184"/>
              <a:gd name="T62" fmla="*/ 120 w 183"/>
              <a:gd name="T63" fmla="*/ 20 h 184"/>
              <a:gd name="T64" fmla="*/ 120 w 183"/>
              <a:gd name="T65" fmla="*/ 24 h 184"/>
              <a:gd name="T66" fmla="*/ 112 w 183"/>
              <a:gd name="T67" fmla="*/ 32 h 184"/>
              <a:gd name="T68" fmla="*/ 112 w 183"/>
              <a:gd name="T69" fmla="*/ 64 h 184"/>
              <a:gd name="T70" fmla="*/ 120 w 183"/>
              <a:gd name="T71" fmla="*/ 72 h 184"/>
              <a:gd name="T72" fmla="*/ 126 w 183"/>
              <a:gd name="T73" fmla="*/ 20 h 184"/>
              <a:gd name="T74" fmla="*/ 140 w 183"/>
              <a:gd name="T75" fmla="*/ 6 h 184"/>
              <a:gd name="T76" fmla="*/ 154 w 183"/>
              <a:gd name="T77" fmla="*/ 20 h 184"/>
              <a:gd name="T78" fmla="*/ 154 w 183"/>
              <a:gd name="T79" fmla="*/ 24 h 184"/>
              <a:gd name="T80" fmla="*/ 126 w 183"/>
              <a:gd name="T81" fmla="*/ 24 h 184"/>
              <a:gd name="T82" fmla="*/ 126 w 183"/>
              <a:gd name="T83" fmla="*/ 2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3" h="184">
                <a:moveTo>
                  <a:pt x="178" y="102"/>
                </a:moveTo>
                <a:cubicBezTo>
                  <a:pt x="157" y="82"/>
                  <a:pt x="157" y="82"/>
                  <a:pt x="157" y="82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64" y="111"/>
                  <a:pt x="164" y="111"/>
                  <a:pt x="164" y="111"/>
                </a:cubicBezTo>
                <a:cubicBezTo>
                  <a:pt x="119" y="156"/>
                  <a:pt x="119" y="156"/>
                  <a:pt x="119" y="156"/>
                </a:cubicBezTo>
                <a:cubicBezTo>
                  <a:pt x="28" y="65"/>
                  <a:pt x="28" y="65"/>
                  <a:pt x="28" y="65"/>
                </a:cubicBezTo>
                <a:cubicBezTo>
                  <a:pt x="73" y="20"/>
                  <a:pt x="73" y="20"/>
                  <a:pt x="73" y="20"/>
                </a:cubicBezTo>
                <a:cubicBezTo>
                  <a:pt x="90" y="37"/>
                  <a:pt x="90" y="37"/>
                  <a:pt x="90" y="37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82" y="6"/>
                  <a:pt x="82" y="6"/>
                  <a:pt x="82" y="6"/>
                </a:cubicBezTo>
                <a:cubicBezTo>
                  <a:pt x="77" y="1"/>
                  <a:pt x="70" y="1"/>
                  <a:pt x="65" y="6"/>
                </a:cubicBezTo>
                <a:cubicBezTo>
                  <a:pt x="14" y="57"/>
                  <a:pt x="14" y="57"/>
                  <a:pt x="14" y="57"/>
                </a:cubicBezTo>
                <a:cubicBezTo>
                  <a:pt x="9" y="62"/>
                  <a:pt x="9" y="69"/>
                  <a:pt x="14" y="74"/>
                </a:cubicBezTo>
                <a:cubicBezTo>
                  <a:pt x="110" y="170"/>
                  <a:pt x="110" y="170"/>
                  <a:pt x="110" y="170"/>
                </a:cubicBezTo>
                <a:cubicBezTo>
                  <a:pt x="115" y="175"/>
                  <a:pt x="122" y="175"/>
                  <a:pt x="127" y="170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83" y="114"/>
                  <a:pt x="183" y="107"/>
                  <a:pt x="178" y="102"/>
                </a:cubicBezTo>
                <a:close/>
                <a:moveTo>
                  <a:pt x="60" y="164"/>
                </a:moveTo>
                <a:cubicBezTo>
                  <a:pt x="34" y="151"/>
                  <a:pt x="15" y="12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45"/>
                  <a:pt x="45" y="184"/>
                  <a:pt x="96" y="184"/>
                </a:cubicBezTo>
                <a:cubicBezTo>
                  <a:pt x="97" y="184"/>
                  <a:pt x="99" y="184"/>
                  <a:pt x="101" y="184"/>
                </a:cubicBezTo>
                <a:cubicBezTo>
                  <a:pt x="70" y="153"/>
                  <a:pt x="70" y="153"/>
                  <a:pt x="70" y="153"/>
                </a:cubicBezTo>
                <a:lnTo>
                  <a:pt x="60" y="164"/>
                </a:lnTo>
                <a:close/>
                <a:moveTo>
                  <a:pt x="120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4" y="72"/>
                  <a:pt x="168" y="68"/>
                  <a:pt x="168" y="64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28"/>
                  <a:pt x="164" y="24"/>
                  <a:pt x="160" y="24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ubicBezTo>
                  <a:pt x="129" y="0"/>
                  <a:pt x="120" y="9"/>
                  <a:pt x="120" y="2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6" y="24"/>
                  <a:pt x="112" y="28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68"/>
                  <a:pt x="116" y="72"/>
                  <a:pt x="120" y="72"/>
                </a:cubicBezTo>
                <a:close/>
                <a:moveTo>
                  <a:pt x="126" y="20"/>
                </a:moveTo>
                <a:cubicBezTo>
                  <a:pt x="126" y="12"/>
                  <a:pt x="132" y="6"/>
                  <a:pt x="140" y="6"/>
                </a:cubicBezTo>
                <a:cubicBezTo>
                  <a:pt x="148" y="6"/>
                  <a:pt x="154" y="12"/>
                  <a:pt x="154" y="20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26" y="24"/>
                  <a:pt x="126" y="24"/>
                  <a:pt x="126" y="24"/>
                </a:cubicBezTo>
                <a:lnTo>
                  <a:pt x="126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637"/>
          <p:cNvSpPr>
            <a:spLocks noEditPoints="1"/>
          </p:cNvSpPr>
          <p:nvPr/>
        </p:nvSpPr>
        <p:spPr bwMode="auto">
          <a:xfrm>
            <a:off x="8712200" y="5588000"/>
            <a:ext cx="487363" cy="757238"/>
          </a:xfrm>
          <a:custGeom>
            <a:avLst/>
            <a:gdLst>
              <a:gd name="T0" fmla="*/ 40 w 112"/>
              <a:gd name="T1" fmla="*/ 120 h 176"/>
              <a:gd name="T2" fmla="*/ 72 w 112"/>
              <a:gd name="T3" fmla="*/ 120 h 176"/>
              <a:gd name="T4" fmla="*/ 80 w 112"/>
              <a:gd name="T5" fmla="*/ 112 h 176"/>
              <a:gd name="T6" fmla="*/ 80 w 112"/>
              <a:gd name="T7" fmla="*/ 88 h 176"/>
              <a:gd name="T8" fmla="*/ 72 w 112"/>
              <a:gd name="T9" fmla="*/ 80 h 176"/>
              <a:gd name="T10" fmla="*/ 72 w 112"/>
              <a:gd name="T11" fmla="*/ 72 h 176"/>
              <a:gd name="T12" fmla="*/ 56 w 112"/>
              <a:gd name="T13" fmla="*/ 56 h 176"/>
              <a:gd name="T14" fmla="*/ 40 w 112"/>
              <a:gd name="T15" fmla="*/ 72 h 176"/>
              <a:gd name="T16" fmla="*/ 40 w 112"/>
              <a:gd name="T17" fmla="*/ 80 h 176"/>
              <a:gd name="T18" fmla="*/ 32 w 112"/>
              <a:gd name="T19" fmla="*/ 88 h 176"/>
              <a:gd name="T20" fmla="*/ 32 w 112"/>
              <a:gd name="T21" fmla="*/ 112 h 176"/>
              <a:gd name="T22" fmla="*/ 40 w 112"/>
              <a:gd name="T23" fmla="*/ 120 h 176"/>
              <a:gd name="T24" fmla="*/ 46 w 112"/>
              <a:gd name="T25" fmla="*/ 72 h 176"/>
              <a:gd name="T26" fmla="*/ 56 w 112"/>
              <a:gd name="T27" fmla="*/ 62 h 176"/>
              <a:gd name="T28" fmla="*/ 66 w 112"/>
              <a:gd name="T29" fmla="*/ 72 h 176"/>
              <a:gd name="T30" fmla="*/ 66 w 112"/>
              <a:gd name="T31" fmla="*/ 80 h 176"/>
              <a:gd name="T32" fmla="*/ 46 w 112"/>
              <a:gd name="T33" fmla="*/ 80 h 176"/>
              <a:gd name="T34" fmla="*/ 46 w 112"/>
              <a:gd name="T35" fmla="*/ 72 h 176"/>
              <a:gd name="T36" fmla="*/ 96 w 112"/>
              <a:gd name="T37" fmla="*/ 0 h 176"/>
              <a:gd name="T38" fmla="*/ 16 w 112"/>
              <a:gd name="T39" fmla="*/ 0 h 176"/>
              <a:gd name="T40" fmla="*/ 0 w 112"/>
              <a:gd name="T41" fmla="*/ 16 h 176"/>
              <a:gd name="T42" fmla="*/ 0 w 112"/>
              <a:gd name="T43" fmla="*/ 160 h 176"/>
              <a:gd name="T44" fmla="*/ 16 w 112"/>
              <a:gd name="T45" fmla="*/ 176 h 176"/>
              <a:gd name="T46" fmla="*/ 96 w 112"/>
              <a:gd name="T47" fmla="*/ 176 h 176"/>
              <a:gd name="T48" fmla="*/ 112 w 112"/>
              <a:gd name="T49" fmla="*/ 160 h 176"/>
              <a:gd name="T50" fmla="*/ 112 w 112"/>
              <a:gd name="T51" fmla="*/ 16 h 176"/>
              <a:gd name="T52" fmla="*/ 96 w 112"/>
              <a:gd name="T53" fmla="*/ 0 h 176"/>
              <a:gd name="T54" fmla="*/ 96 w 112"/>
              <a:gd name="T55" fmla="*/ 144 h 176"/>
              <a:gd name="T56" fmla="*/ 16 w 112"/>
              <a:gd name="T57" fmla="*/ 144 h 176"/>
              <a:gd name="T58" fmla="*/ 16 w 112"/>
              <a:gd name="T59" fmla="*/ 32 h 176"/>
              <a:gd name="T60" fmla="*/ 96 w 112"/>
              <a:gd name="T61" fmla="*/ 32 h 176"/>
              <a:gd name="T62" fmla="*/ 96 w 112"/>
              <a:gd name="T6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76">
                <a:moveTo>
                  <a:pt x="40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6" y="120"/>
                  <a:pt x="80" y="116"/>
                  <a:pt x="80" y="11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4"/>
                  <a:pt x="76" y="80"/>
                  <a:pt x="72" y="80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63"/>
                  <a:pt x="65" y="56"/>
                  <a:pt x="56" y="56"/>
                </a:cubicBezTo>
                <a:cubicBezTo>
                  <a:pt x="47" y="56"/>
                  <a:pt x="40" y="63"/>
                  <a:pt x="40" y="72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0"/>
                  <a:pt x="32" y="84"/>
                  <a:pt x="32" y="8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6"/>
                  <a:pt x="36" y="120"/>
                  <a:pt x="40" y="120"/>
                </a:cubicBezTo>
                <a:close/>
                <a:moveTo>
                  <a:pt x="46" y="72"/>
                </a:moveTo>
                <a:cubicBezTo>
                  <a:pt x="46" y="67"/>
                  <a:pt x="51" y="62"/>
                  <a:pt x="56" y="62"/>
                </a:cubicBezTo>
                <a:cubicBezTo>
                  <a:pt x="61" y="62"/>
                  <a:pt x="66" y="67"/>
                  <a:pt x="66" y="72"/>
                </a:cubicBezTo>
                <a:cubicBezTo>
                  <a:pt x="66" y="80"/>
                  <a:pt x="66" y="80"/>
                  <a:pt x="66" y="80"/>
                </a:cubicBezTo>
                <a:cubicBezTo>
                  <a:pt x="46" y="80"/>
                  <a:pt x="46" y="80"/>
                  <a:pt x="46" y="80"/>
                </a:cubicBezTo>
                <a:lnTo>
                  <a:pt x="46" y="72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640"/>
          <p:cNvSpPr>
            <a:spLocks noEditPoints="1"/>
          </p:cNvSpPr>
          <p:nvPr/>
        </p:nvSpPr>
        <p:spPr bwMode="auto">
          <a:xfrm>
            <a:off x="6227763" y="5722938"/>
            <a:ext cx="757238" cy="487363"/>
          </a:xfrm>
          <a:custGeom>
            <a:avLst/>
            <a:gdLst>
              <a:gd name="T0" fmla="*/ 160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96 h 112"/>
              <a:gd name="T8" fmla="*/ 16 w 176"/>
              <a:gd name="T9" fmla="*/ 112 h 112"/>
              <a:gd name="T10" fmla="*/ 160 w 176"/>
              <a:gd name="T11" fmla="*/ 112 h 112"/>
              <a:gd name="T12" fmla="*/ 176 w 176"/>
              <a:gd name="T13" fmla="*/ 96 h 112"/>
              <a:gd name="T14" fmla="*/ 176 w 176"/>
              <a:gd name="T15" fmla="*/ 16 h 112"/>
              <a:gd name="T16" fmla="*/ 160 w 176"/>
              <a:gd name="T17" fmla="*/ 0 h 112"/>
              <a:gd name="T18" fmla="*/ 144 w 176"/>
              <a:gd name="T19" fmla="*/ 96 h 112"/>
              <a:gd name="T20" fmla="*/ 32 w 176"/>
              <a:gd name="T21" fmla="*/ 96 h 112"/>
              <a:gd name="T22" fmla="*/ 32 w 176"/>
              <a:gd name="T23" fmla="*/ 16 h 112"/>
              <a:gd name="T24" fmla="*/ 144 w 176"/>
              <a:gd name="T25" fmla="*/ 16 h 112"/>
              <a:gd name="T26" fmla="*/ 144 w 176"/>
              <a:gd name="T27" fmla="*/ 96 h 112"/>
              <a:gd name="T28" fmla="*/ 72 w 176"/>
              <a:gd name="T29" fmla="*/ 88 h 112"/>
              <a:gd name="T30" fmla="*/ 104 w 176"/>
              <a:gd name="T31" fmla="*/ 88 h 112"/>
              <a:gd name="T32" fmla="*/ 112 w 176"/>
              <a:gd name="T33" fmla="*/ 80 h 112"/>
              <a:gd name="T34" fmla="*/ 112 w 176"/>
              <a:gd name="T35" fmla="*/ 56 h 112"/>
              <a:gd name="T36" fmla="*/ 104 w 176"/>
              <a:gd name="T37" fmla="*/ 48 h 112"/>
              <a:gd name="T38" fmla="*/ 104 w 176"/>
              <a:gd name="T39" fmla="*/ 40 h 112"/>
              <a:gd name="T40" fmla="*/ 88 w 176"/>
              <a:gd name="T41" fmla="*/ 24 h 112"/>
              <a:gd name="T42" fmla="*/ 72 w 176"/>
              <a:gd name="T43" fmla="*/ 40 h 112"/>
              <a:gd name="T44" fmla="*/ 72 w 176"/>
              <a:gd name="T45" fmla="*/ 48 h 112"/>
              <a:gd name="T46" fmla="*/ 64 w 176"/>
              <a:gd name="T47" fmla="*/ 56 h 112"/>
              <a:gd name="T48" fmla="*/ 64 w 176"/>
              <a:gd name="T49" fmla="*/ 80 h 112"/>
              <a:gd name="T50" fmla="*/ 72 w 176"/>
              <a:gd name="T51" fmla="*/ 88 h 112"/>
              <a:gd name="T52" fmla="*/ 78 w 176"/>
              <a:gd name="T53" fmla="*/ 40 h 112"/>
              <a:gd name="T54" fmla="*/ 88 w 176"/>
              <a:gd name="T55" fmla="*/ 30 h 112"/>
              <a:gd name="T56" fmla="*/ 98 w 176"/>
              <a:gd name="T57" fmla="*/ 40 h 112"/>
              <a:gd name="T58" fmla="*/ 98 w 176"/>
              <a:gd name="T59" fmla="*/ 48 h 112"/>
              <a:gd name="T60" fmla="*/ 78 w 176"/>
              <a:gd name="T61" fmla="*/ 48 h 112"/>
              <a:gd name="T62" fmla="*/ 78 w 176"/>
              <a:gd name="T63" fmla="*/ 4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12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96"/>
                </a:lnTo>
                <a:close/>
                <a:moveTo>
                  <a:pt x="72" y="88"/>
                </a:moveTo>
                <a:cubicBezTo>
                  <a:pt x="104" y="88"/>
                  <a:pt x="104" y="88"/>
                  <a:pt x="104" y="88"/>
                </a:cubicBezTo>
                <a:cubicBezTo>
                  <a:pt x="108" y="88"/>
                  <a:pt x="112" y="84"/>
                  <a:pt x="112" y="80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2"/>
                  <a:pt x="108" y="48"/>
                  <a:pt x="104" y="48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1"/>
                  <a:pt x="97" y="24"/>
                  <a:pt x="88" y="24"/>
                </a:cubicBezTo>
                <a:cubicBezTo>
                  <a:pt x="79" y="24"/>
                  <a:pt x="72" y="31"/>
                  <a:pt x="72" y="40"/>
                </a:cubicBezTo>
                <a:cubicBezTo>
                  <a:pt x="72" y="48"/>
                  <a:pt x="72" y="48"/>
                  <a:pt x="72" y="48"/>
                </a:cubicBezTo>
                <a:cubicBezTo>
                  <a:pt x="68" y="48"/>
                  <a:pt x="64" y="52"/>
                  <a:pt x="64" y="56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4"/>
                  <a:pt x="68" y="88"/>
                  <a:pt x="72" y="88"/>
                </a:cubicBezTo>
                <a:close/>
                <a:moveTo>
                  <a:pt x="78" y="40"/>
                </a:moveTo>
                <a:cubicBezTo>
                  <a:pt x="78" y="35"/>
                  <a:pt x="83" y="30"/>
                  <a:pt x="88" y="30"/>
                </a:cubicBezTo>
                <a:cubicBezTo>
                  <a:pt x="93" y="30"/>
                  <a:pt x="98" y="35"/>
                  <a:pt x="98" y="40"/>
                </a:cubicBezTo>
                <a:cubicBezTo>
                  <a:pt x="98" y="48"/>
                  <a:pt x="98" y="48"/>
                  <a:pt x="98" y="48"/>
                </a:cubicBezTo>
                <a:cubicBezTo>
                  <a:pt x="78" y="48"/>
                  <a:pt x="78" y="48"/>
                  <a:pt x="78" y="48"/>
                </a:cubicBezTo>
                <a:lnTo>
                  <a:pt x="78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643"/>
          <p:cNvSpPr>
            <a:spLocks noEditPoints="1"/>
          </p:cNvSpPr>
          <p:nvPr/>
        </p:nvSpPr>
        <p:spPr bwMode="auto">
          <a:xfrm>
            <a:off x="3873500" y="5588000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44 h 160"/>
              <a:gd name="T8" fmla="*/ 16 w 160"/>
              <a:gd name="T9" fmla="*/ 160 h 160"/>
              <a:gd name="T10" fmla="*/ 144 w 160"/>
              <a:gd name="T11" fmla="*/ 160 h 160"/>
              <a:gd name="T12" fmla="*/ 160 w 160"/>
              <a:gd name="T13" fmla="*/ 144 h 160"/>
              <a:gd name="T14" fmla="*/ 160 w 160"/>
              <a:gd name="T15" fmla="*/ 16 h 160"/>
              <a:gd name="T16" fmla="*/ 144 w 160"/>
              <a:gd name="T17" fmla="*/ 0 h 160"/>
              <a:gd name="T18" fmla="*/ 144 w 160"/>
              <a:gd name="T19" fmla="*/ 144 h 160"/>
              <a:gd name="T20" fmla="*/ 16 w 160"/>
              <a:gd name="T21" fmla="*/ 144 h 160"/>
              <a:gd name="T22" fmla="*/ 16 w 160"/>
              <a:gd name="T23" fmla="*/ 16 h 160"/>
              <a:gd name="T24" fmla="*/ 144 w 160"/>
              <a:gd name="T25" fmla="*/ 16 h 160"/>
              <a:gd name="T26" fmla="*/ 144 w 160"/>
              <a:gd name="T27" fmla="*/ 144 h 160"/>
              <a:gd name="T28" fmla="*/ 128 w 160"/>
              <a:gd name="T29" fmla="*/ 32 h 160"/>
              <a:gd name="T30" fmla="*/ 88 w 160"/>
              <a:gd name="T31" fmla="*/ 32 h 160"/>
              <a:gd name="T32" fmla="*/ 72 w 160"/>
              <a:gd name="T33" fmla="*/ 48 h 160"/>
              <a:gd name="T34" fmla="*/ 72 w 160"/>
              <a:gd name="T35" fmla="*/ 66 h 160"/>
              <a:gd name="T36" fmla="*/ 64 w 160"/>
              <a:gd name="T37" fmla="*/ 80 h 160"/>
              <a:gd name="T38" fmla="*/ 80 w 160"/>
              <a:gd name="T39" fmla="*/ 96 h 160"/>
              <a:gd name="T40" fmla="*/ 96 w 160"/>
              <a:gd name="T41" fmla="*/ 80 h 160"/>
              <a:gd name="T42" fmla="*/ 88 w 160"/>
              <a:gd name="T43" fmla="*/ 66 h 160"/>
              <a:gd name="T44" fmla="*/ 88 w 160"/>
              <a:gd name="T45" fmla="*/ 48 h 160"/>
              <a:gd name="T46" fmla="*/ 112 w 160"/>
              <a:gd name="T47" fmla="*/ 48 h 160"/>
              <a:gd name="T48" fmla="*/ 112 w 160"/>
              <a:gd name="T49" fmla="*/ 112 h 160"/>
              <a:gd name="T50" fmla="*/ 48 w 160"/>
              <a:gd name="T51" fmla="*/ 112 h 160"/>
              <a:gd name="T52" fmla="*/ 48 w 160"/>
              <a:gd name="T53" fmla="*/ 48 h 160"/>
              <a:gd name="T54" fmla="*/ 64 w 160"/>
              <a:gd name="T55" fmla="*/ 48 h 160"/>
              <a:gd name="T56" fmla="*/ 64 w 160"/>
              <a:gd name="T57" fmla="*/ 32 h 160"/>
              <a:gd name="T58" fmla="*/ 32 w 160"/>
              <a:gd name="T59" fmla="*/ 32 h 160"/>
              <a:gd name="T60" fmla="*/ 32 w 160"/>
              <a:gd name="T61" fmla="*/ 128 h 160"/>
              <a:gd name="T62" fmla="*/ 128 w 160"/>
              <a:gd name="T63" fmla="*/ 128 h 160"/>
              <a:gd name="T64" fmla="*/ 128 w 160"/>
              <a:gd name="T6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44"/>
                </a:lnTo>
                <a:close/>
                <a:moveTo>
                  <a:pt x="128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79" y="32"/>
                  <a:pt x="72" y="39"/>
                  <a:pt x="72" y="48"/>
                </a:cubicBezTo>
                <a:cubicBezTo>
                  <a:pt x="72" y="66"/>
                  <a:pt x="72" y="66"/>
                  <a:pt x="72" y="66"/>
                </a:cubicBezTo>
                <a:cubicBezTo>
                  <a:pt x="67" y="69"/>
                  <a:pt x="64" y="74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4"/>
                  <a:pt x="93" y="69"/>
                  <a:pt x="88" y="66"/>
                </a:cubicBezTo>
                <a:cubicBezTo>
                  <a:pt x="88" y="48"/>
                  <a:pt x="88" y="48"/>
                  <a:pt x="88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48"/>
                  <a:pt x="48" y="48"/>
                  <a:pt x="48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519238" y="5665788"/>
            <a:ext cx="762000" cy="608013"/>
            <a:chOff x="1519238" y="5665788"/>
            <a:chExt cx="762000" cy="608013"/>
          </a:xfrm>
        </p:grpSpPr>
        <p:sp>
          <p:nvSpPr>
            <p:cNvPr id="108" name="Freeform 1646"/>
            <p:cNvSpPr>
              <a:spLocks/>
            </p:cNvSpPr>
            <p:nvPr/>
          </p:nvSpPr>
          <p:spPr bwMode="auto">
            <a:xfrm>
              <a:off x="1519238" y="5665788"/>
              <a:ext cx="762000" cy="608013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93 w 186"/>
                <a:gd name="T7" fmla="*/ 148 h 148"/>
                <a:gd name="T8" fmla="*/ 93 w 186"/>
                <a:gd name="T9" fmla="*/ 148 h 148"/>
                <a:gd name="T10" fmla="*/ 186 w 186"/>
                <a:gd name="T11" fmla="*/ 32 h 148"/>
                <a:gd name="T12" fmla="*/ 93 w 1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1647"/>
            <p:cNvSpPr>
              <a:spLocks/>
            </p:cNvSpPr>
            <p:nvPr/>
          </p:nvSpPr>
          <p:spPr bwMode="auto">
            <a:xfrm>
              <a:off x="1622425" y="5829300"/>
              <a:ext cx="557213" cy="444500"/>
            </a:xfrm>
            <a:custGeom>
              <a:avLst/>
              <a:gdLst>
                <a:gd name="T0" fmla="*/ 0 w 136"/>
                <a:gd name="T1" fmla="*/ 24 h 108"/>
                <a:gd name="T2" fmla="*/ 68 w 136"/>
                <a:gd name="T3" fmla="*/ 108 h 108"/>
                <a:gd name="T4" fmla="*/ 68 w 136"/>
                <a:gd name="T5" fmla="*/ 108 h 108"/>
                <a:gd name="T6" fmla="*/ 68 w 136"/>
                <a:gd name="T7" fmla="*/ 108 h 108"/>
                <a:gd name="T8" fmla="*/ 136 w 136"/>
                <a:gd name="T9" fmla="*/ 24 h 108"/>
                <a:gd name="T10" fmla="*/ 68 w 136"/>
                <a:gd name="T11" fmla="*/ 0 h 108"/>
                <a:gd name="T12" fmla="*/ 0 w 136"/>
                <a:gd name="T13" fmla="*/ 2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08">
                  <a:moveTo>
                    <a:pt x="0" y="24"/>
                  </a:moveTo>
                  <a:cubicBezTo>
                    <a:pt x="68" y="108"/>
                    <a:pt x="68" y="108"/>
                    <a:pt x="68" y="108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2" y="21"/>
                    <a:pt x="106" y="0"/>
                    <a:pt x="68" y="0"/>
                  </a:cubicBezTo>
                  <a:cubicBezTo>
                    <a:pt x="29" y="0"/>
                    <a:pt x="4" y="21"/>
                    <a:pt x="0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5621000" y="3551238"/>
            <a:ext cx="766763" cy="766763"/>
            <a:chOff x="15621000" y="3551238"/>
            <a:chExt cx="766763" cy="766763"/>
          </a:xfrm>
        </p:grpSpPr>
        <p:sp>
          <p:nvSpPr>
            <p:cNvPr id="112" name="Freeform 1650"/>
            <p:cNvSpPr>
              <a:spLocks/>
            </p:cNvSpPr>
            <p:nvPr/>
          </p:nvSpPr>
          <p:spPr bwMode="auto">
            <a:xfrm>
              <a:off x="15621000" y="3551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483 w 483"/>
                <a:gd name="T5" fmla="*/ 483 h 483"/>
                <a:gd name="T6" fmla="*/ 483 w 483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483" y="483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1652"/>
            <p:cNvSpPr>
              <a:spLocks/>
            </p:cNvSpPr>
            <p:nvPr/>
          </p:nvSpPr>
          <p:spPr bwMode="auto">
            <a:xfrm>
              <a:off x="15621000" y="3743325"/>
              <a:ext cx="574675" cy="574675"/>
            </a:xfrm>
            <a:custGeom>
              <a:avLst/>
              <a:gdLst>
                <a:gd name="T0" fmla="*/ 362 w 362"/>
                <a:gd name="T1" fmla="*/ 0 h 362"/>
                <a:gd name="T2" fmla="*/ 0 w 362"/>
                <a:gd name="T3" fmla="*/ 362 h 362"/>
                <a:gd name="T4" fmla="*/ 362 w 362"/>
                <a:gd name="T5" fmla="*/ 362 h 362"/>
                <a:gd name="T6" fmla="*/ 362 w 362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362">
                  <a:moveTo>
                    <a:pt x="362" y="0"/>
                  </a:moveTo>
                  <a:lnTo>
                    <a:pt x="0" y="362"/>
                  </a:lnTo>
                  <a:lnTo>
                    <a:pt x="362" y="362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7" name="Freeform 1655"/>
          <p:cNvSpPr>
            <a:spLocks noEditPoints="1"/>
          </p:cNvSpPr>
          <p:nvPr/>
        </p:nvSpPr>
        <p:spPr bwMode="auto">
          <a:xfrm>
            <a:off x="13276263" y="3560763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16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16 w 176"/>
              <a:gd name="T17" fmla="*/ 96 h 176"/>
              <a:gd name="T18" fmla="*/ 80 w 176"/>
              <a:gd name="T19" fmla="*/ 159 h 176"/>
              <a:gd name="T20" fmla="*/ 80 w 176"/>
              <a:gd name="T21" fmla="*/ 176 h 176"/>
              <a:gd name="T22" fmla="*/ 96 w 176"/>
              <a:gd name="T23" fmla="*/ 176 h 176"/>
              <a:gd name="T24" fmla="*/ 96 w 176"/>
              <a:gd name="T25" fmla="*/ 159 h 176"/>
              <a:gd name="T26" fmla="*/ 160 w 176"/>
              <a:gd name="T27" fmla="*/ 96 h 176"/>
              <a:gd name="T28" fmla="*/ 176 w 176"/>
              <a:gd name="T29" fmla="*/ 96 h 176"/>
              <a:gd name="T30" fmla="*/ 176 w 176"/>
              <a:gd name="T31" fmla="*/ 80 h 176"/>
              <a:gd name="T32" fmla="*/ 160 w 176"/>
              <a:gd name="T33" fmla="*/ 80 h 176"/>
              <a:gd name="T34" fmla="*/ 88 w 176"/>
              <a:gd name="T35" fmla="*/ 144 h 176"/>
              <a:gd name="T36" fmla="*/ 32 w 176"/>
              <a:gd name="T37" fmla="*/ 88 h 176"/>
              <a:gd name="T38" fmla="*/ 88 w 176"/>
              <a:gd name="T39" fmla="*/ 32 h 176"/>
              <a:gd name="T40" fmla="*/ 144 w 176"/>
              <a:gd name="T41" fmla="*/ 88 h 176"/>
              <a:gd name="T42" fmla="*/ 88 w 176"/>
              <a:gd name="T4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6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59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59"/>
                  <a:pt x="96" y="159"/>
                  <a:pt x="96" y="159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658"/>
          <p:cNvSpPr>
            <a:spLocks noEditPoints="1"/>
          </p:cNvSpPr>
          <p:nvPr/>
        </p:nvSpPr>
        <p:spPr bwMode="auto">
          <a:xfrm>
            <a:off x="10926763" y="3560763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55 w 176"/>
              <a:gd name="T11" fmla="*/ 24 h 176"/>
              <a:gd name="T12" fmla="*/ 67 w 176"/>
              <a:gd name="T13" fmla="*/ 36 h 176"/>
              <a:gd name="T14" fmla="*/ 88 w 176"/>
              <a:gd name="T15" fmla="*/ 32 h 176"/>
              <a:gd name="T16" fmla="*/ 144 w 176"/>
              <a:gd name="T17" fmla="*/ 88 h 176"/>
              <a:gd name="T18" fmla="*/ 140 w 176"/>
              <a:gd name="T19" fmla="*/ 109 h 176"/>
              <a:gd name="T20" fmla="*/ 152 w 176"/>
              <a:gd name="T21" fmla="*/ 121 h 176"/>
              <a:gd name="T22" fmla="*/ 160 w 176"/>
              <a:gd name="T23" fmla="*/ 96 h 176"/>
              <a:gd name="T24" fmla="*/ 176 w 176"/>
              <a:gd name="T25" fmla="*/ 96 h 176"/>
              <a:gd name="T26" fmla="*/ 176 w 176"/>
              <a:gd name="T27" fmla="*/ 80 h 176"/>
              <a:gd name="T28" fmla="*/ 160 w 176"/>
              <a:gd name="T29" fmla="*/ 80 h 176"/>
              <a:gd name="T30" fmla="*/ 16 w 176"/>
              <a:gd name="T31" fmla="*/ 26 h 176"/>
              <a:gd name="T32" fmla="*/ 32 w 176"/>
              <a:gd name="T33" fmla="*/ 42 h 176"/>
              <a:gd name="T34" fmla="*/ 16 w 176"/>
              <a:gd name="T35" fmla="*/ 80 h 176"/>
              <a:gd name="T36" fmla="*/ 0 w 176"/>
              <a:gd name="T37" fmla="*/ 80 h 176"/>
              <a:gd name="T38" fmla="*/ 0 w 176"/>
              <a:gd name="T39" fmla="*/ 96 h 176"/>
              <a:gd name="T40" fmla="*/ 16 w 176"/>
              <a:gd name="T41" fmla="*/ 96 h 176"/>
              <a:gd name="T42" fmla="*/ 80 w 176"/>
              <a:gd name="T43" fmla="*/ 159 h 176"/>
              <a:gd name="T44" fmla="*/ 80 w 176"/>
              <a:gd name="T45" fmla="*/ 176 h 176"/>
              <a:gd name="T46" fmla="*/ 96 w 176"/>
              <a:gd name="T47" fmla="*/ 176 h 176"/>
              <a:gd name="T48" fmla="*/ 96 w 176"/>
              <a:gd name="T49" fmla="*/ 159 h 176"/>
              <a:gd name="T50" fmla="*/ 134 w 176"/>
              <a:gd name="T51" fmla="*/ 143 h 176"/>
              <a:gd name="T52" fmla="*/ 150 w 176"/>
              <a:gd name="T53" fmla="*/ 160 h 176"/>
              <a:gd name="T54" fmla="*/ 160 w 176"/>
              <a:gd name="T55" fmla="*/ 150 h 176"/>
              <a:gd name="T56" fmla="*/ 26 w 176"/>
              <a:gd name="T57" fmla="*/ 16 h 176"/>
              <a:gd name="T58" fmla="*/ 16 w 176"/>
              <a:gd name="T59" fmla="*/ 26 h 176"/>
              <a:gd name="T60" fmla="*/ 122 w 176"/>
              <a:gd name="T61" fmla="*/ 132 h 176"/>
              <a:gd name="T62" fmla="*/ 88 w 176"/>
              <a:gd name="T63" fmla="*/ 144 h 176"/>
              <a:gd name="T64" fmla="*/ 32 w 176"/>
              <a:gd name="T65" fmla="*/ 88 h 176"/>
              <a:gd name="T66" fmla="*/ 44 w 176"/>
              <a:gd name="T67" fmla="*/ 54 h 176"/>
              <a:gd name="T68" fmla="*/ 122 w 176"/>
              <a:gd name="T69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6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71" y="17"/>
                  <a:pt x="62" y="20"/>
                  <a:pt x="55" y="24"/>
                </a:cubicBezTo>
                <a:cubicBezTo>
                  <a:pt x="67" y="36"/>
                  <a:pt x="67" y="36"/>
                  <a:pt x="67" y="36"/>
                </a:cubicBezTo>
                <a:cubicBezTo>
                  <a:pt x="73" y="33"/>
                  <a:pt x="80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95"/>
                  <a:pt x="142" y="102"/>
                  <a:pt x="140" y="109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6" y="113"/>
                  <a:pt x="159" y="105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60" y="80"/>
                  <a:pt x="160" y="80"/>
                  <a:pt x="160" y="80"/>
                </a:cubicBezTo>
                <a:close/>
                <a:moveTo>
                  <a:pt x="16" y="26"/>
                </a:moveTo>
                <a:cubicBezTo>
                  <a:pt x="32" y="42"/>
                  <a:pt x="32" y="42"/>
                  <a:pt x="32" y="42"/>
                </a:cubicBezTo>
                <a:cubicBezTo>
                  <a:pt x="24" y="53"/>
                  <a:pt x="18" y="6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59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59"/>
                  <a:pt x="96" y="159"/>
                  <a:pt x="96" y="159"/>
                </a:cubicBezTo>
                <a:cubicBezTo>
                  <a:pt x="110" y="158"/>
                  <a:pt x="123" y="152"/>
                  <a:pt x="134" y="143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26" y="16"/>
                  <a:pt x="26" y="16"/>
                  <a:pt x="26" y="16"/>
                </a:cubicBezTo>
                <a:lnTo>
                  <a:pt x="16" y="26"/>
                </a:lnTo>
                <a:close/>
                <a:moveTo>
                  <a:pt x="122" y="132"/>
                </a:moveTo>
                <a:cubicBezTo>
                  <a:pt x="113" y="139"/>
                  <a:pt x="101" y="144"/>
                  <a:pt x="88" y="144"/>
                </a:cubicBezTo>
                <a:cubicBezTo>
                  <a:pt x="57" y="144"/>
                  <a:pt x="32" y="119"/>
                  <a:pt x="32" y="88"/>
                </a:cubicBezTo>
                <a:cubicBezTo>
                  <a:pt x="32" y="75"/>
                  <a:pt x="36" y="63"/>
                  <a:pt x="44" y="54"/>
                </a:cubicBezTo>
                <a:lnTo>
                  <a:pt x="122" y="1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661"/>
          <p:cNvSpPr>
            <a:spLocks noEditPoints="1"/>
          </p:cNvSpPr>
          <p:nvPr/>
        </p:nvSpPr>
        <p:spPr bwMode="auto">
          <a:xfrm>
            <a:off x="8602663" y="3551238"/>
            <a:ext cx="692150" cy="766763"/>
          </a:xfrm>
          <a:custGeom>
            <a:avLst/>
            <a:gdLst>
              <a:gd name="T0" fmla="*/ 97 w 436"/>
              <a:gd name="T1" fmla="*/ 387 h 483"/>
              <a:gd name="T2" fmla="*/ 145 w 436"/>
              <a:gd name="T3" fmla="*/ 387 h 483"/>
              <a:gd name="T4" fmla="*/ 145 w 436"/>
              <a:gd name="T5" fmla="*/ 97 h 483"/>
              <a:gd name="T6" fmla="*/ 97 w 436"/>
              <a:gd name="T7" fmla="*/ 97 h 483"/>
              <a:gd name="T8" fmla="*/ 97 w 436"/>
              <a:gd name="T9" fmla="*/ 387 h 483"/>
              <a:gd name="T10" fmla="*/ 194 w 436"/>
              <a:gd name="T11" fmla="*/ 483 h 483"/>
              <a:gd name="T12" fmla="*/ 242 w 436"/>
              <a:gd name="T13" fmla="*/ 483 h 483"/>
              <a:gd name="T14" fmla="*/ 242 w 436"/>
              <a:gd name="T15" fmla="*/ 0 h 483"/>
              <a:gd name="T16" fmla="*/ 194 w 436"/>
              <a:gd name="T17" fmla="*/ 0 h 483"/>
              <a:gd name="T18" fmla="*/ 194 w 436"/>
              <a:gd name="T19" fmla="*/ 483 h 483"/>
              <a:gd name="T20" fmla="*/ 0 w 436"/>
              <a:gd name="T21" fmla="*/ 290 h 483"/>
              <a:gd name="T22" fmla="*/ 49 w 436"/>
              <a:gd name="T23" fmla="*/ 290 h 483"/>
              <a:gd name="T24" fmla="*/ 49 w 436"/>
              <a:gd name="T25" fmla="*/ 193 h 483"/>
              <a:gd name="T26" fmla="*/ 0 w 436"/>
              <a:gd name="T27" fmla="*/ 193 h 483"/>
              <a:gd name="T28" fmla="*/ 0 w 436"/>
              <a:gd name="T29" fmla="*/ 290 h 483"/>
              <a:gd name="T30" fmla="*/ 291 w 436"/>
              <a:gd name="T31" fmla="*/ 387 h 483"/>
              <a:gd name="T32" fmla="*/ 339 w 436"/>
              <a:gd name="T33" fmla="*/ 387 h 483"/>
              <a:gd name="T34" fmla="*/ 339 w 436"/>
              <a:gd name="T35" fmla="*/ 97 h 483"/>
              <a:gd name="T36" fmla="*/ 291 w 436"/>
              <a:gd name="T37" fmla="*/ 97 h 483"/>
              <a:gd name="T38" fmla="*/ 291 w 436"/>
              <a:gd name="T39" fmla="*/ 387 h 483"/>
              <a:gd name="T40" fmla="*/ 388 w 436"/>
              <a:gd name="T41" fmla="*/ 193 h 483"/>
              <a:gd name="T42" fmla="*/ 388 w 436"/>
              <a:gd name="T43" fmla="*/ 290 h 483"/>
              <a:gd name="T44" fmla="*/ 436 w 436"/>
              <a:gd name="T45" fmla="*/ 290 h 483"/>
              <a:gd name="T46" fmla="*/ 436 w 436"/>
              <a:gd name="T47" fmla="*/ 193 h 483"/>
              <a:gd name="T48" fmla="*/ 388 w 436"/>
              <a:gd name="T49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6" h="483">
                <a:moveTo>
                  <a:pt x="97" y="387"/>
                </a:moveTo>
                <a:lnTo>
                  <a:pt x="145" y="387"/>
                </a:lnTo>
                <a:lnTo>
                  <a:pt x="145" y="97"/>
                </a:lnTo>
                <a:lnTo>
                  <a:pt x="97" y="97"/>
                </a:lnTo>
                <a:lnTo>
                  <a:pt x="97" y="387"/>
                </a:lnTo>
                <a:close/>
                <a:moveTo>
                  <a:pt x="194" y="483"/>
                </a:moveTo>
                <a:lnTo>
                  <a:pt x="242" y="483"/>
                </a:lnTo>
                <a:lnTo>
                  <a:pt x="242" y="0"/>
                </a:lnTo>
                <a:lnTo>
                  <a:pt x="194" y="0"/>
                </a:lnTo>
                <a:lnTo>
                  <a:pt x="194" y="483"/>
                </a:lnTo>
                <a:close/>
                <a:moveTo>
                  <a:pt x="0" y="290"/>
                </a:moveTo>
                <a:lnTo>
                  <a:pt x="49" y="290"/>
                </a:lnTo>
                <a:lnTo>
                  <a:pt x="49" y="193"/>
                </a:lnTo>
                <a:lnTo>
                  <a:pt x="0" y="193"/>
                </a:lnTo>
                <a:lnTo>
                  <a:pt x="0" y="290"/>
                </a:lnTo>
                <a:close/>
                <a:moveTo>
                  <a:pt x="291" y="387"/>
                </a:moveTo>
                <a:lnTo>
                  <a:pt x="339" y="387"/>
                </a:lnTo>
                <a:lnTo>
                  <a:pt x="339" y="97"/>
                </a:lnTo>
                <a:lnTo>
                  <a:pt x="291" y="97"/>
                </a:lnTo>
                <a:lnTo>
                  <a:pt x="291" y="387"/>
                </a:lnTo>
                <a:close/>
                <a:moveTo>
                  <a:pt x="388" y="193"/>
                </a:moveTo>
                <a:lnTo>
                  <a:pt x="388" y="290"/>
                </a:lnTo>
                <a:lnTo>
                  <a:pt x="436" y="290"/>
                </a:lnTo>
                <a:lnTo>
                  <a:pt x="436" y="193"/>
                </a:lnTo>
                <a:lnTo>
                  <a:pt x="388" y="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664"/>
          <p:cNvSpPr>
            <a:spLocks noEditPoints="1"/>
          </p:cNvSpPr>
          <p:nvPr/>
        </p:nvSpPr>
        <p:spPr bwMode="auto">
          <a:xfrm>
            <a:off x="6227763" y="3556000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55 w 176"/>
              <a:gd name="T11" fmla="*/ 24 h 176"/>
              <a:gd name="T12" fmla="*/ 67 w 176"/>
              <a:gd name="T13" fmla="*/ 36 h 176"/>
              <a:gd name="T14" fmla="*/ 88 w 176"/>
              <a:gd name="T15" fmla="*/ 32 h 176"/>
              <a:gd name="T16" fmla="*/ 144 w 176"/>
              <a:gd name="T17" fmla="*/ 88 h 176"/>
              <a:gd name="T18" fmla="*/ 140 w 176"/>
              <a:gd name="T19" fmla="*/ 109 h 176"/>
              <a:gd name="T20" fmla="*/ 152 w 176"/>
              <a:gd name="T21" fmla="*/ 121 h 176"/>
              <a:gd name="T22" fmla="*/ 160 w 176"/>
              <a:gd name="T23" fmla="*/ 96 h 176"/>
              <a:gd name="T24" fmla="*/ 176 w 176"/>
              <a:gd name="T25" fmla="*/ 96 h 176"/>
              <a:gd name="T26" fmla="*/ 176 w 176"/>
              <a:gd name="T27" fmla="*/ 80 h 176"/>
              <a:gd name="T28" fmla="*/ 160 w 176"/>
              <a:gd name="T29" fmla="*/ 80 h 176"/>
              <a:gd name="T30" fmla="*/ 16 w 176"/>
              <a:gd name="T31" fmla="*/ 26 h 176"/>
              <a:gd name="T32" fmla="*/ 32 w 176"/>
              <a:gd name="T33" fmla="*/ 42 h 176"/>
              <a:gd name="T34" fmla="*/ 16 w 176"/>
              <a:gd name="T35" fmla="*/ 80 h 176"/>
              <a:gd name="T36" fmla="*/ 0 w 176"/>
              <a:gd name="T37" fmla="*/ 80 h 176"/>
              <a:gd name="T38" fmla="*/ 0 w 176"/>
              <a:gd name="T39" fmla="*/ 96 h 176"/>
              <a:gd name="T40" fmla="*/ 16 w 176"/>
              <a:gd name="T41" fmla="*/ 96 h 176"/>
              <a:gd name="T42" fmla="*/ 80 w 176"/>
              <a:gd name="T43" fmla="*/ 160 h 176"/>
              <a:gd name="T44" fmla="*/ 80 w 176"/>
              <a:gd name="T45" fmla="*/ 176 h 176"/>
              <a:gd name="T46" fmla="*/ 96 w 176"/>
              <a:gd name="T47" fmla="*/ 176 h 176"/>
              <a:gd name="T48" fmla="*/ 96 w 176"/>
              <a:gd name="T49" fmla="*/ 160 h 176"/>
              <a:gd name="T50" fmla="*/ 134 w 176"/>
              <a:gd name="T51" fmla="*/ 144 h 176"/>
              <a:gd name="T52" fmla="*/ 150 w 176"/>
              <a:gd name="T53" fmla="*/ 160 h 176"/>
              <a:gd name="T54" fmla="*/ 160 w 176"/>
              <a:gd name="T55" fmla="*/ 150 h 176"/>
              <a:gd name="T56" fmla="*/ 26 w 176"/>
              <a:gd name="T57" fmla="*/ 16 h 176"/>
              <a:gd name="T58" fmla="*/ 16 w 176"/>
              <a:gd name="T59" fmla="*/ 26 h 176"/>
              <a:gd name="T60" fmla="*/ 122 w 176"/>
              <a:gd name="T61" fmla="*/ 132 h 176"/>
              <a:gd name="T62" fmla="*/ 88 w 176"/>
              <a:gd name="T63" fmla="*/ 144 h 176"/>
              <a:gd name="T64" fmla="*/ 32 w 176"/>
              <a:gd name="T65" fmla="*/ 88 h 176"/>
              <a:gd name="T66" fmla="*/ 44 w 176"/>
              <a:gd name="T67" fmla="*/ 54 h 176"/>
              <a:gd name="T68" fmla="*/ 122 w 176"/>
              <a:gd name="T69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71" y="17"/>
                  <a:pt x="62" y="20"/>
                  <a:pt x="55" y="24"/>
                </a:cubicBezTo>
                <a:cubicBezTo>
                  <a:pt x="67" y="36"/>
                  <a:pt x="67" y="36"/>
                  <a:pt x="67" y="36"/>
                </a:cubicBezTo>
                <a:cubicBezTo>
                  <a:pt x="73" y="34"/>
                  <a:pt x="80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96"/>
                  <a:pt x="142" y="103"/>
                  <a:pt x="140" y="109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6" y="114"/>
                  <a:pt x="159" y="105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16" y="26"/>
                </a:moveTo>
                <a:cubicBezTo>
                  <a:pt x="32" y="42"/>
                  <a:pt x="32" y="42"/>
                  <a:pt x="32" y="42"/>
                </a:cubicBezTo>
                <a:cubicBezTo>
                  <a:pt x="24" y="53"/>
                  <a:pt x="18" y="6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10" y="158"/>
                  <a:pt x="123" y="152"/>
                  <a:pt x="134" y="144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26" y="16"/>
                  <a:pt x="26" y="16"/>
                  <a:pt x="26" y="16"/>
                </a:cubicBezTo>
                <a:lnTo>
                  <a:pt x="16" y="26"/>
                </a:lnTo>
                <a:close/>
                <a:moveTo>
                  <a:pt x="122" y="132"/>
                </a:moveTo>
                <a:cubicBezTo>
                  <a:pt x="113" y="140"/>
                  <a:pt x="101" y="144"/>
                  <a:pt x="88" y="144"/>
                </a:cubicBezTo>
                <a:cubicBezTo>
                  <a:pt x="57" y="144"/>
                  <a:pt x="32" y="119"/>
                  <a:pt x="32" y="88"/>
                </a:cubicBezTo>
                <a:cubicBezTo>
                  <a:pt x="32" y="75"/>
                  <a:pt x="36" y="63"/>
                  <a:pt x="44" y="54"/>
                </a:cubicBezTo>
                <a:lnTo>
                  <a:pt x="122" y="1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667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16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16 w 176"/>
              <a:gd name="T17" fmla="*/ 96 h 176"/>
              <a:gd name="T18" fmla="*/ 80 w 176"/>
              <a:gd name="T19" fmla="*/ 160 h 176"/>
              <a:gd name="T20" fmla="*/ 80 w 176"/>
              <a:gd name="T21" fmla="*/ 176 h 176"/>
              <a:gd name="T22" fmla="*/ 96 w 176"/>
              <a:gd name="T23" fmla="*/ 176 h 176"/>
              <a:gd name="T24" fmla="*/ 96 w 176"/>
              <a:gd name="T25" fmla="*/ 160 h 176"/>
              <a:gd name="T26" fmla="*/ 160 w 176"/>
              <a:gd name="T27" fmla="*/ 96 h 176"/>
              <a:gd name="T28" fmla="*/ 176 w 176"/>
              <a:gd name="T29" fmla="*/ 96 h 176"/>
              <a:gd name="T30" fmla="*/ 176 w 176"/>
              <a:gd name="T31" fmla="*/ 80 h 176"/>
              <a:gd name="T32" fmla="*/ 160 w 176"/>
              <a:gd name="T33" fmla="*/ 80 h 176"/>
              <a:gd name="T34" fmla="*/ 88 w 176"/>
              <a:gd name="T35" fmla="*/ 144 h 176"/>
              <a:gd name="T36" fmla="*/ 32 w 176"/>
              <a:gd name="T37" fmla="*/ 88 h 176"/>
              <a:gd name="T38" fmla="*/ 88 w 176"/>
              <a:gd name="T39" fmla="*/ 32 h 176"/>
              <a:gd name="T40" fmla="*/ 144 w 176"/>
              <a:gd name="T41" fmla="*/ 88 h 176"/>
              <a:gd name="T42" fmla="*/ 88 w 176"/>
              <a:gd name="T4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670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160 w 176"/>
              <a:gd name="T11" fmla="*/ 80 h 176"/>
              <a:gd name="T12" fmla="*/ 96 w 176"/>
              <a:gd name="T13" fmla="*/ 16 h 176"/>
              <a:gd name="T14" fmla="*/ 96 w 176"/>
              <a:gd name="T15" fmla="*/ 0 h 176"/>
              <a:gd name="T16" fmla="*/ 80 w 176"/>
              <a:gd name="T17" fmla="*/ 0 h 176"/>
              <a:gd name="T18" fmla="*/ 80 w 176"/>
              <a:gd name="T19" fmla="*/ 16 h 176"/>
              <a:gd name="T20" fmla="*/ 16 w 176"/>
              <a:gd name="T21" fmla="*/ 80 h 176"/>
              <a:gd name="T22" fmla="*/ 0 w 176"/>
              <a:gd name="T23" fmla="*/ 80 h 176"/>
              <a:gd name="T24" fmla="*/ 0 w 176"/>
              <a:gd name="T25" fmla="*/ 96 h 176"/>
              <a:gd name="T26" fmla="*/ 16 w 176"/>
              <a:gd name="T27" fmla="*/ 96 h 176"/>
              <a:gd name="T28" fmla="*/ 80 w 176"/>
              <a:gd name="T29" fmla="*/ 160 h 176"/>
              <a:gd name="T30" fmla="*/ 80 w 176"/>
              <a:gd name="T31" fmla="*/ 176 h 176"/>
              <a:gd name="T32" fmla="*/ 96 w 176"/>
              <a:gd name="T33" fmla="*/ 176 h 176"/>
              <a:gd name="T34" fmla="*/ 96 w 176"/>
              <a:gd name="T35" fmla="*/ 160 h 176"/>
              <a:gd name="T36" fmla="*/ 160 w 176"/>
              <a:gd name="T37" fmla="*/ 96 h 176"/>
              <a:gd name="T38" fmla="*/ 176 w 176"/>
              <a:gd name="T39" fmla="*/ 96 h 176"/>
              <a:gd name="T40" fmla="*/ 176 w 176"/>
              <a:gd name="T41" fmla="*/ 80 h 176"/>
              <a:gd name="T42" fmla="*/ 160 w 176"/>
              <a:gd name="T43" fmla="*/ 80 h 176"/>
              <a:gd name="T44" fmla="*/ 88 w 176"/>
              <a:gd name="T45" fmla="*/ 144 h 176"/>
              <a:gd name="T46" fmla="*/ 32 w 176"/>
              <a:gd name="T47" fmla="*/ 88 h 176"/>
              <a:gd name="T48" fmla="*/ 88 w 176"/>
              <a:gd name="T49" fmla="*/ 32 h 176"/>
              <a:gd name="T50" fmla="*/ 144 w 176"/>
              <a:gd name="T51" fmla="*/ 88 h 176"/>
              <a:gd name="T52" fmla="*/ 88 w 176"/>
              <a:gd name="T5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lose/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673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44 w 176"/>
              <a:gd name="T37" fmla="*/ 40 h 144"/>
              <a:gd name="T38" fmla="*/ 56 w 176"/>
              <a:gd name="T39" fmla="*/ 40 h 144"/>
              <a:gd name="T40" fmla="*/ 56 w 176"/>
              <a:gd name="T41" fmla="*/ 56 h 144"/>
              <a:gd name="T42" fmla="*/ 144 w 176"/>
              <a:gd name="T43" fmla="*/ 56 h 144"/>
              <a:gd name="T44" fmla="*/ 144 w 176"/>
              <a:gd name="T45" fmla="*/ 40 h 144"/>
              <a:gd name="T46" fmla="*/ 144 w 176"/>
              <a:gd name="T47" fmla="*/ 72 h 144"/>
              <a:gd name="T48" fmla="*/ 56 w 176"/>
              <a:gd name="T49" fmla="*/ 72 h 144"/>
              <a:gd name="T50" fmla="*/ 56 w 176"/>
              <a:gd name="T51" fmla="*/ 88 h 144"/>
              <a:gd name="T52" fmla="*/ 144 w 176"/>
              <a:gd name="T53" fmla="*/ 88 h 144"/>
              <a:gd name="T54" fmla="*/ 144 w 176"/>
              <a:gd name="T55" fmla="*/ 72 h 144"/>
              <a:gd name="T56" fmla="*/ 48 w 176"/>
              <a:gd name="T57" fmla="*/ 40 h 144"/>
              <a:gd name="T58" fmla="*/ 32 w 176"/>
              <a:gd name="T59" fmla="*/ 40 h 144"/>
              <a:gd name="T60" fmla="*/ 32 w 176"/>
              <a:gd name="T61" fmla="*/ 56 h 144"/>
              <a:gd name="T62" fmla="*/ 48 w 176"/>
              <a:gd name="T63" fmla="*/ 56 h 144"/>
              <a:gd name="T64" fmla="*/ 48 w 176"/>
              <a:gd name="T65" fmla="*/ 40 h 144"/>
              <a:gd name="T66" fmla="*/ 48 w 176"/>
              <a:gd name="T67" fmla="*/ 72 h 144"/>
              <a:gd name="T68" fmla="*/ 32 w 176"/>
              <a:gd name="T69" fmla="*/ 72 h 144"/>
              <a:gd name="T70" fmla="*/ 32 w 176"/>
              <a:gd name="T71" fmla="*/ 88 h 144"/>
              <a:gd name="T72" fmla="*/ 48 w 176"/>
              <a:gd name="T73" fmla="*/ 88 h 144"/>
              <a:gd name="T74" fmla="*/ 48 w 176"/>
              <a:gd name="T75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4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56"/>
                  <a:pt x="56" y="56"/>
                  <a:pt x="56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40"/>
                </a:lnTo>
                <a:close/>
                <a:moveTo>
                  <a:pt x="144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72"/>
                </a:lnTo>
                <a:close/>
                <a:moveTo>
                  <a:pt x="48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40"/>
                </a:lnTo>
                <a:close/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48" y="88"/>
                  <a:pt x="48" y="88"/>
                  <a:pt x="48" y="88"/>
                </a:cubicBezTo>
                <a:lnTo>
                  <a:pt x="4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676"/>
          <p:cNvSpPr>
            <a:spLocks noEditPoints="1"/>
          </p:cNvSpPr>
          <p:nvPr/>
        </p:nvSpPr>
        <p:spPr bwMode="auto">
          <a:xfrm>
            <a:off x="13268325" y="1647825"/>
            <a:ext cx="762000" cy="511175"/>
          </a:xfrm>
          <a:custGeom>
            <a:avLst/>
            <a:gdLst>
              <a:gd name="T0" fmla="*/ 32 w 192"/>
              <a:gd name="T1" fmla="*/ 16 h 128"/>
              <a:gd name="T2" fmla="*/ 176 w 192"/>
              <a:gd name="T3" fmla="*/ 16 h 128"/>
              <a:gd name="T4" fmla="*/ 176 w 192"/>
              <a:gd name="T5" fmla="*/ 0 h 128"/>
              <a:gd name="T6" fmla="*/ 32 w 192"/>
              <a:gd name="T7" fmla="*/ 0 h 128"/>
              <a:gd name="T8" fmla="*/ 16 w 192"/>
              <a:gd name="T9" fmla="*/ 16 h 128"/>
              <a:gd name="T10" fmla="*/ 16 w 192"/>
              <a:gd name="T11" fmla="*/ 104 h 128"/>
              <a:gd name="T12" fmla="*/ 0 w 192"/>
              <a:gd name="T13" fmla="*/ 104 h 128"/>
              <a:gd name="T14" fmla="*/ 0 w 192"/>
              <a:gd name="T15" fmla="*/ 128 h 128"/>
              <a:gd name="T16" fmla="*/ 112 w 192"/>
              <a:gd name="T17" fmla="*/ 128 h 128"/>
              <a:gd name="T18" fmla="*/ 112 w 192"/>
              <a:gd name="T19" fmla="*/ 104 h 128"/>
              <a:gd name="T20" fmla="*/ 32 w 192"/>
              <a:gd name="T21" fmla="*/ 104 h 128"/>
              <a:gd name="T22" fmla="*/ 32 w 192"/>
              <a:gd name="T23" fmla="*/ 16 h 128"/>
              <a:gd name="T24" fmla="*/ 184 w 192"/>
              <a:gd name="T25" fmla="*/ 32 h 128"/>
              <a:gd name="T26" fmla="*/ 136 w 192"/>
              <a:gd name="T27" fmla="*/ 32 h 128"/>
              <a:gd name="T28" fmla="*/ 128 w 192"/>
              <a:gd name="T29" fmla="*/ 40 h 128"/>
              <a:gd name="T30" fmla="*/ 128 w 192"/>
              <a:gd name="T31" fmla="*/ 120 h 128"/>
              <a:gd name="T32" fmla="*/ 136 w 192"/>
              <a:gd name="T33" fmla="*/ 128 h 128"/>
              <a:gd name="T34" fmla="*/ 184 w 192"/>
              <a:gd name="T35" fmla="*/ 128 h 128"/>
              <a:gd name="T36" fmla="*/ 192 w 192"/>
              <a:gd name="T37" fmla="*/ 120 h 128"/>
              <a:gd name="T38" fmla="*/ 192 w 192"/>
              <a:gd name="T39" fmla="*/ 40 h 128"/>
              <a:gd name="T40" fmla="*/ 184 w 192"/>
              <a:gd name="T41" fmla="*/ 32 h 128"/>
              <a:gd name="T42" fmla="*/ 176 w 192"/>
              <a:gd name="T43" fmla="*/ 104 h 128"/>
              <a:gd name="T44" fmla="*/ 144 w 192"/>
              <a:gd name="T45" fmla="*/ 104 h 128"/>
              <a:gd name="T46" fmla="*/ 144 w 192"/>
              <a:gd name="T47" fmla="*/ 48 h 128"/>
              <a:gd name="T48" fmla="*/ 176 w 192"/>
              <a:gd name="T49" fmla="*/ 48 h 128"/>
              <a:gd name="T50" fmla="*/ 176 w 192"/>
              <a:gd name="T5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2" h="128">
                <a:moveTo>
                  <a:pt x="32" y="16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0"/>
                  <a:pt x="176" y="0"/>
                  <a:pt x="17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184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24"/>
                  <a:pt x="132" y="128"/>
                  <a:pt x="136" y="128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88" y="128"/>
                  <a:pt x="192" y="124"/>
                  <a:pt x="192" y="12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lose/>
                <a:moveTo>
                  <a:pt x="176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76" y="48"/>
                  <a:pt x="176" y="48"/>
                  <a:pt x="176" y="48"/>
                </a:cubicBezTo>
                <a:lnTo>
                  <a:pt x="176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679"/>
          <p:cNvSpPr>
            <a:spLocks noEditPoints="1"/>
          </p:cNvSpPr>
          <p:nvPr/>
        </p:nvSpPr>
        <p:spPr bwMode="auto">
          <a:xfrm>
            <a:off x="11028363" y="1528763"/>
            <a:ext cx="554038" cy="757238"/>
          </a:xfrm>
          <a:custGeom>
            <a:avLst/>
            <a:gdLst>
              <a:gd name="T0" fmla="*/ 24 w 128"/>
              <a:gd name="T1" fmla="*/ 32 h 176"/>
              <a:gd name="T2" fmla="*/ 104 w 128"/>
              <a:gd name="T3" fmla="*/ 32 h 176"/>
              <a:gd name="T4" fmla="*/ 104 w 128"/>
              <a:gd name="T5" fmla="*/ 48 h 176"/>
              <a:gd name="T6" fmla="*/ 120 w 128"/>
              <a:gd name="T7" fmla="*/ 48 h 176"/>
              <a:gd name="T8" fmla="*/ 120 w 128"/>
              <a:gd name="T9" fmla="*/ 16 h 176"/>
              <a:gd name="T10" fmla="*/ 104 w 128"/>
              <a:gd name="T11" fmla="*/ 0 h 176"/>
              <a:gd name="T12" fmla="*/ 24 w 128"/>
              <a:gd name="T13" fmla="*/ 0 h 176"/>
              <a:gd name="T14" fmla="*/ 8 w 128"/>
              <a:gd name="T15" fmla="*/ 16 h 176"/>
              <a:gd name="T16" fmla="*/ 8 w 128"/>
              <a:gd name="T17" fmla="*/ 48 h 176"/>
              <a:gd name="T18" fmla="*/ 24 w 128"/>
              <a:gd name="T19" fmla="*/ 48 h 176"/>
              <a:gd name="T20" fmla="*/ 24 w 128"/>
              <a:gd name="T21" fmla="*/ 32 h 176"/>
              <a:gd name="T22" fmla="*/ 91 w 128"/>
              <a:gd name="T23" fmla="*/ 124 h 176"/>
              <a:gd name="T24" fmla="*/ 128 w 128"/>
              <a:gd name="T25" fmla="*/ 88 h 176"/>
              <a:gd name="T26" fmla="*/ 91 w 128"/>
              <a:gd name="T27" fmla="*/ 51 h 176"/>
              <a:gd name="T28" fmla="*/ 80 w 128"/>
              <a:gd name="T29" fmla="*/ 62 h 176"/>
              <a:gd name="T30" fmla="*/ 105 w 128"/>
              <a:gd name="T31" fmla="*/ 88 h 176"/>
              <a:gd name="T32" fmla="*/ 80 w 128"/>
              <a:gd name="T33" fmla="*/ 113 h 176"/>
              <a:gd name="T34" fmla="*/ 91 w 128"/>
              <a:gd name="T35" fmla="*/ 124 h 176"/>
              <a:gd name="T36" fmla="*/ 48 w 128"/>
              <a:gd name="T37" fmla="*/ 113 h 176"/>
              <a:gd name="T38" fmla="*/ 23 w 128"/>
              <a:gd name="T39" fmla="*/ 88 h 176"/>
              <a:gd name="T40" fmla="*/ 48 w 128"/>
              <a:gd name="T41" fmla="*/ 62 h 176"/>
              <a:gd name="T42" fmla="*/ 37 w 128"/>
              <a:gd name="T43" fmla="*/ 51 h 176"/>
              <a:gd name="T44" fmla="*/ 0 w 128"/>
              <a:gd name="T45" fmla="*/ 88 h 176"/>
              <a:gd name="T46" fmla="*/ 37 w 128"/>
              <a:gd name="T47" fmla="*/ 124 h 176"/>
              <a:gd name="T48" fmla="*/ 48 w 128"/>
              <a:gd name="T49" fmla="*/ 113 h 176"/>
              <a:gd name="T50" fmla="*/ 104 w 128"/>
              <a:gd name="T51" fmla="*/ 144 h 176"/>
              <a:gd name="T52" fmla="*/ 24 w 128"/>
              <a:gd name="T53" fmla="*/ 144 h 176"/>
              <a:gd name="T54" fmla="*/ 24 w 128"/>
              <a:gd name="T55" fmla="*/ 128 h 176"/>
              <a:gd name="T56" fmla="*/ 8 w 128"/>
              <a:gd name="T57" fmla="*/ 128 h 176"/>
              <a:gd name="T58" fmla="*/ 8 w 128"/>
              <a:gd name="T59" fmla="*/ 160 h 176"/>
              <a:gd name="T60" fmla="*/ 24 w 128"/>
              <a:gd name="T61" fmla="*/ 176 h 176"/>
              <a:gd name="T62" fmla="*/ 104 w 128"/>
              <a:gd name="T63" fmla="*/ 176 h 176"/>
              <a:gd name="T64" fmla="*/ 120 w 128"/>
              <a:gd name="T65" fmla="*/ 160 h 176"/>
              <a:gd name="T66" fmla="*/ 120 w 128"/>
              <a:gd name="T67" fmla="*/ 128 h 176"/>
              <a:gd name="T68" fmla="*/ 104 w 128"/>
              <a:gd name="T69" fmla="*/ 128 h 176"/>
              <a:gd name="T70" fmla="*/ 104 w 128"/>
              <a:gd name="T7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24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48"/>
                  <a:pt x="8" y="48"/>
                  <a:pt x="8" y="48"/>
                </a:cubicBezTo>
                <a:cubicBezTo>
                  <a:pt x="24" y="48"/>
                  <a:pt x="24" y="48"/>
                  <a:pt x="24" y="48"/>
                </a:cubicBezTo>
                <a:lnTo>
                  <a:pt x="24" y="32"/>
                </a:lnTo>
                <a:close/>
                <a:moveTo>
                  <a:pt x="91" y="124"/>
                </a:moveTo>
                <a:cubicBezTo>
                  <a:pt x="128" y="88"/>
                  <a:pt x="128" y="88"/>
                  <a:pt x="128" y="88"/>
                </a:cubicBezTo>
                <a:cubicBezTo>
                  <a:pt x="91" y="51"/>
                  <a:pt x="91" y="51"/>
                  <a:pt x="91" y="51"/>
                </a:cubicBezTo>
                <a:cubicBezTo>
                  <a:pt x="80" y="62"/>
                  <a:pt x="80" y="62"/>
                  <a:pt x="80" y="62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80" y="113"/>
                  <a:pt x="80" y="113"/>
                  <a:pt x="80" y="113"/>
                </a:cubicBezTo>
                <a:lnTo>
                  <a:pt x="91" y="124"/>
                </a:lnTo>
                <a:close/>
                <a:moveTo>
                  <a:pt x="48" y="113"/>
                </a:moveTo>
                <a:cubicBezTo>
                  <a:pt x="23" y="88"/>
                  <a:pt x="23" y="88"/>
                  <a:pt x="23" y="88"/>
                </a:cubicBezTo>
                <a:cubicBezTo>
                  <a:pt x="48" y="62"/>
                  <a:pt x="48" y="62"/>
                  <a:pt x="48" y="62"/>
                </a:cubicBezTo>
                <a:cubicBezTo>
                  <a:pt x="37" y="51"/>
                  <a:pt x="37" y="51"/>
                  <a:pt x="37" y="51"/>
                </a:cubicBezTo>
                <a:cubicBezTo>
                  <a:pt x="0" y="88"/>
                  <a:pt x="0" y="88"/>
                  <a:pt x="0" y="88"/>
                </a:cubicBezTo>
                <a:cubicBezTo>
                  <a:pt x="37" y="124"/>
                  <a:pt x="37" y="124"/>
                  <a:pt x="37" y="124"/>
                </a:cubicBezTo>
                <a:lnTo>
                  <a:pt x="48" y="113"/>
                </a:lnTo>
                <a:close/>
                <a:moveTo>
                  <a:pt x="104" y="144"/>
                </a:moveTo>
                <a:cubicBezTo>
                  <a:pt x="24" y="144"/>
                  <a:pt x="24" y="144"/>
                  <a:pt x="24" y="144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60"/>
                  <a:pt x="8" y="160"/>
                  <a:pt x="8" y="160"/>
                </a:cubicBezTo>
                <a:cubicBezTo>
                  <a:pt x="8" y="169"/>
                  <a:pt x="15" y="176"/>
                  <a:pt x="2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3" y="176"/>
                  <a:pt x="120" y="169"/>
                  <a:pt x="120" y="160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1682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0 h 160"/>
              <a:gd name="T2" fmla="*/ 88 w 160"/>
              <a:gd name="T3" fmla="*/ 25 h 160"/>
              <a:gd name="T4" fmla="*/ 136 w 160"/>
              <a:gd name="T5" fmla="*/ 80 h 160"/>
              <a:gd name="T6" fmla="*/ 132 w 160"/>
              <a:gd name="T7" fmla="*/ 100 h 160"/>
              <a:gd name="T8" fmla="*/ 153 w 160"/>
              <a:gd name="T9" fmla="*/ 113 h 160"/>
              <a:gd name="T10" fmla="*/ 160 w 160"/>
              <a:gd name="T11" fmla="*/ 80 h 160"/>
              <a:gd name="T12" fmla="*/ 88 w 160"/>
              <a:gd name="T13" fmla="*/ 0 h 160"/>
              <a:gd name="T14" fmla="*/ 80 w 160"/>
              <a:gd name="T15" fmla="*/ 136 h 160"/>
              <a:gd name="T16" fmla="*/ 24 w 160"/>
              <a:gd name="T17" fmla="*/ 80 h 160"/>
              <a:gd name="T18" fmla="*/ 72 w 160"/>
              <a:gd name="T19" fmla="*/ 25 h 160"/>
              <a:gd name="T20" fmla="*/ 72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44 w 160"/>
              <a:gd name="T27" fmla="*/ 127 h 160"/>
              <a:gd name="T28" fmla="*/ 124 w 160"/>
              <a:gd name="T29" fmla="*/ 115 h 160"/>
              <a:gd name="T30" fmla="*/ 80 w 160"/>
              <a:gd name="T31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88" y="0"/>
                </a:moveTo>
                <a:cubicBezTo>
                  <a:pt x="88" y="25"/>
                  <a:pt x="88" y="25"/>
                  <a:pt x="88" y="25"/>
                </a:cubicBezTo>
                <a:cubicBezTo>
                  <a:pt x="115" y="29"/>
                  <a:pt x="136" y="52"/>
                  <a:pt x="136" y="80"/>
                </a:cubicBezTo>
                <a:cubicBezTo>
                  <a:pt x="136" y="87"/>
                  <a:pt x="135" y="94"/>
                  <a:pt x="132" y="100"/>
                </a:cubicBezTo>
                <a:cubicBezTo>
                  <a:pt x="153" y="113"/>
                  <a:pt x="153" y="113"/>
                  <a:pt x="153" y="113"/>
                </a:cubicBezTo>
                <a:cubicBezTo>
                  <a:pt x="157" y="103"/>
                  <a:pt x="160" y="92"/>
                  <a:pt x="160" y="80"/>
                </a:cubicBezTo>
                <a:cubicBezTo>
                  <a:pt x="160" y="39"/>
                  <a:pt x="128" y="4"/>
                  <a:pt x="88" y="0"/>
                </a:cubicBezTo>
                <a:close/>
                <a:moveTo>
                  <a:pt x="80" y="136"/>
                </a:moveTo>
                <a:cubicBezTo>
                  <a:pt x="49" y="136"/>
                  <a:pt x="24" y="111"/>
                  <a:pt x="24" y="80"/>
                </a:cubicBezTo>
                <a:cubicBezTo>
                  <a:pt x="24" y="52"/>
                  <a:pt x="45" y="29"/>
                  <a:pt x="72" y="25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9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06" y="160"/>
                  <a:pt x="130" y="147"/>
                  <a:pt x="144" y="127"/>
                </a:cubicBezTo>
                <a:cubicBezTo>
                  <a:pt x="124" y="115"/>
                  <a:pt x="124" y="115"/>
                  <a:pt x="124" y="115"/>
                </a:cubicBezTo>
                <a:cubicBezTo>
                  <a:pt x="113" y="128"/>
                  <a:pt x="98" y="136"/>
                  <a:pt x="80" y="13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1685"/>
          <p:cNvSpPr>
            <a:spLocks noEditPoints="1"/>
          </p:cNvSpPr>
          <p:nvPr/>
        </p:nvSpPr>
        <p:spPr bwMode="auto">
          <a:xfrm>
            <a:off x="6227763" y="1524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91 w 182"/>
              <a:gd name="T37" fmla="*/ 43 h 182"/>
              <a:gd name="T38" fmla="*/ 139 w 182"/>
              <a:gd name="T39" fmla="*/ 91 h 182"/>
              <a:gd name="T40" fmla="*/ 91 w 182"/>
              <a:gd name="T41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91" y="43"/>
                  <a:pt x="91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1688"/>
          <p:cNvSpPr>
            <a:spLocks noEditPoints="1"/>
          </p:cNvSpPr>
          <p:nvPr/>
        </p:nvSpPr>
        <p:spPr bwMode="auto">
          <a:xfrm>
            <a:off x="3878263" y="1524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1691"/>
          <p:cNvSpPr>
            <a:spLocks noEditPoints="1"/>
          </p:cNvSpPr>
          <p:nvPr/>
        </p:nvSpPr>
        <p:spPr bwMode="auto">
          <a:xfrm>
            <a:off x="1528763" y="1524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  <a:gd name="T44" fmla="*/ 91 w 182"/>
              <a:gd name="T45" fmla="*/ 59 h 182"/>
              <a:gd name="T46" fmla="*/ 59 w 182"/>
              <a:gd name="T47" fmla="*/ 91 h 182"/>
              <a:gd name="T48" fmla="*/ 91 w 182"/>
              <a:gd name="T49" fmla="*/ 123 h 182"/>
              <a:gd name="T50" fmla="*/ 123 w 182"/>
              <a:gd name="T51" fmla="*/ 91 h 182"/>
              <a:gd name="T52" fmla="*/ 91 w 182"/>
              <a:gd name="T53" fmla="*/ 5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  <a:moveTo>
                  <a:pt x="91" y="59"/>
                </a:moveTo>
                <a:cubicBezTo>
                  <a:pt x="73" y="59"/>
                  <a:pt x="59" y="73"/>
                  <a:pt x="59" y="91"/>
                </a:cubicBezTo>
                <a:cubicBezTo>
                  <a:pt x="59" y="109"/>
                  <a:pt x="73" y="123"/>
                  <a:pt x="91" y="123"/>
                </a:cubicBezTo>
                <a:cubicBezTo>
                  <a:pt x="109" y="123"/>
                  <a:pt x="123" y="109"/>
                  <a:pt x="123" y="91"/>
                </a:cubicBezTo>
                <a:cubicBezTo>
                  <a:pt x="123" y="73"/>
                  <a:pt x="109" y="59"/>
                  <a:pt x="91" y="5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9780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no sim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null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1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2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3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4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not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498" y="8508999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usb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wallpaper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widgets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496"/>
          <p:cNvSpPr>
            <a:spLocks noEditPoints="1"/>
          </p:cNvSpPr>
          <p:nvPr/>
        </p:nvSpPr>
        <p:spPr bwMode="auto">
          <a:xfrm>
            <a:off x="15617825" y="7681913"/>
            <a:ext cx="762000" cy="635000"/>
          </a:xfrm>
          <a:custGeom>
            <a:avLst/>
            <a:gdLst>
              <a:gd name="T0" fmla="*/ 164 w 192"/>
              <a:gd name="T1" fmla="*/ 60 h 160"/>
              <a:gd name="T2" fmla="*/ 171 w 192"/>
              <a:gd name="T3" fmla="*/ 61 h 160"/>
              <a:gd name="T4" fmla="*/ 192 w 192"/>
              <a:gd name="T5" fmla="*/ 32 h 160"/>
              <a:gd name="T6" fmla="*/ 96 w 192"/>
              <a:gd name="T7" fmla="*/ 0 h 160"/>
              <a:gd name="T8" fmla="*/ 0 w 192"/>
              <a:gd name="T9" fmla="*/ 32 h 160"/>
              <a:gd name="T10" fmla="*/ 96 w 192"/>
              <a:gd name="T11" fmla="*/ 160 h 160"/>
              <a:gd name="T12" fmla="*/ 124 w 192"/>
              <a:gd name="T13" fmla="*/ 123 h 160"/>
              <a:gd name="T14" fmla="*/ 124 w 192"/>
              <a:gd name="T15" fmla="*/ 100 h 160"/>
              <a:gd name="T16" fmla="*/ 164 w 192"/>
              <a:gd name="T17" fmla="*/ 60 h 160"/>
              <a:gd name="T18" fmla="*/ 184 w 192"/>
              <a:gd name="T19" fmla="*/ 112 h 160"/>
              <a:gd name="T20" fmla="*/ 184 w 192"/>
              <a:gd name="T21" fmla="*/ 100 h 160"/>
              <a:gd name="T22" fmla="*/ 164 w 192"/>
              <a:gd name="T23" fmla="*/ 80 h 160"/>
              <a:gd name="T24" fmla="*/ 144 w 192"/>
              <a:gd name="T25" fmla="*/ 100 h 160"/>
              <a:gd name="T26" fmla="*/ 144 w 192"/>
              <a:gd name="T27" fmla="*/ 112 h 160"/>
              <a:gd name="T28" fmla="*/ 136 w 192"/>
              <a:gd name="T29" fmla="*/ 120 h 160"/>
              <a:gd name="T30" fmla="*/ 136 w 192"/>
              <a:gd name="T31" fmla="*/ 152 h 160"/>
              <a:gd name="T32" fmla="*/ 144 w 192"/>
              <a:gd name="T33" fmla="*/ 160 h 160"/>
              <a:gd name="T34" fmla="*/ 184 w 192"/>
              <a:gd name="T35" fmla="*/ 160 h 160"/>
              <a:gd name="T36" fmla="*/ 192 w 192"/>
              <a:gd name="T37" fmla="*/ 152 h 160"/>
              <a:gd name="T38" fmla="*/ 192 w 192"/>
              <a:gd name="T39" fmla="*/ 120 h 160"/>
              <a:gd name="T40" fmla="*/ 184 w 192"/>
              <a:gd name="T41" fmla="*/ 112 h 160"/>
              <a:gd name="T42" fmla="*/ 176 w 192"/>
              <a:gd name="T43" fmla="*/ 112 h 160"/>
              <a:gd name="T44" fmla="*/ 152 w 192"/>
              <a:gd name="T45" fmla="*/ 112 h 160"/>
              <a:gd name="T46" fmla="*/ 152 w 192"/>
              <a:gd name="T47" fmla="*/ 100 h 160"/>
              <a:gd name="T48" fmla="*/ 164 w 192"/>
              <a:gd name="T49" fmla="*/ 88 h 160"/>
              <a:gd name="T50" fmla="*/ 176 w 192"/>
              <a:gd name="T51" fmla="*/ 100 h 160"/>
              <a:gd name="T52" fmla="*/ 176 w 192"/>
              <a:gd name="T5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0">
                <a:moveTo>
                  <a:pt x="164" y="60"/>
                </a:moveTo>
                <a:cubicBezTo>
                  <a:pt x="166" y="60"/>
                  <a:pt x="168" y="60"/>
                  <a:pt x="171" y="61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65" y="12"/>
                  <a:pt x="132" y="0"/>
                  <a:pt x="96" y="0"/>
                </a:cubicBezTo>
                <a:cubicBezTo>
                  <a:pt x="60" y="0"/>
                  <a:pt x="27" y="12"/>
                  <a:pt x="0" y="32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4" y="123"/>
                  <a:pt x="124" y="123"/>
                  <a:pt x="124" y="123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78"/>
                  <a:pt x="142" y="60"/>
                  <a:pt x="164" y="60"/>
                </a:cubicBezTo>
                <a:close/>
                <a:moveTo>
                  <a:pt x="184" y="112"/>
                </a:moveTo>
                <a:cubicBezTo>
                  <a:pt x="184" y="100"/>
                  <a:pt x="184" y="100"/>
                  <a:pt x="184" y="100"/>
                </a:cubicBezTo>
                <a:cubicBezTo>
                  <a:pt x="184" y="89"/>
                  <a:pt x="175" y="80"/>
                  <a:pt x="164" y="80"/>
                </a:cubicBezTo>
                <a:cubicBezTo>
                  <a:pt x="153" y="80"/>
                  <a:pt x="144" y="89"/>
                  <a:pt x="144" y="100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0" y="112"/>
                  <a:pt x="136" y="116"/>
                  <a:pt x="136" y="120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56"/>
                  <a:pt x="140" y="160"/>
                  <a:pt x="144" y="160"/>
                </a:cubicBezTo>
                <a:cubicBezTo>
                  <a:pt x="184" y="160"/>
                  <a:pt x="184" y="160"/>
                  <a:pt x="184" y="160"/>
                </a:cubicBezTo>
                <a:cubicBezTo>
                  <a:pt x="188" y="160"/>
                  <a:pt x="192" y="156"/>
                  <a:pt x="192" y="152"/>
                </a:cubicBezTo>
                <a:cubicBezTo>
                  <a:pt x="192" y="120"/>
                  <a:pt x="192" y="120"/>
                  <a:pt x="192" y="120"/>
                </a:cubicBezTo>
                <a:cubicBezTo>
                  <a:pt x="192" y="116"/>
                  <a:pt x="188" y="112"/>
                  <a:pt x="184" y="112"/>
                </a:cubicBezTo>
                <a:close/>
                <a:moveTo>
                  <a:pt x="176" y="112"/>
                </a:moveTo>
                <a:cubicBezTo>
                  <a:pt x="152" y="112"/>
                  <a:pt x="152" y="112"/>
                  <a:pt x="152" y="112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3"/>
                  <a:pt x="157" y="88"/>
                  <a:pt x="164" y="88"/>
                </a:cubicBezTo>
                <a:cubicBezTo>
                  <a:pt x="171" y="88"/>
                  <a:pt x="176" y="93"/>
                  <a:pt x="176" y="100"/>
                </a:cubicBezTo>
                <a:lnTo>
                  <a:pt x="17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499"/>
          <p:cNvSpPr>
            <a:spLocks noEditPoints="1"/>
          </p:cNvSpPr>
          <p:nvPr/>
        </p:nvSpPr>
        <p:spPr bwMode="auto">
          <a:xfrm>
            <a:off x="13266738" y="7615238"/>
            <a:ext cx="766763" cy="771525"/>
          </a:xfrm>
          <a:custGeom>
            <a:avLst/>
            <a:gdLst>
              <a:gd name="T0" fmla="*/ 251 w 483"/>
              <a:gd name="T1" fmla="*/ 285 h 486"/>
              <a:gd name="T2" fmla="*/ 251 w 483"/>
              <a:gd name="T3" fmla="*/ 486 h 486"/>
              <a:gd name="T4" fmla="*/ 452 w 483"/>
              <a:gd name="T5" fmla="*/ 486 h 486"/>
              <a:gd name="T6" fmla="*/ 452 w 483"/>
              <a:gd name="T7" fmla="*/ 285 h 486"/>
              <a:gd name="T8" fmla="*/ 251 w 483"/>
              <a:gd name="T9" fmla="*/ 285 h 486"/>
              <a:gd name="T10" fmla="*/ 0 w 483"/>
              <a:gd name="T11" fmla="*/ 486 h 486"/>
              <a:gd name="T12" fmla="*/ 201 w 483"/>
              <a:gd name="T13" fmla="*/ 486 h 486"/>
              <a:gd name="T14" fmla="*/ 201 w 483"/>
              <a:gd name="T15" fmla="*/ 285 h 486"/>
              <a:gd name="T16" fmla="*/ 0 w 483"/>
              <a:gd name="T17" fmla="*/ 285 h 486"/>
              <a:gd name="T18" fmla="*/ 0 w 483"/>
              <a:gd name="T19" fmla="*/ 486 h 486"/>
              <a:gd name="T20" fmla="*/ 0 w 483"/>
              <a:gd name="T21" fmla="*/ 34 h 486"/>
              <a:gd name="T22" fmla="*/ 0 w 483"/>
              <a:gd name="T23" fmla="*/ 235 h 486"/>
              <a:gd name="T24" fmla="*/ 201 w 483"/>
              <a:gd name="T25" fmla="*/ 235 h 486"/>
              <a:gd name="T26" fmla="*/ 201 w 483"/>
              <a:gd name="T27" fmla="*/ 34 h 486"/>
              <a:gd name="T28" fmla="*/ 0 w 483"/>
              <a:gd name="T29" fmla="*/ 34 h 486"/>
              <a:gd name="T30" fmla="*/ 342 w 483"/>
              <a:gd name="T31" fmla="*/ 0 h 486"/>
              <a:gd name="T32" fmla="*/ 201 w 483"/>
              <a:gd name="T33" fmla="*/ 144 h 486"/>
              <a:gd name="T34" fmla="*/ 342 w 483"/>
              <a:gd name="T35" fmla="*/ 285 h 486"/>
              <a:gd name="T36" fmla="*/ 483 w 483"/>
              <a:gd name="T37" fmla="*/ 144 h 486"/>
              <a:gd name="T38" fmla="*/ 342 w 483"/>
              <a:gd name="T39" fmla="*/ 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3" h="486">
                <a:moveTo>
                  <a:pt x="251" y="285"/>
                </a:moveTo>
                <a:lnTo>
                  <a:pt x="251" y="486"/>
                </a:lnTo>
                <a:lnTo>
                  <a:pt x="452" y="486"/>
                </a:lnTo>
                <a:lnTo>
                  <a:pt x="452" y="285"/>
                </a:lnTo>
                <a:lnTo>
                  <a:pt x="251" y="285"/>
                </a:lnTo>
                <a:close/>
                <a:moveTo>
                  <a:pt x="0" y="486"/>
                </a:moveTo>
                <a:lnTo>
                  <a:pt x="201" y="486"/>
                </a:lnTo>
                <a:lnTo>
                  <a:pt x="201" y="285"/>
                </a:lnTo>
                <a:lnTo>
                  <a:pt x="0" y="285"/>
                </a:lnTo>
                <a:lnTo>
                  <a:pt x="0" y="486"/>
                </a:lnTo>
                <a:close/>
                <a:moveTo>
                  <a:pt x="0" y="34"/>
                </a:moveTo>
                <a:lnTo>
                  <a:pt x="0" y="235"/>
                </a:lnTo>
                <a:lnTo>
                  <a:pt x="201" y="235"/>
                </a:lnTo>
                <a:lnTo>
                  <a:pt x="201" y="34"/>
                </a:lnTo>
                <a:lnTo>
                  <a:pt x="0" y="34"/>
                </a:lnTo>
                <a:close/>
                <a:moveTo>
                  <a:pt x="342" y="0"/>
                </a:moveTo>
                <a:lnTo>
                  <a:pt x="201" y="144"/>
                </a:lnTo>
                <a:lnTo>
                  <a:pt x="342" y="285"/>
                </a:lnTo>
                <a:lnTo>
                  <a:pt x="483" y="144"/>
                </a:lnTo>
                <a:lnTo>
                  <a:pt x="34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502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6 w 160"/>
              <a:gd name="T1" fmla="*/ 16 h 160"/>
              <a:gd name="T2" fmla="*/ 72 w 160"/>
              <a:gd name="T3" fmla="*/ 16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16 w 160"/>
              <a:gd name="T13" fmla="*/ 72 h 160"/>
              <a:gd name="T14" fmla="*/ 16 w 160"/>
              <a:gd name="T15" fmla="*/ 16 h 160"/>
              <a:gd name="T16" fmla="*/ 64 w 160"/>
              <a:gd name="T17" fmla="*/ 88 h 160"/>
              <a:gd name="T18" fmla="*/ 32 w 160"/>
              <a:gd name="T19" fmla="*/ 128 h 160"/>
              <a:gd name="T20" fmla="*/ 128 w 160"/>
              <a:gd name="T21" fmla="*/ 128 h 160"/>
              <a:gd name="T22" fmla="*/ 104 w 160"/>
              <a:gd name="T23" fmla="*/ 96 h 160"/>
              <a:gd name="T24" fmla="*/ 88 w 160"/>
              <a:gd name="T25" fmla="*/ 118 h 160"/>
              <a:gd name="T26" fmla="*/ 64 w 160"/>
              <a:gd name="T27" fmla="*/ 88 h 160"/>
              <a:gd name="T28" fmla="*/ 120 w 160"/>
              <a:gd name="T29" fmla="*/ 52 h 160"/>
              <a:gd name="T30" fmla="*/ 108 w 160"/>
              <a:gd name="T31" fmla="*/ 40 h 160"/>
              <a:gd name="T32" fmla="*/ 96 w 160"/>
              <a:gd name="T33" fmla="*/ 52 h 160"/>
              <a:gd name="T34" fmla="*/ 108 w 160"/>
              <a:gd name="T35" fmla="*/ 64 h 160"/>
              <a:gd name="T36" fmla="*/ 120 w 160"/>
              <a:gd name="T37" fmla="*/ 52 h 160"/>
              <a:gd name="T38" fmla="*/ 144 w 160"/>
              <a:gd name="T39" fmla="*/ 0 h 160"/>
              <a:gd name="T40" fmla="*/ 88 w 160"/>
              <a:gd name="T41" fmla="*/ 0 h 160"/>
              <a:gd name="T42" fmla="*/ 88 w 160"/>
              <a:gd name="T43" fmla="*/ 16 h 160"/>
              <a:gd name="T44" fmla="*/ 144 w 160"/>
              <a:gd name="T45" fmla="*/ 16 h 160"/>
              <a:gd name="T46" fmla="*/ 144 w 160"/>
              <a:gd name="T47" fmla="*/ 72 h 160"/>
              <a:gd name="T48" fmla="*/ 160 w 160"/>
              <a:gd name="T49" fmla="*/ 72 h 160"/>
              <a:gd name="T50" fmla="*/ 160 w 160"/>
              <a:gd name="T51" fmla="*/ 16 h 160"/>
              <a:gd name="T52" fmla="*/ 144 w 160"/>
              <a:gd name="T53" fmla="*/ 0 h 160"/>
              <a:gd name="T54" fmla="*/ 144 w 160"/>
              <a:gd name="T55" fmla="*/ 144 h 160"/>
              <a:gd name="T56" fmla="*/ 88 w 160"/>
              <a:gd name="T57" fmla="*/ 144 h 160"/>
              <a:gd name="T58" fmla="*/ 88 w 160"/>
              <a:gd name="T59" fmla="*/ 160 h 160"/>
              <a:gd name="T60" fmla="*/ 144 w 160"/>
              <a:gd name="T61" fmla="*/ 160 h 160"/>
              <a:gd name="T62" fmla="*/ 160 w 160"/>
              <a:gd name="T63" fmla="*/ 144 h 160"/>
              <a:gd name="T64" fmla="*/ 160 w 160"/>
              <a:gd name="T65" fmla="*/ 88 h 160"/>
              <a:gd name="T66" fmla="*/ 144 w 160"/>
              <a:gd name="T67" fmla="*/ 88 h 160"/>
              <a:gd name="T68" fmla="*/ 144 w 160"/>
              <a:gd name="T69" fmla="*/ 144 h 160"/>
              <a:gd name="T70" fmla="*/ 16 w 160"/>
              <a:gd name="T71" fmla="*/ 88 h 160"/>
              <a:gd name="T72" fmla="*/ 0 w 160"/>
              <a:gd name="T73" fmla="*/ 88 h 160"/>
              <a:gd name="T74" fmla="*/ 0 w 160"/>
              <a:gd name="T75" fmla="*/ 144 h 160"/>
              <a:gd name="T76" fmla="*/ 16 w 160"/>
              <a:gd name="T77" fmla="*/ 160 h 160"/>
              <a:gd name="T78" fmla="*/ 72 w 160"/>
              <a:gd name="T79" fmla="*/ 160 h 160"/>
              <a:gd name="T80" fmla="*/ 72 w 160"/>
              <a:gd name="T81" fmla="*/ 144 h 160"/>
              <a:gd name="T82" fmla="*/ 16 w 160"/>
              <a:gd name="T83" fmla="*/ 144 h 160"/>
              <a:gd name="T84" fmla="*/ 16 w 160"/>
              <a:gd name="T8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60">
                <a:moveTo>
                  <a:pt x="16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16" y="72"/>
                  <a:pt x="16" y="72"/>
                  <a:pt x="16" y="72"/>
                </a:cubicBezTo>
                <a:lnTo>
                  <a:pt x="16" y="16"/>
                </a:lnTo>
                <a:close/>
                <a:moveTo>
                  <a:pt x="64" y="88"/>
                </a:moveTo>
                <a:cubicBezTo>
                  <a:pt x="32" y="128"/>
                  <a:pt x="32" y="128"/>
                  <a:pt x="32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8" y="118"/>
                  <a:pt x="88" y="118"/>
                  <a:pt x="88" y="118"/>
                </a:cubicBezTo>
                <a:lnTo>
                  <a:pt x="64" y="88"/>
                </a:lnTo>
                <a:close/>
                <a:moveTo>
                  <a:pt x="120" y="52"/>
                </a:moveTo>
                <a:cubicBezTo>
                  <a:pt x="120" y="45"/>
                  <a:pt x="115" y="40"/>
                  <a:pt x="108" y="40"/>
                </a:cubicBezTo>
                <a:cubicBezTo>
                  <a:pt x="101" y="40"/>
                  <a:pt x="96" y="45"/>
                  <a:pt x="96" y="52"/>
                </a:cubicBezTo>
                <a:cubicBezTo>
                  <a:pt x="96" y="59"/>
                  <a:pt x="101" y="64"/>
                  <a:pt x="108" y="64"/>
                </a:cubicBezTo>
                <a:cubicBezTo>
                  <a:pt x="115" y="64"/>
                  <a:pt x="120" y="59"/>
                  <a:pt x="120" y="52"/>
                </a:cubicBezTo>
                <a:close/>
                <a:moveTo>
                  <a:pt x="144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144"/>
                </a:lnTo>
                <a:close/>
                <a:moveTo>
                  <a:pt x="16" y="88"/>
                </a:moveTo>
                <a:cubicBezTo>
                  <a:pt x="0" y="88"/>
                  <a:pt x="0" y="88"/>
                  <a:pt x="0" y="8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505"/>
          <p:cNvSpPr>
            <a:spLocks/>
          </p:cNvSpPr>
          <p:nvPr/>
        </p:nvSpPr>
        <p:spPr bwMode="auto">
          <a:xfrm>
            <a:off x="8702676" y="7620000"/>
            <a:ext cx="511175" cy="757238"/>
          </a:xfrm>
          <a:custGeom>
            <a:avLst/>
            <a:gdLst>
              <a:gd name="T0" fmla="*/ 82 w 114"/>
              <a:gd name="T1" fmla="*/ 48 h 170"/>
              <a:gd name="T2" fmla="*/ 82 w 114"/>
              <a:gd name="T3" fmla="*/ 80 h 170"/>
              <a:gd name="T4" fmla="*/ 90 w 114"/>
              <a:gd name="T5" fmla="*/ 80 h 170"/>
              <a:gd name="T6" fmla="*/ 90 w 114"/>
              <a:gd name="T7" fmla="*/ 96 h 170"/>
              <a:gd name="T8" fmla="*/ 66 w 114"/>
              <a:gd name="T9" fmla="*/ 96 h 170"/>
              <a:gd name="T10" fmla="*/ 66 w 114"/>
              <a:gd name="T11" fmla="*/ 32 h 170"/>
              <a:gd name="T12" fmla="*/ 82 w 114"/>
              <a:gd name="T13" fmla="*/ 32 h 170"/>
              <a:gd name="T14" fmla="*/ 58 w 114"/>
              <a:gd name="T15" fmla="*/ 0 h 170"/>
              <a:gd name="T16" fmla="*/ 34 w 114"/>
              <a:gd name="T17" fmla="*/ 32 h 170"/>
              <a:gd name="T18" fmla="*/ 50 w 114"/>
              <a:gd name="T19" fmla="*/ 32 h 170"/>
              <a:gd name="T20" fmla="*/ 50 w 114"/>
              <a:gd name="T21" fmla="*/ 96 h 170"/>
              <a:gd name="T22" fmla="*/ 26 w 114"/>
              <a:gd name="T23" fmla="*/ 96 h 170"/>
              <a:gd name="T24" fmla="*/ 26 w 114"/>
              <a:gd name="T25" fmla="*/ 79 h 170"/>
              <a:gd name="T26" fmla="*/ 36 w 114"/>
              <a:gd name="T27" fmla="*/ 64 h 170"/>
              <a:gd name="T28" fmla="*/ 18 w 114"/>
              <a:gd name="T29" fmla="*/ 46 h 170"/>
              <a:gd name="T30" fmla="*/ 0 w 114"/>
              <a:gd name="T31" fmla="*/ 64 h 170"/>
              <a:gd name="T32" fmla="*/ 10 w 114"/>
              <a:gd name="T33" fmla="*/ 79 h 170"/>
              <a:gd name="T34" fmla="*/ 10 w 114"/>
              <a:gd name="T35" fmla="*/ 96 h 170"/>
              <a:gd name="T36" fmla="*/ 26 w 114"/>
              <a:gd name="T37" fmla="*/ 112 h 170"/>
              <a:gd name="T38" fmla="*/ 50 w 114"/>
              <a:gd name="T39" fmla="*/ 112 h 170"/>
              <a:gd name="T40" fmla="*/ 50 w 114"/>
              <a:gd name="T41" fmla="*/ 136 h 170"/>
              <a:gd name="T42" fmla="*/ 40 w 114"/>
              <a:gd name="T43" fmla="*/ 152 h 170"/>
              <a:gd name="T44" fmla="*/ 58 w 114"/>
              <a:gd name="T45" fmla="*/ 170 h 170"/>
              <a:gd name="T46" fmla="*/ 76 w 114"/>
              <a:gd name="T47" fmla="*/ 152 h 170"/>
              <a:gd name="T48" fmla="*/ 66 w 114"/>
              <a:gd name="T49" fmla="*/ 136 h 170"/>
              <a:gd name="T50" fmla="*/ 66 w 114"/>
              <a:gd name="T51" fmla="*/ 112 h 170"/>
              <a:gd name="T52" fmla="*/ 90 w 114"/>
              <a:gd name="T53" fmla="*/ 112 h 170"/>
              <a:gd name="T54" fmla="*/ 106 w 114"/>
              <a:gd name="T55" fmla="*/ 96 h 170"/>
              <a:gd name="T56" fmla="*/ 106 w 114"/>
              <a:gd name="T57" fmla="*/ 80 h 170"/>
              <a:gd name="T58" fmla="*/ 114 w 114"/>
              <a:gd name="T59" fmla="*/ 80 h 170"/>
              <a:gd name="T60" fmla="*/ 114 w 114"/>
              <a:gd name="T61" fmla="*/ 48 h 170"/>
              <a:gd name="T62" fmla="*/ 82 w 114"/>
              <a:gd name="T63" fmla="*/ 4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70">
                <a:moveTo>
                  <a:pt x="82" y="48"/>
                </a:moveTo>
                <a:cubicBezTo>
                  <a:pt x="82" y="80"/>
                  <a:pt x="82" y="80"/>
                  <a:pt x="82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96"/>
                  <a:pt x="90" y="96"/>
                  <a:pt x="90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6" y="32"/>
                  <a:pt x="66" y="32"/>
                  <a:pt x="66" y="32"/>
                </a:cubicBezTo>
                <a:cubicBezTo>
                  <a:pt x="82" y="32"/>
                  <a:pt x="82" y="32"/>
                  <a:pt x="82" y="32"/>
                </a:cubicBezTo>
                <a:cubicBezTo>
                  <a:pt x="58" y="0"/>
                  <a:pt x="58" y="0"/>
                  <a:pt x="58" y="0"/>
                </a:cubicBezTo>
                <a:cubicBezTo>
                  <a:pt x="34" y="32"/>
                  <a:pt x="34" y="32"/>
                  <a:pt x="34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96"/>
                  <a:pt x="50" y="96"/>
                  <a:pt x="5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79"/>
                  <a:pt x="26" y="79"/>
                  <a:pt x="26" y="79"/>
                </a:cubicBezTo>
                <a:cubicBezTo>
                  <a:pt x="32" y="77"/>
                  <a:pt x="36" y="71"/>
                  <a:pt x="36" y="64"/>
                </a:cubicBezTo>
                <a:cubicBezTo>
                  <a:pt x="36" y="54"/>
                  <a:pt x="28" y="46"/>
                  <a:pt x="18" y="46"/>
                </a:cubicBezTo>
                <a:cubicBezTo>
                  <a:pt x="8" y="46"/>
                  <a:pt x="0" y="54"/>
                  <a:pt x="0" y="64"/>
                </a:cubicBezTo>
                <a:cubicBezTo>
                  <a:pt x="0" y="71"/>
                  <a:pt x="4" y="77"/>
                  <a:pt x="10" y="79"/>
                </a:cubicBezTo>
                <a:cubicBezTo>
                  <a:pt x="10" y="96"/>
                  <a:pt x="10" y="96"/>
                  <a:pt x="10" y="96"/>
                </a:cubicBezTo>
                <a:cubicBezTo>
                  <a:pt x="10" y="105"/>
                  <a:pt x="17" y="112"/>
                  <a:pt x="26" y="112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44" y="139"/>
                  <a:pt x="40" y="145"/>
                  <a:pt x="40" y="152"/>
                </a:cubicBezTo>
                <a:cubicBezTo>
                  <a:pt x="40" y="162"/>
                  <a:pt x="48" y="170"/>
                  <a:pt x="58" y="170"/>
                </a:cubicBezTo>
                <a:cubicBezTo>
                  <a:pt x="68" y="170"/>
                  <a:pt x="76" y="162"/>
                  <a:pt x="76" y="152"/>
                </a:cubicBezTo>
                <a:cubicBezTo>
                  <a:pt x="76" y="145"/>
                  <a:pt x="72" y="139"/>
                  <a:pt x="66" y="136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9" y="112"/>
                  <a:pt x="106" y="105"/>
                  <a:pt x="106" y="96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4" y="48"/>
                  <a:pt x="114" y="48"/>
                  <a:pt x="114" y="48"/>
                </a:cubicBezTo>
                <a:lnTo>
                  <a:pt x="8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508"/>
          <p:cNvSpPr>
            <a:spLocks noEditPoints="1"/>
          </p:cNvSpPr>
          <p:nvPr/>
        </p:nvSpPr>
        <p:spPr bwMode="auto">
          <a:xfrm>
            <a:off x="6223000" y="7689850"/>
            <a:ext cx="766763" cy="617538"/>
          </a:xfrm>
          <a:custGeom>
            <a:avLst/>
            <a:gdLst>
              <a:gd name="T0" fmla="*/ 0 w 483"/>
              <a:gd name="T1" fmla="*/ 389 h 389"/>
              <a:gd name="T2" fmla="*/ 483 w 483"/>
              <a:gd name="T3" fmla="*/ 389 h 389"/>
              <a:gd name="T4" fmla="*/ 483 w 483"/>
              <a:gd name="T5" fmla="*/ 292 h 389"/>
              <a:gd name="T6" fmla="*/ 0 w 483"/>
              <a:gd name="T7" fmla="*/ 292 h 389"/>
              <a:gd name="T8" fmla="*/ 0 w 483"/>
              <a:gd name="T9" fmla="*/ 389 h 389"/>
              <a:gd name="T10" fmla="*/ 48 w 483"/>
              <a:gd name="T11" fmla="*/ 316 h 389"/>
              <a:gd name="T12" fmla="*/ 96 w 483"/>
              <a:gd name="T13" fmla="*/ 316 h 389"/>
              <a:gd name="T14" fmla="*/ 96 w 483"/>
              <a:gd name="T15" fmla="*/ 365 h 389"/>
              <a:gd name="T16" fmla="*/ 48 w 483"/>
              <a:gd name="T17" fmla="*/ 365 h 389"/>
              <a:gd name="T18" fmla="*/ 48 w 483"/>
              <a:gd name="T19" fmla="*/ 316 h 389"/>
              <a:gd name="T20" fmla="*/ 0 w 483"/>
              <a:gd name="T21" fmla="*/ 0 h 389"/>
              <a:gd name="T22" fmla="*/ 0 w 483"/>
              <a:gd name="T23" fmla="*/ 97 h 389"/>
              <a:gd name="T24" fmla="*/ 483 w 483"/>
              <a:gd name="T25" fmla="*/ 97 h 389"/>
              <a:gd name="T26" fmla="*/ 483 w 483"/>
              <a:gd name="T27" fmla="*/ 0 h 389"/>
              <a:gd name="T28" fmla="*/ 0 w 483"/>
              <a:gd name="T29" fmla="*/ 0 h 389"/>
              <a:gd name="T30" fmla="*/ 96 w 483"/>
              <a:gd name="T31" fmla="*/ 73 h 389"/>
              <a:gd name="T32" fmla="*/ 48 w 483"/>
              <a:gd name="T33" fmla="*/ 73 h 389"/>
              <a:gd name="T34" fmla="*/ 48 w 483"/>
              <a:gd name="T35" fmla="*/ 24 h 389"/>
              <a:gd name="T36" fmla="*/ 96 w 483"/>
              <a:gd name="T37" fmla="*/ 24 h 389"/>
              <a:gd name="T38" fmla="*/ 96 w 483"/>
              <a:gd name="T39" fmla="*/ 73 h 389"/>
              <a:gd name="T40" fmla="*/ 0 w 483"/>
              <a:gd name="T41" fmla="*/ 243 h 389"/>
              <a:gd name="T42" fmla="*/ 483 w 483"/>
              <a:gd name="T43" fmla="*/ 243 h 389"/>
              <a:gd name="T44" fmla="*/ 483 w 483"/>
              <a:gd name="T45" fmla="*/ 146 h 389"/>
              <a:gd name="T46" fmla="*/ 0 w 483"/>
              <a:gd name="T47" fmla="*/ 146 h 389"/>
              <a:gd name="T48" fmla="*/ 0 w 483"/>
              <a:gd name="T49" fmla="*/ 243 h 389"/>
              <a:gd name="T50" fmla="*/ 48 w 483"/>
              <a:gd name="T51" fmla="*/ 170 h 389"/>
              <a:gd name="T52" fmla="*/ 96 w 483"/>
              <a:gd name="T53" fmla="*/ 170 h 389"/>
              <a:gd name="T54" fmla="*/ 96 w 483"/>
              <a:gd name="T55" fmla="*/ 219 h 389"/>
              <a:gd name="T56" fmla="*/ 48 w 483"/>
              <a:gd name="T57" fmla="*/ 219 h 389"/>
              <a:gd name="T58" fmla="*/ 48 w 483"/>
              <a:gd name="T59" fmla="*/ 17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3" h="389">
                <a:moveTo>
                  <a:pt x="0" y="389"/>
                </a:moveTo>
                <a:lnTo>
                  <a:pt x="483" y="389"/>
                </a:lnTo>
                <a:lnTo>
                  <a:pt x="483" y="292"/>
                </a:lnTo>
                <a:lnTo>
                  <a:pt x="0" y="292"/>
                </a:lnTo>
                <a:lnTo>
                  <a:pt x="0" y="389"/>
                </a:lnTo>
                <a:close/>
                <a:moveTo>
                  <a:pt x="48" y="316"/>
                </a:moveTo>
                <a:lnTo>
                  <a:pt x="96" y="316"/>
                </a:lnTo>
                <a:lnTo>
                  <a:pt x="96" y="365"/>
                </a:lnTo>
                <a:lnTo>
                  <a:pt x="48" y="365"/>
                </a:lnTo>
                <a:lnTo>
                  <a:pt x="48" y="316"/>
                </a:lnTo>
                <a:close/>
                <a:moveTo>
                  <a:pt x="0" y="0"/>
                </a:moveTo>
                <a:lnTo>
                  <a:pt x="0" y="97"/>
                </a:lnTo>
                <a:lnTo>
                  <a:pt x="483" y="97"/>
                </a:lnTo>
                <a:lnTo>
                  <a:pt x="483" y="0"/>
                </a:lnTo>
                <a:lnTo>
                  <a:pt x="0" y="0"/>
                </a:lnTo>
                <a:close/>
                <a:moveTo>
                  <a:pt x="96" y="73"/>
                </a:moveTo>
                <a:lnTo>
                  <a:pt x="48" y="73"/>
                </a:lnTo>
                <a:lnTo>
                  <a:pt x="48" y="24"/>
                </a:lnTo>
                <a:lnTo>
                  <a:pt x="96" y="24"/>
                </a:lnTo>
                <a:lnTo>
                  <a:pt x="96" y="73"/>
                </a:lnTo>
                <a:close/>
                <a:moveTo>
                  <a:pt x="0" y="243"/>
                </a:moveTo>
                <a:lnTo>
                  <a:pt x="483" y="243"/>
                </a:lnTo>
                <a:lnTo>
                  <a:pt x="483" y="146"/>
                </a:lnTo>
                <a:lnTo>
                  <a:pt x="0" y="146"/>
                </a:lnTo>
                <a:lnTo>
                  <a:pt x="0" y="243"/>
                </a:lnTo>
                <a:close/>
                <a:moveTo>
                  <a:pt x="48" y="170"/>
                </a:moveTo>
                <a:lnTo>
                  <a:pt x="96" y="170"/>
                </a:lnTo>
                <a:lnTo>
                  <a:pt x="96" y="219"/>
                </a:lnTo>
                <a:lnTo>
                  <a:pt x="48" y="219"/>
                </a:lnTo>
                <a:lnTo>
                  <a:pt x="48" y="17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8" name="グループ化 27"/>
          <p:cNvGrpSpPr/>
          <p:nvPr/>
        </p:nvGrpSpPr>
        <p:grpSpPr>
          <a:xfrm>
            <a:off x="3873500" y="7686675"/>
            <a:ext cx="769938" cy="620713"/>
            <a:chOff x="3873500" y="7686675"/>
            <a:chExt cx="769938" cy="620713"/>
          </a:xfrm>
        </p:grpSpPr>
        <p:sp>
          <p:nvSpPr>
            <p:cNvPr id="75" name="Freeform 1511"/>
            <p:cNvSpPr>
              <a:spLocks/>
            </p:cNvSpPr>
            <p:nvPr/>
          </p:nvSpPr>
          <p:spPr bwMode="auto">
            <a:xfrm>
              <a:off x="3873500" y="7686675"/>
              <a:ext cx="769938" cy="620713"/>
            </a:xfrm>
            <a:custGeom>
              <a:avLst/>
              <a:gdLst>
                <a:gd name="T0" fmla="*/ 50 w 100"/>
                <a:gd name="T1" fmla="*/ 0 h 80"/>
                <a:gd name="T2" fmla="*/ 0 w 100"/>
                <a:gd name="T3" fmla="*/ 17 h 80"/>
                <a:gd name="T4" fmla="*/ 50 w 100"/>
                <a:gd name="T5" fmla="*/ 80 h 80"/>
                <a:gd name="T6" fmla="*/ 50 w 100"/>
                <a:gd name="T7" fmla="*/ 80 h 80"/>
                <a:gd name="T8" fmla="*/ 50 w 100"/>
                <a:gd name="T9" fmla="*/ 80 h 80"/>
                <a:gd name="T10" fmla="*/ 67 w 100"/>
                <a:gd name="T11" fmla="*/ 59 h 80"/>
                <a:gd name="T12" fmla="*/ 62 w 100"/>
                <a:gd name="T13" fmla="*/ 46 h 80"/>
                <a:gd name="T14" fmla="*/ 82 w 100"/>
                <a:gd name="T15" fmla="*/ 26 h 80"/>
                <a:gd name="T16" fmla="*/ 91 w 100"/>
                <a:gd name="T17" fmla="*/ 28 h 80"/>
                <a:gd name="T18" fmla="*/ 100 w 100"/>
                <a:gd name="T19" fmla="*/ 17 h 80"/>
                <a:gd name="T20" fmla="*/ 50 w 100"/>
                <a:gd name="T2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80">
                  <a:moveTo>
                    <a:pt x="50" y="0"/>
                  </a:moveTo>
                  <a:cubicBezTo>
                    <a:pt x="21" y="0"/>
                    <a:pt x="2" y="16"/>
                    <a:pt x="0" y="1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4" y="56"/>
                    <a:pt x="62" y="51"/>
                    <a:pt x="62" y="46"/>
                  </a:cubicBezTo>
                  <a:cubicBezTo>
                    <a:pt x="62" y="35"/>
                    <a:pt x="71" y="26"/>
                    <a:pt x="82" y="26"/>
                  </a:cubicBezTo>
                  <a:cubicBezTo>
                    <a:pt x="85" y="26"/>
                    <a:pt x="89" y="27"/>
                    <a:pt x="91" y="2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8" y="16"/>
                    <a:pt x="79" y="0"/>
                    <a:pt x="5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1512"/>
            <p:cNvSpPr>
              <a:spLocks noEditPoints="1"/>
            </p:cNvSpPr>
            <p:nvPr/>
          </p:nvSpPr>
          <p:spPr bwMode="auto">
            <a:xfrm>
              <a:off x="4397375" y="7935913"/>
              <a:ext cx="215900" cy="371475"/>
            </a:xfrm>
            <a:custGeom>
              <a:avLst/>
              <a:gdLst>
                <a:gd name="T0" fmla="*/ 14 w 28"/>
                <a:gd name="T1" fmla="*/ 0 h 48"/>
                <a:gd name="T2" fmla="*/ 0 w 28"/>
                <a:gd name="T3" fmla="*/ 14 h 48"/>
                <a:gd name="T4" fmla="*/ 7 w 28"/>
                <a:gd name="T5" fmla="*/ 14 h 48"/>
                <a:gd name="T6" fmla="*/ 14 w 28"/>
                <a:gd name="T7" fmla="*/ 7 h 48"/>
                <a:gd name="T8" fmla="*/ 21 w 28"/>
                <a:gd name="T9" fmla="*/ 14 h 48"/>
                <a:gd name="T10" fmla="*/ 19 w 28"/>
                <a:gd name="T11" fmla="*/ 19 h 48"/>
                <a:gd name="T12" fmla="*/ 15 w 28"/>
                <a:gd name="T13" fmla="*/ 23 h 48"/>
                <a:gd name="T14" fmla="*/ 11 w 28"/>
                <a:gd name="T15" fmla="*/ 33 h 48"/>
                <a:gd name="T16" fmla="*/ 11 w 28"/>
                <a:gd name="T17" fmla="*/ 35 h 48"/>
                <a:gd name="T18" fmla="*/ 18 w 28"/>
                <a:gd name="T19" fmla="*/ 35 h 48"/>
                <a:gd name="T20" fmla="*/ 22 w 28"/>
                <a:gd name="T21" fmla="*/ 25 h 48"/>
                <a:gd name="T22" fmla="*/ 25 w 28"/>
                <a:gd name="T23" fmla="*/ 22 h 48"/>
                <a:gd name="T24" fmla="*/ 28 w 28"/>
                <a:gd name="T25" fmla="*/ 14 h 48"/>
                <a:gd name="T26" fmla="*/ 14 w 28"/>
                <a:gd name="T27" fmla="*/ 0 h 48"/>
                <a:gd name="T28" fmla="*/ 10 w 28"/>
                <a:gd name="T29" fmla="*/ 48 h 48"/>
                <a:gd name="T30" fmla="*/ 18 w 28"/>
                <a:gd name="T31" fmla="*/ 48 h 48"/>
                <a:gd name="T32" fmla="*/ 18 w 28"/>
                <a:gd name="T33" fmla="*/ 40 h 48"/>
                <a:gd name="T34" fmla="*/ 10 w 28"/>
                <a:gd name="T35" fmla="*/ 40 h 48"/>
                <a:gd name="T36" fmla="*/ 10 w 28"/>
                <a:gd name="T3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4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7"/>
                    <a:pt x="14" y="7"/>
                  </a:cubicBezTo>
                  <a:cubicBezTo>
                    <a:pt x="18" y="7"/>
                    <a:pt x="21" y="10"/>
                    <a:pt x="21" y="14"/>
                  </a:cubicBezTo>
                  <a:cubicBezTo>
                    <a:pt x="21" y="16"/>
                    <a:pt x="20" y="18"/>
                    <a:pt x="19" y="19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6"/>
                    <a:pt x="11" y="29"/>
                    <a:pt x="11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0"/>
                    <a:pt x="19" y="28"/>
                    <a:pt x="2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0"/>
                    <a:pt x="28" y="17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0" y="4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0" y="40"/>
                    <a:pt x="10" y="40"/>
                    <a:pt x="10" y="40"/>
                  </a:cubicBezTo>
                  <a:lnTo>
                    <a:pt x="10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9" name="Freeform 1515"/>
          <p:cNvSpPr>
            <a:spLocks noEditPoints="1"/>
          </p:cNvSpPr>
          <p:nvPr/>
        </p:nvSpPr>
        <p:spPr bwMode="auto">
          <a:xfrm>
            <a:off x="1524000" y="7686675"/>
            <a:ext cx="769938" cy="620713"/>
          </a:xfrm>
          <a:custGeom>
            <a:avLst/>
            <a:gdLst>
              <a:gd name="T0" fmla="*/ 86 w 100"/>
              <a:gd name="T1" fmla="*/ 80 h 80"/>
              <a:gd name="T2" fmla="*/ 94 w 100"/>
              <a:gd name="T3" fmla="*/ 80 h 80"/>
              <a:gd name="T4" fmla="*/ 94 w 100"/>
              <a:gd name="T5" fmla="*/ 72 h 80"/>
              <a:gd name="T6" fmla="*/ 86 w 100"/>
              <a:gd name="T7" fmla="*/ 72 h 80"/>
              <a:gd name="T8" fmla="*/ 86 w 100"/>
              <a:gd name="T9" fmla="*/ 80 h 80"/>
              <a:gd name="T10" fmla="*/ 50 w 100"/>
              <a:gd name="T11" fmla="*/ 0 h 80"/>
              <a:gd name="T12" fmla="*/ 0 w 100"/>
              <a:gd name="T13" fmla="*/ 17 h 80"/>
              <a:gd name="T14" fmla="*/ 50 w 100"/>
              <a:gd name="T15" fmla="*/ 80 h 80"/>
              <a:gd name="T16" fmla="*/ 50 w 100"/>
              <a:gd name="T17" fmla="*/ 80 h 80"/>
              <a:gd name="T18" fmla="*/ 50 w 100"/>
              <a:gd name="T19" fmla="*/ 80 h 80"/>
              <a:gd name="T20" fmla="*/ 78 w 100"/>
              <a:gd name="T21" fmla="*/ 45 h 80"/>
              <a:gd name="T22" fmla="*/ 78 w 100"/>
              <a:gd name="T23" fmla="*/ 24 h 80"/>
              <a:gd name="T24" fmla="*/ 95 w 100"/>
              <a:gd name="T25" fmla="*/ 24 h 80"/>
              <a:gd name="T26" fmla="*/ 100 w 100"/>
              <a:gd name="T27" fmla="*/ 17 h 80"/>
              <a:gd name="T28" fmla="*/ 50 w 100"/>
              <a:gd name="T29" fmla="*/ 0 h 80"/>
              <a:gd name="T30" fmla="*/ 86 w 100"/>
              <a:gd name="T31" fmla="*/ 64 h 80"/>
              <a:gd name="T32" fmla="*/ 94 w 100"/>
              <a:gd name="T33" fmla="*/ 64 h 80"/>
              <a:gd name="T34" fmla="*/ 94 w 100"/>
              <a:gd name="T35" fmla="*/ 32 h 80"/>
              <a:gd name="T36" fmla="*/ 86 w 100"/>
              <a:gd name="T37" fmla="*/ 32 h 80"/>
              <a:gd name="T38" fmla="*/ 86 w 100"/>
              <a:gd name="T39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" h="80">
                <a:moveTo>
                  <a:pt x="86" y="80"/>
                </a:moveTo>
                <a:cubicBezTo>
                  <a:pt x="94" y="80"/>
                  <a:pt x="94" y="80"/>
                  <a:pt x="94" y="80"/>
                </a:cubicBezTo>
                <a:cubicBezTo>
                  <a:pt x="94" y="72"/>
                  <a:pt x="94" y="72"/>
                  <a:pt x="94" y="72"/>
                </a:cubicBezTo>
                <a:cubicBezTo>
                  <a:pt x="86" y="72"/>
                  <a:pt x="86" y="72"/>
                  <a:pt x="86" y="72"/>
                </a:cubicBezTo>
                <a:lnTo>
                  <a:pt x="86" y="80"/>
                </a:lnTo>
                <a:close/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  <a:close/>
                <a:moveTo>
                  <a:pt x="86" y="64"/>
                </a:moveTo>
                <a:cubicBezTo>
                  <a:pt x="94" y="64"/>
                  <a:pt x="94" y="64"/>
                  <a:pt x="94" y="64"/>
                </a:cubicBezTo>
                <a:cubicBezTo>
                  <a:pt x="94" y="32"/>
                  <a:pt x="94" y="32"/>
                  <a:pt x="94" y="32"/>
                </a:cubicBezTo>
                <a:cubicBezTo>
                  <a:pt x="86" y="32"/>
                  <a:pt x="86" y="32"/>
                  <a:pt x="86" y="32"/>
                </a:cubicBezTo>
                <a:lnTo>
                  <a:pt x="86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0" name="グループ化 19"/>
          <p:cNvGrpSpPr/>
          <p:nvPr/>
        </p:nvGrpSpPr>
        <p:grpSpPr>
          <a:xfrm>
            <a:off x="15621000" y="5607050"/>
            <a:ext cx="769938" cy="619125"/>
            <a:chOff x="15621000" y="5607050"/>
            <a:chExt cx="769938" cy="619125"/>
          </a:xfrm>
        </p:grpSpPr>
        <p:sp>
          <p:nvSpPr>
            <p:cNvPr id="82" name="Freeform 1518"/>
            <p:cNvSpPr>
              <a:spLocks/>
            </p:cNvSpPr>
            <p:nvPr/>
          </p:nvSpPr>
          <p:spPr bwMode="auto">
            <a:xfrm>
              <a:off x="15621000" y="5607050"/>
              <a:ext cx="769938" cy="619125"/>
            </a:xfrm>
            <a:custGeom>
              <a:avLst/>
              <a:gdLst>
                <a:gd name="T0" fmla="*/ 50 w 100"/>
                <a:gd name="T1" fmla="*/ 0 h 80"/>
                <a:gd name="T2" fmla="*/ 0 w 100"/>
                <a:gd name="T3" fmla="*/ 17 h 80"/>
                <a:gd name="T4" fmla="*/ 50 w 100"/>
                <a:gd name="T5" fmla="*/ 80 h 80"/>
                <a:gd name="T6" fmla="*/ 50 w 100"/>
                <a:gd name="T7" fmla="*/ 80 h 80"/>
                <a:gd name="T8" fmla="*/ 50 w 100"/>
                <a:gd name="T9" fmla="*/ 80 h 80"/>
                <a:gd name="T10" fmla="*/ 78 w 100"/>
                <a:gd name="T11" fmla="*/ 45 h 80"/>
                <a:gd name="T12" fmla="*/ 78 w 100"/>
                <a:gd name="T13" fmla="*/ 24 h 80"/>
                <a:gd name="T14" fmla="*/ 95 w 100"/>
                <a:gd name="T15" fmla="*/ 24 h 80"/>
                <a:gd name="T16" fmla="*/ 100 w 100"/>
                <a:gd name="T17" fmla="*/ 17 h 80"/>
                <a:gd name="T18" fmla="*/ 50 w 100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80">
                  <a:moveTo>
                    <a:pt x="50" y="0"/>
                  </a:moveTo>
                  <a:cubicBezTo>
                    <a:pt x="21" y="0"/>
                    <a:pt x="2" y="16"/>
                    <a:pt x="0" y="1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8" y="16"/>
                    <a:pt x="79" y="0"/>
                    <a:pt x="5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1519"/>
            <p:cNvSpPr>
              <a:spLocks noEditPoints="1"/>
            </p:cNvSpPr>
            <p:nvPr/>
          </p:nvSpPr>
          <p:spPr bwMode="auto">
            <a:xfrm>
              <a:off x="16282988" y="5854700"/>
              <a:ext cx="61913" cy="371475"/>
            </a:xfrm>
            <a:custGeom>
              <a:avLst/>
              <a:gdLst>
                <a:gd name="T0" fmla="*/ 0 w 39"/>
                <a:gd name="T1" fmla="*/ 234 h 234"/>
                <a:gd name="T2" fmla="*/ 39 w 39"/>
                <a:gd name="T3" fmla="*/ 234 h 234"/>
                <a:gd name="T4" fmla="*/ 39 w 39"/>
                <a:gd name="T5" fmla="*/ 195 h 234"/>
                <a:gd name="T6" fmla="*/ 0 w 39"/>
                <a:gd name="T7" fmla="*/ 195 h 234"/>
                <a:gd name="T8" fmla="*/ 0 w 39"/>
                <a:gd name="T9" fmla="*/ 234 h 234"/>
                <a:gd name="T10" fmla="*/ 0 w 39"/>
                <a:gd name="T11" fmla="*/ 0 h 234"/>
                <a:gd name="T12" fmla="*/ 0 w 39"/>
                <a:gd name="T13" fmla="*/ 156 h 234"/>
                <a:gd name="T14" fmla="*/ 39 w 39"/>
                <a:gd name="T15" fmla="*/ 156 h 234"/>
                <a:gd name="T16" fmla="*/ 39 w 39"/>
                <a:gd name="T17" fmla="*/ 0 h 234"/>
                <a:gd name="T18" fmla="*/ 0 w 39"/>
                <a:gd name="T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34">
                  <a:moveTo>
                    <a:pt x="0" y="234"/>
                  </a:moveTo>
                  <a:lnTo>
                    <a:pt x="39" y="234"/>
                  </a:lnTo>
                  <a:lnTo>
                    <a:pt x="39" y="195"/>
                  </a:lnTo>
                  <a:lnTo>
                    <a:pt x="0" y="195"/>
                  </a:lnTo>
                  <a:lnTo>
                    <a:pt x="0" y="234"/>
                  </a:lnTo>
                  <a:close/>
                  <a:moveTo>
                    <a:pt x="0" y="0"/>
                  </a:moveTo>
                  <a:lnTo>
                    <a:pt x="0" y="156"/>
                  </a:lnTo>
                  <a:lnTo>
                    <a:pt x="39" y="156"/>
                  </a:lnTo>
                  <a:lnTo>
                    <a:pt x="3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13271500" y="5607050"/>
            <a:ext cx="769938" cy="619125"/>
            <a:chOff x="13271500" y="5607050"/>
            <a:chExt cx="769938" cy="619125"/>
          </a:xfrm>
        </p:grpSpPr>
        <p:sp>
          <p:nvSpPr>
            <p:cNvPr id="86" name="Freeform 1522"/>
            <p:cNvSpPr>
              <a:spLocks/>
            </p:cNvSpPr>
            <p:nvPr/>
          </p:nvSpPr>
          <p:spPr bwMode="auto">
            <a:xfrm>
              <a:off x="13271500" y="5607050"/>
              <a:ext cx="769938" cy="619125"/>
            </a:xfrm>
            <a:custGeom>
              <a:avLst/>
              <a:gdLst>
                <a:gd name="T0" fmla="*/ 50 w 100"/>
                <a:gd name="T1" fmla="*/ 0 h 80"/>
                <a:gd name="T2" fmla="*/ 0 w 100"/>
                <a:gd name="T3" fmla="*/ 17 h 80"/>
                <a:gd name="T4" fmla="*/ 50 w 100"/>
                <a:gd name="T5" fmla="*/ 80 h 80"/>
                <a:gd name="T6" fmla="*/ 50 w 100"/>
                <a:gd name="T7" fmla="*/ 80 h 80"/>
                <a:gd name="T8" fmla="*/ 50 w 100"/>
                <a:gd name="T9" fmla="*/ 80 h 80"/>
                <a:gd name="T10" fmla="*/ 78 w 100"/>
                <a:gd name="T11" fmla="*/ 45 h 80"/>
                <a:gd name="T12" fmla="*/ 78 w 100"/>
                <a:gd name="T13" fmla="*/ 24 h 80"/>
                <a:gd name="T14" fmla="*/ 95 w 100"/>
                <a:gd name="T15" fmla="*/ 24 h 80"/>
                <a:gd name="T16" fmla="*/ 100 w 100"/>
                <a:gd name="T17" fmla="*/ 17 h 80"/>
                <a:gd name="T18" fmla="*/ 50 w 100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80">
                  <a:moveTo>
                    <a:pt x="50" y="0"/>
                  </a:moveTo>
                  <a:cubicBezTo>
                    <a:pt x="21" y="0"/>
                    <a:pt x="2" y="16"/>
                    <a:pt x="0" y="1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8" y="16"/>
                    <a:pt x="79" y="0"/>
                    <a:pt x="5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1523"/>
            <p:cNvSpPr>
              <a:spLocks noEditPoints="1"/>
            </p:cNvSpPr>
            <p:nvPr/>
          </p:nvSpPr>
          <p:spPr bwMode="auto">
            <a:xfrm>
              <a:off x="13363575" y="5762625"/>
              <a:ext cx="631825" cy="463550"/>
            </a:xfrm>
            <a:custGeom>
              <a:avLst/>
              <a:gdLst>
                <a:gd name="T0" fmla="*/ 66 w 82"/>
                <a:gd name="T1" fmla="*/ 25 h 60"/>
                <a:gd name="T2" fmla="*/ 66 w 82"/>
                <a:gd name="T3" fmla="*/ 7 h 60"/>
                <a:gd name="T4" fmla="*/ 38 w 82"/>
                <a:gd name="T5" fmla="*/ 0 h 60"/>
                <a:gd name="T6" fmla="*/ 0 w 82"/>
                <a:gd name="T7" fmla="*/ 13 h 60"/>
                <a:gd name="T8" fmla="*/ 38 w 82"/>
                <a:gd name="T9" fmla="*/ 60 h 60"/>
                <a:gd name="T10" fmla="*/ 38 w 82"/>
                <a:gd name="T11" fmla="*/ 60 h 60"/>
                <a:gd name="T12" fmla="*/ 38 w 82"/>
                <a:gd name="T13" fmla="*/ 60 h 60"/>
                <a:gd name="T14" fmla="*/ 66 w 82"/>
                <a:gd name="T15" fmla="*/ 25 h 60"/>
                <a:gd name="T16" fmla="*/ 74 w 82"/>
                <a:gd name="T17" fmla="*/ 52 h 60"/>
                <a:gd name="T18" fmla="*/ 82 w 82"/>
                <a:gd name="T19" fmla="*/ 52 h 60"/>
                <a:gd name="T20" fmla="*/ 82 w 82"/>
                <a:gd name="T21" fmla="*/ 60 h 60"/>
                <a:gd name="T22" fmla="*/ 74 w 82"/>
                <a:gd name="T23" fmla="*/ 60 h 60"/>
                <a:gd name="T24" fmla="*/ 74 w 82"/>
                <a:gd name="T25" fmla="*/ 52 h 60"/>
                <a:gd name="T26" fmla="*/ 74 w 82"/>
                <a:gd name="T27" fmla="*/ 12 h 60"/>
                <a:gd name="T28" fmla="*/ 82 w 82"/>
                <a:gd name="T29" fmla="*/ 12 h 60"/>
                <a:gd name="T30" fmla="*/ 82 w 82"/>
                <a:gd name="T31" fmla="*/ 44 h 60"/>
                <a:gd name="T32" fmla="*/ 74 w 82"/>
                <a:gd name="T33" fmla="*/ 44 h 60"/>
                <a:gd name="T34" fmla="*/ 74 w 82"/>
                <a:gd name="T35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60">
                  <a:moveTo>
                    <a:pt x="66" y="25"/>
                  </a:moveTo>
                  <a:cubicBezTo>
                    <a:pt x="66" y="7"/>
                    <a:pt x="66" y="7"/>
                    <a:pt x="66" y="7"/>
                  </a:cubicBezTo>
                  <a:cubicBezTo>
                    <a:pt x="59" y="3"/>
                    <a:pt x="50" y="0"/>
                    <a:pt x="38" y="0"/>
                  </a:cubicBezTo>
                  <a:cubicBezTo>
                    <a:pt x="16" y="0"/>
                    <a:pt x="2" y="12"/>
                    <a:pt x="0" y="13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lnTo>
                    <a:pt x="66" y="25"/>
                  </a:lnTo>
                  <a:close/>
                  <a:moveTo>
                    <a:pt x="74" y="52"/>
                  </a:moveTo>
                  <a:cubicBezTo>
                    <a:pt x="82" y="52"/>
                    <a:pt x="82" y="52"/>
                    <a:pt x="82" y="52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74" y="60"/>
                    <a:pt x="74" y="60"/>
                    <a:pt x="74" y="60"/>
                  </a:cubicBezTo>
                  <a:lnTo>
                    <a:pt x="74" y="52"/>
                  </a:lnTo>
                  <a:close/>
                  <a:moveTo>
                    <a:pt x="74" y="12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74" y="44"/>
                    <a:pt x="74" y="44"/>
                    <a:pt x="74" y="44"/>
                  </a:cubicBezTo>
                  <a:lnTo>
                    <a:pt x="7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10922000" y="5607050"/>
            <a:ext cx="769938" cy="619125"/>
            <a:chOff x="10922000" y="5607050"/>
            <a:chExt cx="769938" cy="619125"/>
          </a:xfrm>
        </p:grpSpPr>
        <p:sp>
          <p:nvSpPr>
            <p:cNvPr id="90" name="Freeform 1526"/>
            <p:cNvSpPr>
              <a:spLocks/>
            </p:cNvSpPr>
            <p:nvPr/>
          </p:nvSpPr>
          <p:spPr bwMode="auto">
            <a:xfrm>
              <a:off x="10922000" y="5607050"/>
              <a:ext cx="769938" cy="619125"/>
            </a:xfrm>
            <a:custGeom>
              <a:avLst/>
              <a:gdLst>
                <a:gd name="T0" fmla="*/ 50 w 100"/>
                <a:gd name="T1" fmla="*/ 0 h 80"/>
                <a:gd name="T2" fmla="*/ 0 w 100"/>
                <a:gd name="T3" fmla="*/ 17 h 80"/>
                <a:gd name="T4" fmla="*/ 50 w 100"/>
                <a:gd name="T5" fmla="*/ 80 h 80"/>
                <a:gd name="T6" fmla="*/ 50 w 100"/>
                <a:gd name="T7" fmla="*/ 80 h 80"/>
                <a:gd name="T8" fmla="*/ 50 w 100"/>
                <a:gd name="T9" fmla="*/ 80 h 80"/>
                <a:gd name="T10" fmla="*/ 78 w 100"/>
                <a:gd name="T11" fmla="*/ 45 h 80"/>
                <a:gd name="T12" fmla="*/ 78 w 100"/>
                <a:gd name="T13" fmla="*/ 24 h 80"/>
                <a:gd name="T14" fmla="*/ 95 w 100"/>
                <a:gd name="T15" fmla="*/ 24 h 80"/>
                <a:gd name="T16" fmla="*/ 100 w 100"/>
                <a:gd name="T17" fmla="*/ 17 h 80"/>
                <a:gd name="T18" fmla="*/ 50 w 100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80">
                  <a:moveTo>
                    <a:pt x="50" y="0"/>
                  </a:moveTo>
                  <a:cubicBezTo>
                    <a:pt x="21" y="0"/>
                    <a:pt x="2" y="16"/>
                    <a:pt x="0" y="1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8" y="16"/>
                    <a:pt x="79" y="0"/>
                    <a:pt x="5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527"/>
            <p:cNvSpPr>
              <a:spLocks noEditPoints="1"/>
            </p:cNvSpPr>
            <p:nvPr/>
          </p:nvSpPr>
          <p:spPr bwMode="auto">
            <a:xfrm>
              <a:off x="11075988" y="5854700"/>
              <a:ext cx="569913" cy="371475"/>
            </a:xfrm>
            <a:custGeom>
              <a:avLst/>
              <a:gdLst>
                <a:gd name="T0" fmla="*/ 0 w 74"/>
                <a:gd name="T1" fmla="*/ 10 h 48"/>
                <a:gd name="T2" fmla="*/ 30 w 74"/>
                <a:gd name="T3" fmla="*/ 48 h 48"/>
                <a:gd name="T4" fmla="*/ 30 w 74"/>
                <a:gd name="T5" fmla="*/ 48 h 48"/>
                <a:gd name="T6" fmla="*/ 30 w 74"/>
                <a:gd name="T7" fmla="*/ 48 h 48"/>
                <a:gd name="T8" fmla="*/ 58 w 74"/>
                <a:gd name="T9" fmla="*/ 13 h 48"/>
                <a:gd name="T10" fmla="*/ 58 w 74"/>
                <a:gd name="T11" fmla="*/ 9 h 48"/>
                <a:gd name="T12" fmla="*/ 30 w 74"/>
                <a:gd name="T13" fmla="*/ 0 h 48"/>
                <a:gd name="T14" fmla="*/ 0 w 74"/>
                <a:gd name="T15" fmla="*/ 10 h 48"/>
                <a:gd name="T16" fmla="*/ 66 w 74"/>
                <a:gd name="T17" fmla="*/ 0 h 48"/>
                <a:gd name="T18" fmla="*/ 66 w 74"/>
                <a:gd name="T19" fmla="*/ 32 h 48"/>
                <a:gd name="T20" fmla="*/ 74 w 74"/>
                <a:gd name="T21" fmla="*/ 32 h 48"/>
                <a:gd name="T22" fmla="*/ 74 w 74"/>
                <a:gd name="T23" fmla="*/ 0 h 48"/>
                <a:gd name="T24" fmla="*/ 66 w 74"/>
                <a:gd name="T25" fmla="*/ 0 h 48"/>
                <a:gd name="T26" fmla="*/ 66 w 74"/>
                <a:gd name="T27" fmla="*/ 48 h 48"/>
                <a:gd name="T28" fmla="*/ 74 w 74"/>
                <a:gd name="T29" fmla="*/ 48 h 48"/>
                <a:gd name="T30" fmla="*/ 74 w 74"/>
                <a:gd name="T31" fmla="*/ 40 h 48"/>
                <a:gd name="T32" fmla="*/ 66 w 74"/>
                <a:gd name="T33" fmla="*/ 40 h 48"/>
                <a:gd name="T34" fmla="*/ 66 w 74"/>
                <a:gd name="T3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48">
                  <a:moveTo>
                    <a:pt x="0" y="10"/>
                  </a:move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4" y="6"/>
                    <a:pt x="44" y="0"/>
                    <a:pt x="30" y="0"/>
                  </a:cubicBezTo>
                  <a:cubicBezTo>
                    <a:pt x="13" y="0"/>
                    <a:pt x="1" y="10"/>
                    <a:pt x="0" y="10"/>
                  </a:cubicBezTo>
                  <a:close/>
                  <a:moveTo>
                    <a:pt x="66" y="0"/>
                  </a:moveTo>
                  <a:cubicBezTo>
                    <a:pt x="66" y="32"/>
                    <a:pt x="66" y="32"/>
                    <a:pt x="66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66" y="0"/>
                  </a:lnTo>
                  <a:close/>
                  <a:moveTo>
                    <a:pt x="66" y="48"/>
                  </a:moveTo>
                  <a:cubicBezTo>
                    <a:pt x="74" y="48"/>
                    <a:pt x="74" y="48"/>
                    <a:pt x="74" y="48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66" y="40"/>
                    <a:pt x="66" y="40"/>
                    <a:pt x="66" y="40"/>
                  </a:cubicBezTo>
                  <a:lnTo>
                    <a:pt x="6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8572500" y="5607050"/>
            <a:ext cx="769938" cy="619125"/>
            <a:chOff x="8572500" y="5607050"/>
            <a:chExt cx="769938" cy="619125"/>
          </a:xfrm>
        </p:grpSpPr>
        <p:sp>
          <p:nvSpPr>
            <p:cNvPr id="94" name="Freeform 1530"/>
            <p:cNvSpPr>
              <a:spLocks/>
            </p:cNvSpPr>
            <p:nvPr/>
          </p:nvSpPr>
          <p:spPr bwMode="auto">
            <a:xfrm>
              <a:off x="8572500" y="5607050"/>
              <a:ext cx="769938" cy="619125"/>
            </a:xfrm>
            <a:custGeom>
              <a:avLst/>
              <a:gdLst>
                <a:gd name="T0" fmla="*/ 50 w 100"/>
                <a:gd name="T1" fmla="*/ 0 h 80"/>
                <a:gd name="T2" fmla="*/ 0 w 100"/>
                <a:gd name="T3" fmla="*/ 17 h 80"/>
                <a:gd name="T4" fmla="*/ 50 w 100"/>
                <a:gd name="T5" fmla="*/ 80 h 80"/>
                <a:gd name="T6" fmla="*/ 50 w 100"/>
                <a:gd name="T7" fmla="*/ 80 h 80"/>
                <a:gd name="T8" fmla="*/ 50 w 100"/>
                <a:gd name="T9" fmla="*/ 80 h 80"/>
                <a:gd name="T10" fmla="*/ 78 w 100"/>
                <a:gd name="T11" fmla="*/ 45 h 80"/>
                <a:gd name="T12" fmla="*/ 78 w 100"/>
                <a:gd name="T13" fmla="*/ 24 h 80"/>
                <a:gd name="T14" fmla="*/ 95 w 100"/>
                <a:gd name="T15" fmla="*/ 24 h 80"/>
                <a:gd name="T16" fmla="*/ 100 w 100"/>
                <a:gd name="T17" fmla="*/ 17 h 80"/>
                <a:gd name="T18" fmla="*/ 50 w 100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80">
                  <a:moveTo>
                    <a:pt x="50" y="0"/>
                  </a:moveTo>
                  <a:cubicBezTo>
                    <a:pt x="21" y="0"/>
                    <a:pt x="2" y="16"/>
                    <a:pt x="0" y="1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8" y="16"/>
                    <a:pt x="79" y="0"/>
                    <a:pt x="5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531"/>
            <p:cNvSpPr>
              <a:spLocks noEditPoints="1"/>
            </p:cNvSpPr>
            <p:nvPr/>
          </p:nvSpPr>
          <p:spPr bwMode="auto">
            <a:xfrm>
              <a:off x="8780463" y="5854700"/>
              <a:ext cx="515938" cy="371475"/>
            </a:xfrm>
            <a:custGeom>
              <a:avLst/>
              <a:gdLst>
                <a:gd name="T0" fmla="*/ 0 w 67"/>
                <a:gd name="T1" fmla="*/ 20 h 48"/>
                <a:gd name="T2" fmla="*/ 23 w 67"/>
                <a:gd name="T3" fmla="*/ 48 h 48"/>
                <a:gd name="T4" fmla="*/ 23 w 67"/>
                <a:gd name="T5" fmla="*/ 48 h 48"/>
                <a:gd name="T6" fmla="*/ 23 w 67"/>
                <a:gd name="T7" fmla="*/ 48 h 48"/>
                <a:gd name="T8" fmla="*/ 46 w 67"/>
                <a:gd name="T9" fmla="*/ 20 h 48"/>
                <a:gd name="T10" fmla="*/ 23 w 67"/>
                <a:gd name="T11" fmla="*/ 12 h 48"/>
                <a:gd name="T12" fmla="*/ 0 w 67"/>
                <a:gd name="T13" fmla="*/ 20 h 48"/>
                <a:gd name="T14" fmla="*/ 59 w 67"/>
                <a:gd name="T15" fmla="*/ 48 h 48"/>
                <a:gd name="T16" fmla="*/ 67 w 67"/>
                <a:gd name="T17" fmla="*/ 48 h 48"/>
                <a:gd name="T18" fmla="*/ 67 w 67"/>
                <a:gd name="T19" fmla="*/ 40 h 48"/>
                <a:gd name="T20" fmla="*/ 59 w 67"/>
                <a:gd name="T21" fmla="*/ 40 h 48"/>
                <a:gd name="T22" fmla="*/ 59 w 67"/>
                <a:gd name="T23" fmla="*/ 48 h 48"/>
                <a:gd name="T24" fmla="*/ 59 w 67"/>
                <a:gd name="T25" fmla="*/ 0 h 48"/>
                <a:gd name="T26" fmla="*/ 59 w 67"/>
                <a:gd name="T27" fmla="*/ 32 h 48"/>
                <a:gd name="T28" fmla="*/ 67 w 67"/>
                <a:gd name="T29" fmla="*/ 32 h 48"/>
                <a:gd name="T30" fmla="*/ 67 w 67"/>
                <a:gd name="T31" fmla="*/ 0 h 48"/>
                <a:gd name="T32" fmla="*/ 59 w 67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48">
                  <a:moveTo>
                    <a:pt x="0" y="20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19"/>
                    <a:pt x="36" y="12"/>
                    <a:pt x="23" y="12"/>
                  </a:cubicBezTo>
                  <a:cubicBezTo>
                    <a:pt x="10" y="12"/>
                    <a:pt x="1" y="19"/>
                    <a:pt x="0" y="20"/>
                  </a:cubicBezTo>
                  <a:close/>
                  <a:moveTo>
                    <a:pt x="59" y="48"/>
                  </a:moveTo>
                  <a:cubicBezTo>
                    <a:pt x="67" y="48"/>
                    <a:pt x="67" y="48"/>
                    <a:pt x="67" y="48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59" y="40"/>
                    <a:pt x="59" y="40"/>
                    <a:pt x="59" y="40"/>
                  </a:cubicBezTo>
                  <a:lnTo>
                    <a:pt x="59" y="48"/>
                  </a:lnTo>
                  <a:close/>
                  <a:moveTo>
                    <a:pt x="59" y="0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8" name="Freeform 1534"/>
          <p:cNvSpPr>
            <a:spLocks noEditPoints="1"/>
          </p:cNvSpPr>
          <p:nvPr/>
        </p:nvSpPr>
        <p:spPr bwMode="auto">
          <a:xfrm>
            <a:off x="6218238" y="5592763"/>
            <a:ext cx="762000" cy="657225"/>
          </a:xfrm>
          <a:custGeom>
            <a:avLst/>
            <a:gdLst>
              <a:gd name="T0" fmla="*/ 186 w 186"/>
              <a:gd name="T1" fmla="*/ 44 h 160"/>
              <a:gd name="T2" fmla="*/ 93 w 186"/>
              <a:gd name="T3" fmla="*/ 12 h 160"/>
              <a:gd name="T4" fmla="*/ 60 w 186"/>
              <a:gd name="T5" fmla="*/ 16 h 160"/>
              <a:gd name="T6" fmla="*/ 142 w 186"/>
              <a:gd name="T7" fmla="*/ 98 h 160"/>
              <a:gd name="T8" fmla="*/ 186 w 186"/>
              <a:gd name="T9" fmla="*/ 44 h 160"/>
              <a:gd name="T10" fmla="*/ 23 w 186"/>
              <a:gd name="T11" fmla="*/ 0 h 160"/>
              <a:gd name="T12" fmla="*/ 13 w 186"/>
              <a:gd name="T13" fmla="*/ 10 h 160"/>
              <a:gd name="T14" fmla="*/ 29 w 186"/>
              <a:gd name="T15" fmla="*/ 26 h 160"/>
              <a:gd name="T16" fmla="*/ 0 w 186"/>
              <a:gd name="T17" fmla="*/ 44 h 160"/>
              <a:gd name="T18" fmla="*/ 93 w 186"/>
              <a:gd name="T19" fmla="*/ 160 h 160"/>
              <a:gd name="T20" fmla="*/ 93 w 186"/>
              <a:gd name="T21" fmla="*/ 160 h 160"/>
              <a:gd name="T22" fmla="*/ 93 w 186"/>
              <a:gd name="T23" fmla="*/ 160 h 160"/>
              <a:gd name="T24" fmla="*/ 124 w 186"/>
              <a:gd name="T25" fmla="*/ 121 h 160"/>
              <a:gd name="T26" fmla="*/ 151 w 186"/>
              <a:gd name="T27" fmla="*/ 148 h 160"/>
              <a:gd name="T28" fmla="*/ 161 w 186"/>
              <a:gd name="T29" fmla="*/ 137 h 160"/>
              <a:gd name="T30" fmla="*/ 23 w 186"/>
              <a:gd name="T3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6" h="160">
                <a:moveTo>
                  <a:pt x="186" y="44"/>
                </a:moveTo>
                <a:cubicBezTo>
                  <a:pt x="183" y="41"/>
                  <a:pt x="147" y="12"/>
                  <a:pt x="93" y="12"/>
                </a:cubicBezTo>
                <a:cubicBezTo>
                  <a:pt x="81" y="12"/>
                  <a:pt x="70" y="14"/>
                  <a:pt x="60" y="16"/>
                </a:cubicBezTo>
                <a:cubicBezTo>
                  <a:pt x="142" y="98"/>
                  <a:pt x="142" y="98"/>
                  <a:pt x="142" y="98"/>
                </a:cubicBezTo>
                <a:lnTo>
                  <a:pt x="186" y="44"/>
                </a:lnTo>
                <a:close/>
                <a:moveTo>
                  <a:pt x="23" y="0"/>
                </a:moveTo>
                <a:cubicBezTo>
                  <a:pt x="13" y="10"/>
                  <a:pt x="13" y="10"/>
                  <a:pt x="13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12" y="34"/>
                  <a:pt x="2" y="43"/>
                  <a:pt x="0" y="44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61" y="137"/>
                  <a:pt x="161" y="137"/>
                  <a:pt x="161" y="137"/>
                </a:cubicBezTo>
                <a:lnTo>
                  <a:pt x="23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1537"/>
          <p:cNvSpPr>
            <a:spLocks noEditPoints="1"/>
          </p:cNvSpPr>
          <p:nvPr/>
        </p:nvSpPr>
        <p:spPr bwMode="auto">
          <a:xfrm>
            <a:off x="3868738" y="5616576"/>
            <a:ext cx="763588" cy="614363"/>
          </a:xfrm>
          <a:custGeom>
            <a:avLst/>
            <a:gdLst>
              <a:gd name="T0" fmla="*/ 161 w 189"/>
              <a:gd name="T1" fmla="*/ 52 h 152"/>
              <a:gd name="T2" fmla="*/ 169 w 189"/>
              <a:gd name="T3" fmla="*/ 53 h 152"/>
              <a:gd name="T4" fmla="*/ 186 w 189"/>
              <a:gd name="T5" fmla="*/ 32 h 152"/>
              <a:gd name="T6" fmla="*/ 93 w 189"/>
              <a:gd name="T7" fmla="*/ 0 h 152"/>
              <a:gd name="T8" fmla="*/ 0 w 189"/>
              <a:gd name="T9" fmla="*/ 32 h 152"/>
              <a:gd name="T10" fmla="*/ 93 w 189"/>
              <a:gd name="T11" fmla="*/ 148 h 152"/>
              <a:gd name="T12" fmla="*/ 93 w 189"/>
              <a:gd name="T13" fmla="*/ 148 h 152"/>
              <a:gd name="T14" fmla="*/ 93 w 189"/>
              <a:gd name="T15" fmla="*/ 148 h 152"/>
              <a:gd name="T16" fmla="*/ 121 w 189"/>
              <a:gd name="T17" fmla="*/ 113 h 152"/>
              <a:gd name="T18" fmla="*/ 121 w 189"/>
              <a:gd name="T19" fmla="*/ 92 h 152"/>
              <a:gd name="T20" fmla="*/ 161 w 189"/>
              <a:gd name="T21" fmla="*/ 52 h 152"/>
              <a:gd name="T22" fmla="*/ 181 w 189"/>
              <a:gd name="T23" fmla="*/ 104 h 152"/>
              <a:gd name="T24" fmla="*/ 181 w 189"/>
              <a:gd name="T25" fmla="*/ 92 h 152"/>
              <a:gd name="T26" fmla="*/ 161 w 189"/>
              <a:gd name="T27" fmla="*/ 72 h 152"/>
              <a:gd name="T28" fmla="*/ 141 w 189"/>
              <a:gd name="T29" fmla="*/ 92 h 152"/>
              <a:gd name="T30" fmla="*/ 141 w 189"/>
              <a:gd name="T31" fmla="*/ 104 h 152"/>
              <a:gd name="T32" fmla="*/ 133 w 189"/>
              <a:gd name="T33" fmla="*/ 112 h 152"/>
              <a:gd name="T34" fmla="*/ 133 w 189"/>
              <a:gd name="T35" fmla="*/ 144 h 152"/>
              <a:gd name="T36" fmla="*/ 141 w 189"/>
              <a:gd name="T37" fmla="*/ 152 h 152"/>
              <a:gd name="T38" fmla="*/ 181 w 189"/>
              <a:gd name="T39" fmla="*/ 152 h 152"/>
              <a:gd name="T40" fmla="*/ 189 w 189"/>
              <a:gd name="T41" fmla="*/ 144 h 152"/>
              <a:gd name="T42" fmla="*/ 189 w 189"/>
              <a:gd name="T43" fmla="*/ 112 h 152"/>
              <a:gd name="T44" fmla="*/ 181 w 189"/>
              <a:gd name="T45" fmla="*/ 104 h 152"/>
              <a:gd name="T46" fmla="*/ 173 w 189"/>
              <a:gd name="T47" fmla="*/ 104 h 152"/>
              <a:gd name="T48" fmla="*/ 149 w 189"/>
              <a:gd name="T49" fmla="*/ 104 h 152"/>
              <a:gd name="T50" fmla="*/ 149 w 189"/>
              <a:gd name="T51" fmla="*/ 92 h 152"/>
              <a:gd name="T52" fmla="*/ 161 w 189"/>
              <a:gd name="T53" fmla="*/ 80 h 152"/>
              <a:gd name="T54" fmla="*/ 173 w 189"/>
              <a:gd name="T55" fmla="*/ 92 h 152"/>
              <a:gd name="T56" fmla="*/ 173 w 189"/>
              <a:gd name="T57" fmla="*/ 10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9" h="152">
                <a:moveTo>
                  <a:pt x="161" y="52"/>
                </a:moveTo>
                <a:cubicBezTo>
                  <a:pt x="164" y="52"/>
                  <a:pt x="167" y="52"/>
                  <a:pt x="169" y="53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1" y="70"/>
                  <a:pt x="139" y="52"/>
                  <a:pt x="161" y="52"/>
                </a:cubicBezTo>
                <a:close/>
                <a:moveTo>
                  <a:pt x="181" y="104"/>
                </a:moveTo>
                <a:cubicBezTo>
                  <a:pt x="181" y="92"/>
                  <a:pt x="181" y="92"/>
                  <a:pt x="181" y="92"/>
                </a:cubicBezTo>
                <a:cubicBezTo>
                  <a:pt x="181" y="81"/>
                  <a:pt x="172" y="72"/>
                  <a:pt x="161" y="72"/>
                </a:cubicBezTo>
                <a:cubicBezTo>
                  <a:pt x="150" y="72"/>
                  <a:pt x="141" y="81"/>
                  <a:pt x="141" y="92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37" y="104"/>
                  <a:pt x="133" y="108"/>
                  <a:pt x="133" y="112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8"/>
                  <a:pt x="137" y="152"/>
                  <a:pt x="141" y="152"/>
                </a:cubicBezTo>
                <a:cubicBezTo>
                  <a:pt x="181" y="152"/>
                  <a:pt x="181" y="152"/>
                  <a:pt x="181" y="152"/>
                </a:cubicBezTo>
                <a:cubicBezTo>
                  <a:pt x="185" y="152"/>
                  <a:pt x="189" y="148"/>
                  <a:pt x="189" y="144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9" y="108"/>
                  <a:pt x="185" y="104"/>
                  <a:pt x="181" y="104"/>
                </a:cubicBezTo>
                <a:close/>
                <a:moveTo>
                  <a:pt x="173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85"/>
                  <a:pt x="154" y="80"/>
                  <a:pt x="161" y="80"/>
                </a:cubicBezTo>
                <a:cubicBezTo>
                  <a:pt x="168" y="80"/>
                  <a:pt x="173" y="85"/>
                  <a:pt x="173" y="92"/>
                </a:cubicBezTo>
                <a:lnTo>
                  <a:pt x="173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1540"/>
          <p:cNvSpPr>
            <a:spLocks/>
          </p:cNvSpPr>
          <p:nvPr/>
        </p:nvSpPr>
        <p:spPr bwMode="auto">
          <a:xfrm>
            <a:off x="1519238" y="5616575"/>
            <a:ext cx="762000" cy="609600"/>
          </a:xfrm>
          <a:custGeom>
            <a:avLst/>
            <a:gdLst>
              <a:gd name="T0" fmla="*/ 93 w 186"/>
              <a:gd name="T1" fmla="*/ 148 h 148"/>
              <a:gd name="T2" fmla="*/ 186 w 186"/>
              <a:gd name="T3" fmla="*/ 32 h 148"/>
              <a:gd name="T4" fmla="*/ 93 w 186"/>
              <a:gd name="T5" fmla="*/ 0 h 148"/>
              <a:gd name="T6" fmla="*/ 0 w 186"/>
              <a:gd name="T7" fmla="*/ 32 h 148"/>
              <a:gd name="T8" fmla="*/ 93 w 186"/>
              <a:gd name="T9" fmla="*/ 148 h 148"/>
              <a:gd name="T10" fmla="*/ 93 w 186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6" h="148">
                <a:moveTo>
                  <a:pt x="93" y="148"/>
                </a:move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/>
          <p:cNvGrpSpPr/>
          <p:nvPr/>
        </p:nvGrpSpPr>
        <p:grpSpPr>
          <a:xfrm>
            <a:off x="15616238" y="3560763"/>
            <a:ext cx="763588" cy="614363"/>
            <a:chOff x="15616238" y="3560763"/>
            <a:chExt cx="763588" cy="614363"/>
          </a:xfrm>
        </p:grpSpPr>
        <p:sp>
          <p:nvSpPr>
            <p:cNvPr id="107" name="Freeform 1543"/>
            <p:cNvSpPr>
              <a:spLocks/>
            </p:cNvSpPr>
            <p:nvPr/>
          </p:nvSpPr>
          <p:spPr bwMode="auto">
            <a:xfrm>
              <a:off x="15616238" y="3560763"/>
              <a:ext cx="750888" cy="598488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121 w 186"/>
                <a:gd name="T7" fmla="*/ 113 h 148"/>
                <a:gd name="T8" fmla="*/ 121 w 186"/>
                <a:gd name="T9" fmla="*/ 92 h 148"/>
                <a:gd name="T10" fmla="*/ 161 w 186"/>
                <a:gd name="T11" fmla="*/ 52 h 148"/>
                <a:gd name="T12" fmla="*/ 169 w 186"/>
                <a:gd name="T13" fmla="*/ 53 h 148"/>
                <a:gd name="T14" fmla="*/ 186 w 186"/>
                <a:gd name="T15" fmla="*/ 32 h 148"/>
                <a:gd name="T16" fmla="*/ 93 w 186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1" y="70"/>
                    <a:pt x="139" y="52"/>
                    <a:pt x="161" y="52"/>
                  </a:cubicBezTo>
                  <a:cubicBezTo>
                    <a:pt x="164" y="52"/>
                    <a:pt x="167" y="52"/>
                    <a:pt x="169" y="53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1544"/>
            <p:cNvSpPr>
              <a:spLocks noEditPoints="1"/>
            </p:cNvSpPr>
            <p:nvPr/>
          </p:nvSpPr>
          <p:spPr bwMode="auto">
            <a:xfrm>
              <a:off x="15717838" y="3722688"/>
              <a:ext cx="661988" cy="452438"/>
            </a:xfrm>
            <a:custGeom>
              <a:avLst/>
              <a:gdLst>
                <a:gd name="T0" fmla="*/ 156 w 164"/>
                <a:gd name="T1" fmla="*/ 64 h 112"/>
                <a:gd name="T2" fmla="*/ 156 w 164"/>
                <a:gd name="T3" fmla="*/ 52 h 112"/>
                <a:gd name="T4" fmla="*/ 136 w 164"/>
                <a:gd name="T5" fmla="*/ 32 h 112"/>
                <a:gd name="T6" fmla="*/ 116 w 164"/>
                <a:gd name="T7" fmla="*/ 52 h 112"/>
                <a:gd name="T8" fmla="*/ 116 w 164"/>
                <a:gd name="T9" fmla="*/ 64 h 112"/>
                <a:gd name="T10" fmla="*/ 108 w 164"/>
                <a:gd name="T11" fmla="*/ 72 h 112"/>
                <a:gd name="T12" fmla="*/ 108 w 164"/>
                <a:gd name="T13" fmla="*/ 104 h 112"/>
                <a:gd name="T14" fmla="*/ 116 w 164"/>
                <a:gd name="T15" fmla="*/ 112 h 112"/>
                <a:gd name="T16" fmla="*/ 156 w 164"/>
                <a:gd name="T17" fmla="*/ 112 h 112"/>
                <a:gd name="T18" fmla="*/ 164 w 164"/>
                <a:gd name="T19" fmla="*/ 104 h 112"/>
                <a:gd name="T20" fmla="*/ 164 w 164"/>
                <a:gd name="T21" fmla="*/ 72 h 112"/>
                <a:gd name="T22" fmla="*/ 156 w 164"/>
                <a:gd name="T23" fmla="*/ 64 h 112"/>
                <a:gd name="T24" fmla="*/ 148 w 164"/>
                <a:gd name="T25" fmla="*/ 64 h 112"/>
                <a:gd name="T26" fmla="*/ 124 w 164"/>
                <a:gd name="T27" fmla="*/ 64 h 112"/>
                <a:gd name="T28" fmla="*/ 124 w 164"/>
                <a:gd name="T29" fmla="*/ 52 h 112"/>
                <a:gd name="T30" fmla="*/ 136 w 164"/>
                <a:gd name="T31" fmla="*/ 40 h 112"/>
                <a:gd name="T32" fmla="*/ 148 w 164"/>
                <a:gd name="T33" fmla="*/ 52 h 112"/>
                <a:gd name="T34" fmla="*/ 148 w 164"/>
                <a:gd name="T35" fmla="*/ 64 h 112"/>
                <a:gd name="T36" fmla="*/ 0 w 164"/>
                <a:gd name="T37" fmla="*/ 24 h 112"/>
                <a:gd name="T38" fmla="*/ 68 w 164"/>
                <a:gd name="T39" fmla="*/ 108 h 112"/>
                <a:gd name="T40" fmla="*/ 96 w 164"/>
                <a:gd name="T41" fmla="*/ 73 h 112"/>
                <a:gd name="T42" fmla="*/ 96 w 164"/>
                <a:gd name="T43" fmla="*/ 52 h 112"/>
                <a:gd name="T44" fmla="*/ 122 w 164"/>
                <a:gd name="T45" fmla="*/ 14 h 112"/>
                <a:gd name="T46" fmla="*/ 68 w 164"/>
                <a:gd name="T47" fmla="*/ 0 h 112"/>
                <a:gd name="T48" fmla="*/ 0 w 164"/>
                <a:gd name="T49" fmla="*/ 2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112">
                  <a:moveTo>
                    <a:pt x="156" y="64"/>
                  </a:moveTo>
                  <a:cubicBezTo>
                    <a:pt x="156" y="52"/>
                    <a:pt x="156" y="52"/>
                    <a:pt x="156" y="52"/>
                  </a:cubicBezTo>
                  <a:cubicBezTo>
                    <a:pt x="156" y="41"/>
                    <a:pt x="147" y="32"/>
                    <a:pt x="136" y="32"/>
                  </a:cubicBezTo>
                  <a:cubicBezTo>
                    <a:pt x="125" y="32"/>
                    <a:pt x="116" y="41"/>
                    <a:pt x="116" y="52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2" y="64"/>
                    <a:pt x="108" y="68"/>
                    <a:pt x="108" y="72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108" y="108"/>
                    <a:pt x="112" y="112"/>
                    <a:pt x="116" y="112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60" y="112"/>
                    <a:pt x="164" y="108"/>
                    <a:pt x="164" y="104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4" y="68"/>
                    <a:pt x="160" y="64"/>
                    <a:pt x="156" y="64"/>
                  </a:cubicBezTo>
                  <a:close/>
                  <a:moveTo>
                    <a:pt x="148" y="64"/>
                  </a:moveTo>
                  <a:cubicBezTo>
                    <a:pt x="124" y="64"/>
                    <a:pt x="124" y="64"/>
                    <a:pt x="124" y="64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4" y="45"/>
                    <a:pt x="129" y="40"/>
                    <a:pt x="136" y="40"/>
                  </a:cubicBezTo>
                  <a:cubicBezTo>
                    <a:pt x="143" y="40"/>
                    <a:pt x="148" y="45"/>
                    <a:pt x="148" y="52"/>
                  </a:cubicBezTo>
                  <a:lnTo>
                    <a:pt x="148" y="64"/>
                  </a:lnTo>
                  <a:close/>
                  <a:moveTo>
                    <a:pt x="0" y="24"/>
                  </a:moveTo>
                  <a:cubicBezTo>
                    <a:pt x="68" y="108"/>
                    <a:pt x="68" y="108"/>
                    <a:pt x="68" y="10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35"/>
                    <a:pt x="107" y="20"/>
                    <a:pt x="122" y="14"/>
                  </a:cubicBezTo>
                  <a:cubicBezTo>
                    <a:pt x="110" y="8"/>
                    <a:pt x="92" y="0"/>
                    <a:pt x="68" y="0"/>
                  </a:cubicBezTo>
                  <a:cubicBezTo>
                    <a:pt x="30" y="0"/>
                    <a:pt x="4" y="21"/>
                    <a:pt x="0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13266738" y="3562351"/>
            <a:ext cx="762000" cy="608013"/>
            <a:chOff x="13266738" y="3562351"/>
            <a:chExt cx="762000" cy="608013"/>
          </a:xfrm>
        </p:grpSpPr>
        <p:sp>
          <p:nvSpPr>
            <p:cNvPr id="111" name="Freeform 1547"/>
            <p:cNvSpPr>
              <a:spLocks/>
            </p:cNvSpPr>
            <p:nvPr/>
          </p:nvSpPr>
          <p:spPr bwMode="auto">
            <a:xfrm>
              <a:off x="13266738" y="3562351"/>
              <a:ext cx="762000" cy="608013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93 w 186"/>
                <a:gd name="T7" fmla="*/ 148 h 148"/>
                <a:gd name="T8" fmla="*/ 93 w 186"/>
                <a:gd name="T9" fmla="*/ 148 h 148"/>
                <a:gd name="T10" fmla="*/ 186 w 186"/>
                <a:gd name="T11" fmla="*/ 32 h 148"/>
                <a:gd name="T12" fmla="*/ 93 w 1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1548"/>
            <p:cNvSpPr>
              <a:spLocks/>
            </p:cNvSpPr>
            <p:nvPr/>
          </p:nvSpPr>
          <p:spPr bwMode="auto">
            <a:xfrm>
              <a:off x="13369925" y="3725863"/>
              <a:ext cx="557213" cy="444500"/>
            </a:xfrm>
            <a:custGeom>
              <a:avLst/>
              <a:gdLst>
                <a:gd name="T0" fmla="*/ 0 w 136"/>
                <a:gd name="T1" fmla="*/ 24 h 108"/>
                <a:gd name="T2" fmla="*/ 68 w 136"/>
                <a:gd name="T3" fmla="*/ 108 h 108"/>
                <a:gd name="T4" fmla="*/ 68 w 136"/>
                <a:gd name="T5" fmla="*/ 108 h 108"/>
                <a:gd name="T6" fmla="*/ 68 w 136"/>
                <a:gd name="T7" fmla="*/ 108 h 108"/>
                <a:gd name="T8" fmla="*/ 136 w 136"/>
                <a:gd name="T9" fmla="*/ 24 h 108"/>
                <a:gd name="T10" fmla="*/ 68 w 136"/>
                <a:gd name="T11" fmla="*/ 0 h 108"/>
                <a:gd name="T12" fmla="*/ 0 w 136"/>
                <a:gd name="T13" fmla="*/ 2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08">
                  <a:moveTo>
                    <a:pt x="0" y="24"/>
                  </a:moveTo>
                  <a:cubicBezTo>
                    <a:pt x="68" y="108"/>
                    <a:pt x="68" y="108"/>
                    <a:pt x="68" y="108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2" y="21"/>
                    <a:pt x="106" y="0"/>
                    <a:pt x="68" y="0"/>
                  </a:cubicBezTo>
                  <a:cubicBezTo>
                    <a:pt x="29" y="0"/>
                    <a:pt x="4" y="21"/>
                    <a:pt x="0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10917238" y="3560763"/>
            <a:ext cx="763587" cy="614363"/>
            <a:chOff x="10917238" y="3560763"/>
            <a:chExt cx="763587" cy="614363"/>
          </a:xfrm>
        </p:grpSpPr>
        <p:sp>
          <p:nvSpPr>
            <p:cNvPr id="115" name="Freeform 1551"/>
            <p:cNvSpPr>
              <a:spLocks/>
            </p:cNvSpPr>
            <p:nvPr/>
          </p:nvSpPr>
          <p:spPr bwMode="auto">
            <a:xfrm>
              <a:off x="10917238" y="3560763"/>
              <a:ext cx="750888" cy="598488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121 w 186"/>
                <a:gd name="T7" fmla="*/ 113 h 148"/>
                <a:gd name="T8" fmla="*/ 121 w 186"/>
                <a:gd name="T9" fmla="*/ 92 h 148"/>
                <a:gd name="T10" fmla="*/ 161 w 186"/>
                <a:gd name="T11" fmla="*/ 52 h 148"/>
                <a:gd name="T12" fmla="*/ 169 w 186"/>
                <a:gd name="T13" fmla="*/ 53 h 148"/>
                <a:gd name="T14" fmla="*/ 186 w 186"/>
                <a:gd name="T15" fmla="*/ 32 h 148"/>
                <a:gd name="T16" fmla="*/ 93 w 186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1" y="70"/>
                    <a:pt x="139" y="52"/>
                    <a:pt x="161" y="52"/>
                  </a:cubicBezTo>
                  <a:cubicBezTo>
                    <a:pt x="164" y="52"/>
                    <a:pt x="167" y="52"/>
                    <a:pt x="169" y="53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1552"/>
            <p:cNvSpPr>
              <a:spLocks noEditPoints="1"/>
            </p:cNvSpPr>
            <p:nvPr/>
          </p:nvSpPr>
          <p:spPr bwMode="auto">
            <a:xfrm>
              <a:off x="11058525" y="3786188"/>
              <a:ext cx="622300" cy="388938"/>
            </a:xfrm>
            <a:custGeom>
              <a:avLst/>
              <a:gdLst>
                <a:gd name="T0" fmla="*/ 146 w 154"/>
                <a:gd name="T1" fmla="*/ 48 h 96"/>
                <a:gd name="T2" fmla="*/ 146 w 154"/>
                <a:gd name="T3" fmla="*/ 36 h 96"/>
                <a:gd name="T4" fmla="*/ 126 w 154"/>
                <a:gd name="T5" fmla="*/ 16 h 96"/>
                <a:gd name="T6" fmla="*/ 106 w 154"/>
                <a:gd name="T7" fmla="*/ 36 h 96"/>
                <a:gd name="T8" fmla="*/ 106 w 154"/>
                <a:gd name="T9" fmla="*/ 48 h 96"/>
                <a:gd name="T10" fmla="*/ 98 w 154"/>
                <a:gd name="T11" fmla="*/ 56 h 96"/>
                <a:gd name="T12" fmla="*/ 98 w 154"/>
                <a:gd name="T13" fmla="*/ 88 h 96"/>
                <a:gd name="T14" fmla="*/ 106 w 154"/>
                <a:gd name="T15" fmla="*/ 96 h 96"/>
                <a:gd name="T16" fmla="*/ 146 w 154"/>
                <a:gd name="T17" fmla="*/ 96 h 96"/>
                <a:gd name="T18" fmla="*/ 154 w 154"/>
                <a:gd name="T19" fmla="*/ 88 h 96"/>
                <a:gd name="T20" fmla="*/ 154 w 154"/>
                <a:gd name="T21" fmla="*/ 56 h 96"/>
                <a:gd name="T22" fmla="*/ 146 w 154"/>
                <a:gd name="T23" fmla="*/ 48 h 96"/>
                <a:gd name="T24" fmla="*/ 138 w 154"/>
                <a:gd name="T25" fmla="*/ 48 h 96"/>
                <a:gd name="T26" fmla="*/ 114 w 154"/>
                <a:gd name="T27" fmla="*/ 48 h 96"/>
                <a:gd name="T28" fmla="*/ 114 w 154"/>
                <a:gd name="T29" fmla="*/ 36 h 96"/>
                <a:gd name="T30" fmla="*/ 126 w 154"/>
                <a:gd name="T31" fmla="*/ 24 h 96"/>
                <a:gd name="T32" fmla="*/ 138 w 154"/>
                <a:gd name="T33" fmla="*/ 36 h 96"/>
                <a:gd name="T34" fmla="*/ 138 w 154"/>
                <a:gd name="T35" fmla="*/ 48 h 96"/>
                <a:gd name="T36" fmla="*/ 0 w 154"/>
                <a:gd name="T37" fmla="*/ 20 h 96"/>
                <a:gd name="T38" fmla="*/ 58 w 154"/>
                <a:gd name="T39" fmla="*/ 92 h 96"/>
                <a:gd name="T40" fmla="*/ 86 w 154"/>
                <a:gd name="T41" fmla="*/ 57 h 96"/>
                <a:gd name="T42" fmla="*/ 86 w 154"/>
                <a:gd name="T43" fmla="*/ 36 h 96"/>
                <a:gd name="T44" fmla="*/ 97 w 154"/>
                <a:gd name="T45" fmla="*/ 9 h 96"/>
                <a:gd name="T46" fmla="*/ 58 w 154"/>
                <a:gd name="T47" fmla="*/ 0 h 96"/>
                <a:gd name="T48" fmla="*/ 0 w 154"/>
                <a:gd name="T49" fmla="*/ 2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4" h="96">
                  <a:moveTo>
                    <a:pt x="146" y="48"/>
                  </a:moveTo>
                  <a:cubicBezTo>
                    <a:pt x="146" y="36"/>
                    <a:pt x="146" y="36"/>
                    <a:pt x="146" y="36"/>
                  </a:cubicBezTo>
                  <a:cubicBezTo>
                    <a:pt x="146" y="25"/>
                    <a:pt x="137" y="16"/>
                    <a:pt x="126" y="16"/>
                  </a:cubicBezTo>
                  <a:cubicBezTo>
                    <a:pt x="115" y="16"/>
                    <a:pt x="106" y="25"/>
                    <a:pt x="106" y="36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2" y="48"/>
                    <a:pt x="98" y="52"/>
                    <a:pt x="98" y="56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2"/>
                    <a:pt x="102" y="96"/>
                    <a:pt x="106" y="96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50" y="96"/>
                    <a:pt x="154" y="92"/>
                    <a:pt x="154" y="88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4" y="52"/>
                    <a:pt x="150" y="48"/>
                    <a:pt x="146" y="48"/>
                  </a:cubicBezTo>
                  <a:close/>
                  <a:moveTo>
                    <a:pt x="138" y="48"/>
                  </a:moveTo>
                  <a:cubicBezTo>
                    <a:pt x="114" y="48"/>
                    <a:pt x="114" y="48"/>
                    <a:pt x="114" y="48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4" y="29"/>
                    <a:pt x="119" y="24"/>
                    <a:pt x="126" y="24"/>
                  </a:cubicBezTo>
                  <a:cubicBezTo>
                    <a:pt x="133" y="24"/>
                    <a:pt x="138" y="29"/>
                    <a:pt x="138" y="36"/>
                  </a:cubicBezTo>
                  <a:lnTo>
                    <a:pt x="138" y="48"/>
                  </a:lnTo>
                  <a:close/>
                  <a:moveTo>
                    <a:pt x="0" y="20"/>
                  </a:moveTo>
                  <a:cubicBezTo>
                    <a:pt x="58" y="92"/>
                    <a:pt x="58" y="92"/>
                    <a:pt x="58" y="92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26"/>
                    <a:pt x="90" y="16"/>
                    <a:pt x="97" y="9"/>
                  </a:cubicBezTo>
                  <a:cubicBezTo>
                    <a:pt x="87" y="4"/>
                    <a:pt x="74" y="0"/>
                    <a:pt x="58" y="0"/>
                  </a:cubicBezTo>
                  <a:cubicBezTo>
                    <a:pt x="25" y="0"/>
                    <a:pt x="3" y="18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8567738" y="3562351"/>
            <a:ext cx="762000" cy="608013"/>
            <a:chOff x="8567738" y="3562351"/>
            <a:chExt cx="762000" cy="608013"/>
          </a:xfrm>
        </p:grpSpPr>
        <p:sp>
          <p:nvSpPr>
            <p:cNvPr id="119" name="Freeform 1555"/>
            <p:cNvSpPr>
              <a:spLocks/>
            </p:cNvSpPr>
            <p:nvPr/>
          </p:nvSpPr>
          <p:spPr bwMode="auto">
            <a:xfrm>
              <a:off x="8567738" y="3562351"/>
              <a:ext cx="762000" cy="608013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93 w 186"/>
                <a:gd name="T7" fmla="*/ 148 h 148"/>
                <a:gd name="T8" fmla="*/ 93 w 186"/>
                <a:gd name="T9" fmla="*/ 148 h 148"/>
                <a:gd name="T10" fmla="*/ 186 w 186"/>
                <a:gd name="T11" fmla="*/ 32 h 148"/>
                <a:gd name="T12" fmla="*/ 93 w 1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1556"/>
            <p:cNvSpPr>
              <a:spLocks/>
            </p:cNvSpPr>
            <p:nvPr/>
          </p:nvSpPr>
          <p:spPr bwMode="auto">
            <a:xfrm>
              <a:off x="8712200" y="3790951"/>
              <a:ext cx="474663" cy="379413"/>
            </a:xfrm>
            <a:custGeom>
              <a:avLst/>
              <a:gdLst>
                <a:gd name="T0" fmla="*/ 0 w 116"/>
                <a:gd name="T1" fmla="*/ 20 h 92"/>
                <a:gd name="T2" fmla="*/ 58 w 116"/>
                <a:gd name="T3" fmla="*/ 92 h 92"/>
                <a:gd name="T4" fmla="*/ 58 w 116"/>
                <a:gd name="T5" fmla="*/ 92 h 92"/>
                <a:gd name="T6" fmla="*/ 58 w 116"/>
                <a:gd name="T7" fmla="*/ 92 h 92"/>
                <a:gd name="T8" fmla="*/ 116 w 116"/>
                <a:gd name="T9" fmla="*/ 20 h 92"/>
                <a:gd name="T10" fmla="*/ 58 w 116"/>
                <a:gd name="T11" fmla="*/ 0 h 92"/>
                <a:gd name="T12" fmla="*/ 0 w 116"/>
                <a:gd name="T13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92">
                  <a:moveTo>
                    <a:pt x="0" y="20"/>
                  </a:move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3" y="18"/>
                    <a:pt x="91" y="0"/>
                    <a:pt x="58" y="0"/>
                  </a:cubicBezTo>
                  <a:cubicBezTo>
                    <a:pt x="25" y="0"/>
                    <a:pt x="3" y="18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218238" y="3560763"/>
            <a:ext cx="763587" cy="614362"/>
            <a:chOff x="6218238" y="3560763"/>
            <a:chExt cx="763587" cy="614362"/>
          </a:xfrm>
        </p:grpSpPr>
        <p:sp>
          <p:nvSpPr>
            <p:cNvPr id="123" name="Freeform 1559"/>
            <p:cNvSpPr>
              <a:spLocks/>
            </p:cNvSpPr>
            <p:nvPr/>
          </p:nvSpPr>
          <p:spPr bwMode="auto">
            <a:xfrm>
              <a:off x="6218238" y="3560763"/>
              <a:ext cx="750888" cy="598488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121 w 186"/>
                <a:gd name="T7" fmla="*/ 113 h 148"/>
                <a:gd name="T8" fmla="*/ 121 w 186"/>
                <a:gd name="T9" fmla="*/ 92 h 148"/>
                <a:gd name="T10" fmla="*/ 161 w 186"/>
                <a:gd name="T11" fmla="*/ 52 h 148"/>
                <a:gd name="T12" fmla="*/ 169 w 186"/>
                <a:gd name="T13" fmla="*/ 53 h 148"/>
                <a:gd name="T14" fmla="*/ 186 w 186"/>
                <a:gd name="T15" fmla="*/ 32 h 148"/>
                <a:gd name="T16" fmla="*/ 93 w 186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1" y="70"/>
                    <a:pt x="139" y="52"/>
                    <a:pt x="161" y="52"/>
                  </a:cubicBezTo>
                  <a:cubicBezTo>
                    <a:pt x="164" y="52"/>
                    <a:pt x="167" y="52"/>
                    <a:pt x="169" y="53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1560"/>
            <p:cNvSpPr>
              <a:spLocks noEditPoints="1"/>
            </p:cNvSpPr>
            <p:nvPr/>
          </p:nvSpPr>
          <p:spPr bwMode="auto">
            <a:xfrm>
              <a:off x="6419850" y="3851275"/>
              <a:ext cx="561975" cy="323850"/>
            </a:xfrm>
            <a:custGeom>
              <a:avLst/>
              <a:gdLst>
                <a:gd name="T0" fmla="*/ 131 w 139"/>
                <a:gd name="T1" fmla="*/ 32 h 80"/>
                <a:gd name="T2" fmla="*/ 131 w 139"/>
                <a:gd name="T3" fmla="*/ 20 h 80"/>
                <a:gd name="T4" fmla="*/ 111 w 139"/>
                <a:gd name="T5" fmla="*/ 0 h 80"/>
                <a:gd name="T6" fmla="*/ 91 w 139"/>
                <a:gd name="T7" fmla="*/ 20 h 80"/>
                <a:gd name="T8" fmla="*/ 91 w 139"/>
                <a:gd name="T9" fmla="*/ 32 h 80"/>
                <a:gd name="T10" fmla="*/ 83 w 139"/>
                <a:gd name="T11" fmla="*/ 40 h 80"/>
                <a:gd name="T12" fmla="*/ 83 w 139"/>
                <a:gd name="T13" fmla="*/ 72 h 80"/>
                <a:gd name="T14" fmla="*/ 91 w 139"/>
                <a:gd name="T15" fmla="*/ 80 h 80"/>
                <a:gd name="T16" fmla="*/ 131 w 139"/>
                <a:gd name="T17" fmla="*/ 80 h 80"/>
                <a:gd name="T18" fmla="*/ 139 w 139"/>
                <a:gd name="T19" fmla="*/ 72 h 80"/>
                <a:gd name="T20" fmla="*/ 139 w 139"/>
                <a:gd name="T21" fmla="*/ 40 h 80"/>
                <a:gd name="T22" fmla="*/ 131 w 139"/>
                <a:gd name="T23" fmla="*/ 32 h 80"/>
                <a:gd name="T24" fmla="*/ 123 w 139"/>
                <a:gd name="T25" fmla="*/ 32 h 80"/>
                <a:gd name="T26" fmla="*/ 99 w 139"/>
                <a:gd name="T27" fmla="*/ 32 h 80"/>
                <a:gd name="T28" fmla="*/ 99 w 139"/>
                <a:gd name="T29" fmla="*/ 20 h 80"/>
                <a:gd name="T30" fmla="*/ 111 w 139"/>
                <a:gd name="T31" fmla="*/ 8 h 80"/>
                <a:gd name="T32" fmla="*/ 123 w 139"/>
                <a:gd name="T33" fmla="*/ 20 h 80"/>
                <a:gd name="T34" fmla="*/ 123 w 139"/>
                <a:gd name="T35" fmla="*/ 32 h 80"/>
                <a:gd name="T36" fmla="*/ 0 w 139"/>
                <a:gd name="T37" fmla="*/ 23 h 80"/>
                <a:gd name="T38" fmla="*/ 36 w 139"/>
                <a:gd name="T39" fmla="*/ 68 h 80"/>
                <a:gd name="T40" fmla="*/ 43 w 139"/>
                <a:gd name="T41" fmla="*/ 76 h 80"/>
                <a:gd name="T42" fmla="*/ 71 w 139"/>
                <a:gd name="T43" fmla="*/ 41 h 80"/>
                <a:gd name="T44" fmla="*/ 71 w 139"/>
                <a:gd name="T45" fmla="*/ 20 h 80"/>
                <a:gd name="T46" fmla="*/ 71 w 139"/>
                <a:gd name="T47" fmla="*/ 14 h 80"/>
                <a:gd name="T48" fmla="*/ 43 w 139"/>
                <a:gd name="T49" fmla="*/ 8 h 80"/>
                <a:gd name="T50" fmla="*/ 0 w 139"/>
                <a:gd name="T51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80">
                  <a:moveTo>
                    <a:pt x="131" y="32"/>
                  </a:moveTo>
                  <a:cubicBezTo>
                    <a:pt x="131" y="20"/>
                    <a:pt x="131" y="20"/>
                    <a:pt x="131" y="20"/>
                  </a:cubicBezTo>
                  <a:cubicBezTo>
                    <a:pt x="131" y="9"/>
                    <a:pt x="122" y="0"/>
                    <a:pt x="111" y="0"/>
                  </a:cubicBezTo>
                  <a:cubicBezTo>
                    <a:pt x="100" y="0"/>
                    <a:pt x="91" y="9"/>
                    <a:pt x="91" y="20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87" y="32"/>
                    <a:pt x="83" y="36"/>
                    <a:pt x="83" y="40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3" y="76"/>
                    <a:pt x="87" y="80"/>
                    <a:pt x="91" y="80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35" y="80"/>
                    <a:pt x="139" y="76"/>
                    <a:pt x="139" y="7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36"/>
                    <a:pt x="135" y="32"/>
                    <a:pt x="131" y="32"/>
                  </a:cubicBezTo>
                  <a:close/>
                  <a:moveTo>
                    <a:pt x="123" y="32"/>
                  </a:moveTo>
                  <a:cubicBezTo>
                    <a:pt x="99" y="32"/>
                    <a:pt x="99" y="32"/>
                    <a:pt x="99" y="32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9" y="13"/>
                    <a:pt x="104" y="8"/>
                    <a:pt x="111" y="8"/>
                  </a:cubicBezTo>
                  <a:cubicBezTo>
                    <a:pt x="118" y="8"/>
                    <a:pt x="123" y="13"/>
                    <a:pt x="123" y="20"/>
                  </a:cubicBezTo>
                  <a:lnTo>
                    <a:pt x="123" y="32"/>
                  </a:lnTo>
                  <a:close/>
                  <a:moveTo>
                    <a:pt x="0" y="23"/>
                  </a:moveTo>
                  <a:cubicBezTo>
                    <a:pt x="36" y="68"/>
                    <a:pt x="36" y="68"/>
                    <a:pt x="36" y="68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8"/>
                    <a:pt x="71" y="16"/>
                    <a:pt x="71" y="14"/>
                  </a:cubicBezTo>
                  <a:cubicBezTo>
                    <a:pt x="64" y="11"/>
                    <a:pt x="55" y="8"/>
                    <a:pt x="43" y="8"/>
                  </a:cubicBezTo>
                  <a:cubicBezTo>
                    <a:pt x="19" y="8"/>
                    <a:pt x="3" y="21"/>
                    <a:pt x="0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868738" y="3562351"/>
            <a:ext cx="762000" cy="608013"/>
            <a:chOff x="3868738" y="3562351"/>
            <a:chExt cx="762000" cy="608013"/>
          </a:xfrm>
        </p:grpSpPr>
        <p:sp>
          <p:nvSpPr>
            <p:cNvPr id="127" name="Freeform 1563"/>
            <p:cNvSpPr>
              <a:spLocks/>
            </p:cNvSpPr>
            <p:nvPr/>
          </p:nvSpPr>
          <p:spPr bwMode="auto">
            <a:xfrm>
              <a:off x="3868738" y="3562351"/>
              <a:ext cx="762000" cy="608013"/>
            </a:xfrm>
            <a:custGeom>
              <a:avLst/>
              <a:gdLst>
                <a:gd name="T0" fmla="*/ 93 w 186"/>
                <a:gd name="T1" fmla="*/ 0 h 148"/>
                <a:gd name="T2" fmla="*/ 0 w 186"/>
                <a:gd name="T3" fmla="*/ 32 h 148"/>
                <a:gd name="T4" fmla="*/ 93 w 186"/>
                <a:gd name="T5" fmla="*/ 148 h 148"/>
                <a:gd name="T6" fmla="*/ 93 w 186"/>
                <a:gd name="T7" fmla="*/ 148 h 148"/>
                <a:gd name="T8" fmla="*/ 93 w 186"/>
                <a:gd name="T9" fmla="*/ 148 h 148"/>
                <a:gd name="T10" fmla="*/ 186 w 186"/>
                <a:gd name="T11" fmla="*/ 32 h 148"/>
                <a:gd name="T12" fmla="*/ 93 w 1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48">
                  <a:moveTo>
                    <a:pt x="93" y="0"/>
                  </a:moveTo>
                  <a:cubicBezTo>
                    <a:pt x="39" y="0"/>
                    <a:pt x="3" y="29"/>
                    <a:pt x="0" y="3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3" y="29"/>
                    <a:pt x="147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1564"/>
            <p:cNvSpPr>
              <a:spLocks/>
            </p:cNvSpPr>
            <p:nvPr/>
          </p:nvSpPr>
          <p:spPr bwMode="auto">
            <a:xfrm>
              <a:off x="4073525" y="3890963"/>
              <a:ext cx="352425" cy="279400"/>
            </a:xfrm>
            <a:custGeom>
              <a:avLst/>
              <a:gdLst>
                <a:gd name="T0" fmla="*/ 0 w 86"/>
                <a:gd name="T1" fmla="*/ 15 h 68"/>
                <a:gd name="T2" fmla="*/ 43 w 86"/>
                <a:gd name="T3" fmla="*/ 68 h 68"/>
                <a:gd name="T4" fmla="*/ 43 w 86"/>
                <a:gd name="T5" fmla="*/ 68 h 68"/>
                <a:gd name="T6" fmla="*/ 43 w 86"/>
                <a:gd name="T7" fmla="*/ 68 h 68"/>
                <a:gd name="T8" fmla="*/ 86 w 86"/>
                <a:gd name="T9" fmla="*/ 15 h 68"/>
                <a:gd name="T10" fmla="*/ 43 w 86"/>
                <a:gd name="T11" fmla="*/ 0 h 68"/>
                <a:gd name="T12" fmla="*/ 0 w 86"/>
                <a:gd name="T13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68">
                  <a:moveTo>
                    <a:pt x="0" y="15"/>
                  </a:move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3"/>
                    <a:pt x="67" y="0"/>
                    <a:pt x="43" y="0"/>
                  </a:cubicBezTo>
                  <a:cubicBezTo>
                    <a:pt x="19" y="0"/>
                    <a:pt x="2" y="13"/>
                    <a:pt x="0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1" name="Freeform 1567"/>
          <p:cNvSpPr>
            <a:spLocks/>
          </p:cNvSpPr>
          <p:nvPr/>
        </p:nvSpPr>
        <p:spPr bwMode="auto">
          <a:xfrm>
            <a:off x="1519238" y="3562351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1570"/>
          <p:cNvSpPr>
            <a:spLocks noEditPoints="1"/>
          </p:cNvSpPr>
          <p:nvPr/>
        </p:nvSpPr>
        <p:spPr bwMode="auto">
          <a:xfrm>
            <a:off x="15644813" y="1524000"/>
            <a:ext cx="723900" cy="757238"/>
          </a:xfrm>
          <a:custGeom>
            <a:avLst/>
            <a:gdLst>
              <a:gd name="T0" fmla="*/ 434 w 456"/>
              <a:gd name="T1" fmla="*/ 0 h 477"/>
              <a:gd name="T2" fmla="*/ 247 w 456"/>
              <a:gd name="T3" fmla="*/ 187 h 477"/>
              <a:gd name="T4" fmla="*/ 434 w 456"/>
              <a:gd name="T5" fmla="*/ 372 h 477"/>
              <a:gd name="T6" fmla="*/ 434 w 456"/>
              <a:gd name="T7" fmla="*/ 0 h 477"/>
              <a:gd name="T8" fmla="*/ 81 w 456"/>
              <a:gd name="T9" fmla="*/ 76 h 477"/>
              <a:gd name="T10" fmla="*/ 54 w 456"/>
              <a:gd name="T11" fmla="*/ 103 h 477"/>
              <a:gd name="T12" fmla="*/ 192 w 456"/>
              <a:gd name="T13" fmla="*/ 242 h 477"/>
              <a:gd name="T14" fmla="*/ 0 w 456"/>
              <a:gd name="T15" fmla="*/ 434 h 477"/>
              <a:gd name="T16" fmla="*/ 385 w 456"/>
              <a:gd name="T17" fmla="*/ 434 h 477"/>
              <a:gd name="T18" fmla="*/ 428 w 456"/>
              <a:gd name="T19" fmla="*/ 477 h 477"/>
              <a:gd name="T20" fmla="*/ 456 w 456"/>
              <a:gd name="T21" fmla="*/ 450 h 477"/>
              <a:gd name="T22" fmla="*/ 81 w 456"/>
              <a:gd name="T23" fmla="*/ 76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6" h="477">
                <a:moveTo>
                  <a:pt x="434" y="0"/>
                </a:moveTo>
                <a:lnTo>
                  <a:pt x="247" y="187"/>
                </a:lnTo>
                <a:lnTo>
                  <a:pt x="434" y="372"/>
                </a:lnTo>
                <a:lnTo>
                  <a:pt x="434" y="0"/>
                </a:lnTo>
                <a:close/>
                <a:moveTo>
                  <a:pt x="81" y="76"/>
                </a:moveTo>
                <a:lnTo>
                  <a:pt x="54" y="103"/>
                </a:lnTo>
                <a:lnTo>
                  <a:pt x="192" y="242"/>
                </a:lnTo>
                <a:lnTo>
                  <a:pt x="0" y="434"/>
                </a:lnTo>
                <a:lnTo>
                  <a:pt x="385" y="434"/>
                </a:lnTo>
                <a:lnTo>
                  <a:pt x="428" y="477"/>
                </a:lnTo>
                <a:lnTo>
                  <a:pt x="456" y="450"/>
                </a:lnTo>
                <a:lnTo>
                  <a:pt x="81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1573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435 w 483"/>
              <a:gd name="T1" fmla="*/ 118 h 483"/>
              <a:gd name="T2" fmla="*/ 435 w 483"/>
              <a:gd name="T3" fmla="*/ 435 h 483"/>
              <a:gd name="T4" fmla="*/ 118 w 483"/>
              <a:gd name="T5" fmla="*/ 435 h 483"/>
              <a:gd name="T6" fmla="*/ 435 w 483"/>
              <a:gd name="T7" fmla="*/ 118 h 483"/>
              <a:gd name="T8" fmla="*/ 483 w 483"/>
              <a:gd name="T9" fmla="*/ 0 h 483"/>
              <a:gd name="T10" fmla="*/ 0 w 483"/>
              <a:gd name="T11" fmla="*/ 483 h 483"/>
              <a:gd name="T12" fmla="*/ 483 w 483"/>
              <a:gd name="T13" fmla="*/ 483 h 483"/>
              <a:gd name="T14" fmla="*/ 483 w 483"/>
              <a:gd name="T15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3" h="483">
                <a:moveTo>
                  <a:pt x="435" y="118"/>
                </a:moveTo>
                <a:lnTo>
                  <a:pt x="435" y="435"/>
                </a:lnTo>
                <a:lnTo>
                  <a:pt x="118" y="435"/>
                </a:lnTo>
                <a:lnTo>
                  <a:pt x="435" y="118"/>
                </a:lnTo>
                <a:close/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577"/>
          <p:cNvSpPr>
            <a:spLocks noEditPoints="1"/>
          </p:cNvSpPr>
          <p:nvPr/>
        </p:nvSpPr>
        <p:spPr bwMode="auto">
          <a:xfrm>
            <a:off x="10942638" y="1528763"/>
            <a:ext cx="720725" cy="752475"/>
          </a:xfrm>
          <a:custGeom>
            <a:avLst/>
            <a:gdLst>
              <a:gd name="T0" fmla="*/ 133 w 150"/>
              <a:gd name="T1" fmla="*/ 16 h 157"/>
              <a:gd name="T2" fmla="*/ 117 w 150"/>
              <a:gd name="T3" fmla="*/ 0 h 157"/>
              <a:gd name="T4" fmla="*/ 61 w 150"/>
              <a:gd name="T5" fmla="*/ 0 h 157"/>
              <a:gd name="T6" fmla="*/ 42 w 150"/>
              <a:gd name="T7" fmla="*/ 19 h 157"/>
              <a:gd name="T8" fmla="*/ 133 w 150"/>
              <a:gd name="T9" fmla="*/ 109 h 157"/>
              <a:gd name="T10" fmla="*/ 133 w 150"/>
              <a:gd name="T11" fmla="*/ 16 h 157"/>
              <a:gd name="T12" fmla="*/ 10 w 150"/>
              <a:gd name="T13" fmla="*/ 7 h 157"/>
              <a:gd name="T14" fmla="*/ 0 w 150"/>
              <a:gd name="T15" fmla="*/ 17 h 157"/>
              <a:gd name="T16" fmla="*/ 21 w 150"/>
              <a:gd name="T17" fmla="*/ 38 h 157"/>
              <a:gd name="T18" fmla="*/ 21 w 150"/>
              <a:gd name="T19" fmla="*/ 128 h 157"/>
              <a:gd name="T20" fmla="*/ 37 w 150"/>
              <a:gd name="T21" fmla="*/ 144 h 157"/>
              <a:gd name="T22" fmla="*/ 117 w 150"/>
              <a:gd name="T23" fmla="*/ 144 h 157"/>
              <a:gd name="T24" fmla="*/ 125 w 150"/>
              <a:gd name="T25" fmla="*/ 142 h 157"/>
              <a:gd name="T26" fmla="*/ 140 w 150"/>
              <a:gd name="T27" fmla="*/ 157 h 157"/>
              <a:gd name="T28" fmla="*/ 150 w 150"/>
              <a:gd name="T29" fmla="*/ 147 h 157"/>
              <a:gd name="T30" fmla="*/ 10 w 150"/>
              <a:gd name="T31" fmla="*/ 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157">
                <a:moveTo>
                  <a:pt x="133" y="16"/>
                </a:moveTo>
                <a:cubicBezTo>
                  <a:pt x="133" y="7"/>
                  <a:pt x="126" y="0"/>
                  <a:pt x="11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19"/>
                  <a:pt x="42" y="19"/>
                  <a:pt x="42" y="19"/>
                </a:cubicBezTo>
                <a:cubicBezTo>
                  <a:pt x="133" y="109"/>
                  <a:pt x="133" y="109"/>
                  <a:pt x="133" y="109"/>
                </a:cubicBezTo>
                <a:lnTo>
                  <a:pt x="133" y="16"/>
                </a:lnTo>
                <a:close/>
                <a:moveTo>
                  <a:pt x="10" y="7"/>
                </a:moveTo>
                <a:cubicBezTo>
                  <a:pt x="0" y="17"/>
                  <a:pt x="0" y="17"/>
                  <a:pt x="0" y="1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37"/>
                  <a:pt x="28" y="144"/>
                  <a:pt x="37" y="14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20" y="144"/>
                  <a:pt x="122" y="143"/>
                  <a:pt x="125" y="142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0" y="147"/>
                  <a:pt x="150" y="147"/>
                  <a:pt x="150" y="147"/>
                </a:cubicBezTo>
                <a:lnTo>
                  <a:pt x="10" y="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1580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435 w 483"/>
              <a:gd name="T1" fmla="*/ 387 h 483"/>
              <a:gd name="T2" fmla="*/ 483 w 483"/>
              <a:gd name="T3" fmla="*/ 387 h 483"/>
              <a:gd name="T4" fmla="*/ 483 w 483"/>
              <a:gd name="T5" fmla="*/ 193 h 483"/>
              <a:gd name="T6" fmla="*/ 435 w 483"/>
              <a:gd name="T7" fmla="*/ 193 h 483"/>
              <a:gd name="T8" fmla="*/ 435 w 483"/>
              <a:gd name="T9" fmla="*/ 387 h 483"/>
              <a:gd name="T10" fmla="*/ 435 w 483"/>
              <a:gd name="T11" fmla="*/ 483 h 483"/>
              <a:gd name="T12" fmla="*/ 483 w 483"/>
              <a:gd name="T13" fmla="*/ 483 h 483"/>
              <a:gd name="T14" fmla="*/ 483 w 483"/>
              <a:gd name="T15" fmla="*/ 435 h 483"/>
              <a:gd name="T16" fmla="*/ 435 w 483"/>
              <a:gd name="T17" fmla="*/ 435 h 483"/>
              <a:gd name="T18" fmla="*/ 435 w 483"/>
              <a:gd name="T19" fmla="*/ 483 h 483"/>
              <a:gd name="T20" fmla="*/ 0 w 483"/>
              <a:gd name="T21" fmla="*/ 483 h 483"/>
              <a:gd name="T22" fmla="*/ 386 w 483"/>
              <a:gd name="T23" fmla="*/ 483 h 483"/>
              <a:gd name="T24" fmla="*/ 386 w 483"/>
              <a:gd name="T25" fmla="*/ 145 h 483"/>
              <a:gd name="T26" fmla="*/ 483 w 483"/>
              <a:gd name="T27" fmla="*/ 145 h 483"/>
              <a:gd name="T28" fmla="*/ 483 w 483"/>
              <a:gd name="T29" fmla="*/ 0 h 483"/>
              <a:gd name="T30" fmla="*/ 0 w 483"/>
              <a:gd name="T31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3" h="483">
                <a:moveTo>
                  <a:pt x="435" y="387"/>
                </a:moveTo>
                <a:lnTo>
                  <a:pt x="483" y="387"/>
                </a:lnTo>
                <a:lnTo>
                  <a:pt x="483" y="193"/>
                </a:lnTo>
                <a:lnTo>
                  <a:pt x="435" y="193"/>
                </a:lnTo>
                <a:lnTo>
                  <a:pt x="435" y="387"/>
                </a:lnTo>
                <a:close/>
                <a:moveTo>
                  <a:pt x="435" y="483"/>
                </a:moveTo>
                <a:lnTo>
                  <a:pt x="483" y="483"/>
                </a:lnTo>
                <a:lnTo>
                  <a:pt x="483" y="435"/>
                </a:lnTo>
                <a:lnTo>
                  <a:pt x="435" y="435"/>
                </a:lnTo>
                <a:lnTo>
                  <a:pt x="435" y="483"/>
                </a:lnTo>
                <a:close/>
                <a:moveTo>
                  <a:pt x="0" y="483"/>
                </a:move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lnTo>
                  <a:pt x="0" y="48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6223000" y="1519238"/>
            <a:ext cx="766763" cy="766763"/>
            <a:chOff x="6223000" y="1519238"/>
            <a:chExt cx="766763" cy="766763"/>
          </a:xfrm>
        </p:grpSpPr>
        <p:sp>
          <p:nvSpPr>
            <p:cNvPr id="147" name="Freeform 1583"/>
            <p:cNvSpPr>
              <a:spLocks/>
            </p:cNvSpPr>
            <p:nvPr/>
          </p:nvSpPr>
          <p:spPr bwMode="auto">
            <a:xfrm>
              <a:off x="6223000" y="1519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386 w 483"/>
                <a:gd name="T5" fmla="*/ 483 h 483"/>
                <a:gd name="T6" fmla="*/ 386 w 483"/>
                <a:gd name="T7" fmla="*/ 145 h 483"/>
                <a:gd name="T8" fmla="*/ 483 w 483"/>
                <a:gd name="T9" fmla="*/ 145 h 483"/>
                <a:gd name="T10" fmla="*/ 483 w 483"/>
                <a:gd name="T11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386" y="483"/>
                  </a:lnTo>
                  <a:lnTo>
                    <a:pt x="386" y="145"/>
                  </a:lnTo>
                  <a:lnTo>
                    <a:pt x="483" y="145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1585"/>
            <p:cNvSpPr>
              <a:spLocks noEditPoints="1"/>
            </p:cNvSpPr>
            <p:nvPr/>
          </p:nvSpPr>
          <p:spPr bwMode="auto">
            <a:xfrm>
              <a:off x="6223000" y="1711325"/>
              <a:ext cx="766763" cy="574675"/>
            </a:xfrm>
            <a:custGeom>
              <a:avLst/>
              <a:gdLst>
                <a:gd name="T0" fmla="*/ 362 w 483"/>
                <a:gd name="T1" fmla="*/ 362 h 362"/>
                <a:gd name="T2" fmla="*/ 362 w 483"/>
                <a:gd name="T3" fmla="*/ 0 h 362"/>
                <a:gd name="T4" fmla="*/ 0 w 483"/>
                <a:gd name="T5" fmla="*/ 362 h 362"/>
                <a:gd name="T6" fmla="*/ 362 w 483"/>
                <a:gd name="T7" fmla="*/ 362 h 362"/>
                <a:gd name="T8" fmla="*/ 435 w 483"/>
                <a:gd name="T9" fmla="*/ 72 h 362"/>
                <a:gd name="T10" fmla="*/ 435 w 483"/>
                <a:gd name="T11" fmla="*/ 266 h 362"/>
                <a:gd name="T12" fmla="*/ 483 w 483"/>
                <a:gd name="T13" fmla="*/ 266 h 362"/>
                <a:gd name="T14" fmla="*/ 483 w 483"/>
                <a:gd name="T15" fmla="*/ 72 h 362"/>
                <a:gd name="T16" fmla="*/ 435 w 483"/>
                <a:gd name="T17" fmla="*/ 72 h 362"/>
                <a:gd name="T18" fmla="*/ 435 w 483"/>
                <a:gd name="T19" fmla="*/ 362 h 362"/>
                <a:gd name="T20" fmla="*/ 483 w 483"/>
                <a:gd name="T21" fmla="*/ 362 h 362"/>
                <a:gd name="T22" fmla="*/ 483 w 483"/>
                <a:gd name="T23" fmla="*/ 314 h 362"/>
                <a:gd name="T24" fmla="*/ 435 w 483"/>
                <a:gd name="T25" fmla="*/ 314 h 362"/>
                <a:gd name="T26" fmla="*/ 435 w 483"/>
                <a:gd name="T2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362">
                  <a:moveTo>
                    <a:pt x="362" y="362"/>
                  </a:moveTo>
                  <a:lnTo>
                    <a:pt x="362" y="0"/>
                  </a:lnTo>
                  <a:lnTo>
                    <a:pt x="0" y="362"/>
                  </a:lnTo>
                  <a:lnTo>
                    <a:pt x="362" y="362"/>
                  </a:lnTo>
                  <a:close/>
                  <a:moveTo>
                    <a:pt x="435" y="72"/>
                  </a:moveTo>
                  <a:lnTo>
                    <a:pt x="435" y="266"/>
                  </a:lnTo>
                  <a:lnTo>
                    <a:pt x="483" y="266"/>
                  </a:lnTo>
                  <a:lnTo>
                    <a:pt x="483" y="72"/>
                  </a:lnTo>
                  <a:lnTo>
                    <a:pt x="435" y="72"/>
                  </a:lnTo>
                  <a:close/>
                  <a:moveTo>
                    <a:pt x="435" y="362"/>
                  </a:moveTo>
                  <a:lnTo>
                    <a:pt x="483" y="362"/>
                  </a:lnTo>
                  <a:lnTo>
                    <a:pt x="483" y="314"/>
                  </a:lnTo>
                  <a:lnTo>
                    <a:pt x="435" y="314"/>
                  </a:lnTo>
                  <a:lnTo>
                    <a:pt x="435" y="3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873500" y="1519238"/>
            <a:ext cx="766763" cy="766763"/>
            <a:chOff x="3873500" y="1519238"/>
            <a:chExt cx="766763" cy="766763"/>
          </a:xfrm>
        </p:grpSpPr>
        <p:sp>
          <p:nvSpPr>
            <p:cNvPr id="152" name="Freeform 1588"/>
            <p:cNvSpPr>
              <a:spLocks/>
            </p:cNvSpPr>
            <p:nvPr/>
          </p:nvSpPr>
          <p:spPr bwMode="auto">
            <a:xfrm>
              <a:off x="3873500" y="1519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386 w 483"/>
                <a:gd name="T5" fmla="*/ 483 h 483"/>
                <a:gd name="T6" fmla="*/ 386 w 483"/>
                <a:gd name="T7" fmla="*/ 145 h 483"/>
                <a:gd name="T8" fmla="*/ 483 w 483"/>
                <a:gd name="T9" fmla="*/ 145 h 483"/>
                <a:gd name="T10" fmla="*/ 483 w 483"/>
                <a:gd name="T11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386" y="483"/>
                  </a:lnTo>
                  <a:lnTo>
                    <a:pt x="386" y="145"/>
                  </a:lnTo>
                  <a:lnTo>
                    <a:pt x="483" y="145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1590"/>
            <p:cNvSpPr>
              <a:spLocks noEditPoints="1"/>
            </p:cNvSpPr>
            <p:nvPr/>
          </p:nvSpPr>
          <p:spPr bwMode="auto">
            <a:xfrm>
              <a:off x="3873500" y="1825625"/>
              <a:ext cx="766763" cy="460375"/>
            </a:xfrm>
            <a:custGeom>
              <a:avLst/>
              <a:gdLst>
                <a:gd name="T0" fmla="*/ 290 w 483"/>
                <a:gd name="T1" fmla="*/ 290 h 290"/>
                <a:gd name="T2" fmla="*/ 290 w 483"/>
                <a:gd name="T3" fmla="*/ 0 h 290"/>
                <a:gd name="T4" fmla="*/ 0 w 483"/>
                <a:gd name="T5" fmla="*/ 290 h 290"/>
                <a:gd name="T6" fmla="*/ 290 w 483"/>
                <a:gd name="T7" fmla="*/ 290 h 290"/>
                <a:gd name="T8" fmla="*/ 435 w 483"/>
                <a:gd name="T9" fmla="*/ 0 h 290"/>
                <a:gd name="T10" fmla="*/ 435 w 483"/>
                <a:gd name="T11" fmla="*/ 194 h 290"/>
                <a:gd name="T12" fmla="*/ 483 w 483"/>
                <a:gd name="T13" fmla="*/ 194 h 290"/>
                <a:gd name="T14" fmla="*/ 483 w 483"/>
                <a:gd name="T15" fmla="*/ 0 h 290"/>
                <a:gd name="T16" fmla="*/ 435 w 483"/>
                <a:gd name="T17" fmla="*/ 0 h 290"/>
                <a:gd name="T18" fmla="*/ 435 w 483"/>
                <a:gd name="T19" fmla="*/ 290 h 290"/>
                <a:gd name="T20" fmla="*/ 483 w 483"/>
                <a:gd name="T21" fmla="*/ 290 h 290"/>
                <a:gd name="T22" fmla="*/ 483 w 483"/>
                <a:gd name="T23" fmla="*/ 242 h 290"/>
                <a:gd name="T24" fmla="*/ 435 w 483"/>
                <a:gd name="T25" fmla="*/ 242 h 290"/>
                <a:gd name="T26" fmla="*/ 435 w 483"/>
                <a:gd name="T2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290">
                  <a:moveTo>
                    <a:pt x="290" y="29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290" y="290"/>
                  </a:lnTo>
                  <a:close/>
                  <a:moveTo>
                    <a:pt x="435" y="0"/>
                  </a:moveTo>
                  <a:lnTo>
                    <a:pt x="435" y="194"/>
                  </a:lnTo>
                  <a:lnTo>
                    <a:pt x="483" y="194"/>
                  </a:lnTo>
                  <a:lnTo>
                    <a:pt x="483" y="0"/>
                  </a:lnTo>
                  <a:lnTo>
                    <a:pt x="435" y="0"/>
                  </a:lnTo>
                  <a:close/>
                  <a:moveTo>
                    <a:pt x="435" y="290"/>
                  </a:moveTo>
                  <a:lnTo>
                    <a:pt x="483" y="290"/>
                  </a:lnTo>
                  <a:lnTo>
                    <a:pt x="483" y="242"/>
                  </a:lnTo>
                  <a:lnTo>
                    <a:pt x="435" y="242"/>
                  </a:lnTo>
                  <a:lnTo>
                    <a:pt x="435" y="2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524000" y="1519238"/>
            <a:ext cx="766763" cy="766763"/>
            <a:chOff x="1524000" y="1519238"/>
            <a:chExt cx="766763" cy="766763"/>
          </a:xfrm>
        </p:grpSpPr>
        <p:sp>
          <p:nvSpPr>
            <p:cNvPr id="157" name="Freeform 1593"/>
            <p:cNvSpPr>
              <a:spLocks/>
            </p:cNvSpPr>
            <p:nvPr/>
          </p:nvSpPr>
          <p:spPr bwMode="auto">
            <a:xfrm>
              <a:off x="1524000" y="1519238"/>
              <a:ext cx="766763" cy="766763"/>
            </a:xfrm>
            <a:custGeom>
              <a:avLst/>
              <a:gdLst>
                <a:gd name="T0" fmla="*/ 483 w 483"/>
                <a:gd name="T1" fmla="*/ 0 h 483"/>
                <a:gd name="T2" fmla="*/ 0 w 483"/>
                <a:gd name="T3" fmla="*/ 483 h 483"/>
                <a:gd name="T4" fmla="*/ 386 w 483"/>
                <a:gd name="T5" fmla="*/ 483 h 483"/>
                <a:gd name="T6" fmla="*/ 386 w 483"/>
                <a:gd name="T7" fmla="*/ 145 h 483"/>
                <a:gd name="T8" fmla="*/ 483 w 483"/>
                <a:gd name="T9" fmla="*/ 145 h 483"/>
                <a:gd name="T10" fmla="*/ 483 w 483"/>
                <a:gd name="T11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483">
                  <a:moveTo>
                    <a:pt x="483" y="0"/>
                  </a:moveTo>
                  <a:lnTo>
                    <a:pt x="0" y="483"/>
                  </a:lnTo>
                  <a:lnTo>
                    <a:pt x="386" y="483"/>
                  </a:lnTo>
                  <a:lnTo>
                    <a:pt x="386" y="145"/>
                  </a:lnTo>
                  <a:lnTo>
                    <a:pt x="483" y="145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1595"/>
            <p:cNvSpPr>
              <a:spLocks noEditPoints="1"/>
            </p:cNvSpPr>
            <p:nvPr/>
          </p:nvSpPr>
          <p:spPr bwMode="auto">
            <a:xfrm>
              <a:off x="1524000" y="1825625"/>
              <a:ext cx="766763" cy="460375"/>
            </a:xfrm>
            <a:custGeom>
              <a:avLst/>
              <a:gdLst>
                <a:gd name="T0" fmla="*/ 435 w 483"/>
                <a:gd name="T1" fmla="*/ 0 h 290"/>
                <a:gd name="T2" fmla="*/ 435 w 483"/>
                <a:gd name="T3" fmla="*/ 194 h 290"/>
                <a:gd name="T4" fmla="*/ 483 w 483"/>
                <a:gd name="T5" fmla="*/ 194 h 290"/>
                <a:gd name="T6" fmla="*/ 483 w 483"/>
                <a:gd name="T7" fmla="*/ 0 h 290"/>
                <a:gd name="T8" fmla="*/ 435 w 483"/>
                <a:gd name="T9" fmla="*/ 0 h 290"/>
                <a:gd name="T10" fmla="*/ 241 w 483"/>
                <a:gd name="T11" fmla="*/ 290 h 290"/>
                <a:gd name="T12" fmla="*/ 241 w 483"/>
                <a:gd name="T13" fmla="*/ 49 h 290"/>
                <a:gd name="T14" fmla="*/ 0 w 483"/>
                <a:gd name="T15" fmla="*/ 290 h 290"/>
                <a:gd name="T16" fmla="*/ 241 w 483"/>
                <a:gd name="T17" fmla="*/ 290 h 290"/>
                <a:gd name="T18" fmla="*/ 435 w 483"/>
                <a:gd name="T19" fmla="*/ 290 h 290"/>
                <a:gd name="T20" fmla="*/ 483 w 483"/>
                <a:gd name="T21" fmla="*/ 290 h 290"/>
                <a:gd name="T22" fmla="*/ 483 w 483"/>
                <a:gd name="T23" fmla="*/ 242 h 290"/>
                <a:gd name="T24" fmla="*/ 435 w 483"/>
                <a:gd name="T25" fmla="*/ 242 h 290"/>
                <a:gd name="T26" fmla="*/ 435 w 483"/>
                <a:gd name="T2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290">
                  <a:moveTo>
                    <a:pt x="435" y="0"/>
                  </a:moveTo>
                  <a:lnTo>
                    <a:pt x="435" y="194"/>
                  </a:lnTo>
                  <a:lnTo>
                    <a:pt x="483" y="194"/>
                  </a:lnTo>
                  <a:lnTo>
                    <a:pt x="483" y="0"/>
                  </a:lnTo>
                  <a:lnTo>
                    <a:pt x="435" y="0"/>
                  </a:lnTo>
                  <a:close/>
                  <a:moveTo>
                    <a:pt x="241" y="290"/>
                  </a:moveTo>
                  <a:lnTo>
                    <a:pt x="241" y="49"/>
                  </a:lnTo>
                  <a:lnTo>
                    <a:pt x="0" y="290"/>
                  </a:lnTo>
                  <a:lnTo>
                    <a:pt x="241" y="290"/>
                  </a:lnTo>
                  <a:close/>
                  <a:moveTo>
                    <a:pt x="435" y="290"/>
                  </a:moveTo>
                  <a:lnTo>
                    <a:pt x="483" y="290"/>
                  </a:lnTo>
                  <a:lnTo>
                    <a:pt x="483" y="242"/>
                  </a:lnTo>
                  <a:lnTo>
                    <a:pt x="435" y="242"/>
                  </a:lnTo>
                  <a:lnTo>
                    <a:pt x="435" y="2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0" name="スライド番号プレースホルダー 2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872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 tethering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" name="Freeform 1493"/>
          <p:cNvSpPr>
            <a:spLocks noEditPoints="1"/>
          </p:cNvSpPr>
          <p:nvPr/>
        </p:nvSpPr>
        <p:spPr bwMode="auto">
          <a:xfrm>
            <a:off x="1524000" y="1528763"/>
            <a:ext cx="766763" cy="714375"/>
          </a:xfrm>
          <a:custGeom>
            <a:avLst/>
            <a:gdLst>
              <a:gd name="T0" fmla="*/ 80 w 160"/>
              <a:gd name="T1" fmla="*/ 64 h 149"/>
              <a:gd name="T2" fmla="*/ 64 w 160"/>
              <a:gd name="T3" fmla="*/ 80 h 149"/>
              <a:gd name="T4" fmla="*/ 80 w 160"/>
              <a:gd name="T5" fmla="*/ 96 h 149"/>
              <a:gd name="T6" fmla="*/ 96 w 160"/>
              <a:gd name="T7" fmla="*/ 80 h 149"/>
              <a:gd name="T8" fmla="*/ 80 w 160"/>
              <a:gd name="T9" fmla="*/ 64 h 149"/>
              <a:gd name="T10" fmla="*/ 128 w 160"/>
              <a:gd name="T11" fmla="*/ 80 h 149"/>
              <a:gd name="T12" fmla="*/ 80 w 160"/>
              <a:gd name="T13" fmla="*/ 32 h 149"/>
              <a:gd name="T14" fmla="*/ 32 w 160"/>
              <a:gd name="T15" fmla="*/ 80 h 149"/>
              <a:gd name="T16" fmla="*/ 56 w 160"/>
              <a:gd name="T17" fmla="*/ 122 h 149"/>
              <a:gd name="T18" fmla="*/ 64 w 160"/>
              <a:gd name="T19" fmla="*/ 108 h 149"/>
              <a:gd name="T20" fmla="*/ 48 w 160"/>
              <a:gd name="T21" fmla="*/ 80 h 149"/>
              <a:gd name="T22" fmla="*/ 80 w 160"/>
              <a:gd name="T23" fmla="*/ 48 h 149"/>
              <a:gd name="T24" fmla="*/ 112 w 160"/>
              <a:gd name="T25" fmla="*/ 80 h 149"/>
              <a:gd name="T26" fmla="*/ 96 w 160"/>
              <a:gd name="T27" fmla="*/ 108 h 149"/>
              <a:gd name="T28" fmla="*/ 104 w 160"/>
              <a:gd name="T29" fmla="*/ 121 h 149"/>
              <a:gd name="T30" fmla="*/ 128 w 160"/>
              <a:gd name="T31" fmla="*/ 80 h 149"/>
              <a:gd name="T32" fmla="*/ 80 w 160"/>
              <a:gd name="T33" fmla="*/ 0 h 149"/>
              <a:gd name="T34" fmla="*/ 0 w 160"/>
              <a:gd name="T35" fmla="*/ 80 h 149"/>
              <a:gd name="T36" fmla="*/ 40 w 160"/>
              <a:gd name="T37" fmla="*/ 149 h 149"/>
              <a:gd name="T38" fmla="*/ 48 w 160"/>
              <a:gd name="T39" fmla="*/ 135 h 149"/>
              <a:gd name="T40" fmla="*/ 16 w 160"/>
              <a:gd name="T41" fmla="*/ 80 h 149"/>
              <a:gd name="T42" fmla="*/ 80 w 160"/>
              <a:gd name="T43" fmla="*/ 16 h 149"/>
              <a:gd name="T44" fmla="*/ 144 w 160"/>
              <a:gd name="T45" fmla="*/ 80 h 149"/>
              <a:gd name="T46" fmla="*/ 112 w 160"/>
              <a:gd name="T47" fmla="*/ 135 h 149"/>
              <a:gd name="T48" fmla="*/ 120 w 160"/>
              <a:gd name="T49" fmla="*/ 149 h 149"/>
              <a:gd name="T50" fmla="*/ 160 w 160"/>
              <a:gd name="T51" fmla="*/ 80 h 149"/>
              <a:gd name="T52" fmla="*/ 80 w 160"/>
              <a:gd name="T5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49">
                <a:moveTo>
                  <a:pt x="80" y="64"/>
                </a:moveTo>
                <a:cubicBezTo>
                  <a:pt x="71" y="64"/>
                  <a:pt x="64" y="71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1"/>
                  <a:pt x="89" y="64"/>
                  <a:pt x="80" y="64"/>
                </a:cubicBezTo>
                <a:close/>
                <a:moveTo>
                  <a:pt x="128" y="80"/>
                </a:moveTo>
                <a:cubicBezTo>
                  <a:pt x="128" y="53"/>
                  <a:pt x="107" y="32"/>
                  <a:pt x="80" y="32"/>
                </a:cubicBezTo>
                <a:cubicBezTo>
                  <a:pt x="53" y="32"/>
                  <a:pt x="32" y="53"/>
                  <a:pt x="32" y="80"/>
                </a:cubicBezTo>
                <a:cubicBezTo>
                  <a:pt x="32" y="98"/>
                  <a:pt x="42" y="113"/>
                  <a:pt x="56" y="122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54" y="102"/>
                  <a:pt x="48" y="92"/>
                  <a:pt x="48" y="80"/>
                </a:cubicBezTo>
                <a:cubicBezTo>
                  <a:pt x="48" y="62"/>
                  <a:pt x="62" y="48"/>
                  <a:pt x="80" y="48"/>
                </a:cubicBezTo>
                <a:cubicBezTo>
                  <a:pt x="98" y="48"/>
                  <a:pt x="112" y="62"/>
                  <a:pt x="112" y="80"/>
                </a:cubicBezTo>
                <a:cubicBezTo>
                  <a:pt x="112" y="92"/>
                  <a:pt x="106" y="102"/>
                  <a:pt x="96" y="108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18" y="113"/>
                  <a:pt x="128" y="98"/>
                  <a:pt x="128" y="8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0"/>
                  <a:pt x="16" y="135"/>
                  <a:pt x="40" y="149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29" y="124"/>
                  <a:pt x="16" y="104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04"/>
                  <a:pt x="131" y="124"/>
                  <a:pt x="112" y="135"/>
                </a:cubicBezTo>
                <a:cubicBezTo>
                  <a:pt x="120" y="149"/>
                  <a:pt x="120" y="149"/>
                  <a:pt x="120" y="149"/>
                </a:cubicBezTo>
                <a:cubicBezTo>
                  <a:pt x="144" y="135"/>
                  <a:pt x="160" y="110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29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35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DARK GRAY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35470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EDITOR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15011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 file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 money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bottom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color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horizontal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inner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outer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vertical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bubble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drag handle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justify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bold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fill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reset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indent decrease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indent increase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italic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401"/>
          <p:cNvSpPr>
            <a:spLocks/>
          </p:cNvSpPr>
          <p:nvPr/>
        </p:nvSpPr>
        <p:spPr bwMode="auto">
          <a:xfrm>
            <a:off x="15665450" y="7620000"/>
            <a:ext cx="660400" cy="768350"/>
          </a:xfrm>
          <a:custGeom>
            <a:avLst/>
            <a:gdLst>
              <a:gd name="T0" fmla="*/ 138 w 416"/>
              <a:gd name="T1" fmla="*/ 0 h 484"/>
              <a:gd name="T2" fmla="*/ 138 w 416"/>
              <a:gd name="T3" fmla="*/ 104 h 484"/>
              <a:gd name="T4" fmla="*/ 216 w 416"/>
              <a:gd name="T5" fmla="*/ 104 h 484"/>
              <a:gd name="T6" fmla="*/ 95 w 416"/>
              <a:gd name="T7" fmla="*/ 381 h 484"/>
              <a:gd name="T8" fmla="*/ 0 w 416"/>
              <a:gd name="T9" fmla="*/ 381 h 484"/>
              <a:gd name="T10" fmla="*/ 0 w 416"/>
              <a:gd name="T11" fmla="*/ 484 h 484"/>
              <a:gd name="T12" fmla="*/ 277 w 416"/>
              <a:gd name="T13" fmla="*/ 484 h 484"/>
              <a:gd name="T14" fmla="*/ 277 w 416"/>
              <a:gd name="T15" fmla="*/ 381 h 484"/>
              <a:gd name="T16" fmla="*/ 199 w 416"/>
              <a:gd name="T17" fmla="*/ 381 h 484"/>
              <a:gd name="T18" fmla="*/ 320 w 416"/>
              <a:gd name="T19" fmla="*/ 104 h 484"/>
              <a:gd name="T20" fmla="*/ 416 w 416"/>
              <a:gd name="T21" fmla="*/ 104 h 484"/>
              <a:gd name="T22" fmla="*/ 416 w 416"/>
              <a:gd name="T23" fmla="*/ 0 h 484"/>
              <a:gd name="T24" fmla="*/ 138 w 416"/>
              <a:gd name="T2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6" h="484">
                <a:moveTo>
                  <a:pt x="138" y="0"/>
                </a:moveTo>
                <a:lnTo>
                  <a:pt x="138" y="104"/>
                </a:lnTo>
                <a:lnTo>
                  <a:pt x="216" y="104"/>
                </a:lnTo>
                <a:lnTo>
                  <a:pt x="95" y="381"/>
                </a:lnTo>
                <a:lnTo>
                  <a:pt x="0" y="381"/>
                </a:lnTo>
                <a:lnTo>
                  <a:pt x="0" y="484"/>
                </a:lnTo>
                <a:lnTo>
                  <a:pt x="277" y="484"/>
                </a:lnTo>
                <a:lnTo>
                  <a:pt x="277" y="381"/>
                </a:lnTo>
                <a:lnTo>
                  <a:pt x="199" y="381"/>
                </a:lnTo>
                <a:lnTo>
                  <a:pt x="320" y="104"/>
                </a:lnTo>
                <a:lnTo>
                  <a:pt x="416" y="104"/>
                </a:lnTo>
                <a:lnTo>
                  <a:pt x="416" y="0"/>
                </a:lnTo>
                <a:lnTo>
                  <a:pt x="13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404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0 w 480"/>
              <a:gd name="T11" fmla="*/ 134 h 480"/>
              <a:gd name="T12" fmla="*/ 0 w 480"/>
              <a:gd name="T13" fmla="*/ 347 h 480"/>
              <a:gd name="T14" fmla="*/ 106 w 480"/>
              <a:gd name="T15" fmla="*/ 240 h 480"/>
              <a:gd name="T16" fmla="*/ 0 w 480"/>
              <a:gd name="T17" fmla="*/ 134 h 480"/>
              <a:gd name="T18" fmla="*/ 213 w 480"/>
              <a:gd name="T19" fmla="*/ 374 h 480"/>
              <a:gd name="T20" fmla="*/ 480 w 480"/>
              <a:gd name="T21" fmla="*/ 374 h 480"/>
              <a:gd name="T22" fmla="*/ 480 w 480"/>
              <a:gd name="T23" fmla="*/ 320 h 480"/>
              <a:gd name="T24" fmla="*/ 213 w 480"/>
              <a:gd name="T25" fmla="*/ 320 h 480"/>
              <a:gd name="T26" fmla="*/ 213 w 480"/>
              <a:gd name="T27" fmla="*/ 374 h 480"/>
              <a:gd name="T28" fmla="*/ 0 w 480"/>
              <a:gd name="T29" fmla="*/ 0 h 480"/>
              <a:gd name="T30" fmla="*/ 0 w 480"/>
              <a:gd name="T31" fmla="*/ 54 h 480"/>
              <a:gd name="T32" fmla="*/ 480 w 480"/>
              <a:gd name="T33" fmla="*/ 54 h 480"/>
              <a:gd name="T34" fmla="*/ 480 w 480"/>
              <a:gd name="T35" fmla="*/ 0 h 480"/>
              <a:gd name="T36" fmla="*/ 0 w 480"/>
              <a:gd name="T37" fmla="*/ 0 h 480"/>
              <a:gd name="T38" fmla="*/ 213 w 480"/>
              <a:gd name="T39" fmla="*/ 160 h 480"/>
              <a:gd name="T40" fmla="*/ 480 w 480"/>
              <a:gd name="T41" fmla="*/ 160 h 480"/>
              <a:gd name="T42" fmla="*/ 480 w 480"/>
              <a:gd name="T43" fmla="*/ 107 h 480"/>
              <a:gd name="T44" fmla="*/ 213 w 480"/>
              <a:gd name="T45" fmla="*/ 107 h 480"/>
              <a:gd name="T46" fmla="*/ 213 w 480"/>
              <a:gd name="T47" fmla="*/ 160 h 480"/>
              <a:gd name="T48" fmla="*/ 213 w 480"/>
              <a:gd name="T49" fmla="*/ 267 h 480"/>
              <a:gd name="T50" fmla="*/ 480 w 480"/>
              <a:gd name="T51" fmla="*/ 267 h 480"/>
              <a:gd name="T52" fmla="*/ 480 w 480"/>
              <a:gd name="T53" fmla="*/ 214 h 480"/>
              <a:gd name="T54" fmla="*/ 213 w 480"/>
              <a:gd name="T55" fmla="*/ 214 h 480"/>
              <a:gd name="T56" fmla="*/ 213 w 480"/>
              <a:gd name="T57" fmla="*/ 26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134"/>
                </a:moveTo>
                <a:lnTo>
                  <a:pt x="0" y="347"/>
                </a:lnTo>
                <a:lnTo>
                  <a:pt x="106" y="240"/>
                </a:lnTo>
                <a:lnTo>
                  <a:pt x="0" y="134"/>
                </a:lnTo>
                <a:close/>
                <a:moveTo>
                  <a:pt x="213" y="374"/>
                </a:moveTo>
                <a:lnTo>
                  <a:pt x="480" y="374"/>
                </a:lnTo>
                <a:lnTo>
                  <a:pt x="480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160"/>
                </a:moveTo>
                <a:lnTo>
                  <a:pt x="480" y="160"/>
                </a:lnTo>
                <a:lnTo>
                  <a:pt x="480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480" y="267"/>
                </a:ln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407"/>
          <p:cNvSpPr>
            <a:spLocks noEditPoints="1"/>
          </p:cNvSpPr>
          <p:nvPr/>
        </p:nvSpPr>
        <p:spPr bwMode="auto">
          <a:xfrm>
            <a:off x="10917238" y="7624763"/>
            <a:ext cx="762000" cy="762000"/>
          </a:xfrm>
          <a:custGeom>
            <a:avLst/>
            <a:gdLst>
              <a:gd name="T0" fmla="*/ 213 w 480"/>
              <a:gd name="T1" fmla="*/ 374 h 480"/>
              <a:gd name="T2" fmla="*/ 480 w 480"/>
              <a:gd name="T3" fmla="*/ 374 h 480"/>
              <a:gd name="T4" fmla="*/ 480 w 480"/>
              <a:gd name="T5" fmla="*/ 320 h 480"/>
              <a:gd name="T6" fmla="*/ 213 w 480"/>
              <a:gd name="T7" fmla="*/ 320 h 480"/>
              <a:gd name="T8" fmla="*/ 213 w 480"/>
              <a:gd name="T9" fmla="*/ 374 h 480"/>
              <a:gd name="T10" fmla="*/ 0 w 480"/>
              <a:gd name="T11" fmla="*/ 240 h 480"/>
              <a:gd name="T12" fmla="*/ 106 w 480"/>
              <a:gd name="T13" fmla="*/ 347 h 480"/>
              <a:gd name="T14" fmla="*/ 106 w 480"/>
              <a:gd name="T15" fmla="*/ 134 h 480"/>
              <a:gd name="T16" fmla="*/ 0 w 480"/>
              <a:gd name="T17" fmla="*/ 240 h 480"/>
              <a:gd name="T18" fmla="*/ 0 w 480"/>
              <a:gd name="T19" fmla="*/ 480 h 480"/>
              <a:gd name="T20" fmla="*/ 480 w 480"/>
              <a:gd name="T21" fmla="*/ 480 h 480"/>
              <a:gd name="T22" fmla="*/ 480 w 480"/>
              <a:gd name="T23" fmla="*/ 427 h 480"/>
              <a:gd name="T24" fmla="*/ 0 w 480"/>
              <a:gd name="T25" fmla="*/ 427 h 480"/>
              <a:gd name="T26" fmla="*/ 0 w 480"/>
              <a:gd name="T27" fmla="*/ 480 h 480"/>
              <a:gd name="T28" fmla="*/ 0 w 480"/>
              <a:gd name="T29" fmla="*/ 0 h 480"/>
              <a:gd name="T30" fmla="*/ 0 w 480"/>
              <a:gd name="T31" fmla="*/ 54 h 480"/>
              <a:gd name="T32" fmla="*/ 480 w 480"/>
              <a:gd name="T33" fmla="*/ 54 h 480"/>
              <a:gd name="T34" fmla="*/ 480 w 480"/>
              <a:gd name="T35" fmla="*/ 0 h 480"/>
              <a:gd name="T36" fmla="*/ 0 w 480"/>
              <a:gd name="T37" fmla="*/ 0 h 480"/>
              <a:gd name="T38" fmla="*/ 213 w 480"/>
              <a:gd name="T39" fmla="*/ 160 h 480"/>
              <a:gd name="T40" fmla="*/ 480 w 480"/>
              <a:gd name="T41" fmla="*/ 160 h 480"/>
              <a:gd name="T42" fmla="*/ 480 w 480"/>
              <a:gd name="T43" fmla="*/ 107 h 480"/>
              <a:gd name="T44" fmla="*/ 213 w 480"/>
              <a:gd name="T45" fmla="*/ 107 h 480"/>
              <a:gd name="T46" fmla="*/ 213 w 480"/>
              <a:gd name="T47" fmla="*/ 160 h 480"/>
              <a:gd name="T48" fmla="*/ 213 w 480"/>
              <a:gd name="T49" fmla="*/ 267 h 480"/>
              <a:gd name="T50" fmla="*/ 480 w 480"/>
              <a:gd name="T51" fmla="*/ 267 h 480"/>
              <a:gd name="T52" fmla="*/ 480 w 480"/>
              <a:gd name="T53" fmla="*/ 214 h 480"/>
              <a:gd name="T54" fmla="*/ 213 w 480"/>
              <a:gd name="T55" fmla="*/ 214 h 480"/>
              <a:gd name="T56" fmla="*/ 213 w 480"/>
              <a:gd name="T57" fmla="*/ 26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80">
                <a:moveTo>
                  <a:pt x="213" y="374"/>
                </a:moveTo>
                <a:lnTo>
                  <a:pt x="480" y="374"/>
                </a:lnTo>
                <a:lnTo>
                  <a:pt x="480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0" y="240"/>
                </a:moveTo>
                <a:lnTo>
                  <a:pt x="106" y="347"/>
                </a:lnTo>
                <a:lnTo>
                  <a:pt x="106" y="134"/>
                </a:lnTo>
                <a:lnTo>
                  <a:pt x="0" y="240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160"/>
                </a:moveTo>
                <a:lnTo>
                  <a:pt x="480" y="160"/>
                </a:lnTo>
                <a:lnTo>
                  <a:pt x="480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480" y="267"/>
                </a:ln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8569325" y="7670800"/>
            <a:ext cx="762000" cy="666750"/>
            <a:chOff x="8569325" y="7670800"/>
            <a:chExt cx="762000" cy="666750"/>
          </a:xfrm>
        </p:grpSpPr>
        <p:sp>
          <p:nvSpPr>
            <p:cNvPr id="69" name="Rectangle 1410"/>
            <p:cNvSpPr>
              <a:spLocks noChangeArrowheads="1"/>
            </p:cNvSpPr>
            <p:nvPr/>
          </p:nvSpPr>
          <p:spPr bwMode="auto">
            <a:xfrm>
              <a:off x="8569325" y="8210550"/>
              <a:ext cx="762000" cy="12700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1412"/>
            <p:cNvSpPr>
              <a:spLocks noEditPoints="1"/>
            </p:cNvSpPr>
            <p:nvPr/>
          </p:nvSpPr>
          <p:spPr bwMode="auto">
            <a:xfrm>
              <a:off x="8743950" y="7670800"/>
              <a:ext cx="412750" cy="444500"/>
            </a:xfrm>
            <a:custGeom>
              <a:avLst/>
              <a:gdLst>
                <a:gd name="T0" fmla="*/ 110 w 260"/>
                <a:gd name="T1" fmla="*/ 0 h 280"/>
                <a:gd name="T2" fmla="*/ 0 w 260"/>
                <a:gd name="T3" fmla="*/ 280 h 280"/>
                <a:gd name="T4" fmla="*/ 45 w 260"/>
                <a:gd name="T5" fmla="*/ 280 h 280"/>
                <a:gd name="T6" fmla="*/ 67 w 260"/>
                <a:gd name="T7" fmla="*/ 220 h 280"/>
                <a:gd name="T8" fmla="*/ 192 w 260"/>
                <a:gd name="T9" fmla="*/ 220 h 280"/>
                <a:gd name="T10" fmla="*/ 215 w 260"/>
                <a:gd name="T11" fmla="*/ 280 h 280"/>
                <a:gd name="T12" fmla="*/ 260 w 260"/>
                <a:gd name="T13" fmla="*/ 280 h 280"/>
                <a:gd name="T14" fmla="*/ 150 w 260"/>
                <a:gd name="T15" fmla="*/ 0 h 280"/>
                <a:gd name="T16" fmla="*/ 110 w 260"/>
                <a:gd name="T17" fmla="*/ 0 h 280"/>
                <a:gd name="T18" fmla="*/ 82 w 260"/>
                <a:gd name="T19" fmla="*/ 180 h 280"/>
                <a:gd name="T20" fmla="*/ 130 w 260"/>
                <a:gd name="T21" fmla="*/ 53 h 280"/>
                <a:gd name="T22" fmla="*/ 177 w 260"/>
                <a:gd name="T23" fmla="*/ 180 h 280"/>
                <a:gd name="T24" fmla="*/ 82 w 260"/>
                <a:gd name="T25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80">
                  <a:moveTo>
                    <a:pt x="110" y="0"/>
                  </a:moveTo>
                  <a:lnTo>
                    <a:pt x="0" y="280"/>
                  </a:lnTo>
                  <a:lnTo>
                    <a:pt x="45" y="280"/>
                  </a:lnTo>
                  <a:lnTo>
                    <a:pt x="67" y="220"/>
                  </a:lnTo>
                  <a:lnTo>
                    <a:pt x="192" y="220"/>
                  </a:lnTo>
                  <a:lnTo>
                    <a:pt x="215" y="280"/>
                  </a:lnTo>
                  <a:lnTo>
                    <a:pt x="260" y="280"/>
                  </a:lnTo>
                  <a:lnTo>
                    <a:pt x="150" y="0"/>
                  </a:lnTo>
                  <a:lnTo>
                    <a:pt x="110" y="0"/>
                  </a:lnTo>
                  <a:close/>
                  <a:moveTo>
                    <a:pt x="82" y="180"/>
                  </a:moveTo>
                  <a:lnTo>
                    <a:pt x="130" y="53"/>
                  </a:lnTo>
                  <a:lnTo>
                    <a:pt x="177" y="180"/>
                  </a:lnTo>
                  <a:lnTo>
                    <a:pt x="82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4" name="Freeform 1415"/>
          <p:cNvSpPr>
            <a:spLocks noEditPoints="1"/>
          </p:cNvSpPr>
          <p:nvPr/>
        </p:nvSpPr>
        <p:spPr bwMode="auto">
          <a:xfrm>
            <a:off x="6265863" y="7620000"/>
            <a:ext cx="676275" cy="757238"/>
          </a:xfrm>
          <a:custGeom>
            <a:avLst/>
            <a:gdLst>
              <a:gd name="T0" fmla="*/ 112 w 127"/>
              <a:gd name="T1" fmla="*/ 86 h 143"/>
              <a:gd name="T2" fmla="*/ 64 w 127"/>
              <a:gd name="T3" fmla="*/ 0 h 143"/>
              <a:gd name="T4" fmla="*/ 42 w 127"/>
              <a:gd name="T5" fmla="*/ 28 h 143"/>
              <a:gd name="T6" fmla="*/ 111 w 127"/>
              <a:gd name="T7" fmla="*/ 96 h 143"/>
              <a:gd name="T8" fmla="*/ 112 w 127"/>
              <a:gd name="T9" fmla="*/ 86 h 143"/>
              <a:gd name="T10" fmla="*/ 105 w 127"/>
              <a:gd name="T11" fmla="*/ 111 h 143"/>
              <a:gd name="T12" fmla="*/ 68 w 127"/>
              <a:gd name="T13" fmla="*/ 74 h 143"/>
              <a:gd name="T14" fmla="*/ 10 w 127"/>
              <a:gd name="T15" fmla="*/ 16 h 143"/>
              <a:gd name="T16" fmla="*/ 0 w 127"/>
              <a:gd name="T17" fmla="*/ 26 h 143"/>
              <a:gd name="T18" fmla="*/ 27 w 127"/>
              <a:gd name="T19" fmla="*/ 53 h 143"/>
              <a:gd name="T20" fmla="*/ 16 w 127"/>
              <a:gd name="T21" fmla="*/ 86 h 143"/>
              <a:gd name="T22" fmla="*/ 64 w 127"/>
              <a:gd name="T23" fmla="*/ 134 h 143"/>
              <a:gd name="T24" fmla="*/ 96 w 127"/>
              <a:gd name="T25" fmla="*/ 122 h 143"/>
              <a:gd name="T26" fmla="*/ 117 w 127"/>
              <a:gd name="T27" fmla="*/ 143 h 143"/>
              <a:gd name="T28" fmla="*/ 127 w 127"/>
              <a:gd name="T29" fmla="*/ 133 h 143"/>
              <a:gd name="T30" fmla="*/ 105 w 127"/>
              <a:gd name="T31" fmla="*/ 11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7" h="143">
                <a:moveTo>
                  <a:pt x="112" y="86"/>
                </a:moveTo>
                <a:cubicBezTo>
                  <a:pt x="112" y="54"/>
                  <a:pt x="64" y="0"/>
                  <a:pt x="64" y="0"/>
                </a:cubicBezTo>
                <a:cubicBezTo>
                  <a:pt x="64" y="0"/>
                  <a:pt x="53" y="12"/>
                  <a:pt x="42" y="28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2" y="93"/>
                  <a:pt x="112" y="90"/>
                  <a:pt x="112" y="86"/>
                </a:cubicBezTo>
                <a:close/>
                <a:moveTo>
                  <a:pt x="105" y="111"/>
                </a:moveTo>
                <a:cubicBezTo>
                  <a:pt x="68" y="74"/>
                  <a:pt x="68" y="74"/>
                  <a:pt x="68" y="74"/>
                </a:cubicBezTo>
                <a:cubicBezTo>
                  <a:pt x="10" y="16"/>
                  <a:pt x="10" y="16"/>
                  <a:pt x="1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27" y="53"/>
                  <a:pt x="27" y="53"/>
                  <a:pt x="27" y="53"/>
                </a:cubicBezTo>
                <a:cubicBezTo>
                  <a:pt x="20" y="65"/>
                  <a:pt x="16" y="76"/>
                  <a:pt x="16" y="86"/>
                </a:cubicBezTo>
                <a:cubicBezTo>
                  <a:pt x="16" y="113"/>
                  <a:pt x="37" y="134"/>
                  <a:pt x="64" y="134"/>
                </a:cubicBezTo>
                <a:cubicBezTo>
                  <a:pt x="76" y="134"/>
                  <a:pt x="87" y="129"/>
                  <a:pt x="96" y="122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27" y="133"/>
                  <a:pt x="127" y="133"/>
                  <a:pt x="127" y="133"/>
                </a:cubicBezTo>
                <a:lnTo>
                  <a:pt x="105" y="1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3870325" y="7623175"/>
            <a:ext cx="762000" cy="762000"/>
            <a:chOff x="3870325" y="7623175"/>
            <a:chExt cx="762000" cy="762000"/>
          </a:xfrm>
        </p:grpSpPr>
        <p:sp>
          <p:nvSpPr>
            <p:cNvPr id="77" name="Freeform 1418"/>
            <p:cNvSpPr>
              <a:spLocks noEditPoints="1"/>
            </p:cNvSpPr>
            <p:nvPr/>
          </p:nvSpPr>
          <p:spPr bwMode="auto">
            <a:xfrm>
              <a:off x="3960813" y="7623175"/>
              <a:ext cx="576263" cy="539750"/>
            </a:xfrm>
            <a:custGeom>
              <a:avLst/>
              <a:gdLst>
                <a:gd name="T0" fmla="*/ 109 w 145"/>
                <a:gd name="T1" fmla="*/ 72 h 136"/>
                <a:gd name="T2" fmla="*/ 38 w 145"/>
                <a:gd name="T3" fmla="*/ 0 h 136"/>
                <a:gd name="T4" fmla="*/ 27 w 145"/>
                <a:gd name="T5" fmla="*/ 11 h 136"/>
                <a:gd name="T6" fmla="*/ 46 w 145"/>
                <a:gd name="T7" fmla="*/ 30 h 136"/>
                <a:gd name="T8" fmla="*/ 5 w 145"/>
                <a:gd name="T9" fmla="*/ 72 h 136"/>
                <a:gd name="T10" fmla="*/ 5 w 145"/>
                <a:gd name="T11" fmla="*/ 88 h 136"/>
                <a:gd name="T12" fmla="*/ 49 w 145"/>
                <a:gd name="T13" fmla="*/ 132 h 136"/>
                <a:gd name="T14" fmla="*/ 57 w 145"/>
                <a:gd name="T15" fmla="*/ 136 h 136"/>
                <a:gd name="T16" fmla="*/ 65 w 145"/>
                <a:gd name="T17" fmla="*/ 132 h 136"/>
                <a:gd name="T18" fmla="*/ 109 w 145"/>
                <a:gd name="T19" fmla="*/ 88 h 136"/>
                <a:gd name="T20" fmla="*/ 109 w 145"/>
                <a:gd name="T21" fmla="*/ 72 h 136"/>
                <a:gd name="T22" fmla="*/ 19 w 145"/>
                <a:gd name="T23" fmla="*/ 80 h 136"/>
                <a:gd name="T24" fmla="*/ 57 w 145"/>
                <a:gd name="T25" fmla="*/ 42 h 136"/>
                <a:gd name="T26" fmla="*/ 95 w 145"/>
                <a:gd name="T27" fmla="*/ 80 h 136"/>
                <a:gd name="T28" fmla="*/ 19 w 145"/>
                <a:gd name="T29" fmla="*/ 80 h 136"/>
                <a:gd name="T30" fmla="*/ 129 w 145"/>
                <a:gd name="T31" fmla="*/ 92 h 136"/>
                <a:gd name="T32" fmla="*/ 113 w 145"/>
                <a:gd name="T33" fmla="*/ 120 h 136"/>
                <a:gd name="T34" fmla="*/ 129 w 145"/>
                <a:gd name="T35" fmla="*/ 136 h 136"/>
                <a:gd name="T36" fmla="*/ 145 w 145"/>
                <a:gd name="T37" fmla="*/ 120 h 136"/>
                <a:gd name="T38" fmla="*/ 129 w 145"/>
                <a:gd name="T39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5" h="136">
                  <a:moveTo>
                    <a:pt x="109" y="7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0" y="76"/>
                    <a:pt x="0" y="84"/>
                    <a:pt x="5" y="88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1" y="135"/>
                    <a:pt x="54" y="136"/>
                    <a:pt x="57" y="136"/>
                  </a:cubicBezTo>
                  <a:cubicBezTo>
                    <a:pt x="60" y="136"/>
                    <a:pt x="63" y="135"/>
                    <a:pt x="65" y="132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14" y="84"/>
                    <a:pt x="114" y="76"/>
                    <a:pt x="109" y="72"/>
                  </a:cubicBezTo>
                  <a:close/>
                  <a:moveTo>
                    <a:pt x="19" y="80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95" y="80"/>
                    <a:pt x="95" y="80"/>
                    <a:pt x="95" y="80"/>
                  </a:cubicBezTo>
                  <a:lnTo>
                    <a:pt x="19" y="80"/>
                  </a:lnTo>
                  <a:close/>
                  <a:moveTo>
                    <a:pt x="129" y="92"/>
                  </a:moveTo>
                  <a:cubicBezTo>
                    <a:pt x="129" y="92"/>
                    <a:pt x="113" y="109"/>
                    <a:pt x="113" y="120"/>
                  </a:cubicBezTo>
                  <a:cubicBezTo>
                    <a:pt x="113" y="129"/>
                    <a:pt x="120" y="136"/>
                    <a:pt x="129" y="136"/>
                  </a:cubicBezTo>
                  <a:cubicBezTo>
                    <a:pt x="138" y="136"/>
                    <a:pt x="145" y="129"/>
                    <a:pt x="145" y="120"/>
                  </a:cubicBezTo>
                  <a:cubicBezTo>
                    <a:pt x="145" y="109"/>
                    <a:pt x="129" y="92"/>
                    <a:pt x="129" y="9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Rectangle 1419"/>
            <p:cNvSpPr>
              <a:spLocks noChangeArrowheads="1"/>
            </p:cNvSpPr>
            <p:nvPr/>
          </p:nvSpPr>
          <p:spPr bwMode="auto">
            <a:xfrm>
              <a:off x="3870325" y="8258175"/>
              <a:ext cx="762000" cy="12700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2" name="Freeform 1423"/>
          <p:cNvSpPr>
            <a:spLocks noEditPoints="1"/>
          </p:cNvSpPr>
          <p:nvPr/>
        </p:nvSpPr>
        <p:spPr bwMode="auto">
          <a:xfrm>
            <a:off x="1524000" y="7661276"/>
            <a:ext cx="762000" cy="679450"/>
          </a:xfrm>
          <a:custGeom>
            <a:avLst/>
            <a:gdLst>
              <a:gd name="T0" fmla="*/ 33 w 480"/>
              <a:gd name="T1" fmla="*/ 0 h 428"/>
              <a:gd name="T2" fmla="*/ 0 w 480"/>
              <a:gd name="T3" fmla="*/ 33 h 428"/>
              <a:gd name="T4" fmla="*/ 186 w 480"/>
              <a:gd name="T5" fmla="*/ 221 h 428"/>
              <a:gd name="T6" fmla="*/ 120 w 480"/>
              <a:gd name="T7" fmla="*/ 375 h 428"/>
              <a:gd name="T8" fmla="*/ 200 w 480"/>
              <a:gd name="T9" fmla="*/ 375 h 428"/>
              <a:gd name="T10" fmla="*/ 243 w 480"/>
              <a:gd name="T11" fmla="*/ 278 h 428"/>
              <a:gd name="T12" fmla="*/ 393 w 480"/>
              <a:gd name="T13" fmla="*/ 428 h 428"/>
              <a:gd name="T14" fmla="*/ 426 w 480"/>
              <a:gd name="T15" fmla="*/ 395 h 428"/>
              <a:gd name="T16" fmla="*/ 40 w 480"/>
              <a:gd name="T17" fmla="*/ 6 h 428"/>
              <a:gd name="T18" fmla="*/ 33 w 480"/>
              <a:gd name="T19" fmla="*/ 0 h 428"/>
              <a:gd name="T20" fmla="*/ 106 w 480"/>
              <a:gd name="T21" fmla="*/ 0 h 428"/>
              <a:gd name="T22" fmla="*/ 106 w 480"/>
              <a:gd name="T23" fmla="*/ 3 h 428"/>
              <a:gd name="T24" fmla="*/ 183 w 480"/>
              <a:gd name="T25" fmla="*/ 80 h 428"/>
              <a:gd name="T26" fmla="*/ 246 w 480"/>
              <a:gd name="T27" fmla="*/ 80 h 428"/>
              <a:gd name="T28" fmla="*/ 226 w 480"/>
              <a:gd name="T29" fmla="*/ 124 h 428"/>
              <a:gd name="T30" fmla="*/ 283 w 480"/>
              <a:gd name="T31" fmla="*/ 181 h 428"/>
              <a:gd name="T32" fmla="*/ 326 w 480"/>
              <a:gd name="T33" fmla="*/ 80 h 428"/>
              <a:gd name="T34" fmla="*/ 480 w 480"/>
              <a:gd name="T35" fmla="*/ 80 h 428"/>
              <a:gd name="T36" fmla="*/ 480 w 480"/>
              <a:gd name="T37" fmla="*/ 0 h 428"/>
              <a:gd name="T38" fmla="*/ 106 w 480"/>
              <a:gd name="T39" fmla="*/ 0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28">
                <a:moveTo>
                  <a:pt x="33" y="0"/>
                </a:moveTo>
                <a:lnTo>
                  <a:pt x="0" y="33"/>
                </a:lnTo>
                <a:lnTo>
                  <a:pt x="186" y="221"/>
                </a:lnTo>
                <a:lnTo>
                  <a:pt x="120" y="375"/>
                </a:lnTo>
                <a:lnTo>
                  <a:pt x="200" y="375"/>
                </a:lnTo>
                <a:lnTo>
                  <a:pt x="243" y="278"/>
                </a:lnTo>
                <a:lnTo>
                  <a:pt x="393" y="428"/>
                </a:lnTo>
                <a:lnTo>
                  <a:pt x="426" y="395"/>
                </a:lnTo>
                <a:lnTo>
                  <a:pt x="40" y="6"/>
                </a:lnTo>
                <a:lnTo>
                  <a:pt x="33" y="0"/>
                </a:lnTo>
                <a:close/>
                <a:moveTo>
                  <a:pt x="106" y="0"/>
                </a:moveTo>
                <a:lnTo>
                  <a:pt x="106" y="3"/>
                </a:lnTo>
                <a:lnTo>
                  <a:pt x="183" y="80"/>
                </a:lnTo>
                <a:lnTo>
                  <a:pt x="246" y="80"/>
                </a:lnTo>
                <a:lnTo>
                  <a:pt x="226" y="124"/>
                </a:lnTo>
                <a:lnTo>
                  <a:pt x="283" y="181"/>
                </a:lnTo>
                <a:lnTo>
                  <a:pt x="326" y="80"/>
                </a:lnTo>
                <a:lnTo>
                  <a:pt x="480" y="80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426"/>
          <p:cNvSpPr>
            <a:spLocks noEditPoints="1"/>
          </p:cNvSpPr>
          <p:nvPr/>
        </p:nvSpPr>
        <p:spPr bwMode="auto">
          <a:xfrm>
            <a:off x="15708313" y="5588000"/>
            <a:ext cx="593725" cy="768350"/>
          </a:xfrm>
          <a:custGeom>
            <a:avLst/>
            <a:gdLst>
              <a:gd name="T0" fmla="*/ 69 w 86"/>
              <a:gd name="T1" fmla="*/ 54 h 112"/>
              <a:gd name="T2" fmla="*/ 82 w 86"/>
              <a:gd name="T3" fmla="*/ 32 h 112"/>
              <a:gd name="T4" fmla="*/ 50 w 86"/>
              <a:gd name="T5" fmla="*/ 0 h 112"/>
              <a:gd name="T6" fmla="*/ 0 w 86"/>
              <a:gd name="T7" fmla="*/ 0 h 112"/>
              <a:gd name="T8" fmla="*/ 0 w 86"/>
              <a:gd name="T9" fmla="*/ 112 h 112"/>
              <a:gd name="T10" fmla="*/ 56 w 86"/>
              <a:gd name="T11" fmla="*/ 112 h 112"/>
              <a:gd name="T12" fmla="*/ 86 w 86"/>
              <a:gd name="T13" fmla="*/ 82 h 112"/>
              <a:gd name="T14" fmla="*/ 69 w 86"/>
              <a:gd name="T15" fmla="*/ 54 h 112"/>
              <a:gd name="T16" fmla="*/ 24 w 86"/>
              <a:gd name="T17" fmla="*/ 20 h 112"/>
              <a:gd name="T18" fmla="*/ 48 w 86"/>
              <a:gd name="T19" fmla="*/ 20 h 112"/>
              <a:gd name="T20" fmla="*/ 60 w 86"/>
              <a:gd name="T21" fmla="*/ 32 h 112"/>
              <a:gd name="T22" fmla="*/ 48 w 86"/>
              <a:gd name="T23" fmla="*/ 44 h 112"/>
              <a:gd name="T24" fmla="*/ 24 w 86"/>
              <a:gd name="T25" fmla="*/ 44 h 112"/>
              <a:gd name="T26" fmla="*/ 24 w 86"/>
              <a:gd name="T27" fmla="*/ 20 h 112"/>
              <a:gd name="T28" fmla="*/ 52 w 86"/>
              <a:gd name="T29" fmla="*/ 92 h 112"/>
              <a:gd name="T30" fmla="*/ 24 w 86"/>
              <a:gd name="T31" fmla="*/ 92 h 112"/>
              <a:gd name="T32" fmla="*/ 24 w 86"/>
              <a:gd name="T33" fmla="*/ 68 h 112"/>
              <a:gd name="T34" fmla="*/ 52 w 86"/>
              <a:gd name="T35" fmla="*/ 68 h 112"/>
              <a:gd name="T36" fmla="*/ 64 w 86"/>
              <a:gd name="T37" fmla="*/ 80 h 112"/>
              <a:gd name="T38" fmla="*/ 52 w 86"/>
              <a:gd name="T3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6" h="112">
                <a:moveTo>
                  <a:pt x="69" y="54"/>
                </a:moveTo>
                <a:cubicBezTo>
                  <a:pt x="77" y="49"/>
                  <a:pt x="82" y="40"/>
                  <a:pt x="82" y="32"/>
                </a:cubicBezTo>
                <a:cubicBezTo>
                  <a:pt x="82" y="14"/>
                  <a:pt x="68" y="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2"/>
                  <a:pt x="0" y="112"/>
                  <a:pt x="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73" y="112"/>
                  <a:pt x="86" y="98"/>
                  <a:pt x="86" y="82"/>
                </a:cubicBezTo>
                <a:cubicBezTo>
                  <a:pt x="86" y="70"/>
                  <a:pt x="79" y="59"/>
                  <a:pt x="69" y="54"/>
                </a:cubicBezTo>
                <a:close/>
                <a:moveTo>
                  <a:pt x="24" y="20"/>
                </a:moveTo>
                <a:cubicBezTo>
                  <a:pt x="48" y="20"/>
                  <a:pt x="48" y="20"/>
                  <a:pt x="48" y="20"/>
                </a:cubicBezTo>
                <a:cubicBezTo>
                  <a:pt x="55" y="20"/>
                  <a:pt x="60" y="25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24" y="44"/>
                  <a:pt x="24" y="44"/>
                  <a:pt x="24" y="44"/>
                </a:cubicBezTo>
                <a:lnTo>
                  <a:pt x="24" y="20"/>
                </a:lnTo>
                <a:close/>
                <a:moveTo>
                  <a:pt x="52" y="92"/>
                </a:moveTo>
                <a:cubicBezTo>
                  <a:pt x="24" y="92"/>
                  <a:pt x="24" y="92"/>
                  <a:pt x="24" y="92"/>
                </a:cubicBezTo>
                <a:cubicBezTo>
                  <a:pt x="24" y="68"/>
                  <a:pt x="24" y="68"/>
                  <a:pt x="2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8"/>
                  <a:pt x="64" y="73"/>
                  <a:pt x="64" y="80"/>
                </a:cubicBezTo>
                <a:cubicBezTo>
                  <a:pt x="64" y="87"/>
                  <a:pt x="59" y="92"/>
                  <a:pt x="52" y="9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429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160 w 480"/>
              <a:gd name="T11" fmla="*/ 374 h 480"/>
              <a:gd name="T12" fmla="*/ 480 w 480"/>
              <a:gd name="T13" fmla="*/ 374 h 480"/>
              <a:gd name="T14" fmla="*/ 480 w 480"/>
              <a:gd name="T15" fmla="*/ 320 h 480"/>
              <a:gd name="T16" fmla="*/ 160 w 480"/>
              <a:gd name="T17" fmla="*/ 320 h 480"/>
              <a:gd name="T18" fmla="*/ 160 w 480"/>
              <a:gd name="T19" fmla="*/ 374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160 w 480"/>
              <a:gd name="T31" fmla="*/ 160 h 480"/>
              <a:gd name="T32" fmla="*/ 480 w 480"/>
              <a:gd name="T33" fmla="*/ 160 h 480"/>
              <a:gd name="T34" fmla="*/ 480 w 480"/>
              <a:gd name="T35" fmla="*/ 107 h 480"/>
              <a:gd name="T36" fmla="*/ 160 w 480"/>
              <a:gd name="T37" fmla="*/ 107 h 480"/>
              <a:gd name="T38" fmla="*/ 160 w 480"/>
              <a:gd name="T39" fmla="*/ 16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160" y="374"/>
                </a:moveTo>
                <a:lnTo>
                  <a:pt x="480" y="374"/>
                </a:lnTo>
                <a:lnTo>
                  <a:pt x="480" y="320"/>
                </a:lnTo>
                <a:lnTo>
                  <a:pt x="160" y="320"/>
                </a:lnTo>
                <a:lnTo>
                  <a:pt x="160" y="374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160" y="160"/>
                </a:moveTo>
                <a:lnTo>
                  <a:pt x="480" y="160"/>
                </a:lnTo>
                <a:lnTo>
                  <a:pt x="480" y="107"/>
                </a:lnTo>
                <a:lnTo>
                  <a:pt x="160" y="107"/>
                </a:lnTo>
                <a:lnTo>
                  <a:pt x="160" y="16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432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320 w 480"/>
              <a:gd name="T1" fmla="*/ 320 h 480"/>
              <a:gd name="T2" fmla="*/ 0 w 480"/>
              <a:gd name="T3" fmla="*/ 320 h 480"/>
              <a:gd name="T4" fmla="*/ 0 w 480"/>
              <a:gd name="T5" fmla="*/ 374 h 480"/>
              <a:gd name="T6" fmla="*/ 320 w 480"/>
              <a:gd name="T7" fmla="*/ 374 h 480"/>
              <a:gd name="T8" fmla="*/ 320 w 480"/>
              <a:gd name="T9" fmla="*/ 320 h 480"/>
              <a:gd name="T10" fmla="*/ 320 w 480"/>
              <a:gd name="T11" fmla="*/ 107 h 480"/>
              <a:gd name="T12" fmla="*/ 0 w 480"/>
              <a:gd name="T13" fmla="*/ 107 h 480"/>
              <a:gd name="T14" fmla="*/ 0 w 480"/>
              <a:gd name="T15" fmla="*/ 160 h 480"/>
              <a:gd name="T16" fmla="*/ 320 w 480"/>
              <a:gd name="T17" fmla="*/ 160 h 480"/>
              <a:gd name="T18" fmla="*/ 320 w 480"/>
              <a:gd name="T19" fmla="*/ 107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0 w 480"/>
              <a:gd name="T31" fmla="*/ 480 h 480"/>
              <a:gd name="T32" fmla="*/ 480 w 480"/>
              <a:gd name="T33" fmla="*/ 480 h 480"/>
              <a:gd name="T34" fmla="*/ 480 w 480"/>
              <a:gd name="T35" fmla="*/ 427 h 480"/>
              <a:gd name="T36" fmla="*/ 0 w 480"/>
              <a:gd name="T37" fmla="*/ 427 h 480"/>
              <a:gd name="T38" fmla="*/ 0 w 480"/>
              <a:gd name="T39" fmla="*/ 48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320" y="320"/>
                </a:moveTo>
                <a:lnTo>
                  <a:pt x="0" y="320"/>
                </a:lnTo>
                <a:lnTo>
                  <a:pt x="0" y="374"/>
                </a:lnTo>
                <a:lnTo>
                  <a:pt x="320" y="374"/>
                </a:lnTo>
                <a:lnTo>
                  <a:pt x="320" y="320"/>
                </a:lnTo>
                <a:close/>
                <a:moveTo>
                  <a:pt x="320" y="107"/>
                </a:moveTo>
                <a:lnTo>
                  <a:pt x="0" y="107"/>
                </a:lnTo>
                <a:lnTo>
                  <a:pt x="0" y="160"/>
                </a:lnTo>
                <a:lnTo>
                  <a:pt x="320" y="160"/>
                </a:lnTo>
                <a:lnTo>
                  <a:pt x="320" y="107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435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0 w 480"/>
              <a:gd name="T11" fmla="*/ 374 h 480"/>
              <a:gd name="T12" fmla="*/ 480 w 480"/>
              <a:gd name="T13" fmla="*/ 374 h 480"/>
              <a:gd name="T14" fmla="*/ 480 w 480"/>
              <a:gd name="T15" fmla="*/ 320 h 480"/>
              <a:gd name="T16" fmla="*/ 0 w 480"/>
              <a:gd name="T17" fmla="*/ 320 h 480"/>
              <a:gd name="T18" fmla="*/ 0 w 480"/>
              <a:gd name="T19" fmla="*/ 374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0 w 480"/>
              <a:gd name="T31" fmla="*/ 160 h 480"/>
              <a:gd name="T32" fmla="*/ 480 w 480"/>
              <a:gd name="T33" fmla="*/ 160 h 480"/>
              <a:gd name="T34" fmla="*/ 480 w 480"/>
              <a:gd name="T35" fmla="*/ 107 h 480"/>
              <a:gd name="T36" fmla="*/ 0 w 480"/>
              <a:gd name="T37" fmla="*/ 107 h 480"/>
              <a:gd name="T38" fmla="*/ 0 w 480"/>
              <a:gd name="T39" fmla="*/ 16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480" y="374"/>
                </a:lnTo>
                <a:lnTo>
                  <a:pt x="480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480" y="160"/>
                </a:lnTo>
                <a:lnTo>
                  <a:pt x="480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438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06 w 480"/>
              <a:gd name="T1" fmla="*/ 320 h 480"/>
              <a:gd name="T2" fmla="*/ 106 w 480"/>
              <a:gd name="T3" fmla="*/ 374 h 480"/>
              <a:gd name="T4" fmla="*/ 373 w 480"/>
              <a:gd name="T5" fmla="*/ 374 h 480"/>
              <a:gd name="T6" fmla="*/ 373 w 480"/>
              <a:gd name="T7" fmla="*/ 320 h 480"/>
              <a:gd name="T8" fmla="*/ 106 w 480"/>
              <a:gd name="T9" fmla="*/ 320 h 480"/>
              <a:gd name="T10" fmla="*/ 0 w 480"/>
              <a:gd name="T11" fmla="*/ 480 h 480"/>
              <a:gd name="T12" fmla="*/ 480 w 480"/>
              <a:gd name="T13" fmla="*/ 480 h 480"/>
              <a:gd name="T14" fmla="*/ 480 w 480"/>
              <a:gd name="T15" fmla="*/ 427 h 480"/>
              <a:gd name="T16" fmla="*/ 0 w 480"/>
              <a:gd name="T17" fmla="*/ 427 h 480"/>
              <a:gd name="T18" fmla="*/ 0 w 480"/>
              <a:gd name="T19" fmla="*/ 480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106 w 480"/>
              <a:gd name="T31" fmla="*/ 107 h 480"/>
              <a:gd name="T32" fmla="*/ 106 w 480"/>
              <a:gd name="T33" fmla="*/ 160 h 480"/>
              <a:gd name="T34" fmla="*/ 373 w 480"/>
              <a:gd name="T35" fmla="*/ 160 h 480"/>
              <a:gd name="T36" fmla="*/ 373 w 480"/>
              <a:gd name="T37" fmla="*/ 107 h 480"/>
              <a:gd name="T38" fmla="*/ 106 w 480"/>
              <a:gd name="T39" fmla="*/ 107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106" y="320"/>
                </a:moveTo>
                <a:lnTo>
                  <a:pt x="106" y="374"/>
                </a:lnTo>
                <a:lnTo>
                  <a:pt x="373" y="374"/>
                </a:lnTo>
                <a:lnTo>
                  <a:pt x="373" y="320"/>
                </a:lnTo>
                <a:lnTo>
                  <a:pt x="106" y="320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106" y="107"/>
                </a:moveTo>
                <a:lnTo>
                  <a:pt x="106" y="160"/>
                </a:lnTo>
                <a:lnTo>
                  <a:pt x="373" y="160"/>
                </a:lnTo>
                <a:lnTo>
                  <a:pt x="373" y="107"/>
                </a:lnTo>
                <a:lnTo>
                  <a:pt x="106" y="107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441"/>
          <p:cNvSpPr>
            <a:spLocks noEditPoints="1"/>
          </p:cNvSpPr>
          <p:nvPr/>
        </p:nvSpPr>
        <p:spPr bwMode="auto">
          <a:xfrm>
            <a:off x="3879850" y="5827713"/>
            <a:ext cx="755650" cy="295275"/>
          </a:xfrm>
          <a:custGeom>
            <a:avLst/>
            <a:gdLst>
              <a:gd name="T0" fmla="*/ 476 w 476"/>
              <a:gd name="T1" fmla="*/ 0 h 186"/>
              <a:gd name="T2" fmla="*/ 0 w 476"/>
              <a:gd name="T3" fmla="*/ 0 h 186"/>
              <a:gd name="T4" fmla="*/ 0 w 476"/>
              <a:gd name="T5" fmla="*/ 62 h 186"/>
              <a:gd name="T6" fmla="*/ 476 w 476"/>
              <a:gd name="T7" fmla="*/ 62 h 186"/>
              <a:gd name="T8" fmla="*/ 476 w 476"/>
              <a:gd name="T9" fmla="*/ 0 h 186"/>
              <a:gd name="T10" fmla="*/ 0 w 476"/>
              <a:gd name="T11" fmla="*/ 186 h 186"/>
              <a:gd name="T12" fmla="*/ 476 w 476"/>
              <a:gd name="T13" fmla="*/ 186 h 186"/>
              <a:gd name="T14" fmla="*/ 476 w 476"/>
              <a:gd name="T15" fmla="*/ 124 h 186"/>
              <a:gd name="T16" fmla="*/ 0 w 476"/>
              <a:gd name="T17" fmla="*/ 124 h 186"/>
              <a:gd name="T18" fmla="*/ 0 w 476"/>
              <a:gd name="T19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186">
                <a:moveTo>
                  <a:pt x="476" y="0"/>
                </a:moveTo>
                <a:lnTo>
                  <a:pt x="0" y="0"/>
                </a:lnTo>
                <a:lnTo>
                  <a:pt x="0" y="62"/>
                </a:lnTo>
                <a:lnTo>
                  <a:pt x="476" y="62"/>
                </a:lnTo>
                <a:lnTo>
                  <a:pt x="476" y="0"/>
                </a:lnTo>
                <a:close/>
                <a:moveTo>
                  <a:pt x="0" y="186"/>
                </a:moveTo>
                <a:lnTo>
                  <a:pt x="476" y="186"/>
                </a:lnTo>
                <a:lnTo>
                  <a:pt x="476" y="124"/>
                </a:lnTo>
                <a:lnTo>
                  <a:pt x="0" y="124"/>
                </a:lnTo>
                <a:lnTo>
                  <a:pt x="0" y="18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Oval 1444"/>
          <p:cNvSpPr>
            <a:spLocks noChangeArrowheads="1"/>
          </p:cNvSpPr>
          <p:nvPr/>
        </p:nvSpPr>
        <p:spPr bwMode="auto">
          <a:xfrm>
            <a:off x="1530350" y="5930900"/>
            <a:ext cx="300038" cy="30162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Oval 1445"/>
          <p:cNvSpPr>
            <a:spLocks noChangeArrowheads="1"/>
          </p:cNvSpPr>
          <p:nvPr/>
        </p:nvSpPr>
        <p:spPr bwMode="auto">
          <a:xfrm>
            <a:off x="1943100" y="6154738"/>
            <a:ext cx="188913" cy="18891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Oval 1446"/>
          <p:cNvSpPr>
            <a:spLocks noChangeArrowheads="1"/>
          </p:cNvSpPr>
          <p:nvPr/>
        </p:nvSpPr>
        <p:spPr bwMode="auto">
          <a:xfrm>
            <a:off x="1830388" y="5588000"/>
            <a:ext cx="455613" cy="45561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449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53 w 480"/>
              <a:gd name="T1" fmla="*/ 160 h 480"/>
              <a:gd name="T2" fmla="*/ 0 w 480"/>
              <a:gd name="T3" fmla="*/ 107 h 480"/>
              <a:gd name="T4" fmla="*/ 0 w 480"/>
              <a:gd name="T5" fmla="*/ 54 h 480"/>
              <a:gd name="T6" fmla="*/ 53 w 480"/>
              <a:gd name="T7" fmla="*/ 0 h 480"/>
              <a:gd name="T8" fmla="*/ 0 w 480"/>
              <a:gd name="T9" fmla="*/ 54 h 480"/>
              <a:gd name="T10" fmla="*/ 160 w 480"/>
              <a:gd name="T11" fmla="*/ 480 h 480"/>
              <a:gd name="T12" fmla="*/ 106 w 480"/>
              <a:gd name="T13" fmla="*/ 427 h 480"/>
              <a:gd name="T14" fmla="*/ 106 w 480"/>
              <a:gd name="T15" fmla="*/ 267 h 480"/>
              <a:gd name="T16" fmla="*/ 160 w 480"/>
              <a:gd name="T17" fmla="*/ 214 h 480"/>
              <a:gd name="T18" fmla="*/ 106 w 480"/>
              <a:gd name="T19" fmla="*/ 267 h 480"/>
              <a:gd name="T20" fmla="*/ 53 w 480"/>
              <a:gd name="T21" fmla="*/ 267 h 480"/>
              <a:gd name="T22" fmla="*/ 0 w 480"/>
              <a:gd name="T23" fmla="*/ 214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374 h 480"/>
              <a:gd name="T32" fmla="*/ 0 w 480"/>
              <a:gd name="T33" fmla="*/ 320 h 480"/>
              <a:gd name="T34" fmla="*/ 106 w 480"/>
              <a:gd name="T35" fmla="*/ 54 h 480"/>
              <a:gd name="T36" fmla="*/ 160 w 480"/>
              <a:gd name="T37" fmla="*/ 0 h 480"/>
              <a:gd name="T38" fmla="*/ 106 w 480"/>
              <a:gd name="T39" fmla="*/ 54 h 480"/>
              <a:gd name="T40" fmla="*/ 480 w 480"/>
              <a:gd name="T41" fmla="*/ 374 h 480"/>
              <a:gd name="T42" fmla="*/ 426 w 480"/>
              <a:gd name="T43" fmla="*/ 320 h 480"/>
              <a:gd name="T44" fmla="*/ 213 w 480"/>
              <a:gd name="T45" fmla="*/ 480 h 480"/>
              <a:gd name="T46" fmla="*/ 266 w 480"/>
              <a:gd name="T47" fmla="*/ 0 h 480"/>
              <a:gd name="T48" fmla="*/ 213 w 480"/>
              <a:gd name="T49" fmla="*/ 480 h 480"/>
              <a:gd name="T50" fmla="*/ 480 w 480"/>
              <a:gd name="T51" fmla="*/ 480 h 480"/>
              <a:gd name="T52" fmla="*/ 426 w 480"/>
              <a:gd name="T53" fmla="*/ 427 h 480"/>
              <a:gd name="T54" fmla="*/ 426 w 480"/>
              <a:gd name="T55" fmla="*/ 267 h 480"/>
              <a:gd name="T56" fmla="*/ 480 w 480"/>
              <a:gd name="T57" fmla="*/ 214 h 480"/>
              <a:gd name="T58" fmla="*/ 426 w 480"/>
              <a:gd name="T59" fmla="*/ 26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373 w 480"/>
              <a:gd name="T71" fmla="*/ 54 h 480"/>
              <a:gd name="T72" fmla="*/ 320 w 480"/>
              <a:gd name="T73" fmla="*/ 0 h 480"/>
              <a:gd name="T74" fmla="*/ 320 w 480"/>
              <a:gd name="T75" fmla="*/ 480 h 480"/>
              <a:gd name="T76" fmla="*/ 373 w 480"/>
              <a:gd name="T77" fmla="*/ 427 h 480"/>
              <a:gd name="T78" fmla="*/ 320 w 480"/>
              <a:gd name="T79" fmla="*/ 480 h 480"/>
              <a:gd name="T80" fmla="*/ 373 w 480"/>
              <a:gd name="T81" fmla="*/ 267 h 480"/>
              <a:gd name="T82" fmla="*/ 320 w 480"/>
              <a:gd name="T83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0"/>
                </a:lnTo>
                <a:lnTo>
                  <a:pt x="213" y="0"/>
                </a:lnTo>
                <a:lnTo>
                  <a:pt x="213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452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160 w 480"/>
              <a:gd name="T1" fmla="*/ 480 h 480"/>
              <a:gd name="T2" fmla="*/ 106 w 480"/>
              <a:gd name="T3" fmla="*/ 427 h 480"/>
              <a:gd name="T4" fmla="*/ 106 w 480"/>
              <a:gd name="T5" fmla="*/ 267 h 480"/>
              <a:gd name="T6" fmla="*/ 160 w 480"/>
              <a:gd name="T7" fmla="*/ 214 h 480"/>
              <a:gd name="T8" fmla="*/ 106 w 480"/>
              <a:gd name="T9" fmla="*/ 267 h 480"/>
              <a:gd name="T10" fmla="*/ 266 w 480"/>
              <a:gd name="T11" fmla="*/ 267 h 480"/>
              <a:gd name="T12" fmla="*/ 213 w 480"/>
              <a:gd name="T13" fmla="*/ 214 h 480"/>
              <a:gd name="T14" fmla="*/ 213 w 480"/>
              <a:gd name="T15" fmla="*/ 480 h 480"/>
              <a:gd name="T16" fmla="*/ 266 w 480"/>
              <a:gd name="T17" fmla="*/ 427 h 480"/>
              <a:gd name="T18" fmla="*/ 213 w 480"/>
              <a:gd name="T19" fmla="*/ 480 h 480"/>
              <a:gd name="T20" fmla="*/ 53 w 480"/>
              <a:gd name="T21" fmla="*/ 374 h 480"/>
              <a:gd name="T22" fmla="*/ 0 w 480"/>
              <a:gd name="T23" fmla="*/ 320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267 h 480"/>
              <a:gd name="T32" fmla="*/ 0 w 480"/>
              <a:gd name="T33" fmla="*/ 214 h 480"/>
              <a:gd name="T34" fmla="*/ 0 w 480"/>
              <a:gd name="T35" fmla="*/ 160 h 480"/>
              <a:gd name="T36" fmla="*/ 53 w 480"/>
              <a:gd name="T37" fmla="*/ 107 h 480"/>
              <a:gd name="T38" fmla="*/ 0 w 480"/>
              <a:gd name="T39" fmla="*/ 160 h 480"/>
              <a:gd name="T40" fmla="*/ 266 w 480"/>
              <a:gd name="T41" fmla="*/ 374 h 480"/>
              <a:gd name="T42" fmla="*/ 213 w 480"/>
              <a:gd name="T43" fmla="*/ 320 h 480"/>
              <a:gd name="T44" fmla="*/ 426 w 480"/>
              <a:gd name="T45" fmla="*/ 160 h 480"/>
              <a:gd name="T46" fmla="*/ 480 w 480"/>
              <a:gd name="T47" fmla="*/ 107 h 480"/>
              <a:gd name="T48" fmla="*/ 426 w 480"/>
              <a:gd name="T49" fmla="*/ 160 h 480"/>
              <a:gd name="T50" fmla="*/ 480 w 480"/>
              <a:gd name="T51" fmla="*/ 267 h 480"/>
              <a:gd name="T52" fmla="*/ 426 w 480"/>
              <a:gd name="T53" fmla="*/ 214 h 480"/>
              <a:gd name="T54" fmla="*/ 0 w 480"/>
              <a:gd name="T55" fmla="*/ 0 h 480"/>
              <a:gd name="T56" fmla="*/ 480 w 480"/>
              <a:gd name="T57" fmla="*/ 54 h 480"/>
              <a:gd name="T58" fmla="*/ 0 w 480"/>
              <a:gd name="T59" fmla="*/ 0 h 480"/>
              <a:gd name="T60" fmla="*/ 480 w 480"/>
              <a:gd name="T61" fmla="*/ 374 h 480"/>
              <a:gd name="T62" fmla="*/ 426 w 480"/>
              <a:gd name="T63" fmla="*/ 320 h 480"/>
              <a:gd name="T64" fmla="*/ 320 w 480"/>
              <a:gd name="T65" fmla="*/ 480 h 480"/>
              <a:gd name="T66" fmla="*/ 373 w 480"/>
              <a:gd name="T67" fmla="*/ 427 h 480"/>
              <a:gd name="T68" fmla="*/ 320 w 480"/>
              <a:gd name="T69" fmla="*/ 480 h 480"/>
              <a:gd name="T70" fmla="*/ 266 w 480"/>
              <a:gd name="T71" fmla="*/ 160 h 480"/>
              <a:gd name="T72" fmla="*/ 213 w 480"/>
              <a:gd name="T73" fmla="*/ 107 h 480"/>
              <a:gd name="T74" fmla="*/ 426 w 480"/>
              <a:gd name="T75" fmla="*/ 480 h 480"/>
              <a:gd name="T76" fmla="*/ 480 w 480"/>
              <a:gd name="T77" fmla="*/ 427 h 480"/>
              <a:gd name="T78" fmla="*/ 426 w 480"/>
              <a:gd name="T79" fmla="*/ 480 h 480"/>
              <a:gd name="T80" fmla="*/ 373 w 480"/>
              <a:gd name="T81" fmla="*/ 267 h 480"/>
              <a:gd name="T82" fmla="*/ 320 w 480"/>
              <a:gd name="T83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455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0 w 480"/>
              <a:gd name="T1" fmla="*/ 480 h 480"/>
              <a:gd name="T2" fmla="*/ 373 w 480"/>
              <a:gd name="T3" fmla="*/ 480 h 480"/>
              <a:gd name="T4" fmla="*/ 373 w 480"/>
              <a:gd name="T5" fmla="*/ 427 h 480"/>
              <a:gd name="T6" fmla="*/ 320 w 480"/>
              <a:gd name="T7" fmla="*/ 427 h 480"/>
              <a:gd name="T8" fmla="*/ 320 w 480"/>
              <a:gd name="T9" fmla="*/ 480 h 480"/>
              <a:gd name="T10" fmla="*/ 426 w 480"/>
              <a:gd name="T11" fmla="*/ 480 h 480"/>
              <a:gd name="T12" fmla="*/ 480 w 480"/>
              <a:gd name="T13" fmla="*/ 480 h 480"/>
              <a:gd name="T14" fmla="*/ 480 w 480"/>
              <a:gd name="T15" fmla="*/ 427 h 480"/>
              <a:gd name="T16" fmla="*/ 426 w 480"/>
              <a:gd name="T17" fmla="*/ 427 h 480"/>
              <a:gd name="T18" fmla="*/ 426 w 480"/>
              <a:gd name="T19" fmla="*/ 480 h 480"/>
              <a:gd name="T20" fmla="*/ 106 w 480"/>
              <a:gd name="T21" fmla="*/ 480 h 480"/>
              <a:gd name="T22" fmla="*/ 160 w 480"/>
              <a:gd name="T23" fmla="*/ 480 h 480"/>
              <a:gd name="T24" fmla="*/ 160 w 480"/>
              <a:gd name="T25" fmla="*/ 427 h 480"/>
              <a:gd name="T26" fmla="*/ 106 w 480"/>
              <a:gd name="T27" fmla="*/ 427 h 480"/>
              <a:gd name="T28" fmla="*/ 106 w 480"/>
              <a:gd name="T29" fmla="*/ 480 h 480"/>
              <a:gd name="T30" fmla="*/ 213 w 480"/>
              <a:gd name="T31" fmla="*/ 480 h 480"/>
              <a:gd name="T32" fmla="*/ 266 w 480"/>
              <a:gd name="T33" fmla="*/ 480 h 480"/>
              <a:gd name="T34" fmla="*/ 266 w 480"/>
              <a:gd name="T35" fmla="*/ 427 h 480"/>
              <a:gd name="T36" fmla="*/ 213 w 480"/>
              <a:gd name="T37" fmla="*/ 427 h 480"/>
              <a:gd name="T38" fmla="*/ 213 w 480"/>
              <a:gd name="T39" fmla="*/ 480 h 480"/>
              <a:gd name="T40" fmla="*/ 426 w 480"/>
              <a:gd name="T41" fmla="*/ 374 h 480"/>
              <a:gd name="T42" fmla="*/ 480 w 480"/>
              <a:gd name="T43" fmla="*/ 374 h 480"/>
              <a:gd name="T44" fmla="*/ 480 w 480"/>
              <a:gd name="T45" fmla="*/ 320 h 480"/>
              <a:gd name="T46" fmla="*/ 426 w 480"/>
              <a:gd name="T47" fmla="*/ 320 h 480"/>
              <a:gd name="T48" fmla="*/ 426 w 480"/>
              <a:gd name="T49" fmla="*/ 374 h 480"/>
              <a:gd name="T50" fmla="*/ 426 w 480"/>
              <a:gd name="T51" fmla="*/ 267 h 480"/>
              <a:gd name="T52" fmla="*/ 480 w 480"/>
              <a:gd name="T53" fmla="*/ 267 h 480"/>
              <a:gd name="T54" fmla="*/ 480 w 480"/>
              <a:gd name="T55" fmla="*/ 214 h 480"/>
              <a:gd name="T56" fmla="*/ 426 w 480"/>
              <a:gd name="T57" fmla="*/ 214 h 480"/>
              <a:gd name="T58" fmla="*/ 426 w 480"/>
              <a:gd name="T59" fmla="*/ 267 h 480"/>
              <a:gd name="T60" fmla="*/ 0 w 480"/>
              <a:gd name="T61" fmla="*/ 0 h 480"/>
              <a:gd name="T62" fmla="*/ 0 w 480"/>
              <a:gd name="T63" fmla="*/ 480 h 480"/>
              <a:gd name="T64" fmla="*/ 53 w 480"/>
              <a:gd name="T65" fmla="*/ 480 h 480"/>
              <a:gd name="T66" fmla="*/ 53 w 480"/>
              <a:gd name="T67" fmla="*/ 54 h 480"/>
              <a:gd name="T68" fmla="*/ 480 w 480"/>
              <a:gd name="T69" fmla="*/ 54 h 480"/>
              <a:gd name="T70" fmla="*/ 480 w 480"/>
              <a:gd name="T71" fmla="*/ 0 h 480"/>
              <a:gd name="T72" fmla="*/ 0 w 480"/>
              <a:gd name="T73" fmla="*/ 0 h 480"/>
              <a:gd name="T74" fmla="*/ 426 w 480"/>
              <a:gd name="T75" fmla="*/ 160 h 480"/>
              <a:gd name="T76" fmla="*/ 480 w 480"/>
              <a:gd name="T77" fmla="*/ 160 h 480"/>
              <a:gd name="T78" fmla="*/ 480 w 480"/>
              <a:gd name="T79" fmla="*/ 107 h 480"/>
              <a:gd name="T80" fmla="*/ 426 w 480"/>
              <a:gd name="T81" fmla="*/ 107 h 480"/>
              <a:gd name="T82" fmla="*/ 426 w 480"/>
              <a:gd name="T8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0" y="0"/>
                </a:moveTo>
                <a:lnTo>
                  <a:pt x="0" y="480"/>
                </a:lnTo>
                <a:lnTo>
                  <a:pt x="53" y="480"/>
                </a:lnTo>
                <a:lnTo>
                  <a:pt x="53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458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60 w 480"/>
              <a:gd name="T1" fmla="*/ 480 h 480"/>
              <a:gd name="T2" fmla="*/ 106 w 480"/>
              <a:gd name="T3" fmla="*/ 427 h 480"/>
              <a:gd name="T4" fmla="*/ 0 w 480"/>
              <a:gd name="T5" fmla="*/ 54 h 480"/>
              <a:gd name="T6" fmla="*/ 53 w 480"/>
              <a:gd name="T7" fmla="*/ 0 h 480"/>
              <a:gd name="T8" fmla="*/ 0 w 480"/>
              <a:gd name="T9" fmla="*/ 54 h 480"/>
              <a:gd name="T10" fmla="*/ 160 w 480"/>
              <a:gd name="T11" fmla="*/ 54 h 480"/>
              <a:gd name="T12" fmla="*/ 106 w 480"/>
              <a:gd name="T13" fmla="*/ 0 h 480"/>
              <a:gd name="T14" fmla="*/ 106 w 480"/>
              <a:gd name="T15" fmla="*/ 267 h 480"/>
              <a:gd name="T16" fmla="*/ 160 w 480"/>
              <a:gd name="T17" fmla="*/ 214 h 480"/>
              <a:gd name="T18" fmla="*/ 106 w 480"/>
              <a:gd name="T19" fmla="*/ 267 h 480"/>
              <a:gd name="T20" fmla="*/ 53 w 480"/>
              <a:gd name="T21" fmla="*/ 480 h 480"/>
              <a:gd name="T22" fmla="*/ 0 w 480"/>
              <a:gd name="T23" fmla="*/ 427 h 480"/>
              <a:gd name="T24" fmla="*/ 213 w 480"/>
              <a:gd name="T25" fmla="*/ 480 h 480"/>
              <a:gd name="T26" fmla="*/ 266 w 480"/>
              <a:gd name="T27" fmla="*/ 427 h 480"/>
              <a:gd name="T28" fmla="*/ 213 w 480"/>
              <a:gd name="T29" fmla="*/ 480 h 480"/>
              <a:gd name="T30" fmla="*/ 53 w 480"/>
              <a:gd name="T31" fmla="*/ 267 h 480"/>
              <a:gd name="T32" fmla="*/ 0 w 480"/>
              <a:gd name="T33" fmla="*/ 214 h 480"/>
              <a:gd name="T34" fmla="*/ 0 w 480"/>
              <a:gd name="T35" fmla="*/ 374 h 480"/>
              <a:gd name="T36" fmla="*/ 53 w 480"/>
              <a:gd name="T37" fmla="*/ 320 h 480"/>
              <a:gd name="T38" fmla="*/ 0 w 480"/>
              <a:gd name="T39" fmla="*/ 374 h 480"/>
              <a:gd name="T40" fmla="*/ 53 w 480"/>
              <a:gd name="T41" fmla="*/ 160 h 480"/>
              <a:gd name="T42" fmla="*/ 0 w 480"/>
              <a:gd name="T43" fmla="*/ 107 h 480"/>
              <a:gd name="T44" fmla="*/ 213 w 480"/>
              <a:gd name="T45" fmla="*/ 374 h 480"/>
              <a:gd name="T46" fmla="*/ 266 w 480"/>
              <a:gd name="T47" fmla="*/ 320 h 480"/>
              <a:gd name="T48" fmla="*/ 213 w 480"/>
              <a:gd name="T49" fmla="*/ 374 h 480"/>
              <a:gd name="T50" fmla="*/ 373 w 480"/>
              <a:gd name="T51" fmla="*/ 267 h 480"/>
              <a:gd name="T52" fmla="*/ 320 w 480"/>
              <a:gd name="T53" fmla="*/ 214 h 480"/>
              <a:gd name="T54" fmla="*/ 426 w 480"/>
              <a:gd name="T55" fmla="*/ 0 h 480"/>
              <a:gd name="T56" fmla="*/ 480 w 480"/>
              <a:gd name="T57" fmla="*/ 480 h 480"/>
              <a:gd name="T58" fmla="*/ 426 w 480"/>
              <a:gd name="T59" fmla="*/ 0 h 480"/>
              <a:gd name="T60" fmla="*/ 373 w 480"/>
              <a:gd name="T61" fmla="*/ 480 h 480"/>
              <a:gd name="T62" fmla="*/ 320 w 480"/>
              <a:gd name="T63" fmla="*/ 427 h 480"/>
              <a:gd name="T64" fmla="*/ 320 w 480"/>
              <a:gd name="T65" fmla="*/ 54 h 480"/>
              <a:gd name="T66" fmla="*/ 373 w 480"/>
              <a:gd name="T67" fmla="*/ 0 h 480"/>
              <a:gd name="T68" fmla="*/ 320 w 480"/>
              <a:gd name="T69" fmla="*/ 54 h 480"/>
              <a:gd name="T70" fmla="*/ 266 w 480"/>
              <a:gd name="T71" fmla="*/ 267 h 480"/>
              <a:gd name="T72" fmla="*/ 213 w 480"/>
              <a:gd name="T73" fmla="*/ 214 h 480"/>
              <a:gd name="T74" fmla="*/ 213 w 480"/>
              <a:gd name="T75" fmla="*/ 54 h 480"/>
              <a:gd name="T76" fmla="*/ 266 w 480"/>
              <a:gd name="T77" fmla="*/ 0 h 480"/>
              <a:gd name="T78" fmla="*/ 213 w 480"/>
              <a:gd name="T79" fmla="*/ 54 h 480"/>
              <a:gd name="T80" fmla="*/ 266 w 480"/>
              <a:gd name="T81" fmla="*/ 160 h 480"/>
              <a:gd name="T82" fmla="*/ 213 w 480"/>
              <a:gd name="T83" fmla="*/ 10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426" y="0"/>
                </a:moveTo>
                <a:lnTo>
                  <a:pt x="426" y="480"/>
                </a:lnTo>
                <a:lnTo>
                  <a:pt x="480" y="480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461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266 w 480"/>
              <a:gd name="T1" fmla="*/ 107 h 480"/>
              <a:gd name="T2" fmla="*/ 213 w 480"/>
              <a:gd name="T3" fmla="*/ 107 h 480"/>
              <a:gd name="T4" fmla="*/ 213 w 480"/>
              <a:gd name="T5" fmla="*/ 160 h 480"/>
              <a:gd name="T6" fmla="*/ 266 w 480"/>
              <a:gd name="T7" fmla="*/ 160 h 480"/>
              <a:gd name="T8" fmla="*/ 266 w 480"/>
              <a:gd name="T9" fmla="*/ 107 h 480"/>
              <a:gd name="T10" fmla="*/ 266 w 480"/>
              <a:gd name="T11" fmla="*/ 214 h 480"/>
              <a:gd name="T12" fmla="*/ 213 w 480"/>
              <a:gd name="T13" fmla="*/ 214 h 480"/>
              <a:gd name="T14" fmla="*/ 213 w 480"/>
              <a:gd name="T15" fmla="*/ 267 h 480"/>
              <a:gd name="T16" fmla="*/ 266 w 480"/>
              <a:gd name="T17" fmla="*/ 267 h 480"/>
              <a:gd name="T18" fmla="*/ 266 w 480"/>
              <a:gd name="T19" fmla="*/ 214 h 480"/>
              <a:gd name="T20" fmla="*/ 373 w 480"/>
              <a:gd name="T21" fmla="*/ 214 h 480"/>
              <a:gd name="T22" fmla="*/ 320 w 480"/>
              <a:gd name="T23" fmla="*/ 214 h 480"/>
              <a:gd name="T24" fmla="*/ 320 w 480"/>
              <a:gd name="T25" fmla="*/ 267 h 480"/>
              <a:gd name="T26" fmla="*/ 373 w 480"/>
              <a:gd name="T27" fmla="*/ 267 h 480"/>
              <a:gd name="T28" fmla="*/ 373 w 480"/>
              <a:gd name="T29" fmla="*/ 214 h 480"/>
              <a:gd name="T30" fmla="*/ 0 w 480"/>
              <a:gd name="T31" fmla="*/ 0 h 480"/>
              <a:gd name="T32" fmla="*/ 0 w 480"/>
              <a:gd name="T33" fmla="*/ 480 h 480"/>
              <a:gd name="T34" fmla="*/ 480 w 480"/>
              <a:gd name="T35" fmla="*/ 480 h 480"/>
              <a:gd name="T36" fmla="*/ 480 w 480"/>
              <a:gd name="T37" fmla="*/ 0 h 480"/>
              <a:gd name="T38" fmla="*/ 0 w 480"/>
              <a:gd name="T39" fmla="*/ 0 h 480"/>
              <a:gd name="T40" fmla="*/ 426 w 480"/>
              <a:gd name="T41" fmla="*/ 427 h 480"/>
              <a:gd name="T42" fmla="*/ 53 w 480"/>
              <a:gd name="T43" fmla="*/ 427 h 480"/>
              <a:gd name="T44" fmla="*/ 53 w 480"/>
              <a:gd name="T45" fmla="*/ 54 h 480"/>
              <a:gd name="T46" fmla="*/ 426 w 480"/>
              <a:gd name="T47" fmla="*/ 54 h 480"/>
              <a:gd name="T48" fmla="*/ 426 w 480"/>
              <a:gd name="T49" fmla="*/ 427 h 480"/>
              <a:gd name="T50" fmla="*/ 266 w 480"/>
              <a:gd name="T51" fmla="*/ 320 h 480"/>
              <a:gd name="T52" fmla="*/ 213 w 480"/>
              <a:gd name="T53" fmla="*/ 320 h 480"/>
              <a:gd name="T54" fmla="*/ 213 w 480"/>
              <a:gd name="T55" fmla="*/ 374 h 480"/>
              <a:gd name="T56" fmla="*/ 266 w 480"/>
              <a:gd name="T57" fmla="*/ 374 h 480"/>
              <a:gd name="T58" fmla="*/ 266 w 480"/>
              <a:gd name="T59" fmla="*/ 320 h 480"/>
              <a:gd name="T60" fmla="*/ 160 w 480"/>
              <a:gd name="T61" fmla="*/ 214 h 480"/>
              <a:gd name="T62" fmla="*/ 106 w 480"/>
              <a:gd name="T63" fmla="*/ 214 h 480"/>
              <a:gd name="T64" fmla="*/ 106 w 480"/>
              <a:gd name="T65" fmla="*/ 267 h 480"/>
              <a:gd name="T66" fmla="*/ 160 w 480"/>
              <a:gd name="T67" fmla="*/ 267 h 480"/>
              <a:gd name="T68" fmla="*/ 160 w 480"/>
              <a:gd name="T69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0" h="480"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266" y="214"/>
                </a:moveTo>
                <a:lnTo>
                  <a:pt x="213" y="214"/>
                </a:lnTo>
                <a:lnTo>
                  <a:pt x="213" y="267"/>
                </a:lnTo>
                <a:lnTo>
                  <a:pt x="266" y="267"/>
                </a:lnTo>
                <a:lnTo>
                  <a:pt x="266" y="214"/>
                </a:lnTo>
                <a:close/>
                <a:moveTo>
                  <a:pt x="373" y="214"/>
                </a:moveTo>
                <a:lnTo>
                  <a:pt x="320" y="214"/>
                </a:lnTo>
                <a:lnTo>
                  <a:pt x="320" y="267"/>
                </a:lnTo>
                <a:lnTo>
                  <a:pt x="373" y="267"/>
                </a:lnTo>
                <a:lnTo>
                  <a:pt x="373" y="214"/>
                </a:lnTo>
                <a:close/>
                <a:moveTo>
                  <a:pt x="0" y="0"/>
                </a:moveTo>
                <a:lnTo>
                  <a:pt x="0" y="480"/>
                </a:lnTo>
                <a:lnTo>
                  <a:pt x="480" y="480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427"/>
                </a:moveTo>
                <a:lnTo>
                  <a:pt x="53" y="427"/>
                </a:lnTo>
                <a:lnTo>
                  <a:pt x="53" y="54"/>
                </a:lnTo>
                <a:lnTo>
                  <a:pt x="426" y="54"/>
                </a:lnTo>
                <a:lnTo>
                  <a:pt x="426" y="427"/>
                </a:lnTo>
                <a:close/>
                <a:moveTo>
                  <a:pt x="266" y="320"/>
                </a:moveTo>
                <a:lnTo>
                  <a:pt x="213" y="320"/>
                </a:lnTo>
                <a:lnTo>
                  <a:pt x="213" y="374"/>
                </a:lnTo>
                <a:lnTo>
                  <a:pt x="266" y="374"/>
                </a:lnTo>
                <a:lnTo>
                  <a:pt x="266" y="320"/>
                </a:lnTo>
                <a:close/>
                <a:moveTo>
                  <a:pt x="160" y="214"/>
                </a:moveTo>
                <a:lnTo>
                  <a:pt x="106" y="214"/>
                </a:lnTo>
                <a:lnTo>
                  <a:pt x="106" y="267"/>
                </a:lnTo>
                <a:lnTo>
                  <a:pt x="160" y="267"/>
                </a:lnTo>
                <a:lnTo>
                  <a:pt x="160" y="2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464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266 w 480"/>
              <a:gd name="T1" fmla="*/ 480 h 480"/>
              <a:gd name="T2" fmla="*/ 213 w 480"/>
              <a:gd name="T3" fmla="*/ 427 h 480"/>
              <a:gd name="T4" fmla="*/ 213 w 480"/>
              <a:gd name="T5" fmla="*/ 374 h 480"/>
              <a:gd name="T6" fmla="*/ 266 w 480"/>
              <a:gd name="T7" fmla="*/ 320 h 480"/>
              <a:gd name="T8" fmla="*/ 213 w 480"/>
              <a:gd name="T9" fmla="*/ 374 h 480"/>
              <a:gd name="T10" fmla="*/ 266 w 480"/>
              <a:gd name="T11" fmla="*/ 54 h 480"/>
              <a:gd name="T12" fmla="*/ 213 w 480"/>
              <a:gd name="T13" fmla="*/ 0 h 480"/>
              <a:gd name="T14" fmla="*/ 213 w 480"/>
              <a:gd name="T15" fmla="*/ 160 h 480"/>
              <a:gd name="T16" fmla="*/ 266 w 480"/>
              <a:gd name="T17" fmla="*/ 107 h 480"/>
              <a:gd name="T18" fmla="*/ 213 w 480"/>
              <a:gd name="T19" fmla="*/ 160 h 480"/>
              <a:gd name="T20" fmla="*/ 266 w 480"/>
              <a:gd name="T21" fmla="*/ 267 h 480"/>
              <a:gd name="T22" fmla="*/ 213 w 480"/>
              <a:gd name="T23" fmla="*/ 214 h 480"/>
              <a:gd name="T24" fmla="*/ 106 w 480"/>
              <a:gd name="T25" fmla="*/ 480 h 480"/>
              <a:gd name="T26" fmla="*/ 160 w 480"/>
              <a:gd name="T27" fmla="*/ 427 h 480"/>
              <a:gd name="T28" fmla="*/ 106 w 480"/>
              <a:gd name="T29" fmla="*/ 480 h 480"/>
              <a:gd name="T30" fmla="*/ 160 w 480"/>
              <a:gd name="T31" fmla="*/ 54 h 480"/>
              <a:gd name="T32" fmla="*/ 106 w 480"/>
              <a:gd name="T33" fmla="*/ 0 h 480"/>
              <a:gd name="T34" fmla="*/ 106 w 480"/>
              <a:gd name="T35" fmla="*/ 267 h 480"/>
              <a:gd name="T36" fmla="*/ 160 w 480"/>
              <a:gd name="T37" fmla="*/ 214 h 480"/>
              <a:gd name="T38" fmla="*/ 106 w 480"/>
              <a:gd name="T39" fmla="*/ 267 h 480"/>
              <a:gd name="T40" fmla="*/ 53 w 480"/>
              <a:gd name="T41" fmla="*/ 480 h 480"/>
              <a:gd name="T42" fmla="*/ 0 w 480"/>
              <a:gd name="T43" fmla="*/ 0 h 480"/>
              <a:gd name="T44" fmla="*/ 426 w 480"/>
              <a:gd name="T45" fmla="*/ 160 h 480"/>
              <a:gd name="T46" fmla="*/ 480 w 480"/>
              <a:gd name="T47" fmla="*/ 107 h 480"/>
              <a:gd name="T48" fmla="*/ 426 w 480"/>
              <a:gd name="T49" fmla="*/ 160 h 480"/>
              <a:gd name="T50" fmla="*/ 373 w 480"/>
              <a:gd name="T51" fmla="*/ 480 h 480"/>
              <a:gd name="T52" fmla="*/ 320 w 480"/>
              <a:gd name="T53" fmla="*/ 427 h 480"/>
              <a:gd name="T54" fmla="*/ 426 w 480"/>
              <a:gd name="T55" fmla="*/ 374 h 480"/>
              <a:gd name="T56" fmla="*/ 480 w 480"/>
              <a:gd name="T57" fmla="*/ 320 h 480"/>
              <a:gd name="T58" fmla="*/ 426 w 480"/>
              <a:gd name="T59" fmla="*/ 374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267 h 480"/>
              <a:gd name="T66" fmla="*/ 480 w 480"/>
              <a:gd name="T67" fmla="*/ 214 h 480"/>
              <a:gd name="T68" fmla="*/ 426 w 480"/>
              <a:gd name="T69" fmla="*/ 267 h 480"/>
              <a:gd name="T70" fmla="*/ 480 w 480"/>
              <a:gd name="T71" fmla="*/ 480 h 480"/>
              <a:gd name="T72" fmla="*/ 426 w 480"/>
              <a:gd name="T73" fmla="*/ 427 h 480"/>
              <a:gd name="T74" fmla="*/ 320 w 480"/>
              <a:gd name="T75" fmla="*/ 267 h 480"/>
              <a:gd name="T76" fmla="*/ 373 w 480"/>
              <a:gd name="T77" fmla="*/ 214 h 480"/>
              <a:gd name="T78" fmla="*/ 320 w 480"/>
              <a:gd name="T79" fmla="*/ 267 h 480"/>
              <a:gd name="T80" fmla="*/ 373 w 480"/>
              <a:gd name="T81" fmla="*/ 54 h 480"/>
              <a:gd name="T82" fmla="*/ 320 w 480"/>
              <a:gd name="T8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0"/>
                </a:lnTo>
                <a:lnTo>
                  <a:pt x="0" y="0"/>
                </a:lnTo>
                <a:lnTo>
                  <a:pt x="0" y="48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467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53 w 480"/>
              <a:gd name="T1" fmla="*/ 480 h 480"/>
              <a:gd name="T2" fmla="*/ 0 w 480"/>
              <a:gd name="T3" fmla="*/ 427 h 480"/>
              <a:gd name="T4" fmla="*/ 106 w 480"/>
              <a:gd name="T5" fmla="*/ 480 h 480"/>
              <a:gd name="T6" fmla="*/ 160 w 480"/>
              <a:gd name="T7" fmla="*/ 427 h 480"/>
              <a:gd name="T8" fmla="*/ 106 w 480"/>
              <a:gd name="T9" fmla="*/ 480 h 480"/>
              <a:gd name="T10" fmla="*/ 0 w 480"/>
              <a:gd name="T11" fmla="*/ 107 h 480"/>
              <a:gd name="T12" fmla="*/ 53 w 480"/>
              <a:gd name="T13" fmla="*/ 160 h 480"/>
              <a:gd name="T14" fmla="*/ 0 w 480"/>
              <a:gd name="T15" fmla="*/ 374 h 480"/>
              <a:gd name="T16" fmla="*/ 53 w 480"/>
              <a:gd name="T17" fmla="*/ 320 h 480"/>
              <a:gd name="T18" fmla="*/ 0 w 480"/>
              <a:gd name="T19" fmla="*/ 374 h 480"/>
              <a:gd name="T20" fmla="*/ 106 w 480"/>
              <a:gd name="T21" fmla="*/ 0 h 480"/>
              <a:gd name="T22" fmla="*/ 160 w 480"/>
              <a:gd name="T23" fmla="*/ 54 h 480"/>
              <a:gd name="T24" fmla="*/ 53 w 480"/>
              <a:gd name="T25" fmla="*/ 0 h 480"/>
              <a:gd name="T26" fmla="*/ 0 w 480"/>
              <a:gd name="T27" fmla="*/ 54 h 480"/>
              <a:gd name="T28" fmla="*/ 53 w 480"/>
              <a:gd name="T29" fmla="*/ 0 h 480"/>
              <a:gd name="T30" fmla="*/ 320 w 480"/>
              <a:gd name="T31" fmla="*/ 0 h 480"/>
              <a:gd name="T32" fmla="*/ 373 w 480"/>
              <a:gd name="T33" fmla="*/ 54 h 480"/>
              <a:gd name="T34" fmla="*/ 426 w 480"/>
              <a:gd name="T35" fmla="*/ 160 h 480"/>
              <a:gd name="T36" fmla="*/ 480 w 480"/>
              <a:gd name="T37" fmla="*/ 107 h 480"/>
              <a:gd name="T38" fmla="*/ 426 w 480"/>
              <a:gd name="T39" fmla="*/ 160 h 480"/>
              <a:gd name="T40" fmla="*/ 426 w 480"/>
              <a:gd name="T41" fmla="*/ 54 h 480"/>
              <a:gd name="T42" fmla="*/ 480 w 480"/>
              <a:gd name="T43" fmla="*/ 0 h 480"/>
              <a:gd name="T44" fmla="*/ 320 w 480"/>
              <a:gd name="T45" fmla="*/ 480 h 480"/>
              <a:gd name="T46" fmla="*/ 373 w 480"/>
              <a:gd name="T47" fmla="*/ 427 h 480"/>
              <a:gd name="T48" fmla="*/ 320 w 480"/>
              <a:gd name="T49" fmla="*/ 480 h 480"/>
              <a:gd name="T50" fmla="*/ 213 w 480"/>
              <a:gd name="T51" fmla="*/ 0 h 480"/>
              <a:gd name="T52" fmla="*/ 0 w 480"/>
              <a:gd name="T53" fmla="*/ 214 h 480"/>
              <a:gd name="T54" fmla="*/ 213 w 480"/>
              <a:gd name="T55" fmla="*/ 267 h 480"/>
              <a:gd name="T56" fmla="*/ 266 w 480"/>
              <a:gd name="T57" fmla="*/ 480 h 480"/>
              <a:gd name="T58" fmla="*/ 480 w 480"/>
              <a:gd name="T59" fmla="*/ 267 h 480"/>
              <a:gd name="T60" fmla="*/ 266 w 480"/>
              <a:gd name="T61" fmla="*/ 214 h 480"/>
              <a:gd name="T62" fmla="*/ 426 w 480"/>
              <a:gd name="T63" fmla="*/ 480 h 480"/>
              <a:gd name="T64" fmla="*/ 480 w 480"/>
              <a:gd name="T65" fmla="*/ 427 h 480"/>
              <a:gd name="T66" fmla="*/ 426 w 480"/>
              <a:gd name="T67" fmla="*/ 480 h 480"/>
              <a:gd name="T68" fmla="*/ 480 w 480"/>
              <a:gd name="T69" fmla="*/ 374 h 480"/>
              <a:gd name="T70" fmla="*/ 426 w 480"/>
              <a:gd name="T71" fmla="*/ 32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214"/>
                </a:lnTo>
                <a:lnTo>
                  <a:pt x="0" y="214"/>
                </a:lnTo>
                <a:lnTo>
                  <a:pt x="0" y="267"/>
                </a:lnTo>
                <a:lnTo>
                  <a:pt x="213" y="267"/>
                </a:lnTo>
                <a:lnTo>
                  <a:pt x="213" y="480"/>
                </a:lnTo>
                <a:lnTo>
                  <a:pt x="266" y="480"/>
                </a:lnTo>
                <a:lnTo>
                  <a:pt x="266" y="267"/>
                </a:lnTo>
                <a:lnTo>
                  <a:pt x="480" y="267"/>
                </a:lnTo>
                <a:lnTo>
                  <a:pt x="480" y="214"/>
                </a:lnTo>
                <a:lnTo>
                  <a:pt x="266" y="214"/>
                </a:lnTo>
                <a:lnTo>
                  <a:pt x="266" y="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470"/>
          <p:cNvSpPr>
            <a:spLocks noEditPoints="1"/>
          </p:cNvSpPr>
          <p:nvPr/>
        </p:nvSpPr>
        <p:spPr bwMode="auto">
          <a:xfrm>
            <a:off x="15616238" y="1528763"/>
            <a:ext cx="762000" cy="762000"/>
          </a:xfrm>
          <a:custGeom>
            <a:avLst/>
            <a:gdLst>
              <a:gd name="T0" fmla="*/ 53 w 480"/>
              <a:gd name="T1" fmla="*/ 480 h 480"/>
              <a:gd name="T2" fmla="*/ 0 w 480"/>
              <a:gd name="T3" fmla="*/ 427 h 480"/>
              <a:gd name="T4" fmla="*/ 53 w 480"/>
              <a:gd name="T5" fmla="*/ 107 h 480"/>
              <a:gd name="T6" fmla="*/ 0 w 480"/>
              <a:gd name="T7" fmla="*/ 160 h 480"/>
              <a:gd name="T8" fmla="*/ 53 w 480"/>
              <a:gd name="T9" fmla="*/ 107 h 480"/>
              <a:gd name="T10" fmla="*/ 53 w 480"/>
              <a:gd name="T11" fmla="*/ 374 h 480"/>
              <a:gd name="T12" fmla="*/ 0 w 480"/>
              <a:gd name="T13" fmla="*/ 320 h 480"/>
              <a:gd name="T14" fmla="*/ 106 w 480"/>
              <a:gd name="T15" fmla="*/ 480 h 480"/>
              <a:gd name="T16" fmla="*/ 160 w 480"/>
              <a:gd name="T17" fmla="*/ 427 h 480"/>
              <a:gd name="T18" fmla="*/ 106 w 480"/>
              <a:gd name="T19" fmla="*/ 480 h 480"/>
              <a:gd name="T20" fmla="*/ 0 w 480"/>
              <a:gd name="T21" fmla="*/ 0 h 480"/>
              <a:gd name="T22" fmla="*/ 53 w 480"/>
              <a:gd name="T23" fmla="*/ 54 h 480"/>
              <a:gd name="T24" fmla="*/ 160 w 480"/>
              <a:gd name="T25" fmla="*/ 0 h 480"/>
              <a:gd name="T26" fmla="*/ 106 w 480"/>
              <a:gd name="T27" fmla="*/ 54 h 480"/>
              <a:gd name="T28" fmla="*/ 160 w 480"/>
              <a:gd name="T29" fmla="*/ 0 h 480"/>
              <a:gd name="T30" fmla="*/ 320 w 480"/>
              <a:gd name="T31" fmla="*/ 0 h 480"/>
              <a:gd name="T32" fmla="*/ 373 w 480"/>
              <a:gd name="T33" fmla="*/ 54 h 480"/>
              <a:gd name="T34" fmla="*/ 266 w 480"/>
              <a:gd name="T35" fmla="*/ 107 h 480"/>
              <a:gd name="T36" fmla="*/ 213 w 480"/>
              <a:gd name="T37" fmla="*/ 160 h 480"/>
              <a:gd name="T38" fmla="*/ 266 w 480"/>
              <a:gd name="T39" fmla="*/ 107 h 480"/>
              <a:gd name="T40" fmla="*/ 213 w 480"/>
              <a:gd name="T41" fmla="*/ 0 h 480"/>
              <a:gd name="T42" fmla="*/ 266 w 480"/>
              <a:gd name="T43" fmla="*/ 54 h 480"/>
              <a:gd name="T44" fmla="*/ 426 w 480"/>
              <a:gd name="T45" fmla="*/ 374 h 480"/>
              <a:gd name="T46" fmla="*/ 480 w 480"/>
              <a:gd name="T47" fmla="*/ 320 h 480"/>
              <a:gd name="T48" fmla="*/ 426 w 480"/>
              <a:gd name="T49" fmla="*/ 374 h 480"/>
              <a:gd name="T50" fmla="*/ 266 w 480"/>
              <a:gd name="T51" fmla="*/ 480 h 480"/>
              <a:gd name="T52" fmla="*/ 213 w 480"/>
              <a:gd name="T53" fmla="*/ 427 h 480"/>
              <a:gd name="T54" fmla="*/ 0 w 480"/>
              <a:gd name="T55" fmla="*/ 267 h 480"/>
              <a:gd name="T56" fmla="*/ 480 w 480"/>
              <a:gd name="T57" fmla="*/ 214 h 480"/>
              <a:gd name="T58" fmla="*/ 0 w 480"/>
              <a:gd name="T59" fmla="*/ 26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266 w 480"/>
              <a:gd name="T71" fmla="*/ 374 h 480"/>
              <a:gd name="T72" fmla="*/ 213 w 480"/>
              <a:gd name="T73" fmla="*/ 320 h 480"/>
              <a:gd name="T74" fmla="*/ 320 w 480"/>
              <a:gd name="T75" fmla="*/ 480 h 480"/>
              <a:gd name="T76" fmla="*/ 373 w 480"/>
              <a:gd name="T77" fmla="*/ 427 h 480"/>
              <a:gd name="T78" fmla="*/ 320 w 480"/>
              <a:gd name="T79" fmla="*/ 480 h 480"/>
              <a:gd name="T80" fmla="*/ 480 w 480"/>
              <a:gd name="T81" fmla="*/ 480 h 480"/>
              <a:gd name="T82" fmla="*/ 426 w 480"/>
              <a:gd name="T83" fmla="*/ 42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54"/>
                </a:lnTo>
                <a:lnTo>
                  <a:pt x="266" y="54"/>
                </a:lnTo>
                <a:lnTo>
                  <a:pt x="266" y="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3268325" y="1524000"/>
            <a:ext cx="762000" cy="765175"/>
            <a:chOff x="13268325" y="1524000"/>
            <a:chExt cx="762000" cy="765175"/>
          </a:xfrm>
        </p:grpSpPr>
        <p:sp>
          <p:nvSpPr>
            <p:cNvPr id="132" name="Freeform 1473"/>
            <p:cNvSpPr>
              <a:spLocks noEditPoints="1"/>
            </p:cNvSpPr>
            <p:nvPr/>
          </p:nvSpPr>
          <p:spPr bwMode="auto">
            <a:xfrm>
              <a:off x="13395325" y="1524000"/>
              <a:ext cx="542925" cy="542925"/>
            </a:xfrm>
            <a:custGeom>
              <a:avLst/>
              <a:gdLst>
                <a:gd name="T0" fmla="*/ 110 w 137"/>
                <a:gd name="T1" fmla="*/ 57 h 137"/>
                <a:gd name="T2" fmla="*/ 80 w 137"/>
                <a:gd name="T3" fmla="*/ 27 h 137"/>
                <a:gd name="T4" fmla="*/ 0 w 137"/>
                <a:gd name="T5" fmla="*/ 107 h 137"/>
                <a:gd name="T6" fmla="*/ 0 w 137"/>
                <a:gd name="T7" fmla="*/ 137 h 137"/>
                <a:gd name="T8" fmla="*/ 30 w 137"/>
                <a:gd name="T9" fmla="*/ 137 h 137"/>
                <a:gd name="T10" fmla="*/ 110 w 137"/>
                <a:gd name="T11" fmla="*/ 57 h 137"/>
                <a:gd name="T12" fmla="*/ 134 w 137"/>
                <a:gd name="T13" fmla="*/ 33 h 137"/>
                <a:gd name="T14" fmla="*/ 134 w 137"/>
                <a:gd name="T15" fmla="*/ 22 h 137"/>
                <a:gd name="T16" fmla="*/ 115 w 137"/>
                <a:gd name="T17" fmla="*/ 3 h 137"/>
                <a:gd name="T18" fmla="*/ 104 w 137"/>
                <a:gd name="T19" fmla="*/ 3 h 137"/>
                <a:gd name="T20" fmla="*/ 88 w 137"/>
                <a:gd name="T21" fmla="*/ 19 h 137"/>
                <a:gd name="T22" fmla="*/ 118 w 137"/>
                <a:gd name="T23" fmla="*/ 49 h 137"/>
                <a:gd name="T24" fmla="*/ 134 w 137"/>
                <a:gd name="T25" fmla="*/ 3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37">
                  <a:moveTo>
                    <a:pt x="110" y="57"/>
                  </a:moveTo>
                  <a:cubicBezTo>
                    <a:pt x="80" y="27"/>
                    <a:pt x="80" y="27"/>
                    <a:pt x="80" y="2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0" y="137"/>
                    <a:pt x="30" y="137"/>
                    <a:pt x="30" y="137"/>
                  </a:cubicBezTo>
                  <a:lnTo>
                    <a:pt x="110" y="57"/>
                  </a:lnTo>
                  <a:close/>
                  <a:moveTo>
                    <a:pt x="134" y="33"/>
                  </a:moveTo>
                  <a:cubicBezTo>
                    <a:pt x="137" y="30"/>
                    <a:pt x="137" y="25"/>
                    <a:pt x="134" y="2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2" y="0"/>
                    <a:pt x="107" y="0"/>
                    <a:pt x="104" y="3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118" y="49"/>
                    <a:pt x="118" y="49"/>
                    <a:pt x="118" y="49"/>
                  </a:cubicBezTo>
                  <a:lnTo>
                    <a:pt x="13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Rectangle 1474"/>
            <p:cNvSpPr>
              <a:spLocks noChangeArrowheads="1"/>
            </p:cNvSpPr>
            <p:nvPr/>
          </p:nvSpPr>
          <p:spPr bwMode="auto">
            <a:xfrm>
              <a:off x="13268325" y="2162175"/>
              <a:ext cx="762000" cy="12700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7" name="Freeform 1478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60 w 480"/>
              <a:gd name="T1" fmla="*/ 54 h 480"/>
              <a:gd name="T2" fmla="*/ 106 w 480"/>
              <a:gd name="T3" fmla="*/ 0 h 480"/>
              <a:gd name="T4" fmla="*/ 106 w 480"/>
              <a:gd name="T5" fmla="*/ 267 h 480"/>
              <a:gd name="T6" fmla="*/ 160 w 480"/>
              <a:gd name="T7" fmla="*/ 214 h 480"/>
              <a:gd name="T8" fmla="*/ 106 w 480"/>
              <a:gd name="T9" fmla="*/ 267 h 480"/>
              <a:gd name="T10" fmla="*/ 160 w 480"/>
              <a:gd name="T11" fmla="*/ 480 h 480"/>
              <a:gd name="T12" fmla="*/ 106 w 480"/>
              <a:gd name="T13" fmla="*/ 427 h 480"/>
              <a:gd name="T14" fmla="*/ 213 w 480"/>
              <a:gd name="T15" fmla="*/ 374 h 480"/>
              <a:gd name="T16" fmla="*/ 266 w 480"/>
              <a:gd name="T17" fmla="*/ 320 h 480"/>
              <a:gd name="T18" fmla="*/ 213 w 480"/>
              <a:gd name="T19" fmla="*/ 374 h 480"/>
              <a:gd name="T20" fmla="*/ 266 w 480"/>
              <a:gd name="T21" fmla="*/ 480 h 480"/>
              <a:gd name="T22" fmla="*/ 213 w 480"/>
              <a:gd name="T23" fmla="*/ 427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374 h 480"/>
              <a:gd name="T32" fmla="*/ 0 w 480"/>
              <a:gd name="T33" fmla="*/ 320 h 480"/>
              <a:gd name="T34" fmla="*/ 0 w 480"/>
              <a:gd name="T35" fmla="*/ 267 h 480"/>
              <a:gd name="T36" fmla="*/ 53 w 480"/>
              <a:gd name="T37" fmla="*/ 214 h 480"/>
              <a:gd name="T38" fmla="*/ 0 w 480"/>
              <a:gd name="T39" fmla="*/ 267 h 480"/>
              <a:gd name="T40" fmla="*/ 53 w 480"/>
              <a:gd name="T41" fmla="*/ 160 h 480"/>
              <a:gd name="T42" fmla="*/ 0 w 480"/>
              <a:gd name="T43" fmla="*/ 107 h 480"/>
              <a:gd name="T44" fmla="*/ 0 w 480"/>
              <a:gd name="T45" fmla="*/ 54 h 480"/>
              <a:gd name="T46" fmla="*/ 53 w 480"/>
              <a:gd name="T47" fmla="*/ 0 h 480"/>
              <a:gd name="T48" fmla="*/ 0 w 480"/>
              <a:gd name="T49" fmla="*/ 54 h 480"/>
              <a:gd name="T50" fmla="*/ 266 w 480"/>
              <a:gd name="T51" fmla="*/ 267 h 480"/>
              <a:gd name="T52" fmla="*/ 213 w 480"/>
              <a:gd name="T53" fmla="*/ 214 h 480"/>
              <a:gd name="T54" fmla="*/ 426 w 480"/>
              <a:gd name="T55" fmla="*/ 374 h 480"/>
              <a:gd name="T56" fmla="*/ 480 w 480"/>
              <a:gd name="T57" fmla="*/ 320 h 480"/>
              <a:gd name="T58" fmla="*/ 426 w 480"/>
              <a:gd name="T59" fmla="*/ 374 h 480"/>
              <a:gd name="T60" fmla="*/ 480 w 480"/>
              <a:gd name="T61" fmla="*/ 267 h 480"/>
              <a:gd name="T62" fmla="*/ 426 w 480"/>
              <a:gd name="T63" fmla="*/ 214 h 480"/>
              <a:gd name="T64" fmla="*/ 426 w 480"/>
              <a:gd name="T65" fmla="*/ 480 h 480"/>
              <a:gd name="T66" fmla="*/ 480 w 480"/>
              <a:gd name="T67" fmla="*/ 427 h 480"/>
              <a:gd name="T68" fmla="*/ 426 w 480"/>
              <a:gd name="T69" fmla="*/ 480 h 480"/>
              <a:gd name="T70" fmla="*/ 480 w 480"/>
              <a:gd name="T71" fmla="*/ 160 h 480"/>
              <a:gd name="T72" fmla="*/ 426 w 480"/>
              <a:gd name="T73" fmla="*/ 107 h 480"/>
              <a:gd name="T74" fmla="*/ 213 w 480"/>
              <a:gd name="T75" fmla="*/ 160 h 480"/>
              <a:gd name="T76" fmla="*/ 266 w 480"/>
              <a:gd name="T77" fmla="*/ 107 h 480"/>
              <a:gd name="T78" fmla="*/ 213 w 480"/>
              <a:gd name="T79" fmla="*/ 160 h 480"/>
              <a:gd name="T80" fmla="*/ 426 w 480"/>
              <a:gd name="T81" fmla="*/ 54 h 480"/>
              <a:gd name="T82" fmla="*/ 480 w 480"/>
              <a:gd name="T83" fmla="*/ 0 h 480"/>
              <a:gd name="T84" fmla="*/ 213 w 480"/>
              <a:gd name="T85" fmla="*/ 54 h 480"/>
              <a:gd name="T86" fmla="*/ 266 w 480"/>
              <a:gd name="T87" fmla="*/ 0 h 480"/>
              <a:gd name="T88" fmla="*/ 213 w 480"/>
              <a:gd name="T89" fmla="*/ 54 h 480"/>
              <a:gd name="T90" fmla="*/ 373 w 480"/>
              <a:gd name="T91" fmla="*/ 480 h 480"/>
              <a:gd name="T92" fmla="*/ 320 w 480"/>
              <a:gd name="T93" fmla="*/ 427 h 480"/>
              <a:gd name="T94" fmla="*/ 320 w 480"/>
              <a:gd name="T95" fmla="*/ 267 h 480"/>
              <a:gd name="T96" fmla="*/ 373 w 480"/>
              <a:gd name="T97" fmla="*/ 214 h 480"/>
              <a:gd name="T98" fmla="*/ 320 w 480"/>
              <a:gd name="T99" fmla="*/ 267 h 480"/>
              <a:gd name="T100" fmla="*/ 373 w 480"/>
              <a:gd name="T101" fmla="*/ 54 h 480"/>
              <a:gd name="T102" fmla="*/ 320 w 480"/>
              <a:gd name="T10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0" h="480"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1481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06 w 480"/>
              <a:gd name="T1" fmla="*/ 214 h 480"/>
              <a:gd name="T2" fmla="*/ 160 w 480"/>
              <a:gd name="T3" fmla="*/ 267 h 480"/>
              <a:gd name="T4" fmla="*/ 266 w 480"/>
              <a:gd name="T5" fmla="*/ 320 h 480"/>
              <a:gd name="T6" fmla="*/ 213 w 480"/>
              <a:gd name="T7" fmla="*/ 374 h 480"/>
              <a:gd name="T8" fmla="*/ 266 w 480"/>
              <a:gd name="T9" fmla="*/ 320 h 480"/>
              <a:gd name="T10" fmla="*/ 106 w 480"/>
              <a:gd name="T11" fmla="*/ 0 h 480"/>
              <a:gd name="T12" fmla="*/ 160 w 480"/>
              <a:gd name="T13" fmla="*/ 54 h 480"/>
              <a:gd name="T14" fmla="*/ 266 w 480"/>
              <a:gd name="T15" fmla="*/ 214 h 480"/>
              <a:gd name="T16" fmla="*/ 213 w 480"/>
              <a:gd name="T17" fmla="*/ 267 h 480"/>
              <a:gd name="T18" fmla="*/ 266 w 480"/>
              <a:gd name="T19" fmla="*/ 214 h 480"/>
              <a:gd name="T20" fmla="*/ 0 w 480"/>
              <a:gd name="T21" fmla="*/ 0 h 480"/>
              <a:gd name="T22" fmla="*/ 53 w 480"/>
              <a:gd name="T23" fmla="*/ 54 h 480"/>
              <a:gd name="T24" fmla="*/ 266 w 480"/>
              <a:gd name="T25" fmla="*/ 107 h 480"/>
              <a:gd name="T26" fmla="*/ 213 w 480"/>
              <a:gd name="T27" fmla="*/ 160 h 480"/>
              <a:gd name="T28" fmla="*/ 266 w 480"/>
              <a:gd name="T29" fmla="*/ 107 h 480"/>
              <a:gd name="T30" fmla="*/ 320 w 480"/>
              <a:gd name="T31" fmla="*/ 214 h 480"/>
              <a:gd name="T32" fmla="*/ 373 w 480"/>
              <a:gd name="T33" fmla="*/ 267 h 480"/>
              <a:gd name="T34" fmla="*/ 266 w 480"/>
              <a:gd name="T35" fmla="*/ 0 h 480"/>
              <a:gd name="T36" fmla="*/ 213 w 480"/>
              <a:gd name="T37" fmla="*/ 54 h 480"/>
              <a:gd name="T38" fmla="*/ 266 w 480"/>
              <a:gd name="T39" fmla="*/ 0 h 480"/>
              <a:gd name="T40" fmla="*/ 320 w 480"/>
              <a:gd name="T41" fmla="*/ 0 h 480"/>
              <a:gd name="T42" fmla="*/ 373 w 480"/>
              <a:gd name="T43" fmla="*/ 54 h 480"/>
              <a:gd name="T44" fmla="*/ 426 w 480"/>
              <a:gd name="T45" fmla="*/ 267 h 480"/>
              <a:gd name="T46" fmla="*/ 480 w 480"/>
              <a:gd name="T47" fmla="*/ 214 h 480"/>
              <a:gd name="T48" fmla="*/ 426 w 480"/>
              <a:gd name="T49" fmla="*/ 267 h 480"/>
              <a:gd name="T50" fmla="*/ 480 w 480"/>
              <a:gd name="T51" fmla="*/ 374 h 480"/>
              <a:gd name="T52" fmla="*/ 426 w 480"/>
              <a:gd name="T53" fmla="*/ 320 h 480"/>
              <a:gd name="T54" fmla="*/ 53 w 480"/>
              <a:gd name="T55" fmla="*/ 107 h 480"/>
              <a:gd name="T56" fmla="*/ 0 w 480"/>
              <a:gd name="T57" fmla="*/ 160 h 480"/>
              <a:gd name="T58" fmla="*/ 53 w 480"/>
              <a:gd name="T59" fmla="*/ 10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0 w 480"/>
              <a:gd name="T71" fmla="*/ 214 h 480"/>
              <a:gd name="T72" fmla="*/ 53 w 480"/>
              <a:gd name="T73" fmla="*/ 267 h 480"/>
              <a:gd name="T74" fmla="*/ 0 w 480"/>
              <a:gd name="T75" fmla="*/ 480 h 480"/>
              <a:gd name="T76" fmla="*/ 480 w 480"/>
              <a:gd name="T77" fmla="*/ 427 h 480"/>
              <a:gd name="T78" fmla="*/ 0 w 480"/>
              <a:gd name="T79" fmla="*/ 480 h 480"/>
              <a:gd name="T80" fmla="*/ 0 w 480"/>
              <a:gd name="T81" fmla="*/ 320 h 480"/>
              <a:gd name="T82" fmla="*/ 53 w 480"/>
              <a:gd name="T83" fmla="*/ 37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60" y="214"/>
                </a:moveTo>
                <a:lnTo>
                  <a:pt x="106" y="214"/>
                </a:lnTo>
                <a:lnTo>
                  <a:pt x="106" y="267"/>
                </a:lnTo>
                <a:lnTo>
                  <a:pt x="160" y="267"/>
                </a:lnTo>
                <a:lnTo>
                  <a:pt x="160" y="214"/>
                </a:lnTo>
                <a:close/>
                <a:moveTo>
                  <a:pt x="266" y="320"/>
                </a:moveTo>
                <a:lnTo>
                  <a:pt x="213" y="320"/>
                </a:lnTo>
                <a:lnTo>
                  <a:pt x="213" y="374"/>
                </a:lnTo>
                <a:lnTo>
                  <a:pt x="266" y="374"/>
                </a:lnTo>
                <a:lnTo>
                  <a:pt x="266" y="320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266" y="214"/>
                </a:moveTo>
                <a:lnTo>
                  <a:pt x="213" y="214"/>
                </a:lnTo>
                <a:lnTo>
                  <a:pt x="213" y="267"/>
                </a:lnTo>
                <a:lnTo>
                  <a:pt x="266" y="267"/>
                </a:lnTo>
                <a:lnTo>
                  <a:pt x="266" y="214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373" y="214"/>
                </a:moveTo>
                <a:lnTo>
                  <a:pt x="320" y="214"/>
                </a:lnTo>
                <a:lnTo>
                  <a:pt x="320" y="267"/>
                </a:lnTo>
                <a:lnTo>
                  <a:pt x="373" y="267"/>
                </a:lnTo>
                <a:lnTo>
                  <a:pt x="373" y="214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54"/>
                </a:lnTo>
                <a:lnTo>
                  <a:pt x="266" y="54"/>
                </a:lnTo>
                <a:lnTo>
                  <a:pt x="266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53" y="214"/>
                </a:moveTo>
                <a:lnTo>
                  <a:pt x="0" y="214"/>
                </a:lnTo>
                <a:lnTo>
                  <a:pt x="0" y="267"/>
                </a:lnTo>
                <a:lnTo>
                  <a:pt x="53" y="267"/>
                </a:lnTo>
                <a:lnTo>
                  <a:pt x="53" y="214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53" y="320"/>
                </a:moveTo>
                <a:lnTo>
                  <a:pt x="0" y="320"/>
                </a:lnTo>
                <a:lnTo>
                  <a:pt x="0" y="374"/>
                </a:lnTo>
                <a:lnTo>
                  <a:pt x="53" y="374"/>
                </a:lnTo>
                <a:lnTo>
                  <a:pt x="53" y="3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1484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0 w 480"/>
              <a:gd name="T1" fmla="*/ 0 h 480"/>
              <a:gd name="T2" fmla="*/ 0 w 480"/>
              <a:gd name="T3" fmla="*/ 480 h 480"/>
              <a:gd name="T4" fmla="*/ 480 w 480"/>
              <a:gd name="T5" fmla="*/ 480 h 480"/>
              <a:gd name="T6" fmla="*/ 480 w 480"/>
              <a:gd name="T7" fmla="*/ 0 h 480"/>
              <a:gd name="T8" fmla="*/ 0 w 480"/>
              <a:gd name="T9" fmla="*/ 0 h 480"/>
              <a:gd name="T10" fmla="*/ 213 w 480"/>
              <a:gd name="T11" fmla="*/ 427 h 480"/>
              <a:gd name="T12" fmla="*/ 53 w 480"/>
              <a:gd name="T13" fmla="*/ 427 h 480"/>
              <a:gd name="T14" fmla="*/ 53 w 480"/>
              <a:gd name="T15" fmla="*/ 267 h 480"/>
              <a:gd name="T16" fmla="*/ 213 w 480"/>
              <a:gd name="T17" fmla="*/ 267 h 480"/>
              <a:gd name="T18" fmla="*/ 213 w 480"/>
              <a:gd name="T19" fmla="*/ 427 h 480"/>
              <a:gd name="T20" fmla="*/ 213 w 480"/>
              <a:gd name="T21" fmla="*/ 214 h 480"/>
              <a:gd name="T22" fmla="*/ 53 w 480"/>
              <a:gd name="T23" fmla="*/ 214 h 480"/>
              <a:gd name="T24" fmla="*/ 53 w 480"/>
              <a:gd name="T25" fmla="*/ 54 h 480"/>
              <a:gd name="T26" fmla="*/ 213 w 480"/>
              <a:gd name="T27" fmla="*/ 54 h 480"/>
              <a:gd name="T28" fmla="*/ 213 w 480"/>
              <a:gd name="T29" fmla="*/ 214 h 480"/>
              <a:gd name="T30" fmla="*/ 426 w 480"/>
              <a:gd name="T31" fmla="*/ 427 h 480"/>
              <a:gd name="T32" fmla="*/ 266 w 480"/>
              <a:gd name="T33" fmla="*/ 427 h 480"/>
              <a:gd name="T34" fmla="*/ 266 w 480"/>
              <a:gd name="T35" fmla="*/ 267 h 480"/>
              <a:gd name="T36" fmla="*/ 426 w 480"/>
              <a:gd name="T37" fmla="*/ 267 h 480"/>
              <a:gd name="T38" fmla="*/ 426 w 480"/>
              <a:gd name="T39" fmla="*/ 427 h 480"/>
              <a:gd name="T40" fmla="*/ 426 w 480"/>
              <a:gd name="T41" fmla="*/ 214 h 480"/>
              <a:gd name="T42" fmla="*/ 266 w 480"/>
              <a:gd name="T43" fmla="*/ 214 h 480"/>
              <a:gd name="T44" fmla="*/ 266 w 480"/>
              <a:gd name="T45" fmla="*/ 54 h 480"/>
              <a:gd name="T46" fmla="*/ 426 w 480"/>
              <a:gd name="T47" fmla="*/ 54 h 480"/>
              <a:gd name="T48" fmla="*/ 426 w 480"/>
              <a:gd name="T49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0"/>
                </a:moveTo>
                <a:lnTo>
                  <a:pt x="0" y="480"/>
                </a:lnTo>
                <a:lnTo>
                  <a:pt x="480" y="480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427"/>
                </a:moveTo>
                <a:lnTo>
                  <a:pt x="53" y="427"/>
                </a:lnTo>
                <a:lnTo>
                  <a:pt x="53" y="267"/>
                </a:lnTo>
                <a:lnTo>
                  <a:pt x="213" y="267"/>
                </a:lnTo>
                <a:lnTo>
                  <a:pt x="213" y="427"/>
                </a:lnTo>
                <a:close/>
                <a:moveTo>
                  <a:pt x="213" y="214"/>
                </a:moveTo>
                <a:lnTo>
                  <a:pt x="53" y="214"/>
                </a:lnTo>
                <a:lnTo>
                  <a:pt x="53" y="54"/>
                </a:lnTo>
                <a:lnTo>
                  <a:pt x="213" y="54"/>
                </a:lnTo>
                <a:lnTo>
                  <a:pt x="213" y="214"/>
                </a:lnTo>
                <a:close/>
                <a:moveTo>
                  <a:pt x="426" y="427"/>
                </a:moveTo>
                <a:lnTo>
                  <a:pt x="266" y="427"/>
                </a:lnTo>
                <a:lnTo>
                  <a:pt x="266" y="267"/>
                </a:lnTo>
                <a:lnTo>
                  <a:pt x="426" y="267"/>
                </a:lnTo>
                <a:lnTo>
                  <a:pt x="426" y="427"/>
                </a:lnTo>
                <a:close/>
                <a:moveTo>
                  <a:pt x="426" y="214"/>
                </a:moveTo>
                <a:lnTo>
                  <a:pt x="266" y="214"/>
                </a:lnTo>
                <a:lnTo>
                  <a:pt x="266" y="54"/>
                </a:lnTo>
                <a:lnTo>
                  <a:pt x="426" y="54"/>
                </a:lnTo>
                <a:lnTo>
                  <a:pt x="426" y="2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1487"/>
          <p:cNvSpPr>
            <a:spLocks/>
          </p:cNvSpPr>
          <p:nvPr/>
        </p:nvSpPr>
        <p:spPr bwMode="auto">
          <a:xfrm>
            <a:off x="4030663" y="1528763"/>
            <a:ext cx="436563" cy="762000"/>
          </a:xfrm>
          <a:custGeom>
            <a:avLst/>
            <a:gdLst>
              <a:gd name="T0" fmla="*/ 43 w 81"/>
              <a:gd name="T1" fmla="*/ 63 h 144"/>
              <a:gd name="T2" fmla="*/ 19 w 81"/>
              <a:gd name="T3" fmla="*/ 46 h 144"/>
              <a:gd name="T4" fmla="*/ 41 w 81"/>
              <a:gd name="T5" fmla="*/ 31 h 144"/>
              <a:gd name="T6" fmla="*/ 61 w 81"/>
              <a:gd name="T7" fmla="*/ 48 h 144"/>
              <a:gd name="T8" fmla="*/ 79 w 81"/>
              <a:gd name="T9" fmla="*/ 48 h 144"/>
              <a:gd name="T10" fmla="*/ 53 w 81"/>
              <a:gd name="T11" fmla="*/ 18 h 144"/>
              <a:gd name="T12" fmla="*/ 53 w 81"/>
              <a:gd name="T13" fmla="*/ 0 h 144"/>
              <a:gd name="T14" fmla="*/ 29 w 81"/>
              <a:gd name="T15" fmla="*/ 0 h 144"/>
              <a:gd name="T16" fmla="*/ 29 w 81"/>
              <a:gd name="T17" fmla="*/ 17 h 144"/>
              <a:gd name="T18" fmla="*/ 1 w 81"/>
              <a:gd name="T19" fmla="*/ 46 h 144"/>
              <a:gd name="T20" fmla="*/ 39 w 81"/>
              <a:gd name="T21" fmla="*/ 79 h 144"/>
              <a:gd name="T22" fmla="*/ 63 w 81"/>
              <a:gd name="T23" fmla="*/ 99 h 144"/>
              <a:gd name="T24" fmla="*/ 41 w 81"/>
              <a:gd name="T25" fmla="*/ 113 h 144"/>
              <a:gd name="T26" fmla="*/ 17 w 81"/>
              <a:gd name="T27" fmla="*/ 96 h 144"/>
              <a:gd name="T28" fmla="*/ 0 w 81"/>
              <a:gd name="T29" fmla="*/ 96 h 144"/>
              <a:gd name="T30" fmla="*/ 29 w 81"/>
              <a:gd name="T31" fmla="*/ 127 h 144"/>
              <a:gd name="T32" fmla="*/ 29 w 81"/>
              <a:gd name="T33" fmla="*/ 144 h 144"/>
              <a:gd name="T34" fmla="*/ 53 w 81"/>
              <a:gd name="T35" fmla="*/ 144 h 144"/>
              <a:gd name="T36" fmla="*/ 53 w 81"/>
              <a:gd name="T37" fmla="*/ 127 h 144"/>
              <a:gd name="T38" fmla="*/ 81 w 81"/>
              <a:gd name="T39" fmla="*/ 98 h 144"/>
              <a:gd name="T40" fmla="*/ 43 w 81"/>
              <a:gd name="T41" fmla="*/ 6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" h="144">
                <a:moveTo>
                  <a:pt x="43" y="63"/>
                </a:moveTo>
                <a:cubicBezTo>
                  <a:pt x="25" y="58"/>
                  <a:pt x="19" y="54"/>
                  <a:pt x="19" y="46"/>
                </a:cubicBezTo>
                <a:cubicBezTo>
                  <a:pt x="19" y="37"/>
                  <a:pt x="27" y="31"/>
                  <a:pt x="41" y="31"/>
                </a:cubicBezTo>
                <a:cubicBezTo>
                  <a:pt x="55" y="31"/>
                  <a:pt x="61" y="38"/>
                  <a:pt x="61" y="48"/>
                </a:cubicBezTo>
                <a:cubicBezTo>
                  <a:pt x="79" y="48"/>
                  <a:pt x="79" y="48"/>
                  <a:pt x="79" y="48"/>
                </a:cubicBezTo>
                <a:cubicBezTo>
                  <a:pt x="78" y="34"/>
                  <a:pt x="70" y="22"/>
                  <a:pt x="53" y="18"/>
                </a:cubicBezTo>
                <a:cubicBezTo>
                  <a:pt x="53" y="0"/>
                  <a:pt x="53" y="0"/>
                  <a:pt x="5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17"/>
                  <a:pt x="29" y="17"/>
                  <a:pt x="29" y="17"/>
                </a:cubicBezTo>
                <a:cubicBezTo>
                  <a:pt x="13" y="21"/>
                  <a:pt x="1" y="31"/>
                  <a:pt x="1" y="46"/>
                </a:cubicBezTo>
                <a:cubicBezTo>
                  <a:pt x="1" y="65"/>
                  <a:pt x="16" y="74"/>
                  <a:pt x="39" y="79"/>
                </a:cubicBezTo>
                <a:cubicBezTo>
                  <a:pt x="59" y="84"/>
                  <a:pt x="63" y="91"/>
                  <a:pt x="63" y="99"/>
                </a:cubicBezTo>
                <a:cubicBezTo>
                  <a:pt x="63" y="104"/>
                  <a:pt x="59" y="113"/>
                  <a:pt x="41" y="113"/>
                </a:cubicBezTo>
                <a:cubicBezTo>
                  <a:pt x="25" y="113"/>
                  <a:pt x="18" y="105"/>
                  <a:pt x="17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1" y="114"/>
                  <a:pt x="14" y="123"/>
                  <a:pt x="29" y="127"/>
                </a:cubicBezTo>
                <a:cubicBezTo>
                  <a:pt x="29" y="144"/>
                  <a:pt x="29" y="144"/>
                  <a:pt x="29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69" y="124"/>
                  <a:pt x="81" y="115"/>
                  <a:pt x="81" y="98"/>
                </a:cubicBezTo>
                <a:cubicBezTo>
                  <a:pt x="81" y="76"/>
                  <a:pt x="62" y="68"/>
                  <a:pt x="43" y="6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490"/>
          <p:cNvSpPr>
            <a:spLocks/>
          </p:cNvSpPr>
          <p:nvPr/>
        </p:nvSpPr>
        <p:spPr bwMode="auto">
          <a:xfrm>
            <a:off x="1712913" y="1528763"/>
            <a:ext cx="384175" cy="757238"/>
          </a:xfrm>
          <a:custGeom>
            <a:avLst/>
            <a:gdLst>
              <a:gd name="T0" fmla="*/ 76 w 88"/>
              <a:gd name="T1" fmla="*/ 40 h 176"/>
              <a:gd name="T2" fmla="*/ 76 w 88"/>
              <a:gd name="T3" fmla="*/ 132 h 176"/>
              <a:gd name="T4" fmla="*/ 44 w 88"/>
              <a:gd name="T5" fmla="*/ 164 h 176"/>
              <a:gd name="T6" fmla="*/ 12 w 88"/>
              <a:gd name="T7" fmla="*/ 132 h 176"/>
              <a:gd name="T8" fmla="*/ 12 w 88"/>
              <a:gd name="T9" fmla="*/ 32 h 176"/>
              <a:gd name="T10" fmla="*/ 32 w 88"/>
              <a:gd name="T11" fmla="*/ 12 h 176"/>
              <a:gd name="T12" fmla="*/ 52 w 88"/>
              <a:gd name="T13" fmla="*/ 32 h 176"/>
              <a:gd name="T14" fmla="*/ 52 w 88"/>
              <a:gd name="T15" fmla="*/ 116 h 176"/>
              <a:gd name="T16" fmla="*/ 44 w 88"/>
              <a:gd name="T17" fmla="*/ 124 h 176"/>
              <a:gd name="T18" fmla="*/ 36 w 88"/>
              <a:gd name="T19" fmla="*/ 116 h 176"/>
              <a:gd name="T20" fmla="*/ 36 w 88"/>
              <a:gd name="T21" fmla="*/ 40 h 176"/>
              <a:gd name="T22" fmla="*/ 24 w 88"/>
              <a:gd name="T23" fmla="*/ 40 h 176"/>
              <a:gd name="T24" fmla="*/ 24 w 88"/>
              <a:gd name="T25" fmla="*/ 116 h 176"/>
              <a:gd name="T26" fmla="*/ 44 w 88"/>
              <a:gd name="T27" fmla="*/ 136 h 176"/>
              <a:gd name="T28" fmla="*/ 64 w 88"/>
              <a:gd name="T29" fmla="*/ 116 h 176"/>
              <a:gd name="T30" fmla="*/ 64 w 88"/>
              <a:gd name="T31" fmla="*/ 32 h 176"/>
              <a:gd name="T32" fmla="*/ 32 w 88"/>
              <a:gd name="T33" fmla="*/ 0 h 176"/>
              <a:gd name="T34" fmla="*/ 0 w 88"/>
              <a:gd name="T35" fmla="*/ 32 h 176"/>
              <a:gd name="T36" fmla="*/ 0 w 88"/>
              <a:gd name="T37" fmla="*/ 132 h 176"/>
              <a:gd name="T38" fmla="*/ 44 w 88"/>
              <a:gd name="T39" fmla="*/ 176 h 176"/>
              <a:gd name="T40" fmla="*/ 88 w 88"/>
              <a:gd name="T41" fmla="*/ 132 h 176"/>
              <a:gd name="T42" fmla="*/ 88 w 88"/>
              <a:gd name="T43" fmla="*/ 40 h 176"/>
              <a:gd name="T44" fmla="*/ 76 w 88"/>
              <a:gd name="T4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8" h="176">
                <a:moveTo>
                  <a:pt x="76" y="40"/>
                </a:moveTo>
                <a:cubicBezTo>
                  <a:pt x="76" y="132"/>
                  <a:pt x="76" y="132"/>
                  <a:pt x="76" y="132"/>
                </a:cubicBezTo>
                <a:cubicBezTo>
                  <a:pt x="76" y="150"/>
                  <a:pt x="62" y="164"/>
                  <a:pt x="44" y="164"/>
                </a:cubicBezTo>
                <a:cubicBezTo>
                  <a:pt x="26" y="164"/>
                  <a:pt x="12" y="150"/>
                  <a:pt x="12" y="1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1"/>
                  <a:pt x="21" y="12"/>
                  <a:pt x="32" y="12"/>
                </a:cubicBezTo>
                <a:cubicBezTo>
                  <a:pt x="43" y="12"/>
                  <a:pt x="52" y="21"/>
                  <a:pt x="52" y="32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20"/>
                  <a:pt x="48" y="124"/>
                  <a:pt x="44" y="124"/>
                </a:cubicBezTo>
                <a:cubicBezTo>
                  <a:pt x="40" y="124"/>
                  <a:pt x="36" y="120"/>
                  <a:pt x="36" y="116"/>
                </a:cubicBezTo>
                <a:cubicBezTo>
                  <a:pt x="36" y="40"/>
                  <a:pt x="36" y="40"/>
                  <a:pt x="36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27"/>
                  <a:pt x="33" y="136"/>
                  <a:pt x="44" y="136"/>
                </a:cubicBezTo>
                <a:cubicBezTo>
                  <a:pt x="55" y="136"/>
                  <a:pt x="64" y="127"/>
                  <a:pt x="64" y="1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6"/>
                  <a:pt x="20" y="176"/>
                  <a:pt x="44" y="176"/>
                </a:cubicBezTo>
                <a:cubicBezTo>
                  <a:pt x="68" y="176"/>
                  <a:pt x="88" y="156"/>
                  <a:pt x="88" y="132"/>
                </a:cubicBezTo>
                <a:cubicBezTo>
                  <a:pt x="88" y="40"/>
                  <a:pt x="88" y="40"/>
                  <a:pt x="88" y="40"/>
                </a:cubicBezTo>
                <a:lnTo>
                  <a:pt x="76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0958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line spacing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list bulleted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list numbered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paint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quote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shapes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size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strikethrough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textdirection l to 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textdirection r to 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underlined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functions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highlight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drive file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emoticon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invitation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linear scale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merge type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mode 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mode edit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monetization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multiline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pie chart outlined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317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7 h 160"/>
              <a:gd name="T12" fmla="*/ 143 w 160"/>
              <a:gd name="T13" fmla="*/ 72 h 160"/>
              <a:gd name="T14" fmla="*/ 88 w 160"/>
              <a:gd name="T15" fmla="*/ 72 h 160"/>
              <a:gd name="T16" fmla="*/ 88 w 160"/>
              <a:gd name="T17" fmla="*/ 17 h 160"/>
              <a:gd name="T18" fmla="*/ 16 w 160"/>
              <a:gd name="T19" fmla="*/ 80 h 160"/>
              <a:gd name="T20" fmla="*/ 72 w 160"/>
              <a:gd name="T21" fmla="*/ 17 h 160"/>
              <a:gd name="T22" fmla="*/ 72 w 160"/>
              <a:gd name="T23" fmla="*/ 143 h 160"/>
              <a:gd name="T24" fmla="*/ 16 w 160"/>
              <a:gd name="T25" fmla="*/ 80 h 160"/>
              <a:gd name="T26" fmla="*/ 88 w 160"/>
              <a:gd name="T27" fmla="*/ 143 h 160"/>
              <a:gd name="T28" fmla="*/ 88 w 160"/>
              <a:gd name="T29" fmla="*/ 88 h 160"/>
              <a:gd name="T30" fmla="*/ 143 w 160"/>
              <a:gd name="T31" fmla="*/ 88 h 160"/>
              <a:gd name="T32" fmla="*/ 88 w 160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7"/>
                </a:moveTo>
                <a:cubicBezTo>
                  <a:pt x="117" y="20"/>
                  <a:pt x="140" y="43"/>
                  <a:pt x="143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17"/>
                </a:lnTo>
                <a:close/>
                <a:moveTo>
                  <a:pt x="16" y="80"/>
                </a:moveTo>
                <a:cubicBezTo>
                  <a:pt x="16" y="48"/>
                  <a:pt x="41" y="20"/>
                  <a:pt x="72" y="17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41" y="140"/>
                  <a:pt x="16" y="112"/>
                  <a:pt x="16" y="80"/>
                </a:cubicBezTo>
                <a:close/>
                <a:moveTo>
                  <a:pt x="88" y="143"/>
                </a:moveTo>
                <a:cubicBezTo>
                  <a:pt x="88" y="88"/>
                  <a:pt x="88" y="88"/>
                  <a:pt x="88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0" y="117"/>
                  <a:pt x="117" y="140"/>
                  <a:pt x="88" y="14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320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72 w 160"/>
              <a:gd name="T1" fmla="*/ 0 h 160"/>
              <a:gd name="T2" fmla="*/ 72 w 160"/>
              <a:gd name="T3" fmla="*/ 160 h 160"/>
              <a:gd name="T4" fmla="*/ 0 w 160"/>
              <a:gd name="T5" fmla="*/ 80 h 160"/>
              <a:gd name="T6" fmla="*/ 72 w 160"/>
              <a:gd name="T7" fmla="*/ 0 h 160"/>
              <a:gd name="T8" fmla="*/ 88 w 160"/>
              <a:gd name="T9" fmla="*/ 0 h 160"/>
              <a:gd name="T10" fmla="*/ 88 w 160"/>
              <a:gd name="T11" fmla="*/ 72 h 160"/>
              <a:gd name="T12" fmla="*/ 160 w 160"/>
              <a:gd name="T13" fmla="*/ 72 h 160"/>
              <a:gd name="T14" fmla="*/ 88 w 160"/>
              <a:gd name="T15" fmla="*/ 0 h 160"/>
              <a:gd name="T16" fmla="*/ 88 w 160"/>
              <a:gd name="T17" fmla="*/ 88 h 160"/>
              <a:gd name="T18" fmla="*/ 88 w 160"/>
              <a:gd name="T19" fmla="*/ 160 h 160"/>
              <a:gd name="T20" fmla="*/ 160 w 160"/>
              <a:gd name="T21" fmla="*/ 88 h 160"/>
              <a:gd name="T22" fmla="*/ 88 w 160"/>
              <a:gd name="T23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72" y="0"/>
                </a:moveTo>
                <a:cubicBezTo>
                  <a:pt x="72" y="160"/>
                  <a:pt x="72" y="160"/>
                  <a:pt x="72" y="160"/>
                </a:cubicBezTo>
                <a:cubicBezTo>
                  <a:pt x="31" y="156"/>
                  <a:pt x="0" y="122"/>
                  <a:pt x="0" y="80"/>
                </a:cubicBezTo>
                <a:cubicBezTo>
                  <a:pt x="0" y="38"/>
                  <a:pt x="31" y="4"/>
                  <a:pt x="72" y="0"/>
                </a:cubicBezTo>
                <a:close/>
                <a:moveTo>
                  <a:pt x="88" y="0"/>
                </a:moveTo>
                <a:cubicBezTo>
                  <a:pt x="88" y="72"/>
                  <a:pt x="88" y="72"/>
                  <a:pt x="88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56" y="34"/>
                  <a:pt x="126" y="4"/>
                  <a:pt x="88" y="0"/>
                </a:cubicBezTo>
                <a:close/>
                <a:moveTo>
                  <a:pt x="88" y="88"/>
                </a:moveTo>
                <a:cubicBezTo>
                  <a:pt x="88" y="160"/>
                  <a:pt x="88" y="160"/>
                  <a:pt x="88" y="160"/>
                </a:cubicBezTo>
                <a:cubicBezTo>
                  <a:pt x="126" y="156"/>
                  <a:pt x="156" y="126"/>
                  <a:pt x="160" y="88"/>
                </a:cubicBezTo>
                <a:lnTo>
                  <a:pt x="88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323"/>
          <p:cNvSpPr>
            <a:spLocks/>
          </p:cNvSpPr>
          <p:nvPr/>
        </p:nvSpPr>
        <p:spPr bwMode="auto">
          <a:xfrm>
            <a:off x="10922000" y="7735888"/>
            <a:ext cx="766763" cy="520700"/>
          </a:xfrm>
          <a:custGeom>
            <a:avLst/>
            <a:gdLst>
              <a:gd name="T0" fmla="*/ 160 w 160"/>
              <a:gd name="T1" fmla="*/ 15 h 108"/>
              <a:gd name="T2" fmla="*/ 149 w 160"/>
              <a:gd name="T3" fmla="*/ 4 h 108"/>
              <a:gd name="T4" fmla="*/ 126 w 160"/>
              <a:gd name="T5" fmla="*/ 30 h 108"/>
              <a:gd name="T6" fmla="*/ 61 w 160"/>
              <a:gd name="T7" fmla="*/ 0 h 108"/>
              <a:gd name="T8" fmla="*/ 0 w 160"/>
              <a:gd name="T9" fmla="*/ 24 h 108"/>
              <a:gd name="T10" fmla="*/ 11 w 160"/>
              <a:gd name="T11" fmla="*/ 35 h 108"/>
              <a:gd name="T12" fmla="*/ 61 w 160"/>
              <a:gd name="T13" fmla="*/ 16 h 108"/>
              <a:gd name="T14" fmla="*/ 115 w 160"/>
              <a:gd name="T15" fmla="*/ 42 h 108"/>
              <a:gd name="T16" fmla="*/ 92 w 160"/>
              <a:gd name="T17" fmla="*/ 68 h 108"/>
              <a:gd name="T18" fmla="*/ 60 w 160"/>
              <a:gd name="T19" fmla="*/ 36 h 108"/>
              <a:gd name="T20" fmla="*/ 0 w 160"/>
              <a:gd name="T21" fmla="*/ 96 h 108"/>
              <a:gd name="T22" fmla="*/ 12 w 160"/>
              <a:gd name="T23" fmla="*/ 108 h 108"/>
              <a:gd name="T24" fmla="*/ 60 w 160"/>
              <a:gd name="T25" fmla="*/ 60 h 108"/>
              <a:gd name="T26" fmla="*/ 92 w 160"/>
              <a:gd name="T27" fmla="*/ 92 h 108"/>
              <a:gd name="T28" fmla="*/ 124 w 160"/>
              <a:gd name="T29" fmla="*/ 55 h 108"/>
              <a:gd name="T30" fmla="*/ 136 w 160"/>
              <a:gd name="T31" fmla="*/ 92 h 108"/>
              <a:gd name="T32" fmla="*/ 152 w 160"/>
              <a:gd name="T33" fmla="*/ 92 h 108"/>
              <a:gd name="T34" fmla="*/ 136 w 160"/>
              <a:gd name="T35" fmla="*/ 43 h 108"/>
              <a:gd name="T36" fmla="*/ 160 w 160"/>
              <a:gd name="T37" fmla="*/ 1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08">
                <a:moveTo>
                  <a:pt x="160" y="15"/>
                </a:moveTo>
                <a:cubicBezTo>
                  <a:pt x="149" y="4"/>
                  <a:pt x="149" y="4"/>
                  <a:pt x="149" y="4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09" y="11"/>
                  <a:pt x="87" y="0"/>
                  <a:pt x="61" y="0"/>
                </a:cubicBezTo>
                <a:cubicBezTo>
                  <a:pt x="38" y="0"/>
                  <a:pt x="17" y="9"/>
                  <a:pt x="0" y="24"/>
                </a:cubicBezTo>
                <a:cubicBezTo>
                  <a:pt x="11" y="35"/>
                  <a:pt x="11" y="35"/>
                  <a:pt x="11" y="35"/>
                </a:cubicBezTo>
                <a:cubicBezTo>
                  <a:pt x="25" y="23"/>
                  <a:pt x="42" y="16"/>
                  <a:pt x="61" y="16"/>
                </a:cubicBezTo>
                <a:cubicBezTo>
                  <a:pt x="83" y="16"/>
                  <a:pt x="102" y="26"/>
                  <a:pt x="115" y="42"/>
                </a:cubicBezTo>
                <a:cubicBezTo>
                  <a:pt x="92" y="68"/>
                  <a:pt x="92" y="68"/>
                  <a:pt x="92" y="68"/>
                </a:cubicBezTo>
                <a:cubicBezTo>
                  <a:pt x="60" y="36"/>
                  <a:pt x="60" y="36"/>
                  <a:pt x="60" y="36"/>
                </a:cubicBezTo>
                <a:cubicBezTo>
                  <a:pt x="0" y="96"/>
                  <a:pt x="0" y="96"/>
                  <a:pt x="0" y="9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60" y="60"/>
                  <a:pt x="60" y="60"/>
                  <a:pt x="60" y="60"/>
                </a:cubicBezTo>
                <a:cubicBezTo>
                  <a:pt x="92" y="92"/>
                  <a:pt x="92" y="92"/>
                  <a:pt x="92" y="92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30" y="66"/>
                  <a:pt x="134" y="79"/>
                  <a:pt x="136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0" y="73"/>
                  <a:pt x="144" y="57"/>
                  <a:pt x="136" y="43"/>
                </a:cubicBezTo>
                <a:lnTo>
                  <a:pt x="160" y="1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326"/>
          <p:cNvSpPr>
            <a:spLocks noEditPoints="1"/>
          </p:cNvSpPr>
          <p:nvPr/>
        </p:nvSpPr>
        <p:spPr bwMode="auto">
          <a:xfrm>
            <a:off x="85725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91 w 160"/>
              <a:gd name="T11" fmla="*/ 129 h 160"/>
              <a:gd name="T12" fmla="*/ 91 w 160"/>
              <a:gd name="T13" fmla="*/ 144 h 160"/>
              <a:gd name="T14" fmla="*/ 70 w 160"/>
              <a:gd name="T15" fmla="*/ 144 h 160"/>
              <a:gd name="T16" fmla="*/ 70 w 160"/>
              <a:gd name="T17" fmla="*/ 129 h 160"/>
              <a:gd name="T18" fmla="*/ 44 w 160"/>
              <a:gd name="T19" fmla="*/ 101 h 160"/>
              <a:gd name="T20" fmla="*/ 59 w 160"/>
              <a:gd name="T21" fmla="*/ 101 h 160"/>
              <a:gd name="T22" fmla="*/ 81 w 160"/>
              <a:gd name="T23" fmla="*/ 116 h 160"/>
              <a:gd name="T24" fmla="*/ 100 w 160"/>
              <a:gd name="T25" fmla="*/ 104 h 160"/>
              <a:gd name="T26" fmla="*/ 79 w 160"/>
              <a:gd name="T27" fmla="*/ 86 h 160"/>
              <a:gd name="T28" fmla="*/ 45 w 160"/>
              <a:gd name="T29" fmla="*/ 57 h 160"/>
              <a:gd name="T30" fmla="*/ 70 w 160"/>
              <a:gd name="T31" fmla="*/ 31 h 160"/>
              <a:gd name="T32" fmla="*/ 70 w 160"/>
              <a:gd name="T33" fmla="*/ 16 h 160"/>
              <a:gd name="T34" fmla="*/ 91 w 160"/>
              <a:gd name="T35" fmla="*/ 16 h 160"/>
              <a:gd name="T36" fmla="*/ 91 w 160"/>
              <a:gd name="T37" fmla="*/ 32 h 160"/>
              <a:gd name="T38" fmla="*/ 114 w 160"/>
              <a:gd name="T39" fmla="*/ 59 h 160"/>
              <a:gd name="T40" fmla="*/ 98 w 160"/>
              <a:gd name="T41" fmla="*/ 59 h 160"/>
              <a:gd name="T42" fmla="*/ 81 w 160"/>
              <a:gd name="T43" fmla="*/ 44 h 160"/>
              <a:gd name="T44" fmla="*/ 61 w 160"/>
              <a:gd name="T45" fmla="*/ 57 h 160"/>
              <a:gd name="T46" fmla="*/ 83 w 160"/>
              <a:gd name="T47" fmla="*/ 72 h 160"/>
              <a:gd name="T48" fmla="*/ 116 w 160"/>
              <a:gd name="T49" fmla="*/ 103 h 160"/>
              <a:gd name="T50" fmla="*/ 91 w 160"/>
              <a:gd name="T51" fmla="*/ 12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91" y="129"/>
                </a:moveTo>
                <a:cubicBezTo>
                  <a:pt x="91" y="144"/>
                  <a:pt x="91" y="144"/>
                  <a:pt x="91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56" y="126"/>
                  <a:pt x="45" y="117"/>
                  <a:pt x="44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60" y="110"/>
                  <a:pt x="66" y="116"/>
                  <a:pt x="81" y="116"/>
                </a:cubicBezTo>
                <a:cubicBezTo>
                  <a:pt x="96" y="116"/>
                  <a:pt x="100" y="108"/>
                  <a:pt x="100" y="104"/>
                </a:cubicBezTo>
                <a:cubicBezTo>
                  <a:pt x="100" y="97"/>
                  <a:pt x="96" y="91"/>
                  <a:pt x="79" y="86"/>
                </a:cubicBezTo>
                <a:cubicBezTo>
                  <a:pt x="59" y="82"/>
                  <a:pt x="45" y="73"/>
                  <a:pt x="45" y="57"/>
                </a:cubicBezTo>
                <a:cubicBezTo>
                  <a:pt x="45" y="43"/>
                  <a:pt x="56" y="34"/>
                  <a:pt x="70" y="31"/>
                </a:cubicBezTo>
                <a:cubicBezTo>
                  <a:pt x="70" y="16"/>
                  <a:pt x="70" y="16"/>
                  <a:pt x="70" y="16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32"/>
                  <a:pt x="91" y="32"/>
                  <a:pt x="91" y="32"/>
                </a:cubicBezTo>
                <a:cubicBezTo>
                  <a:pt x="106" y="35"/>
                  <a:pt x="114" y="46"/>
                  <a:pt x="114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0"/>
                  <a:pt x="93" y="44"/>
                  <a:pt x="81" y="44"/>
                </a:cubicBezTo>
                <a:cubicBezTo>
                  <a:pt x="69" y="44"/>
                  <a:pt x="61" y="49"/>
                  <a:pt x="61" y="57"/>
                </a:cubicBezTo>
                <a:cubicBezTo>
                  <a:pt x="61" y="64"/>
                  <a:pt x="67" y="68"/>
                  <a:pt x="83" y="72"/>
                </a:cubicBezTo>
                <a:cubicBezTo>
                  <a:pt x="99" y="76"/>
                  <a:pt x="116" y="83"/>
                  <a:pt x="116" y="103"/>
                </a:cubicBezTo>
                <a:cubicBezTo>
                  <a:pt x="116" y="118"/>
                  <a:pt x="105" y="126"/>
                  <a:pt x="91" y="1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329"/>
          <p:cNvSpPr>
            <a:spLocks noEditPoints="1"/>
          </p:cNvSpPr>
          <p:nvPr/>
        </p:nvSpPr>
        <p:spPr bwMode="auto">
          <a:xfrm>
            <a:off x="6218238" y="7620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332"/>
          <p:cNvSpPr>
            <a:spLocks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160 w 160"/>
              <a:gd name="T1" fmla="*/ 16 h 160"/>
              <a:gd name="T2" fmla="*/ 144 w 160"/>
              <a:gd name="T3" fmla="*/ 0 h 160"/>
              <a:gd name="T4" fmla="*/ 16 w 160"/>
              <a:gd name="T5" fmla="*/ 0 h 160"/>
              <a:gd name="T6" fmla="*/ 0 w 160"/>
              <a:gd name="T7" fmla="*/ 16 h 160"/>
              <a:gd name="T8" fmla="*/ 0 w 160"/>
              <a:gd name="T9" fmla="*/ 112 h 160"/>
              <a:gd name="T10" fmla="*/ 16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160" y="16"/>
                </a:move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335"/>
          <p:cNvSpPr>
            <a:spLocks noEditPoints="1"/>
          </p:cNvSpPr>
          <p:nvPr/>
        </p:nvSpPr>
        <p:spPr bwMode="auto">
          <a:xfrm>
            <a:off x="1608138" y="7615238"/>
            <a:ext cx="581025" cy="762000"/>
          </a:xfrm>
          <a:custGeom>
            <a:avLst/>
            <a:gdLst>
              <a:gd name="T0" fmla="*/ 327 w 366"/>
              <a:gd name="T1" fmla="*/ 480 h 480"/>
              <a:gd name="T2" fmla="*/ 366 w 366"/>
              <a:gd name="T3" fmla="*/ 441 h 480"/>
              <a:gd name="T4" fmla="*/ 269 w 366"/>
              <a:gd name="T5" fmla="*/ 345 h 480"/>
              <a:gd name="T6" fmla="*/ 230 w 366"/>
              <a:gd name="T7" fmla="*/ 384 h 480"/>
              <a:gd name="T8" fmla="*/ 327 w 366"/>
              <a:gd name="T9" fmla="*/ 480 h 480"/>
              <a:gd name="T10" fmla="*/ 54 w 366"/>
              <a:gd name="T11" fmla="*/ 128 h 480"/>
              <a:gd name="T12" fmla="*/ 155 w 366"/>
              <a:gd name="T13" fmla="*/ 128 h 480"/>
              <a:gd name="T14" fmla="*/ 155 w 366"/>
              <a:gd name="T15" fmla="*/ 288 h 480"/>
              <a:gd name="T16" fmla="*/ 0 w 366"/>
              <a:gd name="T17" fmla="*/ 441 h 480"/>
              <a:gd name="T18" fmla="*/ 40 w 366"/>
              <a:gd name="T19" fmla="*/ 480 h 480"/>
              <a:gd name="T20" fmla="*/ 212 w 366"/>
              <a:gd name="T21" fmla="*/ 309 h 480"/>
              <a:gd name="T22" fmla="*/ 212 w 366"/>
              <a:gd name="T23" fmla="*/ 128 h 480"/>
              <a:gd name="T24" fmla="*/ 312 w 366"/>
              <a:gd name="T25" fmla="*/ 128 h 480"/>
              <a:gd name="T26" fmla="*/ 183 w 366"/>
              <a:gd name="T27" fmla="*/ 0 h 480"/>
              <a:gd name="T28" fmla="*/ 54 w 366"/>
              <a:gd name="T29" fmla="*/ 12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6" h="480">
                <a:moveTo>
                  <a:pt x="327" y="480"/>
                </a:moveTo>
                <a:lnTo>
                  <a:pt x="366" y="441"/>
                </a:lnTo>
                <a:lnTo>
                  <a:pt x="269" y="345"/>
                </a:lnTo>
                <a:lnTo>
                  <a:pt x="230" y="384"/>
                </a:lnTo>
                <a:lnTo>
                  <a:pt x="327" y="480"/>
                </a:lnTo>
                <a:close/>
                <a:moveTo>
                  <a:pt x="54" y="128"/>
                </a:moveTo>
                <a:lnTo>
                  <a:pt x="155" y="128"/>
                </a:lnTo>
                <a:lnTo>
                  <a:pt x="155" y="288"/>
                </a:lnTo>
                <a:lnTo>
                  <a:pt x="0" y="441"/>
                </a:lnTo>
                <a:lnTo>
                  <a:pt x="40" y="480"/>
                </a:lnTo>
                <a:lnTo>
                  <a:pt x="212" y="309"/>
                </a:lnTo>
                <a:lnTo>
                  <a:pt x="212" y="128"/>
                </a:lnTo>
                <a:lnTo>
                  <a:pt x="312" y="128"/>
                </a:lnTo>
                <a:lnTo>
                  <a:pt x="183" y="0"/>
                </a:lnTo>
                <a:lnTo>
                  <a:pt x="54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338"/>
          <p:cNvSpPr>
            <a:spLocks/>
          </p:cNvSpPr>
          <p:nvPr/>
        </p:nvSpPr>
        <p:spPr bwMode="auto">
          <a:xfrm>
            <a:off x="15621000" y="5865813"/>
            <a:ext cx="766763" cy="201613"/>
          </a:xfrm>
          <a:custGeom>
            <a:avLst/>
            <a:gdLst>
              <a:gd name="T0" fmla="*/ 140 w 160"/>
              <a:gd name="T1" fmla="*/ 0 h 40"/>
              <a:gd name="T2" fmla="*/ 122 w 160"/>
              <a:gd name="T3" fmla="*/ 12 h 40"/>
              <a:gd name="T4" fmla="*/ 98 w 160"/>
              <a:gd name="T5" fmla="*/ 12 h 40"/>
              <a:gd name="T6" fmla="*/ 80 w 160"/>
              <a:gd name="T7" fmla="*/ 0 h 40"/>
              <a:gd name="T8" fmla="*/ 62 w 160"/>
              <a:gd name="T9" fmla="*/ 12 h 40"/>
              <a:gd name="T10" fmla="*/ 38 w 160"/>
              <a:gd name="T11" fmla="*/ 12 h 40"/>
              <a:gd name="T12" fmla="*/ 20 w 160"/>
              <a:gd name="T13" fmla="*/ 0 h 40"/>
              <a:gd name="T14" fmla="*/ 0 w 160"/>
              <a:gd name="T15" fmla="*/ 20 h 40"/>
              <a:gd name="T16" fmla="*/ 20 w 160"/>
              <a:gd name="T17" fmla="*/ 40 h 40"/>
              <a:gd name="T18" fmla="*/ 38 w 160"/>
              <a:gd name="T19" fmla="*/ 28 h 40"/>
              <a:gd name="T20" fmla="*/ 62 w 160"/>
              <a:gd name="T21" fmla="*/ 28 h 40"/>
              <a:gd name="T22" fmla="*/ 80 w 160"/>
              <a:gd name="T23" fmla="*/ 40 h 40"/>
              <a:gd name="T24" fmla="*/ 98 w 160"/>
              <a:gd name="T25" fmla="*/ 28 h 40"/>
              <a:gd name="T26" fmla="*/ 122 w 160"/>
              <a:gd name="T27" fmla="*/ 28 h 40"/>
              <a:gd name="T28" fmla="*/ 140 w 160"/>
              <a:gd name="T29" fmla="*/ 40 h 40"/>
              <a:gd name="T30" fmla="*/ 160 w 160"/>
              <a:gd name="T31" fmla="*/ 20 h 40"/>
              <a:gd name="T32" fmla="*/ 140 w 160"/>
              <a:gd name="T3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40">
                <a:moveTo>
                  <a:pt x="140" y="0"/>
                </a:moveTo>
                <a:cubicBezTo>
                  <a:pt x="132" y="0"/>
                  <a:pt x="125" y="5"/>
                  <a:pt x="122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5" y="5"/>
                  <a:pt x="88" y="0"/>
                  <a:pt x="80" y="0"/>
                </a:cubicBezTo>
                <a:cubicBezTo>
                  <a:pt x="72" y="0"/>
                  <a:pt x="65" y="5"/>
                  <a:pt x="62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5" y="5"/>
                  <a:pt x="28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28" y="40"/>
                  <a:pt x="35" y="35"/>
                  <a:pt x="38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5" y="35"/>
                  <a:pt x="72" y="40"/>
                  <a:pt x="80" y="40"/>
                </a:cubicBezTo>
                <a:cubicBezTo>
                  <a:pt x="88" y="40"/>
                  <a:pt x="95" y="35"/>
                  <a:pt x="98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5" y="35"/>
                  <a:pt x="132" y="40"/>
                  <a:pt x="140" y="40"/>
                </a:cubicBezTo>
                <a:cubicBezTo>
                  <a:pt x="151" y="40"/>
                  <a:pt x="160" y="31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341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344"/>
          <p:cNvSpPr>
            <a:spLocks noEditPoints="1"/>
          </p:cNvSpPr>
          <p:nvPr/>
        </p:nvSpPr>
        <p:spPr bwMode="auto">
          <a:xfrm>
            <a:off x="10922000" y="5772150"/>
            <a:ext cx="766763" cy="388938"/>
          </a:xfrm>
          <a:custGeom>
            <a:avLst/>
            <a:gdLst>
              <a:gd name="T0" fmla="*/ 15 w 160"/>
              <a:gd name="T1" fmla="*/ 40 h 80"/>
              <a:gd name="T2" fmla="*/ 40 w 160"/>
              <a:gd name="T3" fmla="*/ 15 h 80"/>
              <a:gd name="T4" fmla="*/ 72 w 160"/>
              <a:gd name="T5" fmla="*/ 15 h 80"/>
              <a:gd name="T6" fmla="*/ 72 w 160"/>
              <a:gd name="T7" fmla="*/ 0 h 80"/>
              <a:gd name="T8" fmla="*/ 40 w 160"/>
              <a:gd name="T9" fmla="*/ 0 h 80"/>
              <a:gd name="T10" fmla="*/ 0 w 160"/>
              <a:gd name="T11" fmla="*/ 40 h 80"/>
              <a:gd name="T12" fmla="*/ 40 w 160"/>
              <a:gd name="T13" fmla="*/ 80 h 80"/>
              <a:gd name="T14" fmla="*/ 72 w 160"/>
              <a:gd name="T15" fmla="*/ 80 h 80"/>
              <a:gd name="T16" fmla="*/ 72 w 160"/>
              <a:gd name="T17" fmla="*/ 65 h 80"/>
              <a:gd name="T18" fmla="*/ 40 w 160"/>
              <a:gd name="T19" fmla="*/ 65 h 80"/>
              <a:gd name="T20" fmla="*/ 15 w 160"/>
              <a:gd name="T21" fmla="*/ 40 h 80"/>
              <a:gd name="T22" fmla="*/ 48 w 160"/>
              <a:gd name="T23" fmla="*/ 48 h 80"/>
              <a:gd name="T24" fmla="*/ 112 w 160"/>
              <a:gd name="T25" fmla="*/ 48 h 80"/>
              <a:gd name="T26" fmla="*/ 112 w 160"/>
              <a:gd name="T27" fmla="*/ 32 h 80"/>
              <a:gd name="T28" fmla="*/ 48 w 160"/>
              <a:gd name="T29" fmla="*/ 32 h 80"/>
              <a:gd name="T30" fmla="*/ 48 w 160"/>
              <a:gd name="T31" fmla="*/ 48 h 80"/>
              <a:gd name="T32" fmla="*/ 120 w 160"/>
              <a:gd name="T33" fmla="*/ 0 h 80"/>
              <a:gd name="T34" fmla="*/ 88 w 160"/>
              <a:gd name="T35" fmla="*/ 0 h 80"/>
              <a:gd name="T36" fmla="*/ 88 w 160"/>
              <a:gd name="T37" fmla="*/ 15 h 80"/>
              <a:gd name="T38" fmla="*/ 120 w 160"/>
              <a:gd name="T39" fmla="*/ 15 h 80"/>
              <a:gd name="T40" fmla="*/ 145 w 160"/>
              <a:gd name="T41" fmla="*/ 40 h 80"/>
              <a:gd name="T42" fmla="*/ 120 w 160"/>
              <a:gd name="T43" fmla="*/ 65 h 80"/>
              <a:gd name="T44" fmla="*/ 88 w 160"/>
              <a:gd name="T45" fmla="*/ 65 h 80"/>
              <a:gd name="T46" fmla="*/ 88 w 160"/>
              <a:gd name="T47" fmla="*/ 80 h 80"/>
              <a:gd name="T48" fmla="*/ 120 w 160"/>
              <a:gd name="T49" fmla="*/ 80 h 80"/>
              <a:gd name="T50" fmla="*/ 160 w 160"/>
              <a:gd name="T51" fmla="*/ 40 h 80"/>
              <a:gd name="T52" fmla="*/ 120 w 160"/>
              <a:gd name="T5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80">
                <a:moveTo>
                  <a:pt x="15" y="40"/>
                </a:moveTo>
                <a:cubicBezTo>
                  <a:pt x="15" y="26"/>
                  <a:pt x="26" y="15"/>
                  <a:pt x="40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0"/>
                  <a:pt x="72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5"/>
                  <a:pt x="72" y="65"/>
                  <a:pt x="72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26" y="65"/>
                  <a:pt x="15" y="54"/>
                  <a:pt x="15" y="40"/>
                </a:cubicBezTo>
                <a:close/>
                <a:moveTo>
                  <a:pt x="4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20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5"/>
                  <a:pt x="88" y="15"/>
                  <a:pt x="88" y="15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34" y="15"/>
                  <a:pt x="145" y="26"/>
                  <a:pt x="145" y="40"/>
                </a:cubicBezTo>
                <a:cubicBezTo>
                  <a:pt x="145" y="54"/>
                  <a:pt x="134" y="65"/>
                  <a:pt x="120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80"/>
                  <a:pt x="88" y="80"/>
                  <a:pt x="8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2" y="80"/>
                  <a:pt x="160" y="62"/>
                  <a:pt x="160" y="40"/>
                </a:cubicBezTo>
                <a:cubicBezTo>
                  <a:pt x="160" y="18"/>
                  <a:pt x="142" y="0"/>
                  <a:pt x="12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347"/>
          <p:cNvSpPr>
            <a:spLocks noEditPoints="1"/>
          </p:cNvSpPr>
          <p:nvPr/>
        </p:nvSpPr>
        <p:spPr bwMode="auto">
          <a:xfrm>
            <a:off x="8602663" y="5588000"/>
            <a:ext cx="692150" cy="766763"/>
          </a:xfrm>
          <a:custGeom>
            <a:avLst/>
            <a:gdLst>
              <a:gd name="T0" fmla="*/ 112 w 144"/>
              <a:gd name="T1" fmla="*/ 88 h 160"/>
              <a:gd name="T2" fmla="*/ 72 w 144"/>
              <a:gd name="T3" fmla="*/ 88 h 160"/>
              <a:gd name="T4" fmla="*/ 72 w 144"/>
              <a:gd name="T5" fmla="*/ 128 h 160"/>
              <a:gd name="T6" fmla="*/ 112 w 144"/>
              <a:gd name="T7" fmla="*/ 128 h 160"/>
              <a:gd name="T8" fmla="*/ 112 w 144"/>
              <a:gd name="T9" fmla="*/ 88 h 160"/>
              <a:gd name="T10" fmla="*/ 104 w 144"/>
              <a:gd name="T11" fmla="*/ 0 h 160"/>
              <a:gd name="T12" fmla="*/ 104 w 144"/>
              <a:gd name="T13" fmla="*/ 16 h 160"/>
              <a:gd name="T14" fmla="*/ 40 w 144"/>
              <a:gd name="T15" fmla="*/ 16 h 160"/>
              <a:gd name="T16" fmla="*/ 40 w 144"/>
              <a:gd name="T17" fmla="*/ 0 h 160"/>
              <a:gd name="T18" fmla="*/ 24 w 144"/>
              <a:gd name="T19" fmla="*/ 0 h 160"/>
              <a:gd name="T20" fmla="*/ 24 w 144"/>
              <a:gd name="T21" fmla="*/ 16 h 160"/>
              <a:gd name="T22" fmla="*/ 16 w 144"/>
              <a:gd name="T23" fmla="*/ 16 h 160"/>
              <a:gd name="T24" fmla="*/ 0 w 144"/>
              <a:gd name="T25" fmla="*/ 32 h 160"/>
              <a:gd name="T26" fmla="*/ 0 w 144"/>
              <a:gd name="T27" fmla="*/ 144 h 160"/>
              <a:gd name="T28" fmla="*/ 16 w 144"/>
              <a:gd name="T29" fmla="*/ 160 h 160"/>
              <a:gd name="T30" fmla="*/ 128 w 144"/>
              <a:gd name="T31" fmla="*/ 160 h 160"/>
              <a:gd name="T32" fmla="*/ 144 w 144"/>
              <a:gd name="T33" fmla="*/ 144 h 160"/>
              <a:gd name="T34" fmla="*/ 144 w 144"/>
              <a:gd name="T35" fmla="*/ 32 h 160"/>
              <a:gd name="T36" fmla="*/ 128 w 144"/>
              <a:gd name="T37" fmla="*/ 16 h 160"/>
              <a:gd name="T38" fmla="*/ 120 w 144"/>
              <a:gd name="T39" fmla="*/ 16 h 160"/>
              <a:gd name="T40" fmla="*/ 120 w 144"/>
              <a:gd name="T41" fmla="*/ 0 h 160"/>
              <a:gd name="T42" fmla="*/ 104 w 144"/>
              <a:gd name="T43" fmla="*/ 0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12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12" y="128"/>
                  <a:pt x="112" y="128"/>
                  <a:pt x="112" y="128"/>
                </a:cubicBezTo>
                <a:lnTo>
                  <a:pt x="112" y="88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lnTo>
                  <a:pt x="104" y="0"/>
                </a:ln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350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353"/>
          <p:cNvSpPr>
            <a:spLocks noEditPoints="1"/>
          </p:cNvSpPr>
          <p:nvPr/>
        </p:nvSpPr>
        <p:spPr bwMode="auto">
          <a:xfrm>
            <a:off x="3948113" y="5583238"/>
            <a:ext cx="617538" cy="766763"/>
          </a:xfrm>
          <a:custGeom>
            <a:avLst/>
            <a:gdLst>
              <a:gd name="T0" fmla="*/ 16 w 128"/>
              <a:gd name="T1" fmla="*/ 0 h 160"/>
              <a:gd name="T2" fmla="*/ 0 w 128"/>
              <a:gd name="T3" fmla="*/ 16 h 160"/>
              <a:gd name="T4" fmla="*/ 0 w 128"/>
              <a:gd name="T5" fmla="*/ 144 h 160"/>
              <a:gd name="T6" fmla="*/ 16 w 128"/>
              <a:gd name="T7" fmla="*/ 160 h 160"/>
              <a:gd name="T8" fmla="*/ 112 w 128"/>
              <a:gd name="T9" fmla="*/ 160 h 160"/>
              <a:gd name="T10" fmla="*/ 128 w 128"/>
              <a:gd name="T11" fmla="*/ 144 h 160"/>
              <a:gd name="T12" fmla="*/ 128 w 128"/>
              <a:gd name="T13" fmla="*/ 48 h 160"/>
              <a:gd name="T14" fmla="*/ 80 w 128"/>
              <a:gd name="T15" fmla="*/ 0 h 160"/>
              <a:gd name="T16" fmla="*/ 16 w 128"/>
              <a:gd name="T17" fmla="*/ 0 h 160"/>
              <a:gd name="T18" fmla="*/ 72 w 128"/>
              <a:gd name="T19" fmla="*/ 56 h 160"/>
              <a:gd name="T20" fmla="*/ 72 w 128"/>
              <a:gd name="T21" fmla="*/ 12 h 160"/>
              <a:gd name="T22" fmla="*/ 116 w 128"/>
              <a:gd name="T23" fmla="*/ 56 h 160"/>
              <a:gd name="T24" fmla="*/ 72 w 128"/>
              <a:gd name="T2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60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0" y="0"/>
                  <a:pt x="80" y="0"/>
                  <a:pt x="80" y="0"/>
                </a:cubicBezTo>
                <a:lnTo>
                  <a:pt x="16" y="0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356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12 h 160"/>
              <a:gd name="T8" fmla="*/ 16 w 160"/>
              <a:gd name="T9" fmla="*/ 128 h 160"/>
              <a:gd name="T10" fmla="*/ 128 w 160"/>
              <a:gd name="T11" fmla="*/ 128 h 160"/>
              <a:gd name="T12" fmla="*/ 160 w 160"/>
              <a:gd name="T13" fmla="*/ 160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359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362"/>
          <p:cNvSpPr>
            <a:spLocks noEditPoints="1"/>
          </p:cNvSpPr>
          <p:nvPr/>
        </p:nvSpPr>
        <p:spPr bwMode="auto">
          <a:xfrm>
            <a:off x="13328650" y="3551238"/>
            <a:ext cx="652463" cy="766763"/>
          </a:xfrm>
          <a:custGeom>
            <a:avLst/>
            <a:gdLst>
              <a:gd name="T0" fmla="*/ 60 w 411"/>
              <a:gd name="T1" fmla="*/ 290 h 483"/>
              <a:gd name="T2" fmla="*/ 133 w 411"/>
              <a:gd name="T3" fmla="*/ 362 h 483"/>
              <a:gd name="T4" fmla="*/ 133 w 411"/>
              <a:gd name="T5" fmla="*/ 483 h 483"/>
              <a:gd name="T6" fmla="*/ 278 w 411"/>
              <a:gd name="T7" fmla="*/ 483 h 483"/>
              <a:gd name="T8" fmla="*/ 278 w 411"/>
              <a:gd name="T9" fmla="*/ 362 h 483"/>
              <a:gd name="T10" fmla="*/ 350 w 411"/>
              <a:gd name="T11" fmla="*/ 290 h 483"/>
              <a:gd name="T12" fmla="*/ 350 w 411"/>
              <a:gd name="T13" fmla="*/ 169 h 483"/>
              <a:gd name="T14" fmla="*/ 60 w 411"/>
              <a:gd name="T15" fmla="*/ 169 h 483"/>
              <a:gd name="T16" fmla="*/ 60 w 411"/>
              <a:gd name="T17" fmla="*/ 290 h 483"/>
              <a:gd name="T18" fmla="*/ 181 w 411"/>
              <a:gd name="T19" fmla="*/ 0 h 483"/>
              <a:gd name="T20" fmla="*/ 230 w 411"/>
              <a:gd name="T21" fmla="*/ 0 h 483"/>
              <a:gd name="T22" fmla="*/ 230 w 411"/>
              <a:gd name="T23" fmla="*/ 73 h 483"/>
              <a:gd name="T24" fmla="*/ 181 w 411"/>
              <a:gd name="T25" fmla="*/ 73 h 483"/>
              <a:gd name="T26" fmla="*/ 181 w 411"/>
              <a:gd name="T27" fmla="*/ 0 h 483"/>
              <a:gd name="T28" fmla="*/ 0 w 411"/>
              <a:gd name="T29" fmla="*/ 94 h 483"/>
              <a:gd name="T30" fmla="*/ 33 w 411"/>
              <a:gd name="T31" fmla="*/ 61 h 483"/>
              <a:gd name="T32" fmla="*/ 84 w 411"/>
              <a:gd name="T33" fmla="*/ 112 h 483"/>
              <a:gd name="T34" fmla="*/ 51 w 411"/>
              <a:gd name="T35" fmla="*/ 145 h 483"/>
              <a:gd name="T36" fmla="*/ 0 w 411"/>
              <a:gd name="T37" fmla="*/ 94 h 483"/>
              <a:gd name="T38" fmla="*/ 326 w 411"/>
              <a:gd name="T39" fmla="*/ 112 h 483"/>
              <a:gd name="T40" fmla="*/ 378 w 411"/>
              <a:gd name="T41" fmla="*/ 61 h 483"/>
              <a:gd name="T42" fmla="*/ 411 w 411"/>
              <a:gd name="T43" fmla="*/ 94 h 483"/>
              <a:gd name="T44" fmla="*/ 360 w 411"/>
              <a:gd name="T45" fmla="*/ 145 h 483"/>
              <a:gd name="T46" fmla="*/ 326 w 411"/>
              <a:gd name="T47" fmla="*/ 112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1" h="483">
                <a:moveTo>
                  <a:pt x="60" y="290"/>
                </a:moveTo>
                <a:lnTo>
                  <a:pt x="133" y="362"/>
                </a:lnTo>
                <a:lnTo>
                  <a:pt x="133" y="483"/>
                </a:lnTo>
                <a:lnTo>
                  <a:pt x="278" y="483"/>
                </a:lnTo>
                <a:lnTo>
                  <a:pt x="278" y="362"/>
                </a:lnTo>
                <a:lnTo>
                  <a:pt x="350" y="290"/>
                </a:lnTo>
                <a:lnTo>
                  <a:pt x="350" y="169"/>
                </a:lnTo>
                <a:lnTo>
                  <a:pt x="60" y="169"/>
                </a:lnTo>
                <a:lnTo>
                  <a:pt x="60" y="290"/>
                </a:lnTo>
                <a:close/>
                <a:moveTo>
                  <a:pt x="181" y="0"/>
                </a:moveTo>
                <a:lnTo>
                  <a:pt x="230" y="0"/>
                </a:lnTo>
                <a:lnTo>
                  <a:pt x="230" y="73"/>
                </a:lnTo>
                <a:lnTo>
                  <a:pt x="181" y="73"/>
                </a:lnTo>
                <a:lnTo>
                  <a:pt x="181" y="0"/>
                </a:lnTo>
                <a:close/>
                <a:moveTo>
                  <a:pt x="0" y="94"/>
                </a:moveTo>
                <a:lnTo>
                  <a:pt x="33" y="61"/>
                </a:lnTo>
                <a:lnTo>
                  <a:pt x="84" y="112"/>
                </a:lnTo>
                <a:lnTo>
                  <a:pt x="51" y="145"/>
                </a:lnTo>
                <a:lnTo>
                  <a:pt x="0" y="94"/>
                </a:lnTo>
                <a:close/>
                <a:moveTo>
                  <a:pt x="326" y="112"/>
                </a:moveTo>
                <a:lnTo>
                  <a:pt x="378" y="61"/>
                </a:lnTo>
                <a:lnTo>
                  <a:pt x="411" y="94"/>
                </a:lnTo>
                <a:lnTo>
                  <a:pt x="360" y="145"/>
                </a:lnTo>
                <a:lnTo>
                  <a:pt x="32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365"/>
          <p:cNvSpPr>
            <a:spLocks/>
          </p:cNvSpPr>
          <p:nvPr/>
        </p:nvSpPr>
        <p:spPr bwMode="auto">
          <a:xfrm>
            <a:off x="11010900" y="3556000"/>
            <a:ext cx="571500" cy="755650"/>
          </a:xfrm>
          <a:custGeom>
            <a:avLst/>
            <a:gdLst>
              <a:gd name="T0" fmla="*/ 360 w 360"/>
              <a:gd name="T1" fmla="*/ 0 h 476"/>
              <a:gd name="T2" fmla="*/ 0 w 360"/>
              <a:gd name="T3" fmla="*/ 0 h 476"/>
              <a:gd name="T4" fmla="*/ 0 w 360"/>
              <a:gd name="T5" fmla="*/ 60 h 476"/>
              <a:gd name="T6" fmla="*/ 195 w 360"/>
              <a:gd name="T7" fmla="*/ 238 h 476"/>
              <a:gd name="T8" fmla="*/ 0 w 360"/>
              <a:gd name="T9" fmla="*/ 417 h 476"/>
              <a:gd name="T10" fmla="*/ 0 w 360"/>
              <a:gd name="T11" fmla="*/ 476 h 476"/>
              <a:gd name="T12" fmla="*/ 360 w 360"/>
              <a:gd name="T13" fmla="*/ 476 h 476"/>
              <a:gd name="T14" fmla="*/ 360 w 360"/>
              <a:gd name="T15" fmla="*/ 387 h 476"/>
              <a:gd name="T16" fmla="*/ 150 w 360"/>
              <a:gd name="T17" fmla="*/ 387 h 476"/>
              <a:gd name="T18" fmla="*/ 300 w 360"/>
              <a:gd name="T19" fmla="*/ 238 h 476"/>
              <a:gd name="T20" fmla="*/ 150 w 360"/>
              <a:gd name="T21" fmla="*/ 89 h 476"/>
              <a:gd name="T22" fmla="*/ 360 w 360"/>
              <a:gd name="T23" fmla="*/ 89 h 476"/>
              <a:gd name="T24" fmla="*/ 360 w 360"/>
              <a:gd name="T25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0" h="476">
                <a:moveTo>
                  <a:pt x="360" y="0"/>
                </a:moveTo>
                <a:lnTo>
                  <a:pt x="0" y="0"/>
                </a:lnTo>
                <a:lnTo>
                  <a:pt x="0" y="60"/>
                </a:lnTo>
                <a:lnTo>
                  <a:pt x="195" y="238"/>
                </a:lnTo>
                <a:lnTo>
                  <a:pt x="0" y="417"/>
                </a:lnTo>
                <a:lnTo>
                  <a:pt x="0" y="476"/>
                </a:lnTo>
                <a:lnTo>
                  <a:pt x="360" y="476"/>
                </a:lnTo>
                <a:lnTo>
                  <a:pt x="360" y="387"/>
                </a:lnTo>
                <a:lnTo>
                  <a:pt x="150" y="387"/>
                </a:lnTo>
                <a:lnTo>
                  <a:pt x="300" y="238"/>
                </a:lnTo>
                <a:lnTo>
                  <a:pt x="150" y="89"/>
                </a:lnTo>
                <a:lnTo>
                  <a:pt x="360" y="89"/>
                </a:lnTo>
                <a:lnTo>
                  <a:pt x="36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368"/>
          <p:cNvSpPr>
            <a:spLocks noEditPoints="1"/>
          </p:cNvSpPr>
          <p:nvPr/>
        </p:nvSpPr>
        <p:spPr bwMode="auto">
          <a:xfrm>
            <a:off x="8658225" y="3560763"/>
            <a:ext cx="595313" cy="762000"/>
          </a:xfrm>
          <a:custGeom>
            <a:avLst/>
            <a:gdLst>
              <a:gd name="T0" fmla="*/ 56 w 112"/>
              <a:gd name="T1" fmla="*/ 112 h 144"/>
              <a:gd name="T2" fmla="*/ 104 w 112"/>
              <a:gd name="T3" fmla="*/ 64 h 144"/>
              <a:gd name="T4" fmla="*/ 104 w 112"/>
              <a:gd name="T5" fmla="*/ 0 h 144"/>
              <a:gd name="T6" fmla="*/ 84 w 112"/>
              <a:gd name="T7" fmla="*/ 0 h 144"/>
              <a:gd name="T8" fmla="*/ 84 w 112"/>
              <a:gd name="T9" fmla="*/ 64 h 144"/>
              <a:gd name="T10" fmla="*/ 56 w 112"/>
              <a:gd name="T11" fmla="*/ 92 h 144"/>
              <a:gd name="T12" fmla="*/ 28 w 112"/>
              <a:gd name="T13" fmla="*/ 64 h 144"/>
              <a:gd name="T14" fmla="*/ 28 w 112"/>
              <a:gd name="T15" fmla="*/ 0 h 144"/>
              <a:gd name="T16" fmla="*/ 8 w 112"/>
              <a:gd name="T17" fmla="*/ 0 h 144"/>
              <a:gd name="T18" fmla="*/ 8 w 112"/>
              <a:gd name="T19" fmla="*/ 64 h 144"/>
              <a:gd name="T20" fmla="*/ 56 w 112"/>
              <a:gd name="T21" fmla="*/ 112 h 144"/>
              <a:gd name="T22" fmla="*/ 0 w 112"/>
              <a:gd name="T23" fmla="*/ 128 h 144"/>
              <a:gd name="T24" fmla="*/ 0 w 112"/>
              <a:gd name="T25" fmla="*/ 144 h 144"/>
              <a:gd name="T26" fmla="*/ 112 w 112"/>
              <a:gd name="T27" fmla="*/ 144 h 144"/>
              <a:gd name="T28" fmla="*/ 112 w 112"/>
              <a:gd name="T29" fmla="*/ 128 h 144"/>
              <a:gd name="T30" fmla="*/ 0 w 112"/>
              <a:gd name="T3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" h="144">
                <a:moveTo>
                  <a:pt x="56" y="112"/>
                </a:moveTo>
                <a:cubicBezTo>
                  <a:pt x="83" y="112"/>
                  <a:pt x="104" y="91"/>
                  <a:pt x="104" y="64"/>
                </a:cubicBezTo>
                <a:cubicBezTo>
                  <a:pt x="104" y="0"/>
                  <a:pt x="104" y="0"/>
                  <a:pt x="10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64"/>
                  <a:pt x="84" y="64"/>
                  <a:pt x="84" y="64"/>
                </a:cubicBezTo>
                <a:cubicBezTo>
                  <a:pt x="84" y="79"/>
                  <a:pt x="71" y="92"/>
                  <a:pt x="56" y="92"/>
                </a:cubicBezTo>
                <a:cubicBezTo>
                  <a:pt x="41" y="92"/>
                  <a:pt x="28" y="79"/>
                  <a:pt x="28" y="64"/>
                </a:cubicBezTo>
                <a:cubicBezTo>
                  <a:pt x="28" y="0"/>
                  <a:pt x="28" y="0"/>
                  <a:pt x="2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91"/>
                  <a:pt x="29" y="112"/>
                  <a:pt x="56" y="112"/>
                </a:cubicBezTo>
                <a:close/>
                <a:moveTo>
                  <a:pt x="0" y="128"/>
                </a:moveTo>
                <a:cubicBezTo>
                  <a:pt x="0" y="144"/>
                  <a:pt x="0" y="144"/>
                  <a:pt x="0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lnTo>
                  <a:pt x="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371"/>
          <p:cNvSpPr>
            <a:spLocks noEditPoints="1"/>
          </p:cNvSpPr>
          <p:nvPr/>
        </p:nvSpPr>
        <p:spPr bwMode="auto">
          <a:xfrm>
            <a:off x="6297613" y="3551238"/>
            <a:ext cx="617538" cy="766763"/>
          </a:xfrm>
          <a:custGeom>
            <a:avLst/>
            <a:gdLst>
              <a:gd name="T0" fmla="*/ 48 w 128"/>
              <a:gd name="T1" fmla="*/ 64 h 160"/>
              <a:gd name="T2" fmla="*/ 48 w 128"/>
              <a:gd name="T3" fmla="*/ 104 h 160"/>
              <a:gd name="T4" fmla="*/ 64 w 128"/>
              <a:gd name="T5" fmla="*/ 104 h 160"/>
              <a:gd name="T6" fmla="*/ 64 w 128"/>
              <a:gd name="T7" fmla="*/ 16 h 160"/>
              <a:gd name="T8" fmla="*/ 80 w 128"/>
              <a:gd name="T9" fmla="*/ 16 h 160"/>
              <a:gd name="T10" fmla="*/ 80 w 128"/>
              <a:gd name="T11" fmla="*/ 104 h 160"/>
              <a:gd name="T12" fmla="*/ 96 w 128"/>
              <a:gd name="T13" fmla="*/ 104 h 160"/>
              <a:gd name="T14" fmla="*/ 96 w 128"/>
              <a:gd name="T15" fmla="*/ 16 h 160"/>
              <a:gd name="T16" fmla="*/ 112 w 128"/>
              <a:gd name="T17" fmla="*/ 16 h 160"/>
              <a:gd name="T18" fmla="*/ 112 w 128"/>
              <a:gd name="T19" fmla="*/ 0 h 160"/>
              <a:gd name="T20" fmla="*/ 48 w 128"/>
              <a:gd name="T21" fmla="*/ 0 h 160"/>
              <a:gd name="T22" fmla="*/ 16 w 128"/>
              <a:gd name="T23" fmla="*/ 32 h 160"/>
              <a:gd name="T24" fmla="*/ 48 w 128"/>
              <a:gd name="T25" fmla="*/ 64 h 160"/>
              <a:gd name="T26" fmla="*/ 32 w 128"/>
              <a:gd name="T27" fmla="*/ 120 h 160"/>
              <a:gd name="T28" fmla="*/ 32 w 128"/>
              <a:gd name="T29" fmla="*/ 96 h 160"/>
              <a:gd name="T30" fmla="*/ 0 w 128"/>
              <a:gd name="T31" fmla="*/ 128 h 160"/>
              <a:gd name="T32" fmla="*/ 32 w 128"/>
              <a:gd name="T33" fmla="*/ 160 h 160"/>
              <a:gd name="T34" fmla="*/ 32 w 128"/>
              <a:gd name="T35" fmla="*/ 136 h 160"/>
              <a:gd name="T36" fmla="*/ 128 w 128"/>
              <a:gd name="T37" fmla="*/ 136 h 160"/>
              <a:gd name="T38" fmla="*/ 128 w 128"/>
              <a:gd name="T39" fmla="*/ 120 h 160"/>
              <a:gd name="T40" fmla="*/ 32 w 128"/>
              <a:gd name="T41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48" y="64"/>
                </a:moveTo>
                <a:cubicBezTo>
                  <a:pt x="48" y="104"/>
                  <a:pt x="48" y="104"/>
                  <a:pt x="48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50"/>
                  <a:pt x="30" y="64"/>
                  <a:pt x="48" y="64"/>
                </a:cubicBezTo>
                <a:close/>
                <a:moveTo>
                  <a:pt x="32" y="120"/>
                </a:moveTo>
                <a:cubicBezTo>
                  <a:pt x="32" y="96"/>
                  <a:pt x="32" y="96"/>
                  <a:pt x="32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20"/>
                  <a:pt x="128" y="120"/>
                  <a:pt x="128" y="120"/>
                </a:cubicBezTo>
                <a:lnTo>
                  <a:pt x="32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374"/>
          <p:cNvSpPr>
            <a:spLocks noEditPoints="1"/>
          </p:cNvSpPr>
          <p:nvPr/>
        </p:nvSpPr>
        <p:spPr bwMode="auto">
          <a:xfrm>
            <a:off x="3943350" y="3551238"/>
            <a:ext cx="617538" cy="766763"/>
          </a:xfrm>
          <a:custGeom>
            <a:avLst/>
            <a:gdLst>
              <a:gd name="T0" fmla="*/ 32 w 128"/>
              <a:gd name="T1" fmla="*/ 64 h 160"/>
              <a:gd name="T2" fmla="*/ 32 w 128"/>
              <a:gd name="T3" fmla="*/ 104 h 160"/>
              <a:gd name="T4" fmla="*/ 48 w 128"/>
              <a:gd name="T5" fmla="*/ 104 h 160"/>
              <a:gd name="T6" fmla="*/ 48 w 128"/>
              <a:gd name="T7" fmla="*/ 16 h 160"/>
              <a:gd name="T8" fmla="*/ 64 w 128"/>
              <a:gd name="T9" fmla="*/ 16 h 160"/>
              <a:gd name="T10" fmla="*/ 64 w 128"/>
              <a:gd name="T11" fmla="*/ 104 h 160"/>
              <a:gd name="T12" fmla="*/ 80 w 128"/>
              <a:gd name="T13" fmla="*/ 104 h 160"/>
              <a:gd name="T14" fmla="*/ 80 w 128"/>
              <a:gd name="T15" fmla="*/ 16 h 160"/>
              <a:gd name="T16" fmla="*/ 96 w 128"/>
              <a:gd name="T17" fmla="*/ 16 h 160"/>
              <a:gd name="T18" fmla="*/ 96 w 128"/>
              <a:gd name="T19" fmla="*/ 0 h 160"/>
              <a:gd name="T20" fmla="*/ 32 w 128"/>
              <a:gd name="T21" fmla="*/ 0 h 160"/>
              <a:gd name="T22" fmla="*/ 0 w 128"/>
              <a:gd name="T23" fmla="*/ 32 h 160"/>
              <a:gd name="T24" fmla="*/ 32 w 128"/>
              <a:gd name="T25" fmla="*/ 64 h 160"/>
              <a:gd name="T26" fmla="*/ 128 w 128"/>
              <a:gd name="T27" fmla="*/ 128 h 160"/>
              <a:gd name="T28" fmla="*/ 96 w 128"/>
              <a:gd name="T29" fmla="*/ 96 h 160"/>
              <a:gd name="T30" fmla="*/ 96 w 128"/>
              <a:gd name="T31" fmla="*/ 120 h 160"/>
              <a:gd name="T32" fmla="*/ 0 w 128"/>
              <a:gd name="T33" fmla="*/ 120 h 160"/>
              <a:gd name="T34" fmla="*/ 0 w 128"/>
              <a:gd name="T35" fmla="*/ 136 h 160"/>
              <a:gd name="T36" fmla="*/ 96 w 128"/>
              <a:gd name="T37" fmla="*/ 136 h 160"/>
              <a:gd name="T38" fmla="*/ 96 w 128"/>
              <a:gd name="T39" fmla="*/ 160 h 160"/>
              <a:gd name="T40" fmla="*/ 128 w 128"/>
              <a:gd name="T4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32" y="64"/>
                </a:moveTo>
                <a:cubicBezTo>
                  <a:pt x="32" y="104"/>
                  <a:pt x="32" y="104"/>
                  <a:pt x="32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6"/>
                  <a:pt x="80" y="16"/>
                  <a:pt x="80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lose/>
                <a:moveTo>
                  <a:pt x="128" y="128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6"/>
                  <a:pt x="0" y="136"/>
                  <a:pt x="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160"/>
                  <a:pt x="96" y="160"/>
                  <a:pt x="96" y="160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377"/>
          <p:cNvSpPr>
            <a:spLocks noEditPoints="1"/>
          </p:cNvSpPr>
          <p:nvPr/>
        </p:nvSpPr>
        <p:spPr bwMode="auto">
          <a:xfrm>
            <a:off x="1519238" y="3617913"/>
            <a:ext cx="762000" cy="638175"/>
          </a:xfrm>
          <a:custGeom>
            <a:avLst/>
            <a:gdLst>
              <a:gd name="T0" fmla="*/ 186 w 480"/>
              <a:gd name="T1" fmla="*/ 402 h 402"/>
              <a:gd name="T2" fmla="*/ 293 w 480"/>
              <a:gd name="T3" fmla="*/ 402 h 402"/>
              <a:gd name="T4" fmla="*/ 293 w 480"/>
              <a:gd name="T5" fmla="*/ 322 h 402"/>
              <a:gd name="T6" fmla="*/ 186 w 480"/>
              <a:gd name="T7" fmla="*/ 322 h 402"/>
              <a:gd name="T8" fmla="*/ 186 w 480"/>
              <a:gd name="T9" fmla="*/ 402 h 402"/>
              <a:gd name="T10" fmla="*/ 53 w 480"/>
              <a:gd name="T11" fmla="*/ 0 h 402"/>
              <a:gd name="T12" fmla="*/ 53 w 480"/>
              <a:gd name="T13" fmla="*/ 81 h 402"/>
              <a:gd name="T14" fmla="*/ 186 w 480"/>
              <a:gd name="T15" fmla="*/ 81 h 402"/>
              <a:gd name="T16" fmla="*/ 186 w 480"/>
              <a:gd name="T17" fmla="*/ 161 h 402"/>
              <a:gd name="T18" fmla="*/ 293 w 480"/>
              <a:gd name="T19" fmla="*/ 161 h 402"/>
              <a:gd name="T20" fmla="*/ 293 w 480"/>
              <a:gd name="T21" fmla="*/ 81 h 402"/>
              <a:gd name="T22" fmla="*/ 426 w 480"/>
              <a:gd name="T23" fmla="*/ 81 h 402"/>
              <a:gd name="T24" fmla="*/ 426 w 480"/>
              <a:gd name="T25" fmla="*/ 0 h 402"/>
              <a:gd name="T26" fmla="*/ 53 w 480"/>
              <a:gd name="T27" fmla="*/ 0 h 402"/>
              <a:gd name="T28" fmla="*/ 0 w 480"/>
              <a:gd name="T29" fmla="*/ 268 h 402"/>
              <a:gd name="T30" fmla="*/ 480 w 480"/>
              <a:gd name="T31" fmla="*/ 268 h 402"/>
              <a:gd name="T32" fmla="*/ 480 w 480"/>
              <a:gd name="T33" fmla="*/ 215 h 402"/>
              <a:gd name="T34" fmla="*/ 0 w 480"/>
              <a:gd name="T35" fmla="*/ 215 h 402"/>
              <a:gd name="T36" fmla="*/ 0 w 480"/>
              <a:gd name="T37" fmla="*/ 268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402">
                <a:moveTo>
                  <a:pt x="186" y="402"/>
                </a:moveTo>
                <a:lnTo>
                  <a:pt x="293" y="402"/>
                </a:lnTo>
                <a:lnTo>
                  <a:pt x="293" y="322"/>
                </a:lnTo>
                <a:lnTo>
                  <a:pt x="186" y="322"/>
                </a:lnTo>
                <a:lnTo>
                  <a:pt x="186" y="402"/>
                </a:lnTo>
                <a:close/>
                <a:moveTo>
                  <a:pt x="53" y="0"/>
                </a:moveTo>
                <a:lnTo>
                  <a:pt x="53" y="81"/>
                </a:lnTo>
                <a:lnTo>
                  <a:pt x="186" y="81"/>
                </a:lnTo>
                <a:lnTo>
                  <a:pt x="186" y="161"/>
                </a:lnTo>
                <a:lnTo>
                  <a:pt x="293" y="161"/>
                </a:lnTo>
                <a:lnTo>
                  <a:pt x="293" y="81"/>
                </a:lnTo>
                <a:lnTo>
                  <a:pt x="426" y="81"/>
                </a:lnTo>
                <a:lnTo>
                  <a:pt x="426" y="0"/>
                </a:lnTo>
                <a:lnTo>
                  <a:pt x="53" y="0"/>
                </a:lnTo>
                <a:close/>
                <a:moveTo>
                  <a:pt x="0" y="268"/>
                </a:moveTo>
                <a:lnTo>
                  <a:pt x="480" y="268"/>
                </a:lnTo>
                <a:lnTo>
                  <a:pt x="480" y="215"/>
                </a:lnTo>
                <a:lnTo>
                  <a:pt x="0" y="215"/>
                </a:lnTo>
                <a:lnTo>
                  <a:pt x="0" y="26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380"/>
          <p:cNvSpPr>
            <a:spLocks noEditPoints="1"/>
          </p:cNvSpPr>
          <p:nvPr/>
        </p:nvSpPr>
        <p:spPr bwMode="auto">
          <a:xfrm>
            <a:off x="15616238" y="1598613"/>
            <a:ext cx="771525" cy="612775"/>
          </a:xfrm>
          <a:custGeom>
            <a:avLst/>
            <a:gdLst>
              <a:gd name="T0" fmla="*/ 153 w 486"/>
              <a:gd name="T1" fmla="*/ 0 h 386"/>
              <a:gd name="T2" fmla="*/ 153 w 486"/>
              <a:gd name="T3" fmla="*/ 77 h 386"/>
              <a:gd name="T4" fmla="*/ 281 w 486"/>
              <a:gd name="T5" fmla="*/ 77 h 386"/>
              <a:gd name="T6" fmla="*/ 281 w 486"/>
              <a:gd name="T7" fmla="*/ 386 h 386"/>
              <a:gd name="T8" fmla="*/ 358 w 486"/>
              <a:gd name="T9" fmla="*/ 386 h 386"/>
              <a:gd name="T10" fmla="*/ 358 w 486"/>
              <a:gd name="T11" fmla="*/ 77 h 386"/>
              <a:gd name="T12" fmla="*/ 486 w 486"/>
              <a:gd name="T13" fmla="*/ 77 h 386"/>
              <a:gd name="T14" fmla="*/ 486 w 486"/>
              <a:gd name="T15" fmla="*/ 0 h 386"/>
              <a:gd name="T16" fmla="*/ 153 w 486"/>
              <a:gd name="T17" fmla="*/ 0 h 386"/>
              <a:gd name="T18" fmla="*/ 0 w 486"/>
              <a:gd name="T19" fmla="*/ 206 h 386"/>
              <a:gd name="T20" fmla="*/ 77 w 486"/>
              <a:gd name="T21" fmla="*/ 206 h 386"/>
              <a:gd name="T22" fmla="*/ 77 w 486"/>
              <a:gd name="T23" fmla="*/ 386 h 386"/>
              <a:gd name="T24" fmla="*/ 153 w 486"/>
              <a:gd name="T25" fmla="*/ 386 h 386"/>
              <a:gd name="T26" fmla="*/ 153 w 486"/>
              <a:gd name="T27" fmla="*/ 206 h 386"/>
              <a:gd name="T28" fmla="*/ 230 w 486"/>
              <a:gd name="T29" fmla="*/ 206 h 386"/>
              <a:gd name="T30" fmla="*/ 230 w 486"/>
              <a:gd name="T31" fmla="*/ 129 h 386"/>
              <a:gd name="T32" fmla="*/ 0 w 486"/>
              <a:gd name="T33" fmla="*/ 129 h 386"/>
              <a:gd name="T34" fmla="*/ 0 w 486"/>
              <a:gd name="T35" fmla="*/ 20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6" h="386">
                <a:moveTo>
                  <a:pt x="153" y="0"/>
                </a:moveTo>
                <a:lnTo>
                  <a:pt x="153" y="77"/>
                </a:lnTo>
                <a:lnTo>
                  <a:pt x="281" y="77"/>
                </a:lnTo>
                <a:lnTo>
                  <a:pt x="281" y="386"/>
                </a:lnTo>
                <a:lnTo>
                  <a:pt x="358" y="386"/>
                </a:lnTo>
                <a:lnTo>
                  <a:pt x="358" y="77"/>
                </a:lnTo>
                <a:lnTo>
                  <a:pt x="486" y="77"/>
                </a:lnTo>
                <a:lnTo>
                  <a:pt x="486" y="0"/>
                </a:lnTo>
                <a:lnTo>
                  <a:pt x="153" y="0"/>
                </a:lnTo>
                <a:close/>
                <a:moveTo>
                  <a:pt x="0" y="206"/>
                </a:moveTo>
                <a:lnTo>
                  <a:pt x="77" y="206"/>
                </a:lnTo>
                <a:lnTo>
                  <a:pt x="77" y="386"/>
                </a:lnTo>
                <a:lnTo>
                  <a:pt x="153" y="386"/>
                </a:lnTo>
                <a:lnTo>
                  <a:pt x="153" y="206"/>
                </a:lnTo>
                <a:lnTo>
                  <a:pt x="230" y="206"/>
                </a:lnTo>
                <a:lnTo>
                  <a:pt x="230" y="129"/>
                </a:lnTo>
                <a:lnTo>
                  <a:pt x="0" y="129"/>
                </a:lnTo>
                <a:lnTo>
                  <a:pt x="0" y="20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383"/>
          <p:cNvSpPr>
            <a:spLocks noEditPoints="1"/>
          </p:cNvSpPr>
          <p:nvPr/>
        </p:nvSpPr>
        <p:spPr bwMode="auto">
          <a:xfrm>
            <a:off x="13276263" y="1524000"/>
            <a:ext cx="757238" cy="757238"/>
          </a:xfrm>
          <a:custGeom>
            <a:avLst/>
            <a:gdLst>
              <a:gd name="T0" fmla="*/ 477 w 477"/>
              <a:gd name="T1" fmla="*/ 0 h 477"/>
              <a:gd name="T2" fmla="*/ 347 w 477"/>
              <a:gd name="T3" fmla="*/ 44 h 477"/>
              <a:gd name="T4" fmla="*/ 130 w 477"/>
              <a:gd name="T5" fmla="*/ 0 h 477"/>
              <a:gd name="T6" fmla="*/ 0 w 477"/>
              <a:gd name="T7" fmla="*/ 130 h 477"/>
              <a:gd name="T8" fmla="*/ 43 w 477"/>
              <a:gd name="T9" fmla="*/ 347 h 477"/>
              <a:gd name="T10" fmla="*/ 0 w 477"/>
              <a:gd name="T11" fmla="*/ 477 h 477"/>
              <a:gd name="T12" fmla="*/ 130 w 477"/>
              <a:gd name="T13" fmla="*/ 434 h 477"/>
              <a:gd name="T14" fmla="*/ 347 w 477"/>
              <a:gd name="T15" fmla="*/ 477 h 477"/>
              <a:gd name="T16" fmla="*/ 477 w 477"/>
              <a:gd name="T17" fmla="*/ 347 h 477"/>
              <a:gd name="T18" fmla="*/ 433 w 477"/>
              <a:gd name="T19" fmla="*/ 130 h 477"/>
              <a:gd name="T20" fmla="*/ 43 w 477"/>
              <a:gd name="T21" fmla="*/ 44 h 477"/>
              <a:gd name="T22" fmla="*/ 86 w 477"/>
              <a:gd name="T23" fmla="*/ 87 h 477"/>
              <a:gd name="T24" fmla="*/ 43 w 477"/>
              <a:gd name="T25" fmla="*/ 44 h 477"/>
              <a:gd name="T26" fmla="*/ 43 w 477"/>
              <a:gd name="T27" fmla="*/ 434 h 477"/>
              <a:gd name="T28" fmla="*/ 86 w 477"/>
              <a:gd name="T29" fmla="*/ 391 h 477"/>
              <a:gd name="T30" fmla="*/ 347 w 477"/>
              <a:gd name="T31" fmla="*/ 391 h 477"/>
              <a:gd name="T32" fmla="*/ 130 w 477"/>
              <a:gd name="T33" fmla="*/ 347 h 477"/>
              <a:gd name="T34" fmla="*/ 86 w 477"/>
              <a:gd name="T35" fmla="*/ 130 h 477"/>
              <a:gd name="T36" fmla="*/ 130 w 477"/>
              <a:gd name="T37" fmla="*/ 87 h 477"/>
              <a:gd name="T38" fmla="*/ 347 w 477"/>
              <a:gd name="T39" fmla="*/ 130 h 477"/>
              <a:gd name="T40" fmla="*/ 390 w 477"/>
              <a:gd name="T41" fmla="*/ 347 h 477"/>
              <a:gd name="T42" fmla="*/ 347 w 477"/>
              <a:gd name="T43" fmla="*/ 391 h 477"/>
              <a:gd name="T44" fmla="*/ 390 w 477"/>
              <a:gd name="T45" fmla="*/ 434 h 477"/>
              <a:gd name="T46" fmla="*/ 433 w 477"/>
              <a:gd name="T47" fmla="*/ 391 h 477"/>
              <a:gd name="T48" fmla="*/ 390 w 477"/>
              <a:gd name="T49" fmla="*/ 87 h 477"/>
              <a:gd name="T50" fmla="*/ 433 w 477"/>
              <a:gd name="T51" fmla="*/ 44 h 477"/>
              <a:gd name="T52" fmla="*/ 390 w 477"/>
              <a:gd name="T53" fmla="*/ 87 h 477"/>
              <a:gd name="T54" fmla="*/ 200 w 477"/>
              <a:gd name="T55" fmla="*/ 282 h 477"/>
              <a:gd name="T56" fmla="*/ 149 w 477"/>
              <a:gd name="T57" fmla="*/ 326 h 477"/>
              <a:gd name="T58" fmla="*/ 255 w 477"/>
              <a:gd name="T59" fmla="*/ 130 h 477"/>
              <a:gd name="T60" fmla="*/ 292 w 477"/>
              <a:gd name="T61" fmla="*/ 326 h 477"/>
              <a:gd name="T62" fmla="*/ 208 w 477"/>
              <a:gd name="T63" fmla="*/ 255 h 477"/>
              <a:gd name="T64" fmla="*/ 238 w 477"/>
              <a:gd name="T65" fmla="*/ 171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7" h="477">
                <a:moveTo>
                  <a:pt x="477" y="130"/>
                </a:moveTo>
                <a:lnTo>
                  <a:pt x="477" y="0"/>
                </a:lnTo>
                <a:lnTo>
                  <a:pt x="347" y="0"/>
                </a:lnTo>
                <a:lnTo>
                  <a:pt x="347" y="44"/>
                </a:lnTo>
                <a:lnTo>
                  <a:pt x="130" y="44"/>
                </a:lnTo>
                <a:lnTo>
                  <a:pt x="130" y="0"/>
                </a:lnTo>
                <a:lnTo>
                  <a:pt x="0" y="0"/>
                </a:lnTo>
                <a:lnTo>
                  <a:pt x="0" y="130"/>
                </a:lnTo>
                <a:lnTo>
                  <a:pt x="43" y="130"/>
                </a:lnTo>
                <a:lnTo>
                  <a:pt x="43" y="347"/>
                </a:lnTo>
                <a:lnTo>
                  <a:pt x="0" y="347"/>
                </a:lnTo>
                <a:lnTo>
                  <a:pt x="0" y="477"/>
                </a:lnTo>
                <a:lnTo>
                  <a:pt x="130" y="477"/>
                </a:lnTo>
                <a:lnTo>
                  <a:pt x="130" y="434"/>
                </a:lnTo>
                <a:lnTo>
                  <a:pt x="347" y="434"/>
                </a:lnTo>
                <a:lnTo>
                  <a:pt x="347" y="477"/>
                </a:lnTo>
                <a:lnTo>
                  <a:pt x="477" y="477"/>
                </a:lnTo>
                <a:lnTo>
                  <a:pt x="477" y="347"/>
                </a:lnTo>
                <a:lnTo>
                  <a:pt x="433" y="347"/>
                </a:lnTo>
                <a:lnTo>
                  <a:pt x="433" y="130"/>
                </a:lnTo>
                <a:lnTo>
                  <a:pt x="477" y="130"/>
                </a:lnTo>
                <a:close/>
                <a:moveTo>
                  <a:pt x="43" y="44"/>
                </a:moveTo>
                <a:lnTo>
                  <a:pt x="86" y="44"/>
                </a:lnTo>
                <a:lnTo>
                  <a:pt x="86" y="87"/>
                </a:lnTo>
                <a:lnTo>
                  <a:pt x="43" y="87"/>
                </a:lnTo>
                <a:lnTo>
                  <a:pt x="43" y="44"/>
                </a:lnTo>
                <a:close/>
                <a:moveTo>
                  <a:pt x="86" y="434"/>
                </a:moveTo>
                <a:lnTo>
                  <a:pt x="43" y="434"/>
                </a:lnTo>
                <a:lnTo>
                  <a:pt x="43" y="391"/>
                </a:lnTo>
                <a:lnTo>
                  <a:pt x="86" y="391"/>
                </a:lnTo>
                <a:lnTo>
                  <a:pt x="86" y="434"/>
                </a:lnTo>
                <a:close/>
                <a:moveTo>
                  <a:pt x="347" y="391"/>
                </a:moveTo>
                <a:lnTo>
                  <a:pt x="130" y="391"/>
                </a:lnTo>
                <a:lnTo>
                  <a:pt x="130" y="347"/>
                </a:lnTo>
                <a:lnTo>
                  <a:pt x="86" y="347"/>
                </a:lnTo>
                <a:lnTo>
                  <a:pt x="86" y="130"/>
                </a:lnTo>
                <a:lnTo>
                  <a:pt x="130" y="130"/>
                </a:lnTo>
                <a:lnTo>
                  <a:pt x="130" y="87"/>
                </a:lnTo>
                <a:lnTo>
                  <a:pt x="347" y="87"/>
                </a:lnTo>
                <a:lnTo>
                  <a:pt x="347" y="130"/>
                </a:lnTo>
                <a:lnTo>
                  <a:pt x="390" y="130"/>
                </a:lnTo>
                <a:lnTo>
                  <a:pt x="390" y="347"/>
                </a:lnTo>
                <a:lnTo>
                  <a:pt x="347" y="347"/>
                </a:lnTo>
                <a:lnTo>
                  <a:pt x="347" y="391"/>
                </a:lnTo>
                <a:close/>
                <a:moveTo>
                  <a:pt x="433" y="434"/>
                </a:moveTo>
                <a:lnTo>
                  <a:pt x="390" y="434"/>
                </a:lnTo>
                <a:lnTo>
                  <a:pt x="390" y="391"/>
                </a:lnTo>
                <a:lnTo>
                  <a:pt x="433" y="391"/>
                </a:lnTo>
                <a:lnTo>
                  <a:pt x="433" y="434"/>
                </a:lnTo>
                <a:close/>
                <a:moveTo>
                  <a:pt x="390" y="87"/>
                </a:moveTo>
                <a:lnTo>
                  <a:pt x="390" y="44"/>
                </a:lnTo>
                <a:lnTo>
                  <a:pt x="433" y="44"/>
                </a:lnTo>
                <a:lnTo>
                  <a:pt x="433" y="87"/>
                </a:lnTo>
                <a:lnTo>
                  <a:pt x="390" y="87"/>
                </a:lnTo>
                <a:close/>
                <a:moveTo>
                  <a:pt x="276" y="282"/>
                </a:moveTo>
                <a:lnTo>
                  <a:pt x="200" y="282"/>
                </a:lnTo>
                <a:lnTo>
                  <a:pt x="184" y="326"/>
                </a:lnTo>
                <a:lnTo>
                  <a:pt x="149" y="326"/>
                </a:lnTo>
                <a:lnTo>
                  <a:pt x="222" y="130"/>
                </a:lnTo>
                <a:lnTo>
                  <a:pt x="255" y="130"/>
                </a:lnTo>
                <a:lnTo>
                  <a:pt x="328" y="326"/>
                </a:lnTo>
                <a:lnTo>
                  <a:pt x="292" y="326"/>
                </a:lnTo>
                <a:lnTo>
                  <a:pt x="276" y="282"/>
                </a:lnTo>
                <a:close/>
                <a:moveTo>
                  <a:pt x="208" y="255"/>
                </a:moveTo>
                <a:lnTo>
                  <a:pt x="265" y="255"/>
                </a:lnTo>
                <a:lnTo>
                  <a:pt x="238" y="171"/>
                </a:lnTo>
                <a:lnTo>
                  <a:pt x="208" y="2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386"/>
          <p:cNvSpPr>
            <a:spLocks noEditPoints="1"/>
          </p:cNvSpPr>
          <p:nvPr/>
        </p:nvSpPr>
        <p:spPr bwMode="auto">
          <a:xfrm>
            <a:off x="10922000" y="1624013"/>
            <a:ext cx="768350" cy="555625"/>
          </a:xfrm>
          <a:custGeom>
            <a:avLst/>
            <a:gdLst>
              <a:gd name="T0" fmla="*/ 34 w 484"/>
              <a:gd name="T1" fmla="*/ 350 h 350"/>
              <a:gd name="T2" fmla="*/ 138 w 484"/>
              <a:gd name="T3" fmla="*/ 350 h 350"/>
              <a:gd name="T4" fmla="*/ 207 w 484"/>
              <a:gd name="T5" fmla="*/ 210 h 350"/>
              <a:gd name="T6" fmla="*/ 207 w 484"/>
              <a:gd name="T7" fmla="*/ 0 h 350"/>
              <a:gd name="T8" fmla="*/ 0 w 484"/>
              <a:gd name="T9" fmla="*/ 0 h 350"/>
              <a:gd name="T10" fmla="*/ 0 w 484"/>
              <a:gd name="T11" fmla="*/ 210 h 350"/>
              <a:gd name="T12" fmla="*/ 104 w 484"/>
              <a:gd name="T13" fmla="*/ 210 h 350"/>
              <a:gd name="T14" fmla="*/ 34 w 484"/>
              <a:gd name="T15" fmla="*/ 350 h 350"/>
              <a:gd name="T16" fmla="*/ 311 w 484"/>
              <a:gd name="T17" fmla="*/ 350 h 350"/>
              <a:gd name="T18" fmla="*/ 415 w 484"/>
              <a:gd name="T19" fmla="*/ 350 h 350"/>
              <a:gd name="T20" fmla="*/ 484 w 484"/>
              <a:gd name="T21" fmla="*/ 210 h 350"/>
              <a:gd name="T22" fmla="*/ 484 w 484"/>
              <a:gd name="T23" fmla="*/ 0 h 350"/>
              <a:gd name="T24" fmla="*/ 277 w 484"/>
              <a:gd name="T25" fmla="*/ 0 h 350"/>
              <a:gd name="T26" fmla="*/ 277 w 484"/>
              <a:gd name="T27" fmla="*/ 210 h 350"/>
              <a:gd name="T28" fmla="*/ 380 w 484"/>
              <a:gd name="T29" fmla="*/ 210 h 350"/>
              <a:gd name="T30" fmla="*/ 311 w 484"/>
              <a:gd name="T31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4" h="350">
                <a:moveTo>
                  <a:pt x="34" y="350"/>
                </a:moveTo>
                <a:lnTo>
                  <a:pt x="138" y="350"/>
                </a:lnTo>
                <a:lnTo>
                  <a:pt x="207" y="210"/>
                </a:lnTo>
                <a:lnTo>
                  <a:pt x="207" y="0"/>
                </a:lnTo>
                <a:lnTo>
                  <a:pt x="0" y="0"/>
                </a:lnTo>
                <a:lnTo>
                  <a:pt x="0" y="210"/>
                </a:lnTo>
                <a:lnTo>
                  <a:pt x="104" y="210"/>
                </a:lnTo>
                <a:lnTo>
                  <a:pt x="34" y="350"/>
                </a:lnTo>
                <a:close/>
                <a:moveTo>
                  <a:pt x="311" y="350"/>
                </a:moveTo>
                <a:lnTo>
                  <a:pt x="415" y="350"/>
                </a:lnTo>
                <a:lnTo>
                  <a:pt x="484" y="210"/>
                </a:lnTo>
                <a:lnTo>
                  <a:pt x="484" y="0"/>
                </a:lnTo>
                <a:lnTo>
                  <a:pt x="277" y="0"/>
                </a:lnTo>
                <a:lnTo>
                  <a:pt x="277" y="210"/>
                </a:lnTo>
                <a:lnTo>
                  <a:pt x="380" y="210"/>
                </a:lnTo>
                <a:lnTo>
                  <a:pt x="311" y="3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389"/>
          <p:cNvSpPr>
            <a:spLocks/>
          </p:cNvSpPr>
          <p:nvPr/>
        </p:nvSpPr>
        <p:spPr bwMode="auto">
          <a:xfrm>
            <a:off x="8626476" y="1519238"/>
            <a:ext cx="654050" cy="766763"/>
          </a:xfrm>
          <a:custGeom>
            <a:avLst/>
            <a:gdLst>
              <a:gd name="T0" fmla="*/ 112 w 136"/>
              <a:gd name="T1" fmla="*/ 16 h 160"/>
              <a:gd name="T2" fmla="*/ 112 w 136"/>
              <a:gd name="T3" fmla="*/ 8 h 160"/>
              <a:gd name="T4" fmla="*/ 104 w 136"/>
              <a:gd name="T5" fmla="*/ 0 h 160"/>
              <a:gd name="T6" fmla="*/ 8 w 136"/>
              <a:gd name="T7" fmla="*/ 0 h 160"/>
              <a:gd name="T8" fmla="*/ 0 w 136"/>
              <a:gd name="T9" fmla="*/ 8 h 160"/>
              <a:gd name="T10" fmla="*/ 0 w 136"/>
              <a:gd name="T11" fmla="*/ 40 h 160"/>
              <a:gd name="T12" fmla="*/ 8 w 136"/>
              <a:gd name="T13" fmla="*/ 48 h 160"/>
              <a:gd name="T14" fmla="*/ 104 w 136"/>
              <a:gd name="T15" fmla="*/ 48 h 160"/>
              <a:gd name="T16" fmla="*/ 112 w 136"/>
              <a:gd name="T17" fmla="*/ 40 h 160"/>
              <a:gd name="T18" fmla="*/ 112 w 136"/>
              <a:gd name="T19" fmla="*/ 32 h 160"/>
              <a:gd name="T20" fmla="*/ 120 w 136"/>
              <a:gd name="T21" fmla="*/ 32 h 160"/>
              <a:gd name="T22" fmla="*/ 120 w 136"/>
              <a:gd name="T23" fmla="*/ 64 h 160"/>
              <a:gd name="T24" fmla="*/ 40 w 136"/>
              <a:gd name="T25" fmla="*/ 64 h 160"/>
              <a:gd name="T26" fmla="*/ 40 w 136"/>
              <a:gd name="T27" fmla="*/ 152 h 160"/>
              <a:gd name="T28" fmla="*/ 48 w 136"/>
              <a:gd name="T29" fmla="*/ 160 h 160"/>
              <a:gd name="T30" fmla="*/ 64 w 136"/>
              <a:gd name="T31" fmla="*/ 160 h 160"/>
              <a:gd name="T32" fmla="*/ 72 w 136"/>
              <a:gd name="T33" fmla="*/ 152 h 160"/>
              <a:gd name="T34" fmla="*/ 72 w 136"/>
              <a:gd name="T35" fmla="*/ 80 h 160"/>
              <a:gd name="T36" fmla="*/ 136 w 136"/>
              <a:gd name="T37" fmla="*/ 80 h 160"/>
              <a:gd name="T38" fmla="*/ 136 w 136"/>
              <a:gd name="T39" fmla="*/ 16 h 160"/>
              <a:gd name="T40" fmla="*/ 112 w 136"/>
              <a:gd name="T41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6" h="160">
                <a:moveTo>
                  <a:pt x="112" y="1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40" y="156"/>
                  <a:pt x="44" y="160"/>
                  <a:pt x="48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8" y="160"/>
                  <a:pt x="72" y="156"/>
                  <a:pt x="72" y="152"/>
                </a:cubicBezTo>
                <a:cubicBezTo>
                  <a:pt x="72" y="80"/>
                  <a:pt x="72" y="80"/>
                  <a:pt x="72" y="80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16"/>
                  <a:pt x="136" y="16"/>
                  <a:pt x="136" y="16"/>
                </a:cubicBezTo>
                <a:lnTo>
                  <a:pt x="112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392"/>
          <p:cNvSpPr>
            <a:spLocks noEditPoints="1"/>
          </p:cNvSpPr>
          <p:nvPr/>
        </p:nvSpPr>
        <p:spPr bwMode="auto">
          <a:xfrm>
            <a:off x="6223000" y="1582738"/>
            <a:ext cx="757238" cy="639763"/>
          </a:xfrm>
          <a:custGeom>
            <a:avLst/>
            <a:gdLst>
              <a:gd name="T0" fmla="*/ 0 w 477"/>
              <a:gd name="T1" fmla="*/ 327 h 403"/>
              <a:gd name="T2" fmla="*/ 50 w 477"/>
              <a:gd name="T3" fmla="*/ 327 h 403"/>
              <a:gd name="T4" fmla="*/ 50 w 477"/>
              <a:gd name="T5" fmla="*/ 340 h 403"/>
              <a:gd name="T6" fmla="*/ 25 w 477"/>
              <a:gd name="T7" fmla="*/ 340 h 403"/>
              <a:gd name="T8" fmla="*/ 25 w 477"/>
              <a:gd name="T9" fmla="*/ 365 h 403"/>
              <a:gd name="T10" fmla="*/ 50 w 477"/>
              <a:gd name="T11" fmla="*/ 365 h 403"/>
              <a:gd name="T12" fmla="*/ 50 w 477"/>
              <a:gd name="T13" fmla="*/ 378 h 403"/>
              <a:gd name="T14" fmla="*/ 0 w 477"/>
              <a:gd name="T15" fmla="*/ 378 h 403"/>
              <a:gd name="T16" fmla="*/ 0 w 477"/>
              <a:gd name="T17" fmla="*/ 403 h 403"/>
              <a:gd name="T18" fmla="*/ 75 w 477"/>
              <a:gd name="T19" fmla="*/ 403 h 403"/>
              <a:gd name="T20" fmla="*/ 75 w 477"/>
              <a:gd name="T21" fmla="*/ 302 h 403"/>
              <a:gd name="T22" fmla="*/ 0 w 477"/>
              <a:gd name="T23" fmla="*/ 302 h 403"/>
              <a:gd name="T24" fmla="*/ 0 w 477"/>
              <a:gd name="T25" fmla="*/ 327 h 403"/>
              <a:gd name="T26" fmla="*/ 25 w 477"/>
              <a:gd name="T27" fmla="*/ 101 h 403"/>
              <a:gd name="T28" fmla="*/ 50 w 477"/>
              <a:gd name="T29" fmla="*/ 101 h 403"/>
              <a:gd name="T30" fmla="*/ 50 w 477"/>
              <a:gd name="T31" fmla="*/ 0 h 403"/>
              <a:gd name="T32" fmla="*/ 0 w 477"/>
              <a:gd name="T33" fmla="*/ 0 h 403"/>
              <a:gd name="T34" fmla="*/ 0 w 477"/>
              <a:gd name="T35" fmla="*/ 25 h 403"/>
              <a:gd name="T36" fmla="*/ 25 w 477"/>
              <a:gd name="T37" fmla="*/ 25 h 403"/>
              <a:gd name="T38" fmla="*/ 25 w 477"/>
              <a:gd name="T39" fmla="*/ 101 h 403"/>
              <a:gd name="T40" fmla="*/ 0 w 477"/>
              <a:gd name="T41" fmla="*/ 176 h 403"/>
              <a:gd name="T42" fmla="*/ 44 w 477"/>
              <a:gd name="T43" fmla="*/ 176 h 403"/>
              <a:gd name="T44" fmla="*/ 0 w 477"/>
              <a:gd name="T45" fmla="*/ 230 h 403"/>
              <a:gd name="T46" fmla="*/ 0 w 477"/>
              <a:gd name="T47" fmla="*/ 252 h 403"/>
              <a:gd name="T48" fmla="*/ 75 w 477"/>
              <a:gd name="T49" fmla="*/ 252 h 403"/>
              <a:gd name="T50" fmla="*/ 75 w 477"/>
              <a:gd name="T51" fmla="*/ 227 h 403"/>
              <a:gd name="T52" fmla="*/ 31 w 477"/>
              <a:gd name="T53" fmla="*/ 227 h 403"/>
              <a:gd name="T54" fmla="*/ 75 w 477"/>
              <a:gd name="T55" fmla="*/ 173 h 403"/>
              <a:gd name="T56" fmla="*/ 75 w 477"/>
              <a:gd name="T57" fmla="*/ 151 h 403"/>
              <a:gd name="T58" fmla="*/ 0 w 477"/>
              <a:gd name="T59" fmla="*/ 151 h 403"/>
              <a:gd name="T60" fmla="*/ 0 w 477"/>
              <a:gd name="T61" fmla="*/ 176 h 403"/>
              <a:gd name="T62" fmla="*/ 125 w 477"/>
              <a:gd name="T63" fmla="*/ 25 h 403"/>
              <a:gd name="T64" fmla="*/ 125 w 477"/>
              <a:gd name="T65" fmla="*/ 76 h 403"/>
              <a:gd name="T66" fmla="*/ 477 w 477"/>
              <a:gd name="T67" fmla="*/ 76 h 403"/>
              <a:gd name="T68" fmla="*/ 477 w 477"/>
              <a:gd name="T69" fmla="*/ 25 h 403"/>
              <a:gd name="T70" fmla="*/ 125 w 477"/>
              <a:gd name="T71" fmla="*/ 25 h 403"/>
              <a:gd name="T72" fmla="*/ 125 w 477"/>
              <a:gd name="T73" fmla="*/ 378 h 403"/>
              <a:gd name="T74" fmla="*/ 477 w 477"/>
              <a:gd name="T75" fmla="*/ 378 h 403"/>
              <a:gd name="T76" fmla="*/ 477 w 477"/>
              <a:gd name="T77" fmla="*/ 327 h 403"/>
              <a:gd name="T78" fmla="*/ 125 w 477"/>
              <a:gd name="T79" fmla="*/ 327 h 403"/>
              <a:gd name="T80" fmla="*/ 125 w 477"/>
              <a:gd name="T81" fmla="*/ 378 h 403"/>
              <a:gd name="T82" fmla="*/ 125 w 477"/>
              <a:gd name="T83" fmla="*/ 227 h 403"/>
              <a:gd name="T84" fmla="*/ 477 w 477"/>
              <a:gd name="T85" fmla="*/ 227 h 403"/>
              <a:gd name="T86" fmla="*/ 477 w 477"/>
              <a:gd name="T87" fmla="*/ 176 h 403"/>
              <a:gd name="T88" fmla="*/ 125 w 477"/>
              <a:gd name="T89" fmla="*/ 176 h 403"/>
              <a:gd name="T90" fmla="*/ 125 w 477"/>
              <a:gd name="T91" fmla="*/ 227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7" h="403">
                <a:moveTo>
                  <a:pt x="0" y="327"/>
                </a:moveTo>
                <a:lnTo>
                  <a:pt x="50" y="327"/>
                </a:lnTo>
                <a:lnTo>
                  <a:pt x="50" y="340"/>
                </a:lnTo>
                <a:lnTo>
                  <a:pt x="25" y="340"/>
                </a:lnTo>
                <a:lnTo>
                  <a:pt x="25" y="365"/>
                </a:lnTo>
                <a:lnTo>
                  <a:pt x="50" y="365"/>
                </a:lnTo>
                <a:lnTo>
                  <a:pt x="50" y="378"/>
                </a:lnTo>
                <a:lnTo>
                  <a:pt x="0" y="378"/>
                </a:lnTo>
                <a:lnTo>
                  <a:pt x="0" y="403"/>
                </a:lnTo>
                <a:lnTo>
                  <a:pt x="75" y="403"/>
                </a:lnTo>
                <a:lnTo>
                  <a:pt x="75" y="302"/>
                </a:lnTo>
                <a:lnTo>
                  <a:pt x="0" y="302"/>
                </a:lnTo>
                <a:lnTo>
                  <a:pt x="0" y="327"/>
                </a:lnTo>
                <a:close/>
                <a:moveTo>
                  <a:pt x="25" y="101"/>
                </a:moveTo>
                <a:lnTo>
                  <a:pt x="50" y="101"/>
                </a:lnTo>
                <a:lnTo>
                  <a:pt x="50" y="0"/>
                </a:lnTo>
                <a:lnTo>
                  <a:pt x="0" y="0"/>
                </a:lnTo>
                <a:lnTo>
                  <a:pt x="0" y="25"/>
                </a:lnTo>
                <a:lnTo>
                  <a:pt x="25" y="25"/>
                </a:lnTo>
                <a:lnTo>
                  <a:pt x="25" y="101"/>
                </a:lnTo>
                <a:close/>
                <a:moveTo>
                  <a:pt x="0" y="176"/>
                </a:moveTo>
                <a:lnTo>
                  <a:pt x="44" y="176"/>
                </a:lnTo>
                <a:lnTo>
                  <a:pt x="0" y="230"/>
                </a:lnTo>
                <a:lnTo>
                  <a:pt x="0" y="252"/>
                </a:lnTo>
                <a:lnTo>
                  <a:pt x="75" y="252"/>
                </a:lnTo>
                <a:lnTo>
                  <a:pt x="75" y="227"/>
                </a:lnTo>
                <a:lnTo>
                  <a:pt x="31" y="227"/>
                </a:lnTo>
                <a:lnTo>
                  <a:pt x="75" y="173"/>
                </a:lnTo>
                <a:lnTo>
                  <a:pt x="75" y="151"/>
                </a:lnTo>
                <a:lnTo>
                  <a:pt x="0" y="151"/>
                </a:lnTo>
                <a:lnTo>
                  <a:pt x="0" y="176"/>
                </a:lnTo>
                <a:close/>
                <a:moveTo>
                  <a:pt x="125" y="25"/>
                </a:moveTo>
                <a:lnTo>
                  <a:pt x="125" y="76"/>
                </a:lnTo>
                <a:lnTo>
                  <a:pt x="477" y="76"/>
                </a:lnTo>
                <a:lnTo>
                  <a:pt x="477" y="25"/>
                </a:lnTo>
                <a:lnTo>
                  <a:pt x="125" y="25"/>
                </a:lnTo>
                <a:close/>
                <a:moveTo>
                  <a:pt x="125" y="378"/>
                </a:moveTo>
                <a:lnTo>
                  <a:pt x="477" y="378"/>
                </a:lnTo>
                <a:lnTo>
                  <a:pt x="477" y="327"/>
                </a:lnTo>
                <a:lnTo>
                  <a:pt x="125" y="327"/>
                </a:lnTo>
                <a:lnTo>
                  <a:pt x="125" y="378"/>
                </a:lnTo>
                <a:close/>
                <a:moveTo>
                  <a:pt x="125" y="227"/>
                </a:moveTo>
                <a:lnTo>
                  <a:pt x="477" y="227"/>
                </a:lnTo>
                <a:lnTo>
                  <a:pt x="477" y="176"/>
                </a:lnTo>
                <a:lnTo>
                  <a:pt x="125" y="176"/>
                </a:lnTo>
                <a:lnTo>
                  <a:pt x="125" y="22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395"/>
          <p:cNvSpPr>
            <a:spLocks noEditPoints="1"/>
          </p:cNvSpPr>
          <p:nvPr/>
        </p:nvSpPr>
        <p:spPr bwMode="auto">
          <a:xfrm>
            <a:off x="3878263" y="1603376"/>
            <a:ext cx="752475" cy="612775"/>
          </a:xfrm>
          <a:custGeom>
            <a:avLst/>
            <a:gdLst>
              <a:gd name="T0" fmla="*/ 12 w 148"/>
              <a:gd name="T1" fmla="*/ 48 h 120"/>
              <a:gd name="T2" fmla="*/ 0 w 148"/>
              <a:gd name="T3" fmla="*/ 60 h 120"/>
              <a:gd name="T4" fmla="*/ 12 w 148"/>
              <a:gd name="T5" fmla="*/ 72 h 120"/>
              <a:gd name="T6" fmla="*/ 24 w 148"/>
              <a:gd name="T7" fmla="*/ 60 h 120"/>
              <a:gd name="T8" fmla="*/ 12 w 148"/>
              <a:gd name="T9" fmla="*/ 48 h 120"/>
              <a:gd name="T10" fmla="*/ 12 w 148"/>
              <a:gd name="T11" fmla="*/ 0 h 120"/>
              <a:gd name="T12" fmla="*/ 0 w 148"/>
              <a:gd name="T13" fmla="*/ 12 h 120"/>
              <a:gd name="T14" fmla="*/ 12 w 148"/>
              <a:gd name="T15" fmla="*/ 24 h 120"/>
              <a:gd name="T16" fmla="*/ 24 w 148"/>
              <a:gd name="T17" fmla="*/ 12 h 120"/>
              <a:gd name="T18" fmla="*/ 12 w 148"/>
              <a:gd name="T19" fmla="*/ 0 h 120"/>
              <a:gd name="T20" fmla="*/ 12 w 148"/>
              <a:gd name="T21" fmla="*/ 96 h 120"/>
              <a:gd name="T22" fmla="*/ 0 w 148"/>
              <a:gd name="T23" fmla="*/ 108 h 120"/>
              <a:gd name="T24" fmla="*/ 12 w 148"/>
              <a:gd name="T25" fmla="*/ 120 h 120"/>
              <a:gd name="T26" fmla="*/ 24 w 148"/>
              <a:gd name="T27" fmla="*/ 108 h 120"/>
              <a:gd name="T28" fmla="*/ 12 w 148"/>
              <a:gd name="T29" fmla="*/ 96 h 120"/>
              <a:gd name="T30" fmla="*/ 36 w 148"/>
              <a:gd name="T31" fmla="*/ 116 h 120"/>
              <a:gd name="T32" fmla="*/ 148 w 148"/>
              <a:gd name="T33" fmla="*/ 116 h 120"/>
              <a:gd name="T34" fmla="*/ 148 w 148"/>
              <a:gd name="T35" fmla="*/ 100 h 120"/>
              <a:gd name="T36" fmla="*/ 36 w 148"/>
              <a:gd name="T37" fmla="*/ 100 h 120"/>
              <a:gd name="T38" fmla="*/ 36 w 148"/>
              <a:gd name="T39" fmla="*/ 116 h 120"/>
              <a:gd name="T40" fmla="*/ 36 w 148"/>
              <a:gd name="T41" fmla="*/ 68 h 120"/>
              <a:gd name="T42" fmla="*/ 148 w 148"/>
              <a:gd name="T43" fmla="*/ 68 h 120"/>
              <a:gd name="T44" fmla="*/ 148 w 148"/>
              <a:gd name="T45" fmla="*/ 52 h 120"/>
              <a:gd name="T46" fmla="*/ 36 w 148"/>
              <a:gd name="T47" fmla="*/ 52 h 120"/>
              <a:gd name="T48" fmla="*/ 36 w 148"/>
              <a:gd name="T49" fmla="*/ 68 h 120"/>
              <a:gd name="T50" fmla="*/ 36 w 148"/>
              <a:gd name="T51" fmla="*/ 4 h 120"/>
              <a:gd name="T52" fmla="*/ 36 w 148"/>
              <a:gd name="T53" fmla="*/ 20 h 120"/>
              <a:gd name="T54" fmla="*/ 148 w 148"/>
              <a:gd name="T55" fmla="*/ 20 h 120"/>
              <a:gd name="T56" fmla="*/ 148 w 148"/>
              <a:gd name="T57" fmla="*/ 4 h 120"/>
              <a:gd name="T58" fmla="*/ 36 w 148"/>
              <a:gd name="T59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8" h="120">
                <a:moveTo>
                  <a:pt x="12" y="48"/>
                </a:moveTo>
                <a:cubicBezTo>
                  <a:pt x="5" y="48"/>
                  <a:pt x="0" y="53"/>
                  <a:pt x="0" y="60"/>
                </a:cubicBezTo>
                <a:cubicBezTo>
                  <a:pt x="0" y="67"/>
                  <a:pt x="5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53"/>
                  <a:pt x="19" y="48"/>
                  <a:pt x="12" y="4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96"/>
                </a:moveTo>
                <a:cubicBezTo>
                  <a:pt x="5" y="96"/>
                  <a:pt x="0" y="101"/>
                  <a:pt x="0" y="108"/>
                </a:cubicBezTo>
                <a:cubicBezTo>
                  <a:pt x="0" y="115"/>
                  <a:pt x="5" y="120"/>
                  <a:pt x="12" y="120"/>
                </a:cubicBezTo>
                <a:cubicBezTo>
                  <a:pt x="19" y="120"/>
                  <a:pt x="24" y="115"/>
                  <a:pt x="24" y="108"/>
                </a:cubicBezTo>
                <a:cubicBezTo>
                  <a:pt x="24" y="101"/>
                  <a:pt x="19" y="96"/>
                  <a:pt x="12" y="96"/>
                </a:cubicBezTo>
                <a:close/>
                <a:moveTo>
                  <a:pt x="36" y="116"/>
                </a:moveTo>
                <a:cubicBezTo>
                  <a:pt x="148" y="116"/>
                  <a:pt x="148" y="116"/>
                  <a:pt x="148" y="116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116"/>
                </a:lnTo>
                <a:close/>
                <a:moveTo>
                  <a:pt x="36" y="68"/>
                </a:moveTo>
                <a:cubicBezTo>
                  <a:pt x="148" y="68"/>
                  <a:pt x="148" y="68"/>
                  <a:pt x="148" y="68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36" y="52"/>
                  <a:pt x="36" y="52"/>
                  <a:pt x="36" y="52"/>
                </a:cubicBezTo>
                <a:lnTo>
                  <a:pt x="36" y="68"/>
                </a:lnTo>
                <a:close/>
                <a:moveTo>
                  <a:pt x="36" y="4"/>
                </a:moveTo>
                <a:cubicBezTo>
                  <a:pt x="36" y="20"/>
                  <a:pt x="36" y="20"/>
                  <a:pt x="36" y="20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48" y="4"/>
                  <a:pt x="148" y="4"/>
                  <a:pt x="148" y="4"/>
                </a:cubicBezTo>
                <a:lnTo>
                  <a:pt x="36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398"/>
          <p:cNvSpPr>
            <a:spLocks noEditPoints="1"/>
          </p:cNvSpPr>
          <p:nvPr/>
        </p:nvSpPr>
        <p:spPr bwMode="auto">
          <a:xfrm>
            <a:off x="1519238" y="1581151"/>
            <a:ext cx="771525" cy="642938"/>
          </a:xfrm>
          <a:custGeom>
            <a:avLst/>
            <a:gdLst>
              <a:gd name="T0" fmla="*/ 107 w 486"/>
              <a:gd name="T1" fmla="*/ 84 h 405"/>
              <a:gd name="T2" fmla="*/ 166 w 486"/>
              <a:gd name="T3" fmla="*/ 84 h 405"/>
              <a:gd name="T4" fmla="*/ 83 w 486"/>
              <a:gd name="T5" fmla="*/ 0 h 405"/>
              <a:gd name="T6" fmla="*/ 0 w 486"/>
              <a:gd name="T7" fmla="*/ 84 h 405"/>
              <a:gd name="T8" fmla="*/ 59 w 486"/>
              <a:gd name="T9" fmla="*/ 84 h 405"/>
              <a:gd name="T10" fmla="*/ 59 w 486"/>
              <a:gd name="T11" fmla="*/ 322 h 405"/>
              <a:gd name="T12" fmla="*/ 0 w 486"/>
              <a:gd name="T13" fmla="*/ 322 h 405"/>
              <a:gd name="T14" fmla="*/ 83 w 486"/>
              <a:gd name="T15" fmla="*/ 405 h 405"/>
              <a:gd name="T16" fmla="*/ 166 w 486"/>
              <a:gd name="T17" fmla="*/ 322 h 405"/>
              <a:gd name="T18" fmla="*/ 107 w 486"/>
              <a:gd name="T19" fmla="*/ 322 h 405"/>
              <a:gd name="T20" fmla="*/ 107 w 486"/>
              <a:gd name="T21" fmla="*/ 84 h 405"/>
              <a:gd name="T22" fmla="*/ 202 w 486"/>
              <a:gd name="T23" fmla="*/ 36 h 405"/>
              <a:gd name="T24" fmla="*/ 202 w 486"/>
              <a:gd name="T25" fmla="*/ 84 h 405"/>
              <a:gd name="T26" fmla="*/ 486 w 486"/>
              <a:gd name="T27" fmla="*/ 84 h 405"/>
              <a:gd name="T28" fmla="*/ 486 w 486"/>
              <a:gd name="T29" fmla="*/ 36 h 405"/>
              <a:gd name="T30" fmla="*/ 202 w 486"/>
              <a:gd name="T31" fmla="*/ 36 h 405"/>
              <a:gd name="T32" fmla="*/ 202 w 486"/>
              <a:gd name="T33" fmla="*/ 369 h 405"/>
              <a:gd name="T34" fmla="*/ 486 w 486"/>
              <a:gd name="T35" fmla="*/ 369 h 405"/>
              <a:gd name="T36" fmla="*/ 486 w 486"/>
              <a:gd name="T37" fmla="*/ 322 h 405"/>
              <a:gd name="T38" fmla="*/ 202 w 486"/>
              <a:gd name="T39" fmla="*/ 322 h 405"/>
              <a:gd name="T40" fmla="*/ 202 w 486"/>
              <a:gd name="T41" fmla="*/ 369 h 405"/>
              <a:gd name="T42" fmla="*/ 202 w 486"/>
              <a:gd name="T43" fmla="*/ 227 h 405"/>
              <a:gd name="T44" fmla="*/ 486 w 486"/>
              <a:gd name="T45" fmla="*/ 227 h 405"/>
              <a:gd name="T46" fmla="*/ 486 w 486"/>
              <a:gd name="T47" fmla="*/ 179 h 405"/>
              <a:gd name="T48" fmla="*/ 202 w 486"/>
              <a:gd name="T49" fmla="*/ 179 h 405"/>
              <a:gd name="T50" fmla="*/ 202 w 486"/>
              <a:gd name="T51" fmla="*/ 22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5">
                <a:moveTo>
                  <a:pt x="107" y="84"/>
                </a:moveTo>
                <a:lnTo>
                  <a:pt x="166" y="84"/>
                </a:lnTo>
                <a:lnTo>
                  <a:pt x="83" y="0"/>
                </a:lnTo>
                <a:lnTo>
                  <a:pt x="0" y="84"/>
                </a:lnTo>
                <a:lnTo>
                  <a:pt x="59" y="84"/>
                </a:lnTo>
                <a:lnTo>
                  <a:pt x="59" y="322"/>
                </a:lnTo>
                <a:lnTo>
                  <a:pt x="0" y="322"/>
                </a:lnTo>
                <a:lnTo>
                  <a:pt x="83" y="405"/>
                </a:lnTo>
                <a:lnTo>
                  <a:pt x="166" y="322"/>
                </a:lnTo>
                <a:lnTo>
                  <a:pt x="107" y="322"/>
                </a:lnTo>
                <a:lnTo>
                  <a:pt x="107" y="84"/>
                </a:lnTo>
                <a:close/>
                <a:moveTo>
                  <a:pt x="202" y="36"/>
                </a:moveTo>
                <a:lnTo>
                  <a:pt x="202" y="84"/>
                </a:lnTo>
                <a:lnTo>
                  <a:pt x="486" y="84"/>
                </a:lnTo>
                <a:lnTo>
                  <a:pt x="486" y="36"/>
                </a:lnTo>
                <a:lnTo>
                  <a:pt x="202" y="36"/>
                </a:lnTo>
                <a:close/>
                <a:moveTo>
                  <a:pt x="202" y="369"/>
                </a:moveTo>
                <a:lnTo>
                  <a:pt x="486" y="369"/>
                </a:lnTo>
                <a:lnTo>
                  <a:pt x="486" y="322"/>
                </a:lnTo>
                <a:lnTo>
                  <a:pt x="202" y="322"/>
                </a:lnTo>
                <a:lnTo>
                  <a:pt x="202" y="369"/>
                </a:lnTo>
                <a:close/>
                <a:moveTo>
                  <a:pt x="202" y="227"/>
                </a:moveTo>
                <a:lnTo>
                  <a:pt x="486" y="227"/>
                </a:lnTo>
                <a:lnTo>
                  <a:pt x="486" y="179"/>
                </a:lnTo>
                <a:lnTo>
                  <a:pt x="202" y="179"/>
                </a:lnTo>
                <a:lnTo>
                  <a:pt x="202" y="22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4423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publish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short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show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space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strikethrough 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 fields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title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bottom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wrap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6" name="Freeform 1284"/>
          <p:cNvSpPr>
            <a:spLocks noEditPoints="1"/>
          </p:cNvSpPr>
          <p:nvPr/>
        </p:nvSpPr>
        <p:spPr bwMode="auto">
          <a:xfrm>
            <a:off x="8577263" y="3582988"/>
            <a:ext cx="752475" cy="708025"/>
          </a:xfrm>
          <a:custGeom>
            <a:avLst/>
            <a:gdLst>
              <a:gd name="T0" fmla="*/ 0 w 136"/>
              <a:gd name="T1" fmla="*/ 112 h 128"/>
              <a:gd name="T2" fmla="*/ 48 w 136"/>
              <a:gd name="T3" fmla="*/ 112 h 128"/>
              <a:gd name="T4" fmla="*/ 48 w 136"/>
              <a:gd name="T5" fmla="*/ 96 h 128"/>
              <a:gd name="T6" fmla="*/ 0 w 136"/>
              <a:gd name="T7" fmla="*/ 96 h 128"/>
              <a:gd name="T8" fmla="*/ 0 w 136"/>
              <a:gd name="T9" fmla="*/ 112 h 128"/>
              <a:gd name="T10" fmla="*/ 128 w 136"/>
              <a:gd name="T11" fmla="*/ 0 h 128"/>
              <a:gd name="T12" fmla="*/ 0 w 136"/>
              <a:gd name="T13" fmla="*/ 0 h 128"/>
              <a:gd name="T14" fmla="*/ 0 w 136"/>
              <a:gd name="T15" fmla="*/ 16 h 128"/>
              <a:gd name="T16" fmla="*/ 128 w 136"/>
              <a:gd name="T17" fmla="*/ 16 h 128"/>
              <a:gd name="T18" fmla="*/ 128 w 136"/>
              <a:gd name="T19" fmla="*/ 0 h 128"/>
              <a:gd name="T20" fmla="*/ 104 w 136"/>
              <a:gd name="T21" fmla="*/ 48 h 128"/>
              <a:gd name="T22" fmla="*/ 0 w 136"/>
              <a:gd name="T23" fmla="*/ 48 h 128"/>
              <a:gd name="T24" fmla="*/ 0 w 136"/>
              <a:gd name="T25" fmla="*/ 64 h 128"/>
              <a:gd name="T26" fmla="*/ 106 w 136"/>
              <a:gd name="T27" fmla="*/ 64 h 128"/>
              <a:gd name="T28" fmla="*/ 122 w 136"/>
              <a:gd name="T29" fmla="*/ 80 h 128"/>
              <a:gd name="T30" fmla="*/ 106 w 136"/>
              <a:gd name="T31" fmla="*/ 96 h 128"/>
              <a:gd name="T32" fmla="*/ 88 w 136"/>
              <a:gd name="T33" fmla="*/ 96 h 128"/>
              <a:gd name="T34" fmla="*/ 88 w 136"/>
              <a:gd name="T35" fmla="*/ 80 h 128"/>
              <a:gd name="T36" fmla="*/ 64 w 136"/>
              <a:gd name="T37" fmla="*/ 104 h 128"/>
              <a:gd name="T38" fmla="*/ 88 w 136"/>
              <a:gd name="T39" fmla="*/ 128 h 128"/>
              <a:gd name="T40" fmla="*/ 88 w 136"/>
              <a:gd name="T41" fmla="*/ 112 h 128"/>
              <a:gd name="T42" fmla="*/ 104 w 136"/>
              <a:gd name="T43" fmla="*/ 112 h 128"/>
              <a:gd name="T44" fmla="*/ 136 w 136"/>
              <a:gd name="T45" fmla="*/ 80 h 128"/>
              <a:gd name="T46" fmla="*/ 104 w 136"/>
              <a:gd name="T4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6" h="128">
                <a:moveTo>
                  <a:pt x="0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2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0"/>
                </a:lnTo>
                <a:close/>
                <a:moveTo>
                  <a:pt x="104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15" y="64"/>
                  <a:pt x="122" y="71"/>
                  <a:pt x="122" y="80"/>
                </a:cubicBezTo>
                <a:cubicBezTo>
                  <a:pt x="122" y="89"/>
                  <a:pt x="115" y="96"/>
                  <a:pt x="106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80"/>
                  <a:pt x="88" y="80"/>
                  <a:pt x="88" y="80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22" y="112"/>
                  <a:pt x="136" y="98"/>
                  <a:pt x="136" y="80"/>
                </a:cubicBezTo>
                <a:cubicBezTo>
                  <a:pt x="136" y="62"/>
                  <a:pt x="122" y="48"/>
                  <a:pt x="104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287"/>
          <p:cNvSpPr>
            <a:spLocks noEditPoints="1"/>
          </p:cNvSpPr>
          <p:nvPr/>
        </p:nvSpPr>
        <p:spPr bwMode="auto">
          <a:xfrm>
            <a:off x="6265863" y="3560763"/>
            <a:ext cx="681038" cy="762000"/>
          </a:xfrm>
          <a:custGeom>
            <a:avLst/>
            <a:gdLst>
              <a:gd name="T0" fmla="*/ 107 w 429"/>
              <a:gd name="T1" fmla="*/ 214 h 480"/>
              <a:gd name="T2" fmla="*/ 188 w 429"/>
              <a:gd name="T3" fmla="*/ 214 h 480"/>
              <a:gd name="T4" fmla="*/ 188 w 429"/>
              <a:gd name="T5" fmla="*/ 480 h 480"/>
              <a:gd name="T6" fmla="*/ 241 w 429"/>
              <a:gd name="T7" fmla="*/ 480 h 480"/>
              <a:gd name="T8" fmla="*/ 241 w 429"/>
              <a:gd name="T9" fmla="*/ 214 h 480"/>
              <a:gd name="T10" fmla="*/ 322 w 429"/>
              <a:gd name="T11" fmla="*/ 214 h 480"/>
              <a:gd name="T12" fmla="*/ 215 w 429"/>
              <a:gd name="T13" fmla="*/ 107 h 480"/>
              <a:gd name="T14" fmla="*/ 107 w 429"/>
              <a:gd name="T15" fmla="*/ 214 h 480"/>
              <a:gd name="T16" fmla="*/ 0 w 429"/>
              <a:gd name="T17" fmla="*/ 0 h 480"/>
              <a:gd name="T18" fmla="*/ 0 w 429"/>
              <a:gd name="T19" fmla="*/ 54 h 480"/>
              <a:gd name="T20" fmla="*/ 429 w 429"/>
              <a:gd name="T21" fmla="*/ 54 h 480"/>
              <a:gd name="T22" fmla="*/ 429 w 429"/>
              <a:gd name="T23" fmla="*/ 0 h 480"/>
              <a:gd name="T24" fmla="*/ 0 w 429"/>
              <a:gd name="T25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9" h="480">
                <a:moveTo>
                  <a:pt x="107" y="214"/>
                </a:moveTo>
                <a:lnTo>
                  <a:pt x="188" y="214"/>
                </a:lnTo>
                <a:lnTo>
                  <a:pt x="188" y="480"/>
                </a:lnTo>
                <a:lnTo>
                  <a:pt x="241" y="480"/>
                </a:lnTo>
                <a:lnTo>
                  <a:pt x="241" y="214"/>
                </a:lnTo>
                <a:lnTo>
                  <a:pt x="322" y="214"/>
                </a:lnTo>
                <a:lnTo>
                  <a:pt x="215" y="107"/>
                </a:lnTo>
                <a:lnTo>
                  <a:pt x="107" y="21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29" y="54"/>
                </a:lnTo>
                <a:lnTo>
                  <a:pt x="429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290"/>
          <p:cNvSpPr>
            <a:spLocks noEditPoints="1"/>
          </p:cNvSpPr>
          <p:nvPr/>
        </p:nvSpPr>
        <p:spPr bwMode="auto">
          <a:xfrm>
            <a:off x="3979863" y="3556000"/>
            <a:ext cx="554038" cy="757238"/>
          </a:xfrm>
          <a:custGeom>
            <a:avLst/>
            <a:gdLst>
              <a:gd name="T0" fmla="*/ 87 w 349"/>
              <a:gd name="T1" fmla="*/ 391 h 477"/>
              <a:gd name="T2" fmla="*/ 152 w 349"/>
              <a:gd name="T3" fmla="*/ 391 h 477"/>
              <a:gd name="T4" fmla="*/ 152 w 349"/>
              <a:gd name="T5" fmla="*/ 477 h 477"/>
              <a:gd name="T6" fmla="*/ 196 w 349"/>
              <a:gd name="T7" fmla="*/ 477 h 477"/>
              <a:gd name="T8" fmla="*/ 196 w 349"/>
              <a:gd name="T9" fmla="*/ 391 h 477"/>
              <a:gd name="T10" fmla="*/ 262 w 349"/>
              <a:gd name="T11" fmla="*/ 391 h 477"/>
              <a:gd name="T12" fmla="*/ 174 w 349"/>
              <a:gd name="T13" fmla="*/ 304 h 477"/>
              <a:gd name="T14" fmla="*/ 87 w 349"/>
              <a:gd name="T15" fmla="*/ 391 h 477"/>
              <a:gd name="T16" fmla="*/ 262 w 349"/>
              <a:gd name="T17" fmla="*/ 87 h 477"/>
              <a:gd name="T18" fmla="*/ 196 w 349"/>
              <a:gd name="T19" fmla="*/ 87 h 477"/>
              <a:gd name="T20" fmla="*/ 196 w 349"/>
              <a:gd name="T21" fmla="*/ 0 h 477"/>
              <a:gd name="T22" fmla="*/ 152 w 349"/>
              <a:gd name="T23" fmla="*/ 0 h 477"/>
              <a:gd name="T24" fmla="*/ 152 w 349"/>
              <a:gd name="T25" fmla="*/ 87 h 477"/>
              <a:gd name="T26" fmla="*/ 87 w 349"/>
              <a:gd name="T27" fmla="*/ 87 h 477"/>
              <a:gd name="T28" fmla="*/ 174 w 349"/>
              <a:gd name="T29" fmla="*/ 174 h 477"/>
              <a:gd name="T30" fmla="*/ 262 w 349"/>
              <a:gd name="T31" fmla="*/ 87 h 477"/>
              <a:gd name="T32" fmla="*/ 0 w 349"/>
              <a:gd name="T33" fmla="*/ 217 h 477"/>
              <a:gd name="T34" fmla="*/ 0 w 349"/>
              <a:gd name="T35" fmla="*/ 261 h 477"/>
              <a:gd name="T36" fmla="*/ 349 w 349"/>
              <a:gd name="T37" fmla="*/ 261 h 477"/>
              <a:gd name="T38" fmla="*/ 349 w 349"/>
              <a:gd name="T39" fmla="*/ 217 h 477"/>
              <a:gd name="T40" fmla="*/ 0 w 349"/>
              <a:gd name="T41" fmla="*/ 21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9" h="477">
                <a:moveTo>
                  <a:pt x="87" y="391"/>
                </a:moveTo>
                <a:lnTo>
                  <a:pt x="152" y="391"/>
                </a:lnTo>
                <a:lnTo>
                  <a:pt x="152" y="477"/>
                </a:lnTo>
                <a:lnTo>
                  <a:pt x="196" y="477"/>
                </a:lnTo>
                <a:lnTo>
                  <a:pt x="196" y="391"/>
                </a:lnTo>
                <a:lnTo>
                  <a:pt x="262" y="391"/>
                </a:lnTo>
                <a:lnTo>
                  <a:pt x="174" y="304"/>
                </a:lnTo>
                <a:lnTo>
                  <a:pt x="87" y="391"/>
                </a:lnTo>
                <a:close/>
                <a:moveTo>
                  <a:pt x="262" y="87"/>
                </a:moveTo>
                <a:lnTo>
                  <a:pt x="196" y="87"/>
                </a:lnTo>
                <a:lnTo>
                  <a:pt x="196" y="0"/>
                </a:lnTo>
                <a:lnTo>
                  <a:pt x="152" y="0"/>
                </a:lnTo>
                <a:lnTo>
                  <a:pt x="152" y="87"/>
                </a:lnTo>
                <a:lnTo>
                  <a:pt x="87" y="87"/>
                </a:lnTo>
                <a:lnTo>
                  <a:pt x="174" y="174"/>
                </a:lnTo>
                <a:lnTo>
                  <a:pt x="262" y="87"/>
                </a:lnTo>
                <a:close/>
                <a:moveTo>
                  <a:pt x="0" y="217"/>
                </a:moveTo>
                <a:lnTo>
                  <a:pt x="0" y="261"/>
                </a:lnTo>
                <a:lnTo>
                  <a:pt x="349" y="261"/>
                </a:lnTo>
                <a:lnTo>
                  <a:pt x="349" y="217"/>
                </a:lnTo>
                <a:lnTo>
                  <a:pt x="0" y="21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293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322 w 429"/>
              <a:gd name="T1" fmla="*/ 267 h 480"/>
              <a:gd name="T2" fmla="*/ 241 w 429"/>
              <a:gd name="T3" fmla="*/ 267 h 480"/>
              <a:gd name="T4" fmla="*/ 241 w 429"/>
              <a:gd name="T5" fmla="*/ 0 h 480"/>
              <a:gd name="T6" fmla="*/ 188 w 429"/>
              <a:gd name="T7" fmla="*/ 0 h 480"/>
              <a:gd name="T8" fmla="*/ 188 w 429"/>
              <a:gd name="T9" fmla="*/ 267 h 480"/>
              <a:gd name="T10" fmla="*/ 107 w 429"/>
              <a:gd name="T11" fmla="*/ 267 h 480"/>
              <a:gd name="T12" fmla="*/ 215 w 429"/>
              <a:gd name="T13" fmla="*/ 374 h 480"/>
              <a:gd name="T14" fmla="*/ 322 w 429"/>
              <a:gd name="T15" fmla="*/ 267 h 480"/>
              <a:gd name="T16" fmla="*/ 0 w 429"/>
              <a:gd name="T17" fmla="*/ 427 h 480"/>
              <a:gd name="T18" fmla="*/ 0 w 429"/>
              <a:gd name="T19" fmla="*/ 480 h 480"/>
              <a:gd name="T20" fmla="*/ 429 w 429"/>
              <a:gd name="T21" fmla="*/ 480 h 480"/>
              <a:gd name="T22" fmla="*/ 429 w 429"/>
              <a:gd name="T23" fmla="*/ 427 h 480"/>
              <a:gd name="T24" fmla="*/ 0 w 429"/>
              <a:gd name="T25" fmla="*/ 42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9" h="480">
                <a:moveTo>
                  <a:pt x="322" y="267"/>
                </a:moveTo>
                <a:lnTo>
                  <a:pt x="241" y="267"/>
                </a:lnTo>
                <a:lnTo>
                  <a:pt x="241" y="0"/>
                </a:lnTo>
                <a:lnTo>
                  <a:pt x="188" y="0"/>
                </a:lnTo>
                <a:lnTo>
                  <a:pt x="188" y="267"/>
                </a:lnTo>
                <a:lnTo>
                  <a:pt x="107" y="267"/>
                </a:lnTo>
                <a:lnTo>
                  <a:pt x="215" y="374"/>
                </a:lnTo>
                <a:lnTo>
                  <a:pt x="322" y="267"/>
                </a:lnTo>
                <a:close/>
                <a:moveTo>
                  <a:pt x="0" y="427"/>
                </a:moveTo>
                <a:lnTo>
                  <a:pt x="0" y="480"/>
                </a:lnTo>
                <a:lnTo>
                  <a:pt x="429" y="480"/>
                </a:lnTo>
                <a:lnTo>
                  <a:pt x="429" y="427"/>
                </a:lnTo>
                <a:lnTo>
                  <a:pt x="0" y="42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96"/>
          <p:cNvSpPr>
            <a:spLocks/>
          </p:cNvSpPr>
          <p:nvPr/>
        </p:nvSpPr>
        <p:spPr bwMode="auto">
          <a:xfrm>
            <a:off x="15649575" y="1524000"/>
            <a:ext cx="711200" cy="762000"/>
          </a:xfrm>
          <a:custGeom>
            <a:avLst/>
            <a:gdLst>
              <a:gd name="T0" fmla="*/ 0 w 448"/>
              <a:gd name="T1" fmla="*/ 0 h 480"/>
              <a:gd name="T2" fmla="*/ 0 w 448"/>
              <a:gd name="T3" fmla="*/ 96 h 480"/>
              <a:gd name="T4" fmla="*/ 176 w 448"/>
              <a:gd name="T5" fmla="*/ 96 h 480"/>
              <a:gd name="T6" fmla="*/ 176 w 448"/>
              <a:gd name="T7" fmla="*/ 480 h 480"/>
              <a:gd name="T8" fmla="*/ 272 w 448"/>
              <a:gd name="T9" fmla="*/ 480 h 480"/>
              <a:gd name="T10" fmla="*/ 272 w 448"/>
              <a:gd name="T11" fmla="*/ 96 h 480"/>
              <a:gd name="T12" fmla="*/ 448 w 448"/>
              <a:gd name="T13" fmla="*/ 96 h 480"/>
              <a:gd name="T14" fmla="*/ 448 w 448"/>
              <a:gd name="T15" fmla="*/ 0 h 480"/>
              <a:gd name="T16" fmla="*/ 0 w 448"/>
              <a:gd name="T1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8" h="480">
                <a:moveTo>
                  <a:pt x="0" y="0"/>
                </a:moveTo>
                <a:lnTo>
                  <a:pt x="0" y="96"/>
                </a:lnTo>
                <a:lnTo>
                  <a:pt x="176" y="96"/>
                </a:lnTo>
                <a:lnTo>
                  <a:pt x="176" y="480"/>
                </a:lnTo>
                <a:lnTo>
                  <a:pt x="272" y="480"/>
                </a:lnTo>
                <a:lnTo>
                  <a:pt x="272" y="96"/>
                </a:lnTo>
                <a:lnTo>
                  <a:pt x="448" y="96"/>
                </a:lnTo>
                <a:lnTo>
                  <a:pt x="448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299"/>
          <p:cNvSpPr>
            <a:spLocks noEditPoints="1"/>
          </p:cNvSpPr>
          <p:nvPr/>
        </p:nvSpPr>
        <p:spPr bwMode="auto">
          <a:xfrm>
            <a:off x="13276263" y="1604963"/>
            <a:ext cx="757238" cy="600075"/>
          </a:xfrm>
          <a:custGeom>
            <a:avLst/>
            <a:gdLst>
              <a:gd name="T0" fmla="*/ 0 w 477"/>
              <a:gd name="T1" fmla="*/ 0 h 378"/>
              <a:gd name="T2" fmla="*/ 0 w 477"/>
              <a:gd name="T3" fmla="*/ 76 h 378"/>
              <a:gd name="T4" fmla="*/ 126 w 477"/>
              <a:gd name="T5" fmla="*/ 76 h 378"/>
              <a:gd name="T6" fmla="*/ 126 w 477"/>
              <a:gd name="T7" fmla="*/ 378 h 378"/>
              <a:gd name="T8" fmla="*/ 201 w 477"/>
              <a:gd name="T9" fmla="*/ 378 h 378"/>
              <a:gd name="T10" fmla="*/ 201 w 477"/>
              <a:gd name="T11" fmla="*/ 76 h 378"/>
              <a:gd name="T12" fmla="*/ 326 w 477"/>
              <a:gd name="T13" fmla="*/ 76 h 378"/>
              <a:gd name="T14" fmla="*/ 326 w 477"/>
              <a:gd name="T15" fmla="*/ 0 h 378"/>
              <a:gd name="T16" fmla="*/ 0 w 477"/>
              <a:gd name="T17" fmla="*/ 0 h 378"/>
              <a:gd name="T18" fmla="*/ 477 w 477"/>
              <a:gd name="T19" fmla="*/ 126 h 378"/>
              <a:gd name="T20" fmla="*/ 251 w 477"/>
              <a:gd name="T21" fmla="*/ 126 h 378"/>
              <a:gd name="T22" fmla="*/ 251 w 477"/>
              <a:gd name="T23" fmla="*/ 202 h 378"/>
              <a:gd name="T24" fmla="*/ 326 w 477"/>
              <a:gd name="T25" fmla="*/ 202 h 378"/>
              <a:gd name="T26" fmla="*/ 326 w 477"/>
              <a:gd name="T27" fmla="*/ 378 h 378"/>
              <a:gd name="T28" fmla="*/ 402 w 477"/>
              <a:gd name="T29" fmla="*/ 378 h 378"/>
              <a:gd name="T30" fmla="*/ 402 w 477"/>
              <a:gd name="T31" fmla="*/ 202 h 378"/>
              <a:gd name="T32" fmla="*/ 477 w 477"/>
              <a:gd name="T33" fmla="*/ 202 h 378"/>
              <a:gd name="T34" fmla="*/ 477 w 477"/>
              <a:gd name="T35" fmla="*/ 12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7" h="378">
                <a:moveTo>
                  <a:pt x="0" y="0"/>
                </a:moveTo>
                <a:lnTo>
                  <a:pt x="0" y="76"/>
                </a:lnTo>
                <a:lnTo>
                  <a:pt x="126" y="76"/>
                </a:lnTo>
                <a:lnTo>
                  <a:pt x="126" y="378"/>
                </a:lnTo>
                <a:lnTo>
                  <a:pt x="201" y="378"/>
                </a:lnTo>
                <a:lnTo>
                  <a:pt x="201" y="76"/>
                </a:lnTo>
                <a:lnTo>
                  <a:pt x="326" y="76"/>
                </a:lnTo>
                <a:lnTo>
                  <a:pt x="326" y="0"/>
                </a:lnTo>
                <a:lnTo>
                  <a:pt x="0" y="0"/>
                </a:lnTo>
                <a:close/>
                <a:moveTo>
                  <a:pt x="477" y="126"/>
                </a:moveTo>
                <a:lnTo>
                  <a:pt x="251" y="126"/>
                </a:lnTo>
                <a:lnTo>
                  <a:pt x="251" y="202"/>
                </a:lnTo>
                <a:lnTo>
                  <a:pt x="326" y="202"/>
                </a:lnTo>
                <a:lnTo>
                  <a:pt x="326" y="378"/>
                </a:lnTo>
                <a:lnTo>
                  <a:pt x="402" y="378"/>
                </a:lnTo>
                <a:lnTo>
                  <a:pt x="402" y="202"/>
                </a:lnTo>
                <a:lnTo>
                  <a:pt x="477" y="202"/>
                </a:lnTo>
                <a:lnTo>
                  <a:pt x="477" y="12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302"/>
          <p:cNvSpPr>
            <a:spLocks noEditPoints="1"/>
          </p:cNvSpPr>
          <p:nvPr/>
        </p:nvSpPr>
        <p:spPr bwMode="auto">
          <a:xfrm>
            <a:off x="10917238" y="1590676"/>
            <a:ext cx="762000" cy="638175"/>
          </a:xfrm>
          <a:custGeom>
            <a:avLst/>
            <a:gdLst>
              <a:gd name="T0" fmla="*/ 34 w 144"/>
              <a:gd name="T1" fmla="*/ 46 h 120"/>
              <a:gd name="T2" fmla="*/ 31 w 144"/>
              <a:gd name="T3" fmla="*/ 33 h 120"/>
              <a:gd name="T4" fmla="*/ 34 w 144"/>
              <a:gd name="T5" fmla="*/ 19 h 120"/>
              <a:gd name="T6" fmla="*/ 43 w 144"/>
              <a:gd name="T7" fmla="*/ 9 h 120"/>
              <a:gd name="T8" fmla="*/ 57 w 144"/>
              <a:gd name="T9" fmla="*/ 2 h 120"/>
              <a:gd name="T10" fmla="*/ 74 w 144"/>
              <a:gd name="T11" fmla="*/ 0 h 120"/>
              <a:gd name="T12" fmla="*/ 92 w 144"/>
              <a:gd name="T13" fmla="*/ 3 h 120"/>
              <a:gd name="T14" fmla="*/ 105 w 144"/>
              <a:gd name="T15" fmla="*/ 10 h 120"/>
              <a:gd name="T16" fmla="*/ 114 w 144"/>
              <a:gd name="T17" fmla="*/ 22 h 120"/>
              <a:gd name="T18" fmla="*/ 117 w 144"/>
              <a:gd name="T19" fmla="*/ 36 h 120"/>
              <a:gd name="T20" fmla="*/ 93 w 144"/>
              <a:gd name="T21" fmla="*/ 36 h 120"/>
              <a:gd name="T22" fmla="*/ 92 w 144"/>
              <a:gd name="T23" fmla="*/ 29 h 120"/>
              <a:gd name="T24" fmla="*/ 88 w 144"/>
              <a:gd name="T25" fmla="*/ 24 h 120"/>
              <a:gd name="T26" fmla="*/ 82 w 144"/>
              <a:gd name="T27" fmla="*/ 20 h 120"/>
              <a:gd name="T28" fmla="*/ 73 w 144"/>
              <a:gd name="T29" fmla="*/ 19 h 120"/>
              <a:gd name="T30" fmla="*/ 65 w 144"/>
              <a:gd name="T31" fmla="*/ 20 h 120"/>
              <a:gd name="T32" fmla="*/ 59 w 144"/>
              <a:gd name="T33" fmla="*/ 23 h 120"/>
              <a:gd name="T34" fmla="*/ 56 w 144"/>
              <a:gd name="T35" fmla="*/ 27 h 120"/>
              <a:gd name="T36" fmla="*/ 55 w 144"/>
              <a:gd name="T37" fmla="*/ 33 h 120"/>
              <a:gd name="T38" fmla="*/ 61 w 144"/>
              <a:gd name="T39" fmla="*/ 42 h 120"/>
              <a:gd name="T40" fmla="*/ 72 w 144"/>
              <a:gd name="T41" fmla="*/ 48 h 120"/>
              <a:gd name="T42" fmla="*/ 35 w 144"/>
              <a:gd name="T43" fmla="*/ 48 h 120"/>
              <a:gd name="T44" fmla="*/ 34 w 144"/>
              <a:gd name="T45" fmla="*/ 46 h 120"/>
              <a:gd name="T46" fmla="*/ 144 w 144"/>
              <a:gd name="T47" fmla="*/ 72 h 120"/>
              <a:gd name="T48" fmla="*/ 144 w 144"/>
              <a:gd name="T49" fmla="*/ 56 h 120"/>
              <a:gd name="T50" fmla="*/ 0 w 144"/>
              <a:gd name="T51" fmla="*/ 56 h 120"/>
              <a:gd name="T52" fmla="*/ 0 w 144"/>
              <a:gd name="T53" fmla="*/ 72 h 120"/>
              <a:gd name="T54" fmla="*/ 77 w 144"/>
              <a:gd name="T55" fmla="*/ 72 h 120"/>
              <a:gd name="T56" fmla="*/ 81 w 144"/>
              <a:gd name="T57" fmla="*/ 74 h 120"/>
              <a:gd name="T58" fmla="*/ 88 w 144"/>
              <a:gd name="T59" fmla="*/ 78 h 120"/>
              <a:gd name="T60" fmla="*/ 92 w 144"/>
              <a:gd name="T61" fmla="*/ 82 h 120"/>
              <a:gd name="T62" fmla="*/ 93 w 144"/>
              <a:gd name="T63" fmla="*/ 88 h 120"/>
              <a:gd name="T64" fmla="*/ 92 w 144"/>
              <a:gd name="T65" fmla="*/ 93 h 120"/>
              <a:gd name="T66" fmla="*/ 88 w 144"/>
              <a:gd name="T67" fmla="*/ 97 h 120"/>
              <a:gd name="T68" fmla="*/ 83 w 144"/>
              <a:gd name="T69" fmla="*/ 100 h 120"/>
              <a:gd name="T70" fmla="*/ 74 w 144"/>
              <a:gd name="T71" fmla="*/ 101 h 120"/>
              <a:gd name="T72" fmla="*/ 65 w 144"/>
              <a:gd name="T73" fmla="*/ 100 h 120"/>
              <a:gd name="T74" fmla="*/ 58 w 144"/>
              <a:gd name="T75" fmla="*/ 97 h 120"/>
              <a:gd name="T76" fmla="*/ 53 w 144"/>
              <a:gd name="T77" fmla="*/ 91 h 120"/>
              <a:gd name="T78" fmla="*/ 51 w 144"/>
              <a:gd name="T79" fmla="*/ 81 h 120"/>
              <a:gd name="T80" fmla="*/ 27 w 144"/>
              <a:gd name="T81" fmla="*/ 81 h 120"/>
              <a:gd name="T82" fmla="*/ 29 w 144"/>
              <a:gd name="T83" fmla="*/ 94 h 120"/>
              <a:gd name="T84" fmla="*/ 34 w 144"/>
              <a:gd name="T85" fmla="*/ 103 h 120"/>
              <a:gd name="T86" fmla="*/ 42 w 144"/>
              <a:gd name="T87" fmla="*/ 111 h 120"/>
              <a:gd name="T88" fmla="*/ 52 w 144"/>
              <a:gd name="T89" fmla="*/ 116 h 120"/>
              <a:gd name="T90" fmla="*/ 63 w 144"/>
              <a:gd name="T91" fmla="*/ 119 h 120"/>
              <a:gd name="T92" fmla="*/ 74 w 144"/>
              <a:gd name="T93" fmla="*/ 120 h 120"/>
              <a:gd name="T94" fmla="*/ 92 w 144"/>
              <a:gd name="T95" fmla="*/ 118 h 120"/>
              <a:gd name="T96" fmla="*/ 105 w 144"/>
              <a:gd name="T97" fmla="*/ 111 h 120"/>
              <a:gd name="T98" fmla="*/ 114 w 144"/>
              <a:gd name="T99" fmla="*/ 101 h 120"/>
              <a:gd name="T100" fmla="*/ 117 w 144"/>
              <a:gd name="T101" fmla="*/ 88 h 120"/>
              <a:gd name="T102" fmla="*/ 114 w 144"/>
              <a:gd name="T103" fmla="*/ 75 h 120"/>
              <a:gd name="T104" fmla="*/ 113 w 144"/>
              <a:gd name="T105" fmla="*/ 72 h 120"/>
              <a:gd name="T106" fmla="*/ 144 w 144"/>
              <a:gd name="T107" fmla="*/ 7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20">
                <a:moveTo>
                  <a:pt x="34" y="46"/>
                </a:moveTo>
                <a:cubicBezTo>
                  <a:pt x="32" y="42"/>
                  <a:pt x="31" y="38"/>
                  <a:pt x="31" y="33"/>
                </a:cubicBezTo>
                <a:cubicBezTo>
                  <a:pt x="31" y="28"/>
                  <a:pt x="32" y="23"/>
                  <a:pt x="34" y="19"/>
                </a:cubicBezTo>
                <a:cubicBezTo>
                  <a:pt x="36" y="15"/>
                  <a:pt x="39" y="12"/>
                  <a:pt x="43" y="9"/>
                </a:cubicBezTo>
                <a:cubicBezTo>
                  <a:pt x="47" y="6"/>
                  <a:pt x="51" y="4"/>
                  <a:pt x="57" y="2"/>
                </a:cubicBezTo>
                <a:cubicBezTo>
                  <a:pt x="62" y="1"/>
                  <a:pt x="68" y="0"/>
                  <a:pt x="74" y="0"/>
                </a:cubicBezTo>
                <a:cubicBezTo>
                  <a:pt x="80" y="0"/>
                  <a:pt x="86" y="1"/>
                  <a:pt x="92" y="3"/>
                </a:cubicBezTo>
                <a:cubicBezTo>
                  <a:pt x="97" y="4"/>
                  <a:pt x="101" y="7"/>
                  <a:pt x="105" y="10"/>
                </a:cubicBezTo>
                <a:cubicBezTo>
                  <a:pt x="109" y="13"/>
                  <a:pt x="112" y="17"/>
                  <a:pt x="114" y="22"/>
                </a:cubicBezTo>
                <a:cubicBezTo>
                  <a:pt x="116" y="26"/>
                  <a:pt x="117" y="31"/>
                  <a:pt x="117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4"/>
                  <a:pt x="92" y="31"/>
                  <a:pt x="92" y="29"/>
                </a:cubicBezTo>
                <a:cubicBezTo>
                  <a:pt x="91" y="27"/>
                  <a:pt x="90" y="25"/>
                  <a:pt x="88" y="24"/>
                </a:cubicBezTo>
                <a:cubicBezTo>
                  <a:pt x="86" y="22"/>
                  <a:pt x="84" y="21"/>
                  <a:pt x="82" y="20"/>
                </a:cubicBezTo>
                <a:cubicBezTo>
                  <a:pt x="80" y="20"/>
                  <a:pt x="77" y="19"/>
                  <a:pt x="73" y="19"/>
                </a:cubicBezTo>
                <a:cubicBezTo>
                  <a:pt x="70" y="19"/>
                  <a:pt x="68" y="20"/>
                  <a:pt x="65" y="20"/>
                </a:cubicBezTo>
                <a:cubicBezTo>
                  <a:pt x="63" y="21"/>
                  <a:pt x="61" y="22"/>
                  <a:pt x="59" y="23"/>
                </a:cubicBezTo>
                <a:cubicBezTo>
                  <a:pt x="58" y="24"/>
                  <a:pt x="57" y="26"/>
                  <a:pt x="56" y="27"/>
                </a:cubicBezTo>
                <a:cubicBezTo>
                  <a:pt x="55" y="29"/>
                  <a:pt x="55" y="31"/>
                  <a:pt x="55" y="33"/>
                </a:cubicBezTo>
                <a:cubicBezTo>
                  <a:pt x="55" y="37"/>
                  <a:pt x="57" y="40"/>
                  <a:pt x="61" y="42"/>
                </a:cubicBezTo>
                <a:cubicBezTo>
                  <a:pt x="64" y="44"/>
                  <a:pt x="67" y="46"/>
                  <a:pt x="72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7"/>
                  <a:pt x="34" y="47"/>
                  <a:pt x="34" y="46"/>
                </a:cubicBezTo>
                <a:close/>
                <a:moveTo>
                  <a:pt x="144" y="72"/>
                </a:moveTo>
                <a:cubicBezTo>
                  <a:pt x="144" y="56"/>
                  <a:pt x="144" y="56"/>
                  <a:pt x="144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77" y="72"/>
                  <a:pt x="77" y="72"/>
                  <a:pt x="77" y="72"/>
                </a:cubicBezTo>
                <a:cubicBezTo>
                  <a:pt x="78" y="73"/>
                  <a:pt x="80" y="73"/>
                  <a:pt x="81" y="74"/>
                </a:cubicBezTo>
                <a:cubicBezTo>
                  <a:pt x="84" y="75"/>
                  <a:pt x="87" y="76"/>
                  <a:pt x="88" y="78"/>
                </a:cubicBezTo>
                <a:cubicBezTo>
                  <a:pt x="90" y="79"/>
                  <a:pt x="91" y="81"/>
                  <a:pt x="92" y="82"/>
                </a:cubicBezTo>
                <a:cubicBezTo>
                  <a:pt x="92" y="84"/>
                  <a:pt x="93" y="86"/>
                  <a:pt x="93" y="88"/>
                </a:cubicBezTo>
                <a:cubicBezTo>
                  <a:pt x="93" y="90"/>
                  <a:pt x="92" y="91"/>
                  <a:pt x="92" y="93"/>
                </a:cubicBezTo>
                <a:cubicBezTo>
                  <a:pt x="91" y="95"/>
                  <a:pt x="90" y="96"/>
                  <a:pt x="88" y="97"/>
                </a:cubicBezTo>
                <a:cubicBezTo>
                  <a:pt x="87" y="98"/>
                  <a:pt x="85" y="99"/>
                  <a:pt x="83" y="100"/>
                </a:cubicBezTo>
                <a:cubicBezTo>
                  <a:pt x="80" y="101"/>
                  <a:pt x="78" y="101"/>
                  <a:pt x="74" y="101"/>
                </a:cubicBezTo>
                <a:cubicBezTo>
                  <a:pt x="71" y="101"/>
                  <a:pt x="68" y="101"/>
                  <a:pt x="65" y="100"/>
                </a:cubicBezTo>
                <a:cubicBezTo>
                  <a:pt x="62" y="99"/>
                  <a:pt x="60" y="98"/>
                  <a:pt x="58" y="97"/>
                </a:cubicBezTo>
                <a:cubicBezTo>
                  <a:pt x="56" y="95"/>
                  <a:pt x="54" y="93"/>
                  <a:pt x="53" y="91"/>
                </a:cubicBezTo>
                <a:cubicBezTo>
                  <a:pt x="52" y="88"/>
                  <a:pt x="51" y="84"/>
                  <a:pt x="51" y="81"/>
                </a:cubicBezTo>
                <a:cubicBezTo>
                  <a:pt x="27" y="81"/>
                  <a:pt x="27" y="81"/>
                  <a:pt x="27" y="81"/>
                </a:cubicBezTo>
                <a:cubicBezTo>
                  <a:pt x="27" y="85"/>
                  <a:pt x="28" y="90"/>
                  <a:pt x="29" y="94"/>
                </a:cubicBezTo>
                <a:cubicBezTo>
                  <a:pt x="30" y="97"/>
                  <a:pt x="32" y="100"/>
                  <a:pt x="34" y="103"/>
                </a:cubicBezTo>
                <a:cubicBezTo>
                  <a:pt x="36" y="106"/>
                  <a:pt x="39" y="109"/>
                  <a:pt x="42" y="111"/>
                </a:cubicBezTo>
                <a:cubicBezTo>
                  <a:pt x="45" y="113"/>
                  <a:pt x="48" y="114"/>
                  <a:pt x="52" y="116"/>
                </a:cubicBezTo>
                <a:cubicBezTo>
                  <a:pt x="55" y="117"/>
                  <a:pt x="59" y="118"/>
                  <a:pt x="63" y="119"/>
                </a:cubicBezTo>
                <a:cubicBezTo>
                  <a:pt x="67" y="120"/>
                  <a:pt x="71" y="120"/>
                  <a:pt x="74" y="120"/>
                </a:cubicBezTo>
                <a:cubicBezTo>
                  <a:pt x="81" y="120"/>
                  <a:pt x="87" y="119"/>
                  <a:pt x="92" y="118"/>
                </a:cubicBezTo>
                <a:cubicBezTo>
                  <a:pt x="97" y="116"/>
                  <a:pt x="102" y="114"/>
                  <a:pt x="105" y="111"/>
                </a:cubicBezTo>
                <a:cubicBezTo>
                  <a:pt x="109" y="109"/>
                  <a:pt x="112" y="105"/>
                  <a:pt x="114" y="101"/>
                </a:cubicBezTo>
                <a:cubicBezTo>
                  <a:pt x="116" y="97"/>
                  <a:pt x="117" y="93"/>
                  <a:pt x="117" y="88"/>
                </a:cubicBezTo>
                <a:cubicBezTo>
                  <a:pt x="117" y="83"/>
                  <a:pt x="116" y="78"/>
                  <a:pt x="114" y="75"/>
                </a:cubicBezTo>
                <a:cubicBezTo>
                  <a:pt x="114" y="74"/>
                  <a:pt x="114" y="73"/>
                  <a:pt x="113" y="72"/>
                </a:cubicBezTo>
                <a:cubicBezTo>
                  <a:pt x="144" y="72"/>
                  <a:pt x="144" y="72"/>
                  <a:pt x="14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1305"/>
          <p:cNvSpPr>
            <a:spLocks/>
          </p:cNvSpPr>
          <p:nvPr/>
        </p:nvSpPr>
        <p:spPr bwMode="auto">
          <a:xfrm>
            <a:off x="8578850" y="1763713"/>
            <a:ext cx="755650" cy="295275"/>
          </a:xfrm>
          <a:custGeom>
            <a:avLst/>
            <a:gdLst>
              <a:gd name="T0" fmla="*/ 416 w 476"/>
              <a:gd name="T1" fmla="*/ 0 h 186"/>
              <a:gd name="T2" fmla="*/ 416 w 476"/>
              <a:gd name="T3" fmla="*/ 124 h 186"/>
              <a:gd name="T4" fmla="*/ 59 w 476"/>
              <a:gd name="T5" fmla="*/ 124 h 186"/>
              <a:gd name="T6" fmla="*/ 59 w 476"/>
              <a:gd name="T7" fmla="*/ 0 h 186"/>
              <a:gd name="T8" fmla="*/ 0 w 476"/>
              <a:gd name="T9" fmla="*/ 0 h 186"/>
              <a:gd name="T10" fmla="*/ 0 w 476"/>
              <a:gd name="T11" fmla="*/ 186 h 186"/>
              <a:gd name="T12" fmla="*/ 476 w 476"/>
              <a:gd name="T13" fmla="*/ 186 h 186"/>
              <a:gd name="T14" fmla="*/ 476 w 476"/>
              <a:gd name="T15" fmla="*/ 0 h 186"/>
              <a:gd name="T16" fmla="*/ 416 w 476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6" h="186">
                <a:moveTo>
                  <a:pt x="416" y="0"/>
                </a:moveTo>
                <a:lnTo>
                  <a:pt x="416" y="124"/>
                </a:lnTo>
                <a:lnTo>
                  <a:pt x="59" y="124"/>
                </a:lnTo>
                <a:lnTo>
                  <a:pt x="59" y="0"/>
                </a:lnTo>
                <a:lnTo>
                  <a:pt x="0" y="0"/>
                </a:lnTo>
                <a:lnTo>
                  <a:pt x="0" y="186"/>
                </a:lnTo>
                <a:lnTo>
                  <a:pt x="476" y="186"/>
                </a:lnTo>
                <a:lnTo>
                  <a:pt x="476" y="0"/>
                </a:lnTo>
                <a:lnTo>
                  <a:pt x="41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308"/>
          <p:cNvSpPr>
            <a:spLocks/>
          </p:cNvSpPr>
          <p:nvPr/>
        </p:nvSpPr>
        <p:spPr bwMode="auto">
          <a:xfrm>
            <a:off x="6223000" y="1651000"/>
            <a:ext cx="766763" cy="503238"/>
          </a:xfrm>
          <a:custGeom>
            <a:avLst/>
            <a:gdLst>
              <a:gd name="T0" fmla="*/ 36 w 483"/>
              <a:gd name="T1" fmla="*/ 317 h 317"/>
              <a:gd name="T2" fmla="*/ 181 w 483"/>
              <a:gd name="T3" fmla="*/ 171 h 317"/>
              <a:gd name="T4" fmla="*/ 278 w 483"/>
              <a:gd name="T5" fmla="*/ 268 h 317"/>
              <a:gd name="T6" fmla="*/ 483 w 483"/>
              <a:gd name="T7" fmla="*/ 34 h 317"/>
              <a:gd name="T8" fmla="*/ 450 w 483"/>
              <a:gd name="T9" fmla="*/ 0 h 317"/>
              <a:gd name="T10" fmla="*/ 278 w 483"/>
              <a:gd name="T11" fmla="*/ 195 h 317"/>
              <a:gd name="T12" fmla="*/ 181 w 483"/>
              <a:gd name="T13" fmla="*/ 98 h 317"/>
              <a:gd name="T14" fmla="*/ 0 w 483"/>
              <a:gd name="T15" fmla="*/ 281 h 317"/>
              <a:gd name="T16" fmla="*/ 36 w 483"/>
              <a:gd name="T17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3" h="317">
                <a:moveTo>
                  <a:pt x="36" y="317"/>
                </a:moveTo>
                <a:lnTo>
                  <a:pt x="181" y="171"/>
                </a:lnTo>
                <a:lnTo>
                  <a:pt x="278" y="268"/>
                </a:lnTo>
                <a:lnTo>
                  <a:pt x="483" y="34"/>
                </a:lnTo>
                <a:lnTo>
                  <a:pt x="450" y="0"/>
                </a:lnTo>
                <a:lnTo>
                  <a:pt x="278" y="195"/>
                </a:lnTo>
                <a:lnTo>
                  <a:pt x="181" y="98"/>
                </a:lnTo>
                <a:lnTo>
                  <a:pt x="0" y="281"/>
                </a:lnTo>
                <a:lnTo>
                  <a:pt x="36" y="31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1311"/>
          <p:cNvSpPr>
            <a:spLocks noEditPoints="1"/>
          </p:cNvSpPr>
          <p:nvPr/>
        </p:nvSpPr>
        <p:spPr bwMode="auto">
          <a:xfrm>
            <a:off x="3879850" y="1763713"/>
            <a:ext cx="755650" cy="295275"/>
          </a:xfrm>
          <a:custGeom>
            <a:avLst/>
            <a:gdLst>
              <a:gd name="T0" fmla="*/ 0 w 476"/>
              <a:gd name="T1" fmla="*/ 0 h 186"/>
              <a:gd name="T2" fmla="*/ 476 w 476"/>
              <a:gd name="T3" fmla="*/ 0 h 186"/>
              <a:gd name="T4" fmla="*/ 476 w 476"/>
              <a:gd name="T5" fmla="*/ 62 h 186"/>
              <a:gd name="T6" fmla="*/ 0 w 476"/>
              <a:gd name="T7" fmla="*/ 62 h 186"/>
              <a:gd name="T8" fmla="*/ 0 w 476"/>
              <a:gd name="T9" fmla="*/ 0 h 186"/>
              <a:gd name="T10" fmla="*/ 0 w 476"/>
              <a:gd name="T11" fmla="*/ 124 h 186"/>
              <a:gd name="T12" fmla="*/ 297 w 476"/>
              <a:gd name="T13" fmla="*/ 124 h 186"/>
              <a:gd name="T14" fmla="*/ 297 w 476"/>
              <a:gd name="T15" fmla="*/ 186 h 186"/>
              <a:gd name="T16" fmla="*/ 0 w 476"/>
              <a:gd name="T17" fmla="*/ 186 h 186"/>
              <a:gd name="T18" fmla="*/ 0 w 476"/>
              <a:gd name="T19" fmla="*/ 12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186">
                <a:moveTo>
                  <a:pt x="0" y="0"/>
                </a:moveTo>
                <a:lnTo>
                  <a:pt x="476" y="0"/>
                </a:lnTo>
                <a:lnTo>
                  <a:pt x="476" y="62"/>
                </a:lnTo>
                <a:lnTo>
                  <a:pt x="0" y="62"/>
                </a:lnTo>
                <a:lnTo>
                  <a:pt x="0" y="0"/>
                </a:lnTo>
                <a:close/>
                <a:moveTo>
                  <a:pt x="0" y="124"/>
                </a:moveTo>
                <a:lnTo>
                  <a:pt x="297" y="124"/>
                </a:lnTo>
                <a:lnTo>
                  <a:pt x="297" y="186"/>
                </a:lnTo>
                <a:lnTo>
                  <a:pt x="0" y="186"/>
                </a:lnTo>
                <a:lnTo>
                  <a:pt x="0" y="12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1314"/>
          <p:cNvSpPr>
            <a:spLocks noEditPoints="1"/>
          </p:cNvSpPr>
          <p:nvPr/>
        </p:nvSpPr>
        <p:spPr bwMode="auto">
          <a:xfrm>
            <a:off x="1576388" y="1524000"/>
            <a:ext cx="663575" cy="755650"/>
          </a:xfrm>
          <a:custGeom>
            <a:avLst/>
            <a:gdLst>
              <a:gd name="T0" fmla="*/ 0 w 418"/>
              <a:gd name="T1" fmla="*/ 0 h 476"/>
              <a:gd name="T2" fmla="*/ 0 w 418"/>
              <a:gd name="T3" fmla="*/ 60 h 476"/>
              <a:gd name="T4" fmla="*/ 418 w 418"/>
              <a:gd name="T5" fmla="*/ 60 h 476"/>
              <a:gd name="T6" fmla="*/ 418 w 418"/>
              <a:gd name="T7" fmla="*/ 0 h 476"/>
              <a:gd name="T8" fmla="*/ 0 w 418"/>
              <a:gd name="T9" fmla="*/ 0 h 476"/>
              <a:gd name="T10" fmla="*/ 0 w 418"/>
              <a:gd name="T11" fmla="*/ 298 h 476"/>
              <a:gd name="T12" fmla="*/ 119 w 418"/>
              <a:gd name="T13" fmla="*/ 298 h 476"/>
              <a:gd name="T14" fmla="*/ 119 w 418"/>
              <a:gd name="T15" fmla="*/ 476 h 476"/>
              <a:gd name="T16" fmla="*/ 298 w 418"/>
              <a:gd name="T17" fmla="*/ 476 h 476"/>
              <a:gd name="T18" fmla="*/ 298 w 418"/>
              <a:gd name="T19" fmla="*/ 298 h 476"/>
              <a:gd name="T20" fmla="*/ 418 w 418"/>
              <a:gd name="T21" fmla="*/ 298 h 476"/>
              <a:gd name="T22" fmla="*/ 209 w 418"/>
              <a:gd name="T23" fmla="*/ 89 h 476"/>
              <a:gd name="T24" fmla="*/ 0 w 418"/>
              <a:gd name="T25" fmla="*/ 29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76">
                <a:moveTo>
                  <a:pt x="0" y="0"/>
                </a:moveTo>
                <a:lnTo>
                  <a:pt x="0" y="60"/>
                </a:lnTo>
                <a:lnTo>
                  <a:pt x="418" y="60"/>
                </a:lnTo>
                <a:lnTo>
                  <a:pt x="418" y="0"/>
                </a:lnTo>
                <a:lnTo>
                  <a:pt x="0" y="0"/>
                </a:lnTo>
                <a:close/>
                <a:moveTo>
                  <a:pt x="0" y="298"/>
                </a:moveTo>
                <a:lnTo>
                  <a:pt x="119" y="298"/>
                </a:lnTo>
                <a:lnTo>
                  <a:pt x="119" y="476"/>
                </a:lnTo>
                <a:lnTo>
                  <a:pt x="298" y="476"/>
                </a:lnTo>
                <a:lnTo>
                  <a:pt x="298" y="298"/>
                </a:lnTo>
                <a:lnTo>
                  <a:pt x="418" y="298"/>
                </a:lnTo>
                <a:lnTo>
                  <a:pt x="209" y="89"/>
                </a:lnTo>
                <a:lnTo>
                  <a:pt x="0" y="29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4300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FILE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9754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done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download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upload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create new folder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file download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file upload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open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shared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2" name="Freeform 1242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04 w 160"/>
              <a:gd name="T23" fmla="*/ 40 h 128"/>
              <a:gd name="T24" fmla="*/ 120 w 160"/>
              <a:gd name="T25" fmla="*/ 56 h 128"/>
              <a:gd name="T26" fmla="*/ 104 w 160"/>
              <a:gd name="T27" fmla="*/ 72 h 128"/>
              <a:gd name="T28" fmla="*/ 88 w 160"/>
              <a:gd name="T29" fmla="*/ 56 h 128"/>
              <a:gd name="T30" fmla="*/ 104 w 160"/>
              <a:gd name="T31" fmla="*/ 40 h 128"/>
              <a:gd name="T32" fmla="*/ 136 w 160"/>
              <a:gd name="T33" fmla="*/ 104 h 128"/>
              <a:gd name="T34" fmla="*/ 72 w 160"/>
              <a:gd name="T35" fmla="*/ 104 h 128"/>
              <a:gd name="T36" fmla="*/ 72 w 160"/>
              <a:gd name="T37" fmla="*/ 96 h 128"/>
              <a:gd name="T38" fmla="*/ 104 w 160"/>
              <a:gd name="T39" fmla="*/ 80 h 128"/>
              <a:gd name="T40" fmla="*/ 136 w 160"/>
              <a:gd name="T41" fmla="*/ 96 h 128"/>
              <a:gd name="T42" fmla="*/ 136 w 160"/>
              <a:gd name="T4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04" y="40"/>
                </a:moveTo>
                <a:cubicBezTo>
                  <a:pt x="113" y="40"/>
                  <a:pt x="120" y="47"/>
                  <a:pt x="120" y="56"/>
                </a:cubicBezTo>
                <a:cubicBezTo>
                  <a:pt x="120" y="65"/>
                  <a:pt x="113" y="72"/>
                  <a:pt x="104" y="72"/>
                </a:cubicBezTo>
                <a:cubicBezTo>
                  <a:pt x="95" y="72"/>
                  <a:pt x="88" y="65"/>
                  <a:pt x="88" y="56"/>
                </a:cubicBezTo>
                <a:cubicBezTo>
                  <a:pt x="88" y="47"/>
                  <a:pt x="95" y="40"/>
                  <a:pt x="104" y="40"/>
                </a:cubicBezTo>
                <a:close/>
                <a:moveTo>
                  <a:pt x="136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85"/>
                  <a:pt x="93" y="80"/>
                  <a:pt x="104" y="80"/>
                </a:cubicBezTo>
                <a:cubicBezTo>
                  <a:pt x="115" y="80"/>
                  <a:pt x="136" y="85"/>
                  <a:pt x="136" y="96"/>
                </a:cubicBezTo>
                <a:lnTo>
                  <a:pt x="136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245"/>
          <p:cNvSpPr>
            <a:spLocks noEditPoints="1"/>
          </p:cNvSpPr>
          <p:nvPr/>
        </p:nvSpPr>
        <p:spPr bwMode="auto">
          <a:xfrm>
            <a:off x="132715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44 w 160"/>
              <a:gd name="T23" fmla="*/ 112 h 128"/>
              <a:gd name="T24" fmla="*/ 16 w 160"/>
              <a:gd name="T25" fmla="*/ 112 h 128"/>
              <a:gd name="T26" fmla="*/ 16 w 160"/>
              <a:gd name="T27" fmla="*/ 32 h 128"/>
              <a:gd name="T28" fmla="*/ 144 w 160"/>
              <a:gd name="T29" fmla="*/ 32 h 128"/>
              <a:gd name="T30" fmla="*/ 144 w 160"/>
              <a:gd name="T3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48"/>
          <p:cNvSpPr>
            <a:spLocks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6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32 h 128"/>
              <a:gd name="T16" fmla="*/ 144 w 160"/>
              <a:gd name="T17" fmla="*/ 16 h 128"/>
              <a:gd name="T18" fmla="*/ 80 w 160"/>
              <a:gd name="T19" fmla="*/ 16 h 128"/>
              <a:gd name="T20" fmla="*/ 64 w 160"/>
              <a:gd name="T2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0" h="128">
                <a:moveTo>
                  <a:pt x="6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80" y="16"/>
                  <a:pt x="80" y="16"/>
                  <a:pt x="80" y="16"/>
                </a:cubicBezTo>
                <a:lnTo>
                  <a:pt x="6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251"/>
          <p:cNvSpPr>
            <a:spLocks noEditPoints="1"/>
          </p:cNvSpPr>
          <p:nvPr/>
        </p:nvSpPr>
        <p:spPr bwMode="auto">
          <a:xfrm>
            <a:off x="8645525" y="3560763"/>
            <a:ext cx="620713" cy="752475"/>
          </a:xfrm>
          <a:custGeom>
            <a:avLst/>
            <a:gdLst>
              <a:gd name="T0" fmla="*/ 112 w 391"/>
              <a:gd name="T1" fmla="*/ 362 h 474"/>
              <a:gd name="T2" fmla="*/ 280 w 391"/>
              <a:gd name="T3" fmla="*/ 362 h 474"/>
              <a:gd name="T4" fmla="*/ 280 w 391"/>
              <a:gd name="T5" fmla="*/ 195 h 474"/>
              <a:gd name="T6" fmla="*/ 391 w 391"/>
              <a:gd name="T7" fmla="*/ 195 h 474"/>
              <a:gd name="T8" fmla="*/ 196 w 391"/>
              <a:gd name="T9" fmla="*/ 0 h 474"/>
              <a:gd name="T10" fmla="*/ 0 w 391"/>
              <a:gd name="T11" fmla="*/ 195 h 474"/>
              <a:gd name="T12" fmla="*/ 112 w 391"/>
              <a:gd name="T13" fmla="*/ 195 h 474"/>
              <a:gd name="T14" fmla="*/ 112 w 391"/>
              <a:gd name="T15" fmla="*/ 362 h 474"/>
              <a:gd name="T16" fmla="*/ 0 w 391"/>
              <a:gd name="T17" fmla="*/ 418 h 474"/>
              <a:gd name="T18" fmla="*/ 391 w 391"/>
              <a:gd name="T19" fmla="*/ 418 h 474"/>
              <a:gd name="T20" fmla="*/ 391 w 391"/>
              <a:gd name="T21" fmla="*/ 474 h 474"/>
              <a:gd name="T22" fmla="*/ 0 w 391"/>
              <a:gd name="T23" fmla="*/ 474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112" y="362"/>
                </a:moveTo>
                <a:lnTo>
                  <a:pt x="280" y="362"/>
                </a:lnTo>
                <a:lnTo>
                  <a:pt x="280" y="195"/>
                </a:lnTo>
                <a:lnTo>
                  <a:pt x="391" y="195"/>
                </a:lnTo>
                <a:lnTo>
                  <a:pt x="196" y="0"/>
                </a:lnTo>
                <a:lnTo>
                  <a:pt x="0" y="195"/>
                </a:lnTo>
                <a:lnTo>
                  <a:pt x="112" y="195"/>
                </a:lnTo>
                <a:lnTo>
                  <a:pt x="112" y="362"/>
                </a:lnTo>
                <a:close/>
                <a:moveTo>
                  <a:pt x="0" y="418"/>
                </a:moveTo>
                <a:lnTo>
                  <a:pt x="391" y="418"/>
                </a:lnTo>
                <a:lnTo>
                  <a:pt x="391" y="474"/>
                </a:lnTo>
                <a:lnTo>
                  <a:pt x="0" y="474"/>
                </a:lnTo>
                <a:lnTo>
                  <a:pt x="0" y="4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254"/>
          <p:cNvSpPr>
            <a:spLocks noEditPoints="1"/>
          </p:cNvSpPr>
          <p:nvPr/>
        </p:nvSpPr>
        <p:spPr bwMode="auto">
          <a:xfrm>
            <a:off x="6296025" y="3560763"/>
            <a:ext cx="620713" cy="752475"/>
          </a:xfrm>
          <a:custGeom>
            <a:avLst/>
            <a:gdLst>
              <a:gd name="T0" fmla="*/ 391 w 391"/>
              <a:gd name="T1" fmla="*/ 167 h 474"/>
              <a:gd name="T2" fmla="*/ 280 w 391"/>
              <a:gd name="T3" fmla="*/ 167 h 474"/>
              <a:gd name="T4" fmla="*/ 280 w 391"/>
              <a:gd name="T5" fmla="*/ 0 h 474"/>
              <a:gd name="T6" fmla="*/ 112 w 391"/>
              <a:gd name="T7" fmla="*/ 0 h 474"/>
              <a:gd name="T8" fmla="*/ 112 w 391"/>
              <a:gd name="T9" fmla="*/ 167 h 474"/>
              <a:gd name="T10" fmla="*/ 0 w 391"/>
              <a:gd name="T11" fmla="*/ 167 h 474"/>
              <a:gd name="T12" fmla="*/ 196 w 391"/>
              <a:gd name="T13" fmla="*/ 362 h 474"/>
              <a:gd name="T14" fmla="*/ 391 w 391"/>
              <a:gd name="T15" fmla="*/ 167 h 474"/>
              <a:gd name="T16" fmla="*/ 0 w 391"/>
              <a:gd name="T17" fmla="*/ 418 h 474"/>
              <a:gd name="T18" fmla="*/ 0 w 391"/>
              <a:gd name="T19" fmla="*/ 474 h 474"/>
              <a:gd name="T20" fmla="*/ 391 w 391"/>
              <a:gd name="T21" fmla="*/ 474 h 474"/>
              <a:gd name="T22" fmla="*/ 391 w 391"/>
              <a:gd name="T23" fmla="*/ 418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391" y="167"/>
                </a:moveTo>
                <a:lnTo>
                  <a:pt x="280" y="167"/>
                </a:lnTo>
                <a:lnTo>
                  <a:pt x="280" y="0"/>
                </a:lnTo>
                <a:lnTo>
                  <a:pt x="112" y="0"/>
                </a:lnTo>
                <a:lnTo>
                  <a:pt x="112" y="167"/>
                </a:lnTo>
                <a:lnTo>
                  <a:pt x="0" y="167"/>
                </a:lnTo>
                <a:lnTo>
                  <a:pt x="196" y="362"/>
                </a:lnTo>
                <a:lnTo>
                  <a:pt x="391" y="167"/>
                </a:lnTo>
                <a:close/>
                <a:moveTo>
                  <a:pt x="0" y="418"/>
                </a:moveTo>
                <a:lnTo>
                  <a:pt x="0" y="474"/>
                </a:lnTo>
                <a:lnTo>
                  <a:pt x="391" y="474"/>
                </a:lnTo>
                <a:lnTo>
                  <a:pt x="391" y="418"/>
                </a:lnTo>
                <a:lnTo>
                  <a:pt x="0" y="4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1257"/>
          <p:cNvSpPr>
            <a:spLocks noEditPoints="1"/>
          </p:cNvSpPr>
          <p:nvPr/>
        </p:nvSpPr>
        <p:spPr bwMode="auto">
          <a:xfrm>
            <a:off x="38735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36 w 160"/>
              <a:gd name="T23" fmla="*/ 80 h 128"/>
              <a:gd name="T24" fmla="*/ 112 w 160"/>
              <a:gd name="T25" fmla="*/ 80 h 128"/>
              <a:gd name="T26" fmla="*/ 112 w 160"/>
              <a:gd name="T27" fmla="*/ 104 h 128"/>
              <a:gd name="T28" fmla="*/ 96 w 160"/>
              <a:gd name="T29" fmla="*/ 104 h 128"/>
              <a:gd name="T30" fmla="*/ 96 w 160"/>
              <a:gd name="T31" fmla="*/ 80 h 128"/>
              <a:gd name="T32" fmla="*/ 72 w 160"/>
              <a:gd name="T33" fmla="*/ 80 h 128"/>
              <a:gd name="T34" fmla="*/ 72 w 160"/>
              <a:gd name="T35" fmla="*/ 64 h 128"/>
              <a:gd name="T36" fmla="*/ 96 w 160"/>
              <a:gd name="T37" fmla="*/ 64 h 128"/>
              <a:gd name="T38" fmla="*/ 96 w 160"/>
              <a:gd name="T39" fmla="*/ 40 h 128"/>
              <a:gd name="T40" fmla="*/ 112 w 160"/>
              <a:gd name="T41" fmla="*/ 40 h 128"/>
              <a:gd name="T42" fmla="*/ 112 w 160"/>
              <a:gd name="T43" fmla="*/ 64 h 128"/>
              <a:gd name="T44" fmla="*/ 136 w 160"/>
              <a:gd name="T45" fmla="*/ 64 h 128"/>
              <a:gd name="T46" fmla="*/ 136 w 160"/>
              <a:gd name="T4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3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80"/>
                  <a:pt x="96" y="80"/>
                  <a:pt x="96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4"/>
                  <a:pt x="72" y="64"/>
                  <a:pt x="7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0"/>
                  <a:pt x="96" y="40"/>
                  <a:pt x="9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6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260"/>
          <p:cNvSpPr>
            <a:spLocks noEditPoints="1"/>
          </p:cNvSpPr>
          <p:nvPr/>
        </p:nvSpPr>
        <p:spPr bwMode="auto">
          <a:xfrm>
            <a:off x="1520825" y="3679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12 w 192"/>
              <a:gd name="T17" fmla="*/ 72 h 128"/>
              <a:gd name="T18" fmla="*/ 112 w 192"/>
              <a:gd name="T19" fmla="*/ 104 h 128"/>
              <a:gd name="T20" fmla="*/ 80 w 192"/>
              <a:gd name="T21" fmla="*/ 104 h 128"/>
              <a:gd name="T22" fmla="*/ 80 w 192"/>
              <a:gd name="T23" fmla="*/ 72 h 128"/>
              <a:gd name="T24" fmla="*/ 56 w 192"/>
              <a:gd name="T25" fmla="*/ 72 h 128"/>
              <a:gd name="T26" fmla="*/ 96 w 192"/>
              <a:gd name="T27" fmla="*/ 32 h 128"/>
              <a:gd name="T28" fmla="*/ 136 w 192"/>
              <a:gd name="T29" fmla="*/ 72 h 128"/>
              <a:gd name="T30" fmla="*/ 112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12" y="72"/>
                </a:moveTo>
                <a:cubicBezTo>
                  <a:pt x="112" y="104"/>
                  <a:pt x="112" y="104"/>
                  <a:pt x="112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96" y="32"/>
                  <a:pt x="96" y="32"/>
                  <a:pt x="96" y="32"/>
                </a:cubicBezTo>
                <a:cubicBezTo>
                  <a:pt x="136" y="72"/>
                  <a:pt x="136" y="72"/>
                  <a:pt x="136" y="7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1263"/>
          <p:cNvSpPr>
            <a:spLocks noEditPoints="1"/>
          </p:cNvSpPr>
          <p:nvPr/>
        </p:nvSpPr>
        <p:spPr bwMode="auto">
          <a:xfrm>
            <a:off x="15617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52 w 192"/>
              <a:gd name="T17" fmla="*/ 112 h 128"/>
              <a:gd name="T18" fmla="*/ 48 w 192"/>
              <a:gd name="T19" fmla="*/ 112 h 128"/>
              <a:gd name="T20" fmla="*/ 16 w 192"/>
              <a:gd name="T21" fmla="*/ 80 h 128"/>
              <a:gd name="T22" fmla="*/ 48 w 192"/>
              <a:gd name="T23" fmla="*/ 48 h 128"/>
              <a:gd name="T24" fmla="*/ 54 w 192"/>
              <a:gd name="T25" fmla="*/ 48 h 128"/>
              <a:gd name="T26" fmla="*/ 96 w 192"/>
              <a:gd name="T27" fmla="*/ 16 h 128"/>
              <a:gd name="T28" fmla="*/ 140 w 192"/>
              <a:gd name="T29" fmla="*/ 60 h 128"/>
              <a:gd name="T30" fmla="*/ 140 w 192"/>
              <a:gd name="T31" fmla="*/ 64 h 128"/>
              <a:gd name="T32" fmla="*/ 152 w 192"/>
              <a:gd name="T33" fmla="*/ 64 h 128"/>
              <a:gd name="T34" fmla="*/ 176 w 192"/>
              <a:gd name="T35" fmla="*/ 88 h 128"/>
              <a:gd name="T36" fmla="*/ 152 w 192"/>
              <a:gd name="T3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5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9" y="30"/>
                  <a:pt x="76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101"/>
                  <a:pt x="165" y="112"/>
                  <a:pt x="152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1266"/>
          <p:cNvSpPr>
            <a:spLocks noEditPoints="1"/>
          </p:cNvSpPr>
          <p:nvPr/>
        </p:nvSpPr>
        <p:spPr bwMode="auto">
          <a:xfrm>
            <a:off x="13268325" y="1617663"/>
            <a:ext cx="762000" cy="574675"/>
          </a:xfrm>
          <a:custGeom>
            <a:avLst/>
            <a:gdLst>
              <a:gd name="T0" fmla="*/ 155 w 192"/>
              <a:gd name="T1" fmla="*/ 48 h 144"/>
              <a:gd name="T2" fmla="*/ 96 w 192"/>
              <a:gd name="T3" fmla="*/ 0 h 144"/>
              <a:gd name="T4" fmla="*/ 64 w 192"/>
              <a:gd name="T5" fmla="*/ 9 h 144"/>
              <a:gd name="T6" fmla="*/ 76 w 192"/>
              <a:gd name="T7" fmla="*/ 21 h 144"/>
              <a:gd name="T8" fmla="*/ 96 w 192"/>
              <a:gd name="T9" fmla="*/ 16 h 144"/>
              <a:gd name="T10" fmla="*/ 140 w 192"/>
              <a:gd name="T11" fmla="*/ 60 h 144"/>
              <a:gd name="T12" fmla="*/ 140 w 192"/>
              <a:gd name="T13" fmla="*/ 64 h 144"/>
              <a:gd name="T14" fmla="*/ 152 w 192"/>
              <a:gd name="T15" fmla="*/ 64 h 144"/>
              <a:gd name="T16" fmla="*/ 176 w 192"/>
              <a:gd name="T17" fmla="*/ 88 h 144"/>
              <a:gd name="T18" fmla="*/ 163 w 192"/>
              <a:gd name="T19" fmla="*/ 109 h 144"/>
              <a:gd name="T20" fmla="*/ 175 w 192"/>
              <a:gd name="T21" fmla="*/ 121 h 144"/>
              <a:gd name="T22" fmla="*/ 192 w 192"/>
              <a:gd name="T23" fmla="*/ 88 h 144"/>
              <a:gd name="T24" fmla="*/ 155 w 192"/>
              <a:gd name="T25" fmla="*/ 48 h 144"/>
              <a:gd name="T26" fmla="*/ 24 w 192"/>
              <a:gd name="T27" fmla="*/ 10 h 144"/>
              <a:gd name="T28" fmla="*/ 46 w 192"/>
              <a:gd name="T29" fmla="*/ 32 h 144"/>
              <a:gd name="T30" fmla="*/ 0 w 192"/>
              <a:gd name="T31" fmla="*/ 80 h 144"/>
              <a:gd name="T32" fmla="*/ 48 w 192"/>
              <a:gd name="T33" fmla="*/ 128 h 144"/>
              <a:gd name="T34" fmla="*/ 142 w 192"/>
              <a:gd name="T35" fmla="*/ 128 h 144"/>
              <a:gd name="T36" fmla="*/ 158 w 192"/>
              <a:gd name="T37" fmla="*/ 144 h 144"/>
              <a:gd name="T38" fmla="*/ 168 w 192"/>
              <a:gd name="T39" fmla="*/ 134 h 144"/>
              <a:gd name="T40" fmla="*/ 34 w 192"/>
              <a:gd name="T41" fmla="*/ 0 h 144"/>
              <a:gd name="T42" fmla="*/ 24 w 192"/>
              <a:gd name="T43" fmla="*/ 10 h 144"/>
              <a:gd name="T44" fmla="*/ 62 w 192"/>
              <a:gd name="T45" fmla="*/ 48 h 144"/>
              <a:gd name="T46" fmla="*/ 126 w 192"/>
              <a:gd name="T47" fmla="*/ 112 h 144"/>
              <a:gd name="T48" fmla="*/ 48 w 192"/>
              <a:gd name="T49" fmla="*/ 112 h 144"/>
              <a:gd name="T50" fmla="*/ 16 w 192"/>
              <a:gd name="T51" fmla="*/ 80 h 144"/>
              <a:gd name="T52" fmla="*/ 48 w 192"/>
              <a:gd name="T53" fmla="*/ 48 h 144"/>
              <a:gd name="T54" fmla="*/ 62 w 192"/>
              <a:gd name="T5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44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84" y="0"/>
                  <a:pt x="73" y="3"/>
                  <a:pt x="64" y="9"/>
                </a:cubicBezTo>
                <a:cubicBezTo>
                  <a:pt x="76" y="21"/>
                  <a:pt x="76" y="21"/>
                  <a:pt x="76" y="21"/>
                </a:cubicBezTo>
                <a:cubicBezTo>
                  <a:pt x="82" y="18"/>
                  <a:pt x="89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97"/>
                  <a:pt x="171" y="105"/>
                  <a:pt x="163" y="109"/>
                </a:cubicBezTo>
                <a:cubicBezTo>
                  <a:pt x="175" y="121"/>
                  <a:pt x="175" y="121"/>
                  <a:pt x="175" y="121"/>
                </a:cubicBezTo>
                <a:cubicBezTo>
                  <a:pt x="185" y="113"/>
                  <a:pt x="192" y="101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24" y="10"/>
                </a:moveTo>
                <a:cubicBezTo>
                  <a:pt x="46" y="32"/>
                  <a:pt x="46" y="32"/>
                  <a:pt x="46" y="32"/>
                </a:cubicBezTo>
                <a:cubicBezTo>
                  <a:pt x="20" y="33"/>
                  <a:pt x="0" y="54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42" y="128"/>
                  <a:pt x="142" y="128"/>
                  <a:pt x="142" y="128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34" y="0"/>
                  <a:pt x="34" y="0"/>
                  <a:pt x="34" y="0"/>
                </a:cubicBezTo>
                <a:lnTo>
                  <a:pt x="24" y="10"/>
                </a:lnTo>
                <a:close/>
                <a:moveTo>
                  <a:pt x="62" y="48"/>
                </a:moveTo>
                <a:cubicBezTo>
                  <a:pt x="126" y="112"/>
                  <a:pt x="126" y="112"/>
                  <a:pt x="12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lnTo>
                  <a:pt x="6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1269"/>
          <p:cNvSpPr>
            <a:spLocks noEditPoints="1"/>
          </p:cNvSpPr>
          <p:nvPr/>
        </p:nvSpPr>
        <p:spPr bwMode="auto">
          <a:xfrm>
            <a:off x="10918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36 w 192"/>
              <a:gd name="T17" fmla="*/ 72 h 128"/>
              <a:gd name="T18" fmla="*/ 96 w 192"/>
              <a:gd name="T19" fmla="*/ 112 h 128"/>
              <a:gd name="T20" fmla="*/ 56 w 192"/>
              <a:gd name="T21" fmla="*/ 72 h 128"/>
              <a:gd name="T22" fmla="*/ 80 w 192"/>
              <a:gd name="T23" fmla="*/ 72 h 128"/>
              <a:gd name="T24" fmla="*/ 80 w 192"/>
              <a:gd name="T25" fmla="*/ 40 h 128"/>
              <a:gd name="T26" fmla="*/ 112 w 192"/>
              <a:gd name="T27" fmla="*/ 40 h 128"/>
              <a:gd name="T28" fmla="*/ 112 w 192"/>
              <a:gd name="T29" fmla="*/ 72 h 128"/>
              <a:gd name="T30" fmla="*/ 136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36" y="72"/>
                </a:moveTo>
                <a:cubicBezTo>
                  <a:pt x="96" y="112"/>
                  <a:pt x="96" y="112"/>
                  <a:pt x="96" y="112"/>
                </a:cubicBezTo>
                <a:cubicBezTo>
                  <a:pt x="56" y="72"/>
                  <a:pt x="56" y="72"/>
                  <a:pt x="5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72"/>
                  <a:pt x="112" y="72"/>
                  <a:pt x="112" y="72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272"/>
          <p:cNvSpPr>
            <a:spLocks noEditPoints="1"/>
          </p:cNvSpPr>
          <p:nvPr/>
        </p:nvSpPr>
        <p:spPr bwMode="auto">
          <a:xfrm>
            <a:off x="85693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80 w 192"/>
              <a:gd name="T17" fmla="*/ 104 h 128"/>
              <a:gd name="T18" fmla="*/ 52 w 192"/>
              <a:gd name="T19" fmla="*/ 76 h 128"/>
              <a:gd name="T20" fmla="*/ 63 w 192"/>
              <a:gd name="T21" fmla="*/ 65 h 128"/>
              <a:gd name="T22" fmla="*/ 80 w 192"/>
              <a:gd name="T23" fmla="*/ 81 h 128"/>
              <a:gd name="T24" fmla="*/ 121 w 192"/>
              <a:gd name="T25" fmla="*/ 40 h 128"/>
              <a:gd name="T26" fmla="*/ 133 w 192"/>
              <a:gd name="T27" fmla="*/ 51 h 128"/>
              <a:gd name="T28" fmla="*/ 80 w 192"/>
              <a:gd name="T29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80" y="104"/>
                </a:moveTo>
                <a:cubicBezTo>
                  <a:pt x="52" y="76"/>
                  <a:pt x="52" y="76"/>
                  <a:pt x="52" y="76"/>
                </a:cubicBezTo>
                <a:cubicBezTo>
                  <a:pt x="63" y="65"/>
                  <a:pt x="63" y="65"/>
                  <a:pt x="63" y="65"/>
                </a:cubicBezTo>
                <a:cubicBezTo>
                  <a:pt x="80" y="81"/>
                  <a:pt x="80" y="81"/>
                  <a:pt x="80" y="81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33" y="51"/>
                  <a:pt x="133" y="51"/>
                  <a:pt x="133" y="51"/>
                </a:cubicBezTo>
                <a:lnTo>
                  <a:pt x="80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1275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6 w 160"/>
              <a:gd name="T11" fmla="*/ 112 h 160"/>
              <a:gd name="T12" fmla="*/ 48 w 160"/>
              <a:gd name="T13" fmla="*/ 112 h 160"/>
              <a:gd name="T14" fmla="*/ 24 w 160"/>
              <a:gd name="T15" fmla="*/ 88 h 160"/>
              <a:gd name="T16" fmla="*/ 48 w 160"/>
              <a:gd name="T17" fmla="*/ 64 h 160"/>
              <a:gd name="T18" fmla="*/ 49 w 160"/>
              <a:gd name="T19" fmla="*/ 64 h 160"/>
              <a:gd name="T20" fmla="*/ 80 w 160"/>
              <a:gd name="T21" fmla="*/ 40 h 160"/>
              <a:gd name="T22" fmla="*/ 112 w 160"/>
              <a:gd name="T23" fmla="*/ 72 h 160"/>
              <a:gd name="T24" fmla="*/ 116 w 160"/>
              <a:gd name="T25" fmla="*/ 72 h 160"/>
              <a:gd name="T26" fmla="*/ 136 w 160"/>
              <a:gd name="T27" fmla="*/ 92 h 160"/>
              <a:gd name="T28" fmla="*/ 116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6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5" y="112"/>
                  <a:pt x="24" y="101"/>
                  <a:pt x="24" y="88"/>
                </a:cubicBezTo>
                <a:cubicBezTo>
                  <a:pt x="24" y="75"/>
                  <a:pt x="35" y="64"/>
                  <a:pt x="48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53" y="50"/>
                  <a:pt x="65" y="40"/>
                  <a:pt x="80" y="40"/>
                </a:cubicBezTo>
                <a:cubicBezTo>
                  <a:pt x="98" y="40"/>
                  <a:pt x="112" y="54"/>
                  <a:pt x="112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7" y="72"/>
                  <a:pt x="136" y="81"/>
                  <a:pt x="136" y="92"/>
                </a:cubicBezTo>
                <a:cubicBezTo>
                  <a:pt x="136" y="103"/>
                  <a:pt x="127" y="112"/>
                  <a:pt x="116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1278"/>
          <p:cNvSpPr>
            <a:spLocks/>
          </p:cNvSpPr>
          <p:nvPr/>
        </p:nvSpPr>
        <p:spPr bwMode="auto">
          <a:xfrm>
            <a:off x="38703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1281"/>
          <p:cNvSpPr>
            <a:spLocks/>
          </p:cNvSpPr>
          <p:nvPr/>
        </p:nvSpPr>
        <p:spPr bwMode="auto">
          <a:xfrm>
            <a:off x="1528763" y="1695451"/>
            <a:ext cx="752475" cy="419100"/>
          </a:xfrm>
          <a:custGeom>
            <a:avLst/>
            <a:gdLst>
              <a:gd name="T0" fmla="*/ 44 w 160"/>
              <a:gd name="T1" fmla="*/ 88 h 88"/>
              <a:gd name="T2" fmla="*/ 0 w 160"/>
              <a:gd name="T3" fmla="*/ 44 h 88"/>
              <a:gd name="T4" fmla="*/ 44 w 160"/>
              <a:gd name="T5" fmla="*/ 0 h 88"/>
              <a:gd name="T6" fmla="*/ 128 w 160"/>
              <a:gd name="T7" fmla="*/ 0 h 88"/>
              <a:gd name="T8" fmla="*/ 160 w 160"/>
              <a:gd name="T9" fmla="*/ 32 h 88"/>
              <a:gd name="T10" fmla="*/ 128 w 160"/>
              <a:gd name="T11" fmla="*/ 64 h 88"/>
              <a:gd name="T12" fmla="*/ 60 w 160"/>
              <a:gd name="T13" fmla="*/ 64 h 88"/>
              <a:gd name="T14" fmla="*/ 40 w 160"/>
              <a:gd name="T15" fmla="*/ 44 h 88"/>
              <a:gd name="T16" fmla="*/ 60 w 160"/>
              <a:gd name="T17" fmla="*/ 24 h 88"/>
              <a:gd name="T18" fmla="*/ 120 w 160"/>
              <a:gd name="T19" fmla="*/ 24 h 88"/>
              <a:gd name="T20" fmla="*/ 120 w 160"/>
              <a:gd name="T21" fmla="*/ 36 h 88"/>
              <a:gd name="T22" fmla="*/ 60 w 160"/>
              <a:gd name="T23" fmla="*/ 36 h 88"/>
              <a:gd name="T24" fmla="*/ 52 w 160"/>
              <a:gd name="T25" fmla="*/ 44 h 88"/>
              <a:gd name="T26" fmla="*/ 60 w 160"/>
              <a:gd name="T27" fmla="*/ 52 h 88"/>
              <a:gd name="T28" fmla="*/ 128 w 160"/>
              <a:gd name="T29" fmla="*/ 52 h 88"/>
              <a:gd name="T30" fmla="*/ 148 w 160"/>
              <a:gd name="T31" fmla="*/ 32 h 88"/>
              <a:gd name="T32" fmla="*/ 128 w 160"/>
              <a:gd name="T33" fmla="*/ 12 h 88"/>
              <a:gd name="T34" fmla="*/ 44 w 160"/>
              <a:gd name="T35" fmla="*/ 12 h 88"/>
              <a:gd name="T36" fmla="*/ 12 w 160"/>
              <a:gd name="T37" fmla="*/ 44 h 88"/>
              <a:gd name="T38" fmla="*/ 44 w 160"/>
              <a:gd name="T39" fmla="*/ 76 h 88"/>
              <a:gd name="T40" fmla="*/ 120 w 160"/>
              <a:gd name="T41" fmla="*/ 76 h 88"/>
              <a:gd name="T42" fmla="*/ 120 w 160"/>
              <a:gd name="T43" fmla="*/ 88 h 88"/>
              <a:gd name="T44" fmla="*/ 44 w 160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88">
                <a:moveTo>
                  <a:pt x="44" y="88"/>
                </a:moveTo>
                <a:cubicBezTo>
                  <a:pt x="20" y="88"/>
                  <a:pt x="0" y="68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46" y="0"/>
                  <a:pt x="160" y="14"/>
                  <a:pt x="160" y="32"/>
                </a:cubicBezTo>
                <a:cubicBezTo>
                  <a:pt x="160" y="50"/>
                  <a:pt x="146" y="64"/>
                  <a:pt x="128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49" y="64"/>
                  <a:pt x="40" y="55"/>
                  <a:pt x="40" y="44"/>
                </a:cubicBezTo>
                <a:cubicBezTo>
                  <a:pt x="40" y="33"/>
                  <a:pt x="49" y="24"/>
                  <a:pt x="6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6" y="36"/>
                  <a:pt x="52" y="40"/>
                  <a:pt x="52" y="44"/>
                </a:cubicBezTo>
                <a:cubicBezTo>
                  <a:pt x="52" y="48"/>
                  <a:pt x="56" y="52"/>
                  <a:pt x="60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39" y="52"/>
                  <a:pt x="148" y="43"/>
                  <a:pt x="148" y="32"/>
                </a:cubicBezTo>
                <a:cubicBezTo>
                  <a:pt x="148" y="21"/>
                  <a:pt x="139" y="12"/>
                  <a:pt x="12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26" y="12"/>
                  <a:pt x="12" y="26"/>
                  <a:pt x="12" y="44"/>
                </a:cubicBezTo>
                <a:cubicBezTo>
                  <a:pt x="12" y="62"/>
                  <a:pt x="26" y="76"/>
                  <a:pt x="44" y="7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20" y="88"/>
                  <a:pt x="120" y="88"/>
                  <a:pt x="120" y="88"/>
                </a:cubicBezTo>
                <a:lnTo>
                  <a:pt x="44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050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HARDWARE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97634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cast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desktop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desktop windows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developer 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devices other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gamepad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headset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headset 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backspace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capslock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hide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return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tab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voice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chromebook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windows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memory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mouse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158"/>
          <p:cNvSpPr>
            <a:spLocks noEditPoints="1"/>
          </p:cNvSpPr>
          <p:nvPr/>
        </p:nvSpPr>
        <p:spPr bwMode="auto">
          <a:xfrm>
            <a:off x="15727363" y="7624763"/>
            <a:ext cx="554038" cy="752475"/>
          </a:xfrm>
          <a:custGeom>
            <a:avLst/>
            <a:gdLst>
              <a:gd name="T0" fmla="*/ 72 w 128"/>
              <a:gd name="T1" fmla="*/ 0 h 175"/>
              <a:gd name="T2" fmla="*/ 72 w 128"/>
              <a:gd name="T3" fmla="*/ 63 h 175"/>
              <a:gd name="T4" fmla="*/ 128 w 128"/>
              <a:gd name="T5" fmla="*/ 63 h 175"/>
              <a:gd name="T6" fmla="*/ 72 w 128"/>
              <a:gd name="T7" fmla="*/ 0 h 175"/>
              <a:gd name="T8" fmla="*/ 0 w 128"/>
              <a:gd name="T9" fmla="*/ 111 h 175"/>
              <a:gd name="T10" fmla="*/ 64 w 128"/>
              <a:gd name="T11" fmla="*/ 175 h 175"/>
              <a:gd name="T12" fmla="*/ 128 w 128"/>
              <a:gd name="T13" fmla="*/ 111 h 175"/>
              <a:gd name="T14" fmla="*/ 128 w 128"/>
              <a:gd name="T15" fmla="*/ 79 h 175"/>
              <a:gd name="T16" fmla="*/ 0 w 128"/>
              <a:gd name="T17" fmla="*/ 79 h 175"/>
              <a:gd name="T18" fmla="*/ 0 w 128"/>
              <a:gd name="T19" fmla="*/ 111 h 175"/>
              <a:gd name="T20" fmla="*/ 56 w 128"/>
              <a:gd name="T21" fmla="*/ 0 h 175"/>
              <a:gd name="T22" fmla="*/ 0 w 128"/>
              <a:gd name="T23" fmla="*/ 63 h 175"/>
              <a:gd name="T24" fmla="*/ 56 w 128"/>
              <a:gd name="T25" fmla="*/ 63 h 175"/>
              <a:gd name="T26" fmla="*/ 56 w 128"/>
              <a:gd name="T2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75">
                <a:moveTo>
                  <a:pt x="72" y="0"/>
                </a:moveTo>
                <a:cubicBezTo>
                  <a:pt x="72" y="63"/>
                  <a:pt x="72" y="63"/>
                  <a:pt x="72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28" y="30"/>
                  <a:pt x="104" y="3"/>
                  <a:pt x="72" y="0"/>
                </a:cubicBezTo>
                <a:close/>
                <a:moveTo>
                  <a:pt x="0" y="111"/>
                </a:moveTo>
                <a:cubicBezTo>
                  <a:pt x="0" y="146"/>
                  <a:pt x="29" y="175"/>
                  <a:pt x="64" y="175"/>
                </a:cubicBezTo>
                <a:cubicBezTo>
                  <a:pt x="99" y="175"/>
                  <a:pt x="128" y="146"/>
                  <a:pt x="128" y="111"/>
                </a:cubicBezTo>
                <a:cubicBezTo>
                  <a:pt x="128" y="79"/>
                  <a:pt x="128" y="79"/>
                  <a:pt x="128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111"/>
                </a:lnTo>
                <a:close/>
                <a:moveTo>
                  <a:pt x="56" y="0"/>
                </a:moveTo>
                <a:cubicBezTo>
                  <a:pt x="24" y="3"/>
                  <a:pt x="0" y="30"/>
                  <a:pt x="0" y="63"/>
                </a:cubicBezTo>
                <a:cubicBezTo>
                  <a:pt x="56" y="63"/>
                  <a:pt x="56" y="63"/>
                  <a:pt x="56" y="63"/>
                </a:cubicBezTo>
                <a:lnTo>
                  <a:pt x="5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161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96 w 144"/>
              <a:gd name="T1" fmla="*/ 48 h 144"/>
              <a:gd name="T2" fmla="*/ 48 w 144"/>
              <a:gd name="T3" fmla="*/ 48 h 144"/>
              <a:gd name="T4" fmla="*/ 48 w 144"/>
              <a:gd name="T5" fmla="*/ 96 h 144"/>
              <a:gd name="T6" fmla="*/ 96 w 144"/>
              <a:gd name="T7" fmla="*/ 96 h 144"/>
              <a:gd name="T8" fmla="*/ 96 w 144"/>
              <a:gd name="T9" fmla="*/ 48 h 144"/>
              <a:gd name="T10" fmla="*/ 80 w 144"/>
              <a:gd name="T11" fmla="*/ 80 h 144"/>
              <a:gd name="T12" fmla="*/ 64 w 144"/>
              <a:gd name="T13" fmla="*/ 80 h 144"/>
              <a:gd name="T14" fmla="*/ 64 w 144"/>
              <a:gd name="T15" fmla="*/ 64 h 144"/>
              <a:gd name="T16" fmla="*/ 80 w 144"/>
              <a:gd name="T17" fmla="*/ 64 h 144"/>
              <a:gd name="T18" fmla="*/ 80 w 144"/>
              <a:gd name="T19" fmla="*/ 80 h 144"/>
              <a:gd name="T20" fmla="*/ 144 w 144"/>
              <a:gd name="T21" fmla="*/ 64 h 144"/>
              <a:gd name="T22" fmla="*/ 144 w 144"/>
              <a:gd name="T23" fmla="*/ 48 h 144"/>
              <a:gd name="T24" fmla="*/ 128 w 144"/>
              <a:gd name="T25" fmla="*/ 48 h 144"/>
              <a:gd name="T26" fmla="*/ 128 w 144"/>
              <a:gd name="T27" fmla="*/ 32 h 144"/>
              <a:gd name="T28" fmla="*/ 112 w 144"/>
              <a:gd name="T29" fmla="*/ 16 h 144"/>
              <a:gd name="T30" fmla="*/ 96 w 144"/>
              <a:gd name="T31" fmla="*/ 16 h 144"/>
              <a:gd name="T32" fmla="*/ 96 w 144"/>
              <a:gd name="T33" fmla="*/ 0 h 144"/>
              <a:gd name="T34" fmla="*/ 80 w 144"/>
              <a:gd name="T35" fmla="*/ 0 h 144"/>
              <a:gd name="T36" fmla="*/ 80 w 144"/>
              <a:gd name="T37" fmla="*/ 16 h 144"/>
              <a:gd name="T38" fmla="*/ 64 w 144"/>
              <a:gd name="T39" fmla="*/ 16 h 144"/>
              <a:gd name="T40" fmla="*/ 64 w 144"/>
              <a:gd name="T41" fmla="*/ 0 h 144"/>
              <a:gd name="T42" fmla="*/ 48 w 144"/>
              <a:gd name="T43" fmla="*/ 0 h 144"/>
              <a:gd name="T44" fmla="*/ 48 w 144"/>
              <a:gd name="T45" fmla="*/ 16 h 144"/>
              <a:gd name="T46" fmla="*/ 32 w 144"/>
              <a:gd name="T47" fmla="*/ 16 h 144"/>
              <a:gd name="T48" fmla="*/ 16 w 144"/>
              <a:gd name="T49" fmla="*/ 32 h 144"/>
              <a:gd name="T50" fmla="*/ 16 w 144"/>
              <a:gd name="T51" fmla="*/ 48 h 144"/>
              <a:gd name="T52" fmla="*/ 0 w 144"/>
              <a:gd name="T53" fmla="*/ 48 h 144"/>
              <a:gd name="T54" fmla="*/ 0 w 144"/>
              <a:gd name="T55" fmla="*/ 64 h 144"/>
              <a:gd name="T56" fmla="*/ 16 w 144"/>
              <a:gd name="T57" fmla="*/ 64 h 144"/>
              <a:gd name="T58" fmla="*/ 16 w 144"/>
              <a:gd name="T59" fmla="*/ 80 h 144"/>
              <a:gd name="T60" fmla="*/ 0 w 144"/>
              <a:gd name="T61" fmla="*/ 80 h 144"/>
              <a:gd name="T62" fmla="*/ 0 w 144"/>
              <a:gd name="T63" fmla="*/ 96 h 144"/>
              <a:gd name="T64" fmla="*/ 16 w 144"/>
              <a:gd name="T65" fmla="*/ 96 h 144"/>
              <a:gd name="T66" fmla="*/ 16 w 144"/>
              <a:gd name="T67" fmla="*/ 112 h 144"/>
              <a:gd name="T68" fmla="*/ 32 w 144"/>
              <a:gd name="T69" fmla="*/ 128 h 144"/>
              <a:gd name="T70" fmla="*/ 48 w 144"/>
              <a:gd name="T71" fmla="*/ 128 h 144"/>
              <a:gd name="T72" fmla="*/ 48 w 144"/>
              <a:gd name="T73" fmla="*/ 144 h 144"/>
              <a:gd name="T74" fmla="*/ 64 w 144"/>
              <a:gd name="T75" fmla="*/ 144 h 144"/>
              <a:gd name="T76" fmla="*/ 64 w 144"/>
              <a:gd name="T77" fmla="*/ 128 h 144"/>
              <a:gd name="T78" fmla="*/ 80 w 144"/>
              <a:gd name="T79" fmla="*/ 128 h 144"/>
              <a:gd name="T80" fmla="*/ 80 w 144"/>
              <a:gd name="T81" fmla="*/ 144 h 144"/>
              <a:gd name="T82" fmla="*/ 96 w 144"/>
              <a:gd name="T83" fmla="*/ 144 h 144"/>
              <a:gd name="T84" fmla="*/ 96 w 144"/>
              <a:gd name="T85" fmla="*/ 128 h 144"/>
              <a:gd name="T86" fmla="*/ 112 w 144"/>
              <a:gd name="T87" fmla="*/ 128 h 144"/>
              <a:gd name="T88" fmla="*/ 128 w 144"/>
              <a:gd name="T89" fmla="*/ 112 h 144"/>
              <a:gd name="T90" fmla="*/ 128 w 144"/>
              <a:gd name="T91" fmla="*/ 96 h 144"/>
              <a:gd name="T92" fmla="*/ 144 w 144"/>
              <a:gd name="T93" fmla="*/ 96 h 144"/>
              <a:gd name="T94" fmla="*/ 144 w 144"/>
              <a:gd name="T95" fmla="*/ 80 h 144"/>
              <a:gd name="T96" fmla="*/ 128 w 144"/>
              <a:gd name="T97" fmla="*/ 80 h 144"/>
              <a:gd name="T98" fmla="*/ 128 w 144"/>
              <a:gd name="T99" fmla="*/ 64 h 144"/>
              <a:gd name="T100" fmla="*/ 144 w 144"/>
              <a:gd name="T101" fmla="*/ 64 h 144"/>
              <a:gd name="T102" fmla="*/ 112 w 144"/>
              <a:gd name="T103" fmla="*/ 112 h 144"/>
              <a:gd name="T104" fmla="*/ 32 w 144"/>
              <a:gd name="T105" fmla="*/ 112 h 144"/>
              <a:gd name="T106" fmla="*/ 32 w 144"/>
              <a:gd name="T107" fmla="*/ 32 h 144"/>
              <a:gd name="T108" fmla="*/ 112 w 144"/>
              <a:gd name="T109" fmla="*/ 32 h 144"/>
              <a:gd name="T110" fmla="*/ 112 w 144"/>
              <a:gd name="T11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44">
                <a:moveTo>
                  <a:pt x="96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96"/>
                  <a:pt x="48" y="96"/>
                  <a:pt x="48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48"/>
                </a:lnTo>
                <a:close/>
                <a:moveTo>
                  <a:pt x="8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80"/>
                </a:lnTo>
                <a:close/>
                <a:moveTo>
                  <a:pt x="144" y="64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3"/>
                  <a:pt x="16" y="32"/>
                </a:cubicBezTo>
                <a:cubicBezTo>
                  <a:pt x="16" y="48"/>
                  <a:pt x="16" y="48"/>
                  <a:pt x="16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21"/>
                  <a:pt x="23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64"/>
                  <a:pt x="128" y="64"/>
                  <a:pt x="128" y="64"/>
                </a:cubicBezTo>
                <a:lnTo>
                  <a:pt x="144" y="64"/>
                </a:lnTo>
                <a:close/>
                <a:moveTo>
                  <a:pt x="11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32"/>
                  <a:pt x="32" y="32"/>
                  <a:pt x="3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164"/>
          <p:cNvSpPr>
            <a:spLocks noEditPoints="1"/>
          </p:cNvSpPr>
          <p:nvPr/>
        </p:nvSpPr>
        <p:spPr bwMode="auto">
          <a:xfrm>
            <a:off x="10918825" y="7729538"/>
            <a:ext cx="762000" cy="544513"/>
          </a:xfrm>
          <a:custGeom>
            <a:avLst/>
            <a:gdLst>
              <a:gd name="T0" fmla="*/ 160 w 192"/>
              <a:gd name="T1" fmla="*/ 120 h 136"/>
              <a:gd name="T2" fmla="*/ 160 w 192"/>
              <a:gd name="T3" fmla="*/ 112 h 136"/>
              <a:gd name="T4" fmla="*/ 176 w 192"/>
              <a:gd name="T5" fmla="*/ 96 h 136"/>
              <a:gd name="T6" fmla="*/ 176 w 192"/>
              <a:gd name="T7" fmla="*/ 16 h 136"/>
              <a:gd name="T8" fmla="*/ 160 w 192"/>
              <a:gd name="T9" fmla="*/ 0 h 136"/>
              <a:gd name="T10" fmla="*/ 32 w 192"/>
              <a:gd name="T11" fmla="*/ 0 h 136"/>
              <a:gd name="T12" fmla="*/ 16 w 192"/>
              <a:gd name="T13" fmla="*/ 16 h 136"/>
              <a:gd name="T14" fmla="*/ 16 w 192"/>
              <a:gd name="T15" fmla="*/ 96 h 136"/>
              <a:gd name="T16" fmla="*/ 32 w 192"/>
              <a:gd name="T17" fmla="*/ 112 h 136"/>
              <a:gd name="T18" fmla="*/ 32 w 192"/>
              <a:gd name="T19" fmla="*/ 120 h 136"/>
              <a:gd name="T20" fmla="*/ 0 w 192"/>
              <a:gd name="T21" fmla="*/ 120 h 136"/>
              <a:gd name="T22" fmla="*/ 0 w 192"/>
              <a:gd name="T23" fmla="*/ 136 h 136"/>
              <a:gd name="T24" fmla="*/ 192 w 192"/>
              <a:gd name="T25" fmla="*/ 136 h 136"/>
              <a:gd name="T26" fmla="*/ 192 w 192"/>
              <a:gd name="T27" fmla="*/ 120 h 136"/>
              <a:gd name="T28" fmla="*/ 160 w 192"/>
              <a:gd name="T29" fmla="*/ 120 h 136"/>
              <a:gd name="T30" fmla="*/ 32 w 192"/>
              <a:gd name="T31" fmla="*/ 16 h 136"/>
              <a:gd name="T32" fmla="*/ 160 w 192"/>
              <a:gd name="T33" fmla="*/ 16 h 136"/>
              <a:gd name="T34" fmla="*/ 160 w 192"/>
              <a:gd name="T35" fmla="*/ 96 h 136"/>
              <a:gd name="T36" fmla="*/ 32 w 192"/>
              <a:gd name="T37" fmla="*/ 96 h 136"/>
              <a:gd name="T38" fmla="*/ 32 w 192"/>
              <a:gd name="T39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2" h="136">
                <a:moveTo>
                  <a:pt x="160" y="120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6"/>
                  <a:pt x="0" y="136"/>
                  <a:pt x="0" y="136"/>
                </a:cubicBezTo>
                <a:cubicBezTo>
                  <a:pt x="192" y="136"/>
                  <a:pt x="192" y="136"/>
                  <a:pt x="192" y="136"/>
                </a:cubicBezTo>
                <a:cubicBezTo>
                  <a:pt x="192" y="120"/>
                  <a:pt x="192" y="120"/>
                  <a:pt x="192" y="120"/>
                </a:cubicBezTo>
                <a:lnTo>
                  <a:pt x="160" y="120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167"/>
          <p:cNvSpPr>
            <a:spLocks noEditPoints="1"/>
          </p:cNvSpPr>
          <p:nvPr/>
        </p:nvSpPr>
        <p:spPr bwMode="auto">
          <a:xfrm>
            <a:off x="8569325" y="7729538"/>
            <a:ext cx="762000" cy="544513"/>
          </a:xfrm>
          <a:custGeom>
            <a:avLst/>
            <a:gdLst>
              <a:gd name="T0" fmla="*/ 160 w 192"/>
              <a:gd name="T1" fmla="*/ 120 h 136"/>
              <a:gd name="T2" fmla="*/ 176 w 192"/>
              <a:gd name="T3" fmla="*/ 104 h 136"/>
              <a:gd name="T4" fmla="*/ 176 w 192"/>
              <a:gd name="T5" fmla="*/ 16 h 136"/>
              <a:gd name="T6" fmla="*/ 160 w 192"/>
              <a:gd name="T7" fmla="*/ 0 h 136"/>
              <a:gd name="T8" fmla="*/ 32 w 192"/>
              <a:gd name="T9" fmla="*/ 0 h 136"/>
              <a:gd name="T10" fmla="*/ 16 w 192"/>
              <a:gd name="T11" fmla="*/ 16 h 136"/>
              <a:gd name="T12" fmla="*/ 16 w 192"/>
              <a:gd name="T13" fmla="*/ 104 h 136"/>
              <a:gd name="T14" fmla="*/ 32 w 192"/>
              <a:gd name="T15" fmla="*/ 120 h 136"/>
              <a:gd name="T16" fmla="*/ 0 w 192"/>
              <a:gd name="T17" fmla="*/ 120 h 136"/>
              <a:gd name="T18" fmla="*/ 16 w 192"/>
              <a:gd name="T19" fmla="*/ 136 h 136"/>
              <a:gd name="T20" fmla="*/ 176 w 192"/>
              <a:gd name="T21" fmla="*/ 136 h 136"/>
              <a:gd name="T22" fmla="*/ 192 w 192"/>
              <a:gd name="T23" fmla="*/ 120 h 136"/>
              <a:gd name="T24" fmla="*/ 160 w 192"/>
              <a:gd name="T25" fmla="*/ 120 h 136"/>
              <a:gd name="T26" fmla="*/ 32 w 192"/>
              <a:gd name="T27" fmla="*/ 16 h 136"/>
              <a:gd name="T28" fmla="*/ 160 w 192"/>
              <a:gd name="T29" fmla="*/ 16 h 136"/>
              <a:gd name="T30" fmla="*/ 160 w 192"/>
              <a:gd name="T31" fmla="*/ 104 h 136"/>
              <a:gd name="T32" fmla="*/ 32 w 192"/>
              <a:gd name="T33" fmla="*/ 104 h 136"/>
              <a:gd name="T34" fmla="*/ 32 w 192"/>
              <a:gd name="T35" fmla="*/ 16 h 136"/>
              <a:gd name="T36" fmla="*/ 96 w 192"/>
              <a:gd name="T37" fmla="*/ 128 h 136"/>
              <a:gd name="T38" fmla="*/ 88 w 192"/>
              <a:gd name="T39" fmla="*/ 120 h 136"/>
              <a:gd name="T40" fmla="*/ 96 w 192"/>
              <a:gd name="T41" fmla="*/ 112 h 136"/>
              <a:gd name="T42" fmla="*/ 104 w 192"/>
              <a:gd name="T43" fmla="*/ 120 h 136"/>
              <a:gd name="T44" fmla="*/ 96 w 192"/>
              <a:gd name="T45" fmla="*/ 12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2" h="136">
                <a:moveTo>
                  <a:pt x="160" y="120"/>
                </a:moveTo>
                <a:cubicBezTo>
                  <a:pt x="169" y="120"/>
                  <a:pt x="176" y="113"/>
                  <a:pt x="176" y="10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3"/>
                  <a:pt x="23" y="120"/>
                  <a:pt x="32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85" y="136"/>
                  <a:pt x="192" y="129"/>
                  <a:pt x="192" y="120"/>
                </a:cubicBezTo>
                <a:lnTo>
                  <a:pt x="160" y="120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96" y="128"/>
                </a:moveTo>
                <a:cubicBezTo>
                  <a:pt x="92" y="128"/>
                  <a:pt x="88" y="124"/>
                  <a:pt x="88" y="120"/>
                </a:cubicBezTo>
                <a:cubicBezTo>
                  <a:pt x="88" y="116"/>
                  <a:pt x="92" y="112"/>
                  <a:pt x="96" y="112"/>
                </a:cubicBezTo>
                <a:cubicBezTo>
                  <a:pt x="100" y="112"/>
                  <a:pt x="104" y="116"/>
                  <a:pt x="104" y="120"/>
                </a:cubicBezTo>
                <a:cubicBezTo>
                  <a:pt x="104" y="124"/>
                  <a:pt x="100" y="128"/>
                  <a:pt x="96" y="1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170"/>
          <p:cNvSpPr>
            <a:spLocks noEditPoints="1"/>
          </p:cNvSpPr>
          <p:nvPr/>
        </p:nvSpPr>
        <p:spPr bwMode="auto">
          <a:xfrm>
            <a:off x="6219825" y="7729538"/>
            <a:ext cx="762000" cy="544513"/>
          </a:xfrm>
          <a:custGeom>
            <a:avLst/>
            <a:gdLst>
              <a:gd name="T0" fmla="*/ 440 w 480"/>
              <a:gd name="T1" fmla="*/ 302 h 343"/>
              <a:gd name="T2" fmla="*/ 440 w 480"/>
              <a:gd name="T3" fmla="*/ 0 h 343"/>
              <a:gd name="T4" fmla="*/ 40 w 480"/>
              <a:gd name="T5" fmla="*/ 0 h 343"/>
              <a:gd name="T6" fmla="*/ 40 w 480"/>
              <a:gd name="T7" fmla="*/ 302 h 343"/>
              <a:gd name="T8" fmla="*/ 0 w 480"/>
              <a:gd name="T9" fmla="*/ 302 h 343"/>
              <a:gd name="T10" fmla="*/ 0 w 480"/>
              <a:gd name="T11" fmla="*/ 343 h 343"/>
              <a:gd name="T12" fmla="*/ 480 w 480"/>
              <a:gd name="T13" fmla="*/ 343 h 343"/>
              <a:gd name="T14" fmla="*/ 480 w 480"/>
              <a:gd name="T15" fmla="*/ 302 h 343"/>
              <a:gd name="T16" fmla="*/ 440 w 480"/>
              <a:gd name="T17" fmla="*/ 302 h 343"/>
              <a:gd name="T18" fmla="*/ 280 w 480"/>
              <a:gd name="T19" fmla="*/ 302 h 343"/>
              <a:gd name="T20" fmla="*/ 200 w 480"/>
              <a:gd name="T21" fmla="*/ 302 h 343"/>
              <a:gd name="T22" fmla="*/ 200 w 480"/>
              <a:gd name="T23" fmla="*/ 282 h 343"/>
              <a:gd name="T24" fmla="*/ 280 w 480"/>
              <a:gd name="T25" fmla="*/ 282 h 343"/>
              <a:gd name="T26" fmla="*/ 280 w 480"/>
              <a:gd name="T27" fmla="*/ 302 h 343"/>
              <a:gd name="T28" fmla="*/ 400 w 480"/>
              <a:gd name="T29" fmla="*/ 242 h 343"/>
              <a:gd name="T30" fmla="*/ 80 w 480"/>
              <a:gd name="T31" fmla="*/ 242 h 343"/>
              <a:gd name="T32" fmla="*/ 80 w 480"/>
              <a:gd name="T33" fmla="*/ 40 h 343"/>
              <a:gd name="T34" fmla="*/ 400 w 480"/>
              <a:gd name="T35" fmla="*/ 40 h 343"/>
              <a:gd name="T36" fmla="*/ 400 w 480"/>
              <a:gd name="T37" fmla="*/ 24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343">
                <a:moveTo>
                  <a:pt x="440" y="302"/>
                </a:moveTo>
                <a:lnTo>
                  <a:pt x="440" y="0"/>
                </a:lnTo>
                <a:lnTo>
                  <a:pt x="40" y="0"/>
                </a:lnTo>
                <a:lnTo>
                  <a:pt x="40" y="302"/>
                </a:lnTo>
                <a:lnTo>
                  <a:pt x="0" y="302"/>
                </a:lnTo>
                <a:lnTo>
                  <a:pt x="0" y="343"/>
                </a:lnTo>
                <a:lnTo>
                  <a:pt x="480" y="343"/>
                </a:lnTo>
                <a:lnTo>
                  <a:pt x="480" y="302"/>
                </a:lnTo>
                <a:lnTo>
                  <a:pt x="440" y="302"/>
                </a:lnTo>
                <a:close/>
                <a:moveTo>
                  <a:pt x="280" y="302"/>
                </a:moveTo>
                <a:lnTo>
                  <a:pt x="200" y="302"/>
                </a:lnTo>
                <a:lnTo>
                  <a:pt x="200" y="282"/>
                </a:lnTo>
                <a:lnTo>
                  <a:pt x="280" y="282"/>
                </a:lnTo>
                <a:lnTo>
                  <a:pt x="280" y="302"/>
                </a:lnTo>
                <a:close/>
                <a:moveTo>
                  <a:pt x="400" y="242"/>
                </a:moveTo>
                <a:lnTo>
                  <a:pt x="80" y="242"/>
                </a:lnTo>
                <a:lnTo>
                  <a:pt x="80" y="40"/>
                </a:lnTo>
                <a:lnTo>
                  <a:pt x="400" y="40"/>
                </a:lnTo>
                <a:lnTo>
                  <a:pt x="400" y="24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173"/>
          <p:cNvSpPr>
            <a:spLocks noEditPoints="1"/>
          </p:cNvSpPr>
          <p:nvPr/>
        </p:nvSpPr>
        <p:spPr bwMode="auto">
          <a:xfrm>
            <a:off x="3870325" y="7743825"/>
            <a:ext cx="762000" cy="511175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32 w 192"/>
              <a:gd name="T27" fmla="*/ 16 h 128"/>
              <a:gd name="T28" fmla="*/ 160 w 192"/>
              <a:gd name="T29" fmla="*/ 16 h 128"/>
              <a:gd name="T30" fmla="*/ 160 w 192"/>
              <a:gd name="T31" fmla="*/ 96 h 128"/>
              <a:gd name="T32" fmla="*/ 32 w 192"/>
              <a:gd name="T33" fmla="*/ 96 h 128"/>
              <a:gd name="T34" fmla="*/ 32 w 192"/>
              <a:gd name="T3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176"/>
          <p:cNvSpPr>
            <a:spLocks noEditPoints="1"/>
          </p:cNvSpPr>
          <p:nvPr/>
        </p:nvSpPr>
        <p:spPr bwMode="auto">
          <a:xfrm>
            <a:off x="1627188" y="7624763"/>
            <a:ext cx="560388" cy="757238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98 w 112"/>
              <a:gd name="T15" fmla="*/ 72 h 152"/>
              <a:gd name="T16" fmla="*/ 56 w 112"/>
              <a:gd name="T17" fmla="*/ 113 h 152"/>
              <a:gd name="T18" fmla="*/ 14 w 112"/>
              <a:gd name="T19" fmla="*/ 72 h 152"/>
              <a:gd name="T20" fmla="*/ 0 w 112"/>
              <a:gd name="T21" fmla="*/ 72 h 152"/>
              <a:gd name="T22" fmla="*/ 48 w 112"/>
              <a:gd name="T23" fmla="*/ 126 h 152"/>
              <a:gd name="T24" fmla="*/ 48 w 112"/>
              <a:gd name="T25" fmla="*/ 152 h 152"/>
              <a:gd name="T26" fmla="*/ 64 w 112"/>
              <a:gd name="T27" fmla="*/ 152 h 152"/>
              <a:gd name="T28" fmla="*/ 64 w 112"/>
              <a:gd name="T29" fmla="*/ 126 h 152"/>
              <a:gd name="T30" fmla="*/ 112 w 112"/>
              <a:gd name="T31" fmla="*/ 72 h 152"/>
              <a:gd name="T32" fmla="*/ 98 w 112"/>
              <a:gd name="T3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179"/>
          <p:cNvSpPr>
            <a:spLocks noEditPoints="1"/>
          </p:cNvSpPr>
          <p:nvPr/>
        </p:nvSpPr>
        <p:spPr bwMode="auto">
          <a:xfrm>
            <a:off x="15625763" y="5753101"/>
            <a:ext cx="762000" cy="441325"/>
          </a:xfrm>
          <a:custGeom>
            <a:avLst/>
            <a:gdLst>
              <a:gd name="T0" fmla="*/ 243 w 480"/>
              <a:gd name="T1" fmla="*/ 32 h 278"/>
              <a:gd name="T2" fmla="*/ 323 w 480"/>
              <a:gd name="T3" fmla="*/ 116 h 278"/>
              <a:gd name="T4" fmla="*/ 0 w 480"/>
              <a:gd name="T5" fmla="*/ 116 h 278"/>
              <a:gd name="T6" fmla="*/ 0 w 480"/>
              <a:gd name="T7" fmla="*/ 162 h 278"/>
              <a:gd name="T8" fmla="*/ 323 w 480"/>
              <a:gd name="T9" fmla="*/ 162 h 278"/>
              <a:gd name="T10" fmla="*/ 243 w 480"/>
              <a:gd name="T11" fmla="*/ 246 h 278"/>
              <a:gd name="T12" fmla="*/ 274 w 480"/>
              <a:gd name="T13" fmla="*/ 278 h 278"/>
              <a:gd name="T14" fmla="*/ 411 w 480"/>
              <a:gd name="T15" fmla="*/ 139 h 278"/>
              <a:gd name="T16" fmla="*/ 274 w 480"/>
              <a:gd name="T17" fmla="*/ 0 h 278"/>
              <a:gd name="T18" fmla="*/ 243 w 480"/>
              <a:gd name="T19" fmla="*/ 32 h 278"/>
              <a:gd name="T20" fmla="*/ 434 w 480"/>
              <a:gd name="T21" fmla="*/ 0 h 278"/>
              <a:gd name="T22" fmla="*/ 434 w 480"/>
              <a:gd name="T23" fmla="*/ 278 h 278"/>
              <a:gd name="T24" fmla="*/ 480 w 480"/>
              <a:gd name="T25" fmla="*/ 278 h 278"/>
              <a:gd name="T26" fmla="*/ 480 w 480"/>
              <a:gd name="T27" fmla="*/ 0 h 278"/>
              <a:gd name="T28" fmla="*/ 434 w 480"/>
              <a:gd name="T29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278">
                <a:moveTo>
                  <a:pt x="243" y="32"/>
                </a:moveTo>
                <a:lnTo>
                  <a:pt x="323" y="116"/>
                </a:lnTo>
                <a:lnTo>
                  <a:pt x="0" y="116"/>
                </a:lnTo>
                <a:lnTo>
                  <a:pt x="0" y="162"/>
                </a:lnTo>
                <a:lnTo>
                  <a:pt x="323" y="162"/>
                </a:lnTo>
                <a:lnTo>
                  <a:pt x="243" y="246"/>
                </a:lnTo>
                <a:lnTo>
                  <a:pt x="274" y="278"/>
                </a:lnTo>
                <a:lnTo>
                  <a:pt x="411" y="139"/>
                </a:lnTo>
                <a:lnTo>
                  <a:pt x="274" y="0"/>
                </a:lnTo>
                <a:lnTo>
                  <a:pt x="243" y="32"/>
                </a:lnTo>
                <a:close/>
                <a:moveTo>
                  <a:pt x="434" y="0"/>
                </a:moveTo>
                <a:lnTo>
                  <a:pt x="434" y="278"/>
                </a:lnTo>
                <a:lnTo>
                  <a:pt x="480" y="278"/>
                </a:lnTo>
                <a:lnTo>
                  <a:pt x="480" y="0"/>
                </a:lnTo>
                <a:lnTo>
                  <a:pt x="43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182"/>
          <p:cNvSpPr>
            <a:spLocks/>
          </p:cNvSpPr>
          <p:nvPr/>
        </p:nvSpPr>
        <p:spPr bwMode="auto">
          <a:xfrm>
            <a:off x="13271500" y="5732463"/>
            <a:ext cx="757238" cy="482600"/>
          </a:xfrm>
          <a:custGeom>
            <a:avLst/>
            <a:gdLst>
              <a:gd name="T0" fmla="*/ 427 w 477"/>
              <a:gd name="T1" fmla="*/ 25 h 304"/>
              <a:gd name="T2" fmla="*/ 427 w 477"/>
              <a:gd name="T3" fmla="*/ 127 h 304"/>
              <a:gd name="T4" fmla="*/ 97 w 477"/>
              <a:gd name="T5" fmla="*/ 127 h 304"/>
              <a:gd name="T6" fmla="*/ 185 w 477"/>
              <a:gd name="T7" fmla="*/ 35 h 304"/>
              <a:gd name="T8" fmla="*/ 151 w 477"/>
              <a:gd name="T9" fmla="*/ 0 h 304"/>
              <a:gd name="T10" fmla="*/ 0 w 477"/>
              <a:gd name="T11" fmla="*/ 152 h 304"/>
              <a:gd name="T12" fmla="*/ 151 w 477"/>
              <a:gd name="T13" fmla="*/ 304 h 304"/>
              <a:gd name="T14" fmla="*/ 185 w 477"/>
              <a:gd name="T15" fmla="*/ 269 h 304"/>
              <a:gd name="T16" fmla="*/ 97 w 477"/>
              <a:gd name="T17" fmla="*/ 177 h 304"/>
              <a:gd name="T18" fmla="*/ 477 w 477"/>
              <a:gd name="T19" fmla="*/ 177 h 304"/>
              <a:gd name="T20" fmla="*/ 477 w 477"/>
              <a:gd name="T21" fmla="*/ 25 h 304"/>
              <a:gd name="T22" fmla="*/ 427 w 477"/>
              <a:gd name="T23" fmla="*/ 2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7" h="304">
                <a:moveTo>
                  <a:pt x="427" y="25"/>
                </a:moveTo>
                <a:lnTo>
                  <a:pt x="427" y="127"/>
                </a:lnTo>
                <a:lnTo>
                  <a:pt x="97" y="127"/>
                </a:lnTo>
                <a:lnTo>
                  <a:pt x="185" y="35"/>
                </a:lnTo>
                <a:lnTo>
                  <a:pt x="151" y="0"/>
                </a:lnTo>
                <a:lnTo>
                  <a:pt x="0" y="152"/>
                </a:lnTo>
                <a:lnTo>
                  <a:pt x="151" y="304"/>
                </a:lnTo>
                <a:lnTo>
                  <a:pt x="185" y="269"/>
                </a:lnTo>
                <a:lnTo>
                  <a:pt x="97" y="177"/>
                </a:lnTo>
                <a:lnTo>
                  <a:pt x="477" y="177"/>
                </a:lnTo>
                <a:lnTo>
                  <a:pt x="477" y="25"/>
                </a:lnTo>
                <a:lnTo>
                  <a:pt x="427" y="2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185"/>
          <p:cNvSpPr>
            <a:spLocks noEditPoints="1"/>
          </p:cNvSpPr>
          <p:nvPr/>
        </p:nvSpPr>
        <p:spPr bwMode="auto">
          <a:xfrm>
            <a:off x="10928350" y="5592763"/>
            <a:ext cx="754063" cy="752475"/>
          </a:xfrm>
          <a:custGeom>
            <a:avLst/>
            <a:gdLst>
              <a:gd name="T0" fmla="*/ 16 w 160"/>
              <a:gd name="T1" fmla="*/ 0 h 160"/>
              <a:gd name="T2" fmla="*/ 0 w 160"/>
              <a:gd name="T3" fmla="*/ 96 h 160"/>
              <a:gd name="T4" fmla="*/ 144 w 160"/>
              <a:gd name="T5" fmla="*/ 112 h 160"/>
              <a:gd name="T6" fmla="*/ 160 w 160"/>
              <a:gd name="T7" fmla="*/ 16 h 160"/>
              <a:gd name="T8" fmla="*/ 72 w 160"/>
              <a:gd name="T9" fmla="*/ 24 h 160"/>
              <a:gd name="T10" fmla="*/ 88 w 160"/>
              <a:gd name="T11" fmla="*/ 40 h 160"/>
              <a:gd name="T12" fmla="*/ 72 w 160"/>
              <a:gd name="T13" fmla="*/ 24 h 160"/>
              <a:gd name="T14" fmla="*/ 88 w 160"/>
              <a:gd name="T15" fmla="*/ 48 h 160"/>
              <a:gd name="T16" fmla="*/ 72 w 160"/>
              <a:gd name="T17" fmla="*/ 64 h 160"/>
              <a:gd name="T18" fmla="*/ 48 w 160"/>
              <a:gd name="T19" fmla="*/ 24 h 160"/>
              <a:gd name="T20" fmla="*/ 64 w 160"/>
              <a:gd name="T21" fmla="*/ 40 h 160"/>
              <a:gd name="T22" fmla="*/ 48 w 160"/>
              <a:gd name="T23" fmla="*/ 24 h 160"/>
              <a:gd name="T24" fmla="*/ 64 w 160"/>
              <a:gd name="T25" fmla="*/ 48 h 160"/>
              <a:gd name="T26" fmla="*/ 48 w 160"/>
              <a:gd name="T27" fmla="*/ 64 h 160"/>
              <a:gd name="T28" fmla="*/ 40 w 160"/>
              <a:gd name="T29" fmla="*/ 64 h 160"/>
              <a:gd name="T30" fmla="*/ 24 w 160"/>
              <a:gd name="T31" fmla="*/ 48 h 160"/>
              <a:gd name="T32" fmla="*/ 40 w 160"/>
              <a:gd name="T33" fmla="*/ 64 h 160"/>
              <a:gd name="T34" fmla="*/ 24 w 160"/>
              <a:gd name="T35" fmla="*/ 40 h 160"/>
              <a:gd name="T36" fmla="*/ 40 w 160"/>
              <a:gd name="T37" fmla="*/ 24 h 160"/>
              <a:gd name="T38" fmla="*/ 112 w 160"/>
              <a:gd name="T39" fmla="*/ 96 h 160"/>
              <a:gd name="T40" fmla="*/ 48 w 160"/>
              <a:gd name="T41" fmla="*/ 80 h 160"/>
              <a:gd name="T42" fmla="*/ 112 w 160"/>
              <a:gd name="T43" fmla="*/ 96 h 160"/>
              <a:gd name="T44" fmla="*/ 96 w 160"/>
              <a:gd name="T45" fmla="*/ 64 h 160"/>
              <a:gd name="T46" fmla="*/ 112 w 160"/>
              <a:gd name="T47" fmla="*/ 48 h 160"/>
              <a:gd name="T48" fmla="*/ 112 w 160"/>
              <a:gd name="T49" fmla="*/ 40 h 160"/>
              <a:gd name="T50" fmla="*/ 96 w 160"/>
              <a:gd name="T51" fmla="*/ 24 h 160"/>
              <a:gd name="T52" fmla="*/ 112 w 160"/>
              <a:gd name="T53" fmla="*/ 40 h 160"/>
              <a:gd name="T54" fmla="*/ 120 w 160"/>
              <a:gd name="T55" fmla="*/ 64 h 160"/>
              <a:gd name="T56" fmla="*/ 136 w 160"/>
              <a:gd name="T57" fmla="*/ 48 h 160"/>
              <a:gd name="T58" fmla="*/ 136 w 160"/>
              <a:gd name="T59" fmla="*/ 40 h 160"/>
              <a:gd name="T60" fmla="*/ 120 w 160"/>
              <a:gd name="T61" fmla="*/ 24 h 160"/>
              <a:gd name="T62" fmla="*/ 136 w 160"/>
              <a:gd name="T63" fmla="*/ 40 h 160"/>
              <a:gd name="T64" fmla="*/ 112 w 160"/>
              <a:gd name="T65" fmla="*/ 128 h 160"/>
              <a:gd name="T66" fmla="*/ 80 w 160"/>
              <a:gd name="T6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2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24"/>
                </a:lnTo>
                <a:close/>
                <a:moveTo>
                  <a:pt x="72" y="48"/>
                </a:moveTo>
                <a:cubicBezTo>
                  <a:pt x="88" y="48"/>
                  <a:pt x="88" y="48"/>
                  <a:pt x="88" y="48"/>
                </a:cubicBezTo>
                <a:cubicBezTo>
                  <a:pt x="88" y="64"/>
                  <a:pt x="88" y="64"/>
                  <a:pt x="88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48"/>
                </a:lnTo>
                <a:close/>
                <a:moveTo>
                  <a:pt x="48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lnTo>
                  <a:pt x="48" y="24"/>
                </a:lnTo>
                <a:close/>
                <a:moveTo>
                  <a:pt x="4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40" y="64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64"/>
                </a:lnTo>
                <a:close/>
                <a:moveTo>
                  <a:pt x="40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24"/>
                  <a:pt x="24" y="24"/>
                  <a:pt x="24" y="24"/>
                </a:cubicBezTo>
                <a:cubicBezTo>
                  <a:pt x="40" y="24"/>
                  <a:pt x="40" y="24"/>
                  <a:pt x="40" y="24"/>
                </a:cubicBezTo>
                <a:lnTo>
                  <a:pt x="40" y="40"/>
                </a:lnTo>
                <a:close/>
                <a:moveTo>
                  <a:pt x="112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12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24"/>
                  <a:pt x="96" y="24"/>
                  <a:pt x="96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40"/>
                </a:lnTo>
                <a:close/>
                <a:moveTo>
                  <a:pt x="136" y="64"/>
                </a:move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64"/>
                </a:lnTo>
                <a:close/>
                <a:moveTo>
                  <a:pt x="13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  <a:moveTo>
                  <a:pt x="80" y="160"/>
                </a:moveTo>
                <a:cubicBezTo>
                  <a:pt x="112" y="128"/>
                  <a:pt x="112" y="128"/>
                  <a:pt x="112" y="128"/>
                </a:cubicBezTo>
                <a:cubicBezTo>
                  <a:pt x="48" y="128"/>
                  <a:pt x="48" y="128"/>
                  <a:pt x="48" y="128"/>
                </a:cubicBezTo>
                <a:lnTo>
                  <a:pt x="80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188"/>
          <p:cNvSpPr>
            <a:spLocks noEditPoints="1"/>
          </p:cNvSpPr>
          <p:nvPr/>
        </p:nvSpPr>
        <p:spPr bwMode="auto">
          <a:xfrm>
            <a:off x="8575676" y="5595938"/>
            <a:ext cx="739775" cy="762000"/>
          </a:xfrm>
          <a:custGeom>
            <a:avLst/>
            <a:gdLst>
              <a:gd name="T0" fmla="*/ 233 w 466"/>
              <a:gd name="T1" fmla="*/ 107 h 480"/>
              <a:gd name="T2" fmla="*/ 413 w 466"/>
              <a:gd name="T3" fmla="*/ 286 h 480"/>
              <a:gd name="T4" fmla="*/ 466 w 466"/>
              <a:gd name="T5" fmla="*/ 233 h 480"/>
              <a:gd name="T6" fmla="*/ 233 w 466"/>
              <a:gd name="T7" fmla="*/ 0 h 480"/>
              <a:gd name="T8" fmla="*/ 0 w 466"/>
              <a:gd name="T9" fmla="*/ 233 h 480"/>
              <a:gd name="T10" fmla="*/ 54 w 466"/>
              <a:gd name="T11" fmla="*/ 286 h 480"/>
              <a:gd name="T12" fmla="*/ 233 w 466"/>
              <a:gd name="T13" fmla="*/ 107 h 480"/>
              <a:gd name="T14" fmla="*/ 0 w 466"/>
              <a:gd name="T15" fmla="*/ 480 h 480"/>
              <a:gd name="T16" fmla="*/ 466 w 466"/>
              <a:gd name="T17" fmla="*/ 480 h 480"/>
              <a:gd name="T18" fmla="*/ 466 w 466"/>
              <a:gd name="T19" fmla="*/ 402 h 480"/>
              <a:gd name="T20" fmla="*/ 0 w 466"/>
              <a:gd name="T21" fmla="*/ 402 h 480"/>
              <a:gd name="T22" fmla="*/ 0 w 466"/>
              <a:gd name="T23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6" h="480">
                <a:moveTo>
                  <a:pt x="233" y="107"/>
                </a:moveTo>
                <a:lnTo>
                  <a:pt x="413" y="286"/>
                </a:lnTo>
                <a:lnTo>
                  <a:pt x="466" y="233"/>
                </a:lnTo>
                <a:lnTo>
                  <a:pt x="233" y="0"/>
                </a:lnTo>
                <a:lnTo>
                  <a:pt x="0" y="233"/>
                </a:lnTo>
                <a:lnTo>
                  <a:pt x="54" y="286"/>
                </a:lnTo>
                <a:lnTo>
                  <a:pt x="233" y="107"/>
                </a:lnTo>
                <a:close/>
                <a:moveTo>
                  <a:pt x="0" y="480"/>
                </a:moveTo>
                <a:lnTo>
                  <a:pt x="466" y="480"/>
                </a:lnTo>
                <a:lnTo>
                  <a:pt x="466" y="402"/>
                </a:lnTo>
                <a:lnTo>
                  <a:pt x="0" y="402"/>
                </a:lnTo>
                <a:lnTo>
                  <a:pt x="0" y="4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191"/>
          <p:cNvSpPr>
            <a:spLocks/>
          </p:cNvSpPr>
          <p:nvPr/>
        </p:nvSpPr>
        <p:spPr bwMode="auto">
          <a:xfrm>
            <a:off x="6218238" y="5716588"/>
            <a:ext cx="762000" cy="514350"/>
          </a:xfrm>
          <a:custGeom>
            <a:avLst/>
            <a:gdLst>
              <a:gd name="T0" fmla="*/ 480 w 480"/>
              <a:gd name="T1" fmla="*/ 135 h 324"/>
              <a:gd name="T2" fmla="*/ 103 w 480"/>
              <a:gd name="T3" fmla="*/ 135 h 324"/>
              <a:gd name="T4" fmla="*/ 196 w 480"/>
              <a:gd name="T5" fmla="*/ 37 h 324"/>
              <a:gd name="T6" fmla="*/ 160 w 480"/>
              <a:gd name="T7" fmla="*/ 0 h 324"/>
              <a:gd name="T8" fmla="*/ 0 w 480"/>
              <a:gd name="T9" fmla="*/ 162 h 324"/>
              <a:gd name="T10" fmla="*/ 160 w 480"/>
              <a:gd name="T11" fmla="*/ 324 h 324"/>
              <a:gd name="T12" fmla="*/ 196 w 480"/>
              <a:gd name="T13" fmla="*/ 287 h 324"/>
              <a:gd name="T14" fmla="*/ 103 w 480"/>
              <a:gd name="T15" fmla="*/ 189 h 324"/>
              <a:gd name="T16" fmla="*/ 480 w 480"/>
              <a:gd name="T17" fmla="*/ 189 h 324"/>
              <a:gd name="T18" fmla="*/ 480 w 480"/>
              <a:gd name="T19" fmla="*/ 135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324">
                <a:moveTo>
                  <a:pt x="480" y="135"/>
                </a:moveTo>
                <a:lnTo>
                  <a:pt x="103" y="135"/>
                </a:lnTo>
                <a:lnTo>
                  <a:pt x="196" y="37"/>
                </a:lnTo>
                <a:lnTo>
                  <a:pt x="160" y="0"/>
                </a:lnTo>
                <a:lnTo>
                  <a:pt x="0" y="162"/>
                </a:lnTo>
                <a:lnTo>
                  <a:pt x="160" y="324"/>
                </a:lnTo>
                <a:lnTo>
                  <a:pt x="196" y="287"/>
                </a:lnTo>
                <a:lnTo>
                  <a:pt x="103" y="189"/>
                </a:lnTo>
                <a:lnTo>
                  <a:pt x="480" y="189"/>
                </a:lnTo>
                <a:lnTo>
                  <a:pt x="480" y="13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194"/>
          <p:cNvSpPr>
            <a:spLocks/>
          </p:cNvSpPr>
          <p:nvPr/>
        </p:nvSpPr>
        <p:spPr bwMode="auto">
          <a:xfrm>
            <a:off x="3865563" y="5730876"/>
            <a:ext cx="762000" cy="476250"/>
          </a:xfrm>
          <a:custGeom>
            <a:avLst/>
            <a:gdLst>
              <a:gd name="T0" fmla="*/ 55 w 480"/>
              <a:gd name="T1" fmla="*/ 300 h 300"/>
              <a:gd name="T2" fmla="*/ 240 w 480"/>
              <a:gd name="T3" fmla="*/ 117 h 300"/>
              <a:gd name="T4" fmla="*/ 425 w 480"/>
              <a:gd name="T5" fmla="*/ 300 h 300"/>
              <a:gd name="T6" fmla="*/ 480 w 480"/>
              <a:gd name="T7" fmla="*/ 244 h 300"/>
              <a:gd name="T8" fmla="*/ 240 w 480"/>
              <a:gd name="T9" fmla="*/ 0 h 300"/>
              <a:gd name="T10" fmla="*/ 0 w 480"/>
              <a:gd name="T11" fmla="*/ 244 h 300"/>
              <a:gd name="T12" fmla="*/ 55 w 480"/>
              <a:gd name="T13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0">
                <a:moveTo>
                  <a:pt x="55" y="300"/>
                </a:moveTo>
                <a:lnTo>
                  <a:pt x="240" y="117"/>
                </a:lnTo>
                <a:lnTo>
                  <a:pt x="425" y="300"/>
                </a:lnTo>
                <a:lnTo>
                  <a:pt x="480" y="244"/>
                </a:lnTo>
                <a:lnTo>
                  <a:pt x="240" y="0"/>
                </a:lnTo>
                <a:lnTo>
                  <a:pt x="0" y="244"/>
                </a:lnTo>
                <a:lnTo>
                  <a:pt x="55" y="30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197"/>
          <p:cNvSpPr>
            <a:spLocks/>
          </p:cNvSpPr>
          <p:nvPr/>
        </p:nvSpPr>
        <p:spPr bwMode="auto">
          <a:xfrm>
            <a:off x="1666876" y="5588000"/>
            <a:ext cx="476250" cy="762000"/>
          </a:xfrm>
          <a:custGeom>
            <a:avLst/>
            <a:gdLst>
              <a:gd name="T0" fmla="*/ 0 w 300"/>
              <a:gd name="T1" fmla="*/ 425 h 480"/>
              <a:gd name="T2" fmla="*/ 183 w 300"/>
              <a:gd name="T3" fmla="*/ 240 h 480"/>
              <a:gd name="T4" fmla="*/ 0 w 300"/>
              <a:gd name="T5" fmla="*/ 55 h 480"/>
              <a:gd name="T6" fmla="*/ 56 w 300"/>
              <a:gd name="T7" fmla="*/ 0 h 480"/>
              <a:gd name="T8" fmla="*/ 300 w 300"/>
              <a:gd name="T9" fmla="*/ 240 h 480"/>
              <a:gd name="T10" fmla="*/ 56 w 300"/>
              <a:gd name="T11" fmla="*/ 480 h 480"/>
              <a:gd name="T12" fmla="*/ 0 w 300"/>
              <a:gd name="T13" fmla="*/ 42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0" y="425"/>
                </a:moveTo>
                <a:lnTo>
                  <a:pt x="183" y="240"/>
                </a:lnTo>
                <a:lnTo>
                  <a:pt x="0" y="55"/>
                </a:lnTo>
                <a:lnTo>
                  <a:pt x="56" y="0"/>
                </a:lnTo>
                <a:lnTo>
                  <a:pt x="300" y="240"/>
                </a:lnTo>
                <a:lnTo>
                  <a:pt x="56" y="480"/>
                </a:lnTo>
                <a:lnTo>
                  <a:pt x="0" y="42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200"/>
          <p:cNvSpPr>
            <a:spLocks/>
          </p:cNvSpPr>
          <p:nvPr/>
        </p:nvSpPr>
        <p:spPr bwMode="auto">
          <a:xfrm>
            <a:off x="15759113" y="3548063"/>
            <a:ext cx="477838" cy="762000"/>
          </a:xfrm>
          <a:custGeom>
            <a:avLst/>
            <a:gdLst>
              <a:gd name="T0" fmla="*/ 301 w 301"/>
              <a:gd name="T1" fmla="*/ 425 h 480"/>
              <a:gd name="T2" fmla="*/ 117 w 301"/>
              <a:gd name="T3" fmla="*/ 240 h 480"/>
              <a:gd name="T4" fmla="*/ 301 w 301"/>
              <a:gd name="T5" fmla="*/ 55 h 480"/>
              <a:gd name="T6" fmla="*/ 245 w 301"/>
              <a:gd name="T7" fmla="*/ 0 h 480"/>
              <a:gd name="T8" fmla="*/ 0 w 301"/>
              <a:gd name="T9" fmla="*/ 240 h 480"/>
              <a:gd name="T10" fmla="*/ 245 w 301"/>
              <a:gd name="T11" fmla="*/ 480 h 480"/>
              <a:gd name="T12" fmla="*/ 301 w 301"/>
              <a:gd name="T13" fmla="*/ 42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425"/>
                </a:moveTo>
                <a:lnTo>
                  <a:pt x="117" y="240"/>
                </a:lnTo>
                <a:lnTo>
                  <a:pt x="301" y="55"/>
                </a:ln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203"/>
          <p:cNvSpPr>
            <a:spLocks/>
          </p:cNvSpPr>
          <p:nvPr/>
        </p:nvSpPr>
        <p:spPr bwMode="auto">
          <a:xfrm>
            <a:off x="13263563" y="3702051"/>
            <a:ext cx="762000" cy="477838"/>
          </a:xfrm>
          <a:custGeom>
            <a:avLst/>
            <a:gdLst>
              <a:gd name="T0" fmla="*/ 55 w 480"/>
              <a:gd name="T1" fmla="*/ 0 h 301"/>
              <a:gd name="T2" fmla="*/ 240 w 480"/>
              <a:gd name="T3" fmla="*/ 184 h 301"/>
              <a:gd name="T4" fmla="*/ 425 w 480"/>
              <a:gd name="T5" fmla="*/ 0 h 301"/>
              <a:gd name="T6" fmla="*/ 480 w 480"/>
              <a:gd name="T7" fmla="*/ 56 h 301"/>
              <a:gd name="T8" fmla="*/ 240 w 480"/>
              <a:gd name="T9" fmla="*/ 301 h 301"/>
              <a:gd name="T10" fmla="*/ 0 w 480"/>
              <a:gd name="T11" fmla="*/ 56 h 301"/>
              <a:gd name="T12" fmla="*/ 55 w 480"/>
              <a:gd name="T1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1">
                <a:moveTo>
                  <a:pt x="55" y="0"/>
                </a:moveTo>
                <a:lnTo>
                  <a:pt x="240" y="184"/>
                </a:lnTo>
                <a:lnTo>
                  <a:pt x="425" y="0"/>
                </a:lnTo>
                <a:lnTo>
                  <a:pt x="480" y="56"/>
                </a:lnTo>
                <a:lnTo>
                  <a:pt x="240" y="301"/>
                </a:lnTo>
                <a:lnTo>
                  <a:pt x="0" y="56"/>
                </a:lnTo>
                <a:lnTo>
                  <a:pt x="55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206"/>
          <p:cNvSpPr>
            <a:spLocks noEditPoints="1"/>
          </p:cNvSpPr>
          <p:nvPr/>
        </p:nvSpPr>
        <p:spPr bwMode="auto">
          <a:xfrm>
            <a:off x="10922000" y="3663951"/>
            <a:ext cx="766763" cy="541338"/>
          </a:xfrm>
          <a:custGeom>
            <a:avLst/>
            <a:gdLst>
              <a:gd name="T0" fmla="*/ 16 w 160"/>
              <a:gd name="T1" fmla="*/ 0 h 112"/>
              <a:gd name="T2" fmla="*/ 0 w 160"/>
              <a:gd name="T3" fmla="*/ 96 h 112"/>
              <a:gd name="T4" fmla="*/ 144 w 160"/>
              <a:gd name="T5" fmla="*/ 112 h 112"/>
              <a:gd name="T6" fmla="*/ 160 w 160"/>
              <a:gd name="T7" fmla="*/ 16 h 112"/>
              <a:gd name="T8" fmla="*/ 72 w 160"/>
              <a:gd name="T9" fmla="*/ 24 h 112"/>
              <a:gd name="T10" fmla="*/ 88 w 160"/>
              <a:gd name="T11" fmla="*/ 40 h 112"/>
              <a:gd name="T12" fmla="*/ 72 w 160"/>
              <a:gd name="T13" fmla="*/ 24 h 112"/>
              <a:gd name="T14" fmla="*/ 88 w 160"/>
              <a:gd name="T15" fmla="*/ 48 h 112"/>
              <a:gd name="T16" fmla="*/ 72 w 160"/>
              <a:gd name="T17" fmla="*/ 64 h 112"/>
              <a:gd name="T18" fmla="*/ 48 w 160"/>
              <a:gd name="T19" fmla="*/ 24 h 112"/>
              <a:gd name="T20" fmla="*/ 64 w 160"/>
              <a:gd name="T21" fmla="*/ 40 h 112"/>
              <a:gd name="T22" fmla="*/ 48 w 160"/>
              <a:gd name="T23" fmla="*/ 24 h 112"/>
              <a:gd name="T24" fmla="*/ 64 w 160"/>
              <a:gd name="T25" fmla="*/ 48 h 112"/>
              <a:gd name="T26" fmla="*/ 48 w 160"/>
              <a:gd name="T27" fmla="*/ 64 h 112"/>
              <a:gd name="T28" fmla="*/ 40 w 160"/>
              <a:gd name="T29" fmla="*/ 64 h 112"/>
              <a:gd name="T30" fmla="*/ 24 w 160"/>
              <a:gd name="T31" fmla="*/ 48 h 112"/>
              <a:gd name="T32" fmla="*/ 40 w 160"/>
              <a:gd name="T33" fmla="*/ 64 h 112"/>
              <a:gd name="T34" fmla="*/ 24 w 160"/>
              <a:gd name="T35" fmla="*/ 40 h 112"/>
              <a:gd name="T36" fmla="*/ 40 w 160"/>
              <a:gd name="T37" fmla="*/ 24 h 112"/>
              <a:gd name="T38" fmla="*/ 112 w 160"/>
              <a:gd name="T39" fmla="*/ 96 h 112"/>
              <a:gd name="T40" fmla="*/ 48 w 160"/>
              <a:gd name="T41" fmla="*/ 80 h 112"/>
              <a:gd name="T42" fmla="*/ 112 w 160"/>
              <a:gd name="T43" fmla="*/ 96 h 112"/>
              <a:gd name="T44" fmla="*/ 96 w 160"/>
              <a:gd name="T45" fmla="*/ 64 h 112"/>
              <a:gd name="T46" fmla="*/ 112 w 160"/>
              <a:gd name="T47" fmla="*/ 48 h 112"/>
              <a:gd name="T48" fmla="*/ 112 w 160"/>
              <a:gd name="T49" fmla="*/ 40 h 112"/>
              <a:gd name="T50" fmla="*/ 96 w 160"/>
              <a:gd name="T51" fmla="*/ 24 h 112"/>
              <a:gd name="T52" fmla="*/ 112 w 160"/>
              <a:gd name="T53" fmla="*/ 40 h 112"/>
              <a:gd name="T54" fmla="*/ 120 w 160"/>
              <a:gd name="T55" fmla="*/ 64 h 112"/>
              <a:gd name="T56" fmla="*/ 136 w 160"/>
              <a:gd name="T57" fmla="*/ 48 h 112"/>
              <a:gd name="T58" fmla="*/ 136 w 160"/>
              <a:gd name="T59" fmla="*/ 40 h 112"/>
              <a:gd name="T60" fmla="*/ 120 w 160"/>
              <a:gd name="T61" fmla="*/ 24 h 112"/>
              <a:gd name="T62" fmla="*/ 136 w 160"/>
              <a:gd name="T63" fmla="*/ 4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12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2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24"/>
                </a:lnTo>
                <a:close/>
                <a:moveTo>
                  <a:pt x="72" y="48"/>
                </a:moveTo>
                <a:cubicBezTo>
                  <a:pt x="88" y="48"/>
                  <a:pt x="88" y="48"/>
                  <a:pt x="88" y="48"/>
                </a:cubicBezTo>
                <a:cubicBezTo>
                  <a:pt x="88" y="64"/>
                  <a:pt x="88" y="64"/>
                  <a:pt x="88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48"/>
                </a:lnTo>
                <a:close/>
                <a:moveTo>
                  <a:pt x="48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lnTo>
                  <a:pt x="48" y="24"/>
                </a:lnTo>
                <a:close/>
                <a:moveTo>
                  <a:pt x="4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40" y="64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64"/>
                </a:lnTo>
                <a:close/>
                <a:moveTo>
                  <a:pt x="40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24"/>
                  <a:pt x="24" y="24"/>
                  <a:pt x="24" y="24"/>
                </a:cubicBezTo>
                <a:cubicBezTo>
                  <a:pt x="40" y="24"/>
                  <a:pt x="40" y="24"/>
                  <a:pt x="40" y="24"/>
                </a:cubicBezTo>
                <a:lnTo>
                  <a:pt x="40" y="40"/>
                </a:lnTo>
                <a:close/>
                <a:moveTo>
                  <a:pt x="112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12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24"/>
                  <a:pt x="96" y="24"/>
                  <a:pt x="96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40"/>
                </a:lnTo>
                <a:close/>
                <a:moveTo>
                  <a:pt x="136" y="64"/>
                </a:move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64"/>
                </a:lnTo>
                <a:close/>
                <a:moveTo>
                  <a:pt x="13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209"/>
          <p:cNvSpPr>
            <a:spLocks/>
          </p:cNvSpPr>
          <p:nvPr/>
        </p:nvSpPr>
        <p:spPr bwMode="auto">
          <a:xfrm>
            <a:off x="8637588" y="3556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72 h 176"/>
              <a:gd name="T4" fmla="*/ 0 w 144"/>
              <a:gd name="T5" fmla="*/ 128 h 176"/>
              <a:gd name="T6" fmla="*/ 24 w 144"/>
              <a:gd name="T7" fmla="*/ 152 h 176"/>
              <a:gd name="T8" fmla="*/ 48 w 144"/>
              <a:gd name="T9" fmla="*/ 152 h 176"/>
              <a:gd name="T10" fmla="*/ 48 w 144"/>
              <a:gd name="T11" fmla="*/ 88 h 176"/>
              <a:gd name="T12" fmla="*/ 16 w 144"/>
              <a:gd name="T13" fmla="*/ 88 h 176"/>
              <a:gd name="T14" fmla="*/ 16 w 144"/>
              <a:gd name="T15" fmla="*/ 72 h 176"/>
              <a:gd name="T16" fmla="*/ 72 w 144"/>
              <a:gd name="T17" fmla="*/ 16 h 176"/>
              <a:gd name="T18" fmla="*/ 128 w 144"/>
              <a:gd name="T19" fmla="*/ 72 h 176"/>
              <a:gd name="T20" fmla="*/ 128 w 144"/>
              <a:gd name="T21" fmla="*/ 88 h 176"/>
              <a:gd name="T22" fmla="*/ 96 w 144"/>
              <a:gd name="T23" fmla="*/ 88 h 176"/>
              <a:gd name="T24" fmla="*/ 96 w 144"/>
              <a:gd name="T25" fmla="*/ 152 h 176"/>
              <a:gd name="T26" fmla="*/ 128 w 144"/>
              <a:gd name="T27" fmla="*/ 152 h 176"/>
              <a:gd name="T28" fmla="*/ 128 w 144"/>
              <a:gd name="T29" fmla="*/ 160 h 176"/>
              <a:gd name="T30" fmla="*/ 72 w 144"/>
              <a:gd name="T31" fmla="*/ 160 h 176"/>
              <a:gd name="T32" fmla="*/ 72 w 144"/>
              <a:gd name="T33" fmla="*/ 176 h 176"/>
              <a:gd name="T34" fmla="*/ 120 w 144"/>
              <a:gd name="T35" fmla="*/ 176 h 176"/>
              <a:gd name="T36" fmla="*/ 144 w 144"/>
              <a:gd name="T37" fmla="*/ 152 h 176"/>
              <a:gd name="T38" fmla="*/ 144 w 144"/>
              <a:gd name="T39" fmla="*/ 72 h 176"/>
              <a:gd name="T40" fmla="*/ 72 w 144"/>
              <a:gd name="T4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1"/>
                  <a:pt x="11" y="152"/>
                  <a:pt x="24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88"/>
                  <a:pt x="48" y="88"/>
                  <a:pt x="4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41"/>
                  <a:pt x="41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33" y="176"/>
                  <a:pt x="144" y="165"/>
                  <a:pt x="144" y="152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212"/>
          <p:cNvSpPr>
            <a:spLocks/>
          </p:cNvSpPr>
          <p:nvPr/>
        </p:nvSpPr>
        <p:spPr bwMode="auto">
          <a:xfrm>
            <a:off x="6240463" y="3556000"/>
            <a:ext cx="717550" cy="757238"/>
          </a:xfrm>
          <a:custGeom>
            <a:avLst/>
            <a:gdLst>
              <a:gd name="T0" fmla="*/ 72 w 144"/>
              <a:gd name="T1" fmla="*/ 0 h 152"/>
              <a:gd name="T2" fmla="*/ 0 w 144"/>
              <a:gd name="T3" fmla="*/ 72 h 152"/>
              <a:gd name="T4" fmla="*/ 0 w 144"/>
              <a:gd name="T5" fmla="*/ 128 h 152"/>
              <a:gd name="T6" fmla="*/ 24 w 144"/>
              <a:gd name="T7" fmla="*/ 152 h 152"/>
              <a:gd name="T8" fmla="*/ 48 w 144"/>
              <a:gd name="T9" fmla="*/ 152 h 152"/>
              <a:gd name="T10" fmla="*/ 48 w 144"/>
              <a:gd name="T11" fmla="*/ 88 h 152"/>
              <a:gd name="T12" fmla="*/ 16 w 144"/>
              <a:gd name="T13" fmla="*/ 88 h 152"/>
              <a:gd name="T14" fmla="*/ 16 w 144"/>
              <a:gd name="T15" fmla="*/ 72 h 152"/>
              <a:gd name="T16" fmla="*/ 72 w 144"/>
              <a:gd name="T17" fmla="*/ 16 h 152"/>
              <a:gd name="T18" fmla="*/ 128 w 144"/>
              <a:gd name="T19" fmla="*/ 72 h 152"/>
              <a:gd name="T20" fmla="*/ 128 w 144"/>
              <a:gd name="T21" fmla="*/ 88 h 152"/>
              <a:gd name="T22" fmla="*/ 96 w 144"/>
              <a:gd name="T23" fmla="*/ 88 h 152"/>
              <a:gd name="T24" fmla="*/ 96 w 144"/>
              <a:gd name="T25" fmla="*/ 152 h 152"/>
              <a:gd name="T26" fmla="*/ 120 w 144"/>
              <a:gd name="T27" fmla="*/ 152 h 152"/>
              <a:gd name="T28" fmla="*/ 144 w 144"/>
              <a:gd name="T29" fmla="*/ 128 h 152"/>
              <a:gd name="T30" fmla="*/ 144 w 144"/>
              <a:gd name="T31" fmla="*/ 72 h 152"/>
              <a:gd name="T32" fmla="*/ 72 w 144"/>
              <a:gd name="T33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5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1"/>
                  <a:pt x="11" y="152"/>
                  <a:pt x="24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88"/>
                  <a:pt x="48" y="88"/>
                  <a:pt x="4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41"/>
                  <a:pt x="41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33" y="152"/>
                  <a:pt x="144" y="141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215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314 w 483"/>
              <a:gd name="T1" fmla="*/ 133 h 483"/>
              <a:gd name="T2" fmla="*/ 314 w 483"/>
              <a:gd name="T3" fmla="*/ 0 h 483"/>
              <a:gd name="T4" fmla="*/ 169 w 483"/>
              <a:gd name="T5" fmla="*/ 0 h 483"/>
              <a:gd name="T6" fmla="*/ 169 w 483"/>
              <a:gd name="T7" fmla="*/ 133 h 483"/>
              <a:gd name="T8" fmla="*/ 241 w 483"/>
              <a:gd name="T9" fmla="*/ 205 h 483"/>
              <a:gd name="T10" fmla="*/ 314 w 483"/>
              <a:gd name="T11" fmla="*/ 133 h 483"/>
              <a:gd name="T12" fmla="*/ 133 w 483"/>
              <a:gd name="T13" fmla="*/ 169 h 483"/>
              <a:gd name="T14" fmla="*/ 0 w 483"/>
              <a:gd name="T15" fmla="*/ 169 h 483"/>
              <a:gd name="T16" fmla="*/ 0 w 483"/>
              <a:gd name="T17" fmla="*/ 314 h 483"/>
              <a:gd name="T18" fmla="*/ 133 w 483"/>
              <a:gd name="T19" fmla="*/ 314 h 483"/>
              <a:gd name="T20" fmla="*/ 205 w 483"/>
              <a:gd name="T21" fmla="*/ 242 h 483"/>
              <a:gd name="T22" fmla="*/ 133 w 483"/>
              <a:gd name="T23" fmla="*/ 169 h 483"/>
              <a:gd name="T24" fmla="*/ 169 w 483"/>
              <a:gd name="T25" fmla="*/ 350 h 483"/>
              <a:gd name="T26" fmla="*/ 169 w 483"/>
              <a:gd name="T27" fmla="*/ 483 h 483"/>
              <a:gd name="T28" fmla="*/ 314 w 483"/>
              <a:gd name="T29" fmla="*/ 483 h 483"/>
              <a:gd name="T30" fmla="*/ 314 w 483"/>
              <a:gd name="T31" fmla="*/ 350 h 483"/>
              <a:gd name="T32" fmla="*/ 241 w 483"/>
              <a:gd name="T33" fmla="*/ 278 h 483"/>
              <a:gd name="T34" fmla="*/ 169 w 483"/>
              <a:gd name="T35" fmla="*/ 350 h 483"/>
              <a:gd name="T36" fmla="*/ 350 w 483"/>
              <a:gd name="T37" fmla="*/ 169 h 483"/>
              <a:gd name="T38" fmla="*/ 278 w 483"/>
              <a:gd name="T39" fmla="*/ 242 h 483"/>
              <a:gd name="T40" fmla="*/ 350 w 483"/>
              <a:gd name="T41" fmla="*/ 314 h 483"/>
              <a:gd name="T42" fmla="*/ 483 w 483"/>
              <a:gd name="T43" fmla="*/ 314 h 483"/>
              <a:gd name="T44" fmla="*/ 483 w 483"/>
              <a:gd name="T45" fmla="*/ 169 h 483"/>
              <a:gd name="T46" fmla="*/ 350 w 483"/>
              <a:gd name="T47" fmla="*/ 16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3" h="483">
                <a:moveTo>
                  <a:pt x="314" y="133"/>
                </a:moveTo>
                <a:lnTo>
                  <a:pt x="314" y="0"/>
                </a:lnTo>
                <a:lnTo>
                  <a:pt x="169" y="0"/>
                </a:lnTo>
                <a:lnTo>
                  <a:pt x="169" y="133"/>
                </a:lnTo>
                <a:lnTo>
                  <a:pt x="241" y="205"/>
                </a:lnTo>
                <a:lnTo>
                  <a:pt x="314" y="133"/>
                </a:lnTo>
                <a:close/>
                <a:moveTo>
                  <a:pt x="133" y="169"/>
                </a:moveTo>
                <a:lnTo>
                  <a:pt x="0" y="169"/>
                </a:lnTo>
                <a:lnTo>
                  <a:pt x="0" y="314"/>
                </a:lnTo>
                <a:lnTo>
                  <a:pt x="133" y="314"/>
                </a:lnTo>
                <a:lnTo>
                  <a:pt x="205" y="242"/>
                </a:lnTo>
                <a:lnTo>
                  <a:pt x="133" y="169"/>
                </a:lnTo>
                <a:close/>
                <a:moveTo>
                  <a:pt x="169" y="350"/>
                </a:moveTo>
                <a:lnTo>
                  <a:pt x="169" y="483"/>
                </a:lnTo>
                <a:lnTo>
                  <a:pt x="314" y="483"/>
                </a:lnTo>
                <a:lnTo>
                  <a:pt x="314" y="350"/>
                </a:lnTo>
                <a:lnTo>
                  <a:pt x="241" y="278"/>
                </a:lnTo>
                <a:lnTo>
                  <a:pt x="169" y="350"/>
                </a:lnTo>
                <a:close/>
                <a:moveTo>
                  <a:pt x="350" y="169"/>
                </a:moveTo>
                <a:lnTo>
                  <a:pt x="278" y="242"/>
                </a:lnTo>
                <a:lnTo>
                  <a:pt x="350" y="314"/>
                </a:lnTo>
                <a:lnTo>
                  <a:pt x="483" y="314"/>
                </a:lnTo>
                <a:lnTo>
                  <a:pt x="483" y="169"/>
                </a:lnTo>
                <a:lnTo>
                  <a:pt x="350" y="16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218"/>
          <p:cNvSpPr>
            <a:spLocks noEditPoints="1"/>
          </p:cNvSpPr>
          <p:nvPr/>
        </p:nvSpPr>
        <p:spPr bwMode="auto">
          <a:xfrm>
            <a:off x="1690688" y="3556000"/>
            <a:ext cx="419100" cy="757238"/>
          </a:xfrm>
          <a:custGeom>
            <a:avLst/>
            <a:gdLst>
              <a:gd name="T0" fmla="*/ 16 w 96"/>
              <a:gd name="T1" fmla="*/ 176 h 176"/>
              <a:gd name="T2" fmla="*/ 80 w 96"/>
              <a:gd name="T3" fmla="*/ 176 h 176"/>
              <a:gd name="T4" fmla="*/ 80 w 96"/>
              <a:gd name="T5" fmla="*/ 160 h 176"/>
              <a:gd name="T6" fmla="*/ 16 w 96"/>
              <a:gd name="T7" fmla="*/ 160 h 176"/>
              <a:gd name="T8" fmla="*/ 16 w 96"/>
              <a:gd name="T9" fmla="*/ 176 h 176"/>
              <a:gd name="T10" fmla="*/ 80 w 96"/>
              <a:gd name="T11" fmla="*/ 0 h 176"/>
              <a:gd name="T12" fmla="*/ 16 w 96"/>
              <a:gd name="T13" fmla="*/ 0 h 176"/>
              <a:gd name="T14" fmla="*/ 0 w 96"/>
              <a:gd name="T15" fmla="*/ 16 h 176"/>
              <a:gd name="T16" fmla="*/ 0 w 96"/>
              <a:gd name="T17" fmla="*/ 128 h 176"/>
              <a:gd name="T18" fmla="*/ 16 w 96"/>
              <a:gd name="T19" fmla="*/ 144 h 176"/>
              <a:gd name="T20" fmla="*/ 80 w 96"/>
              <a:gd name="T21" fmla="*/ 144 h 176"/>
              <a:gd name="T22" fmla="*/ 96 w 96"/>
              <a:gd name="T23" fmla="*/ 128 h 176"/>
              <a:gd name="T24" fmla="*/ 96 w 96"/>
              <a:gd name="T25" fmla="*/ 16 h 176"/>
              <a:gd name="T26" fmla="*/ 80 w 96"/>
              <a:gd name="T27" fmla="*/ 0 h 176"/>
              <a:gd name="T28" fmla="*/ 80 w 96"/>
              <a:gd name="T29" fmla="*/ 112 h 176"/>
              <a:gd name="T30" fmla="*/ 16 w 96"/>
              <a:gd name="T31" fmla="*/ 112 h 176"/>
              <a:gd name="T32" fmla="*/ 16 w 96"/>
              <a:gd name="T33" fmla="*/ 32 h 176"/>
              <a:gd name="T34" fmla="*/ 80 w 96"/>
              <a:gd name="T35" fmla="*/ 32 h 176"/>
              <a:gd name="T36" fmla="*/ 80 w 96"/>
              <a:gd name="T3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176">
                <a:moveTo>
                  <a:pt x="16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76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9" y="144"/>
                  <a:pt x="96" y="137"/>
                  <a:pt x="96" y="128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close/>
                <a:moveTo>
                  <a:pt x="8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221"/>
          <p:cNvSpPr>
            <a:spLocks noEditPoints="1"/>
          </p:cNvSpPr>
          <p:nvPr/>
        </p:nvSpPr>
        <p:spPr bwMode="auto">
          <a:xfrm>
            <a:off x="15625763" y="1590675"/>
            <a:ext cx="757238" cy="554038"/>
          </a:xfrm>
          <a:custGeom>
            <a:avLst/>
            <a:gdLst>
              <a:gd name="T0" fmla="*/ 16 w 176"/>
              <a:gd name="T1" fmla="*/ 16 h 128"/>
              <a:gd name="T2" fmla="*/ 160 w 176"/>
              <a:gd name="T3" fmla="*/ 16 h 128"/>
              <a:gd name="T4" fmla="*/ 160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12 h 128"/>
              <a:gd name="T12" fmla="*/ 16 w 176"/>
              <a:gd name="T13" fmla="*/ 128 h 128"/>
              <a:gd name="T14" fmla="*/ 48 w 176"/>
              <a:gd name="T15" fmla="*/ 128 h 128"/>
              <a:gd name="T16" fmla="*/ 48 w 176"/>
              <a:gd name="T17" fmla="*/ 112 h 128"/>
              <a:gd name="T18" fmla="*/ 16 w 176"/>
              <a:gd name="T19" fmla="*/ 112 h 128"/>
              <a:gd name="T20" fmla="*/ 16 w 176"/>
              <a:gd name="T21" fmla="*/ 16 h 128"/>
              <a:gd name="T22" fmla="*/ 96 w 176"/>
              <a:gd name="T23" fmla="*/ 64 h 128"/>
              <a:gd name="T24" fmla="*/ 64 w 176"/>
              <a:gd name="T25" fmla="*/ 64 h 128"/>
              <a:gd name="T26" fmla="*/ 64 w 176"/>
              <a:gd name="T27" fmla="*/ 78 h 128"/>
              <a:gd name="T28" fmla="*/ 56 w 176"/>
              <a:gd name="T29" fmla="*/ 96 h 128"/>
              <a:gd name="T30" fmla="*/ 64 w 176"/>
              <a:gd name="T31" fmla="*/ 114 h 128"/>
              <a:gd name="T32" fmla="*/ 64 w 176"/>
              <a:gd name="T33" fmla="*/ 128 h 128"/>
              <a:gd name="T34" fmla="*/ 96 w 176"/>
              <a:gd name="T35" fmla="*/ 128 h 128"/>
              <a:gd name="T36" fmla="*/ 96 w 176"/>
              <a:gd name="T37" fmla="*/ 114 h 128"/>
              <a:gd name="T38" fmla="*/ 104 w 176"/>
              <a:gd name="T39" fmla="*/ 96 h 128"/>
              <a:gd name="T40" fmla="*/ 96 w 176"/>
              <a:gd name="T41" fmla="*/ 78 h 128"/>
              <a:gd name="T42" fmla="*/ 96 w 176"/>
              <a:gd name="T43" fmla="*/ 64 h 128"/>
              <a:gd name="T44" fmla="*/ 80 w 176"/>
              <a:gd name="T45" fmla="*/ 108 h 128"/>
              <a:gd name="T46" fmla="*/ 68 w 176"/>
              <a:gd name="T47" fmla="*/ 96 h 128"/>
              <a:gd name="T48" fmla="*/ 80 w 176"/>
              <a:gd name="T49" fmla="*/ 84 h 128"/>
              <a:gd name="T50" fmla="*/ 92 w 176"/>
              <a:gd name="T51" fmla="*/ 96 h 128"/>
              <a:gd name="T52" fmla="*/ 80 w 176"/>
              <a:gd name="T53" fmla="*/ 108 h 128"/>
              <a:gd name="T54" fmla="*/ 168 w 176"/>
              <a:gd name="T55" fmla="*/ 32 h 128"/>
              <a:gd name="T56" fmla="*/ 120 w 176"/>
              <a:gd name="T57" fmla="*/ 32 h 128"/>
              <a:gd name="T58" fmla="*/ 112 w 176"/>
              <a:gd name="T59" fmla="*/ 40 h 128"/>
              <a:gd name="T60" fmla="*/ 112 w 176"/>
              <a:gd name="T61" fmla="*/ 120 h 128"/>
              <a:gd name="T62" fmla="*/ 120 w 176"/>
              <a:gd name="T63" fmla="*/ 128 h 128"/>
              <a:gd name="T64" fmla="*/ 168 w 176"/>
              <a:gd name="T65" fmla="*/ 128 h 128"/>
              <a:gd name="T66" fmla="*/ 176 w 176"/>
              <a:gd name="T67" fmla="*/ 120 h 128"/>
              <a:gd name="T68" fmla="*/ 176 w 176"/>
              <a:gd name="T69" fmla="*/ 40 h 128"/>
              <a:gd name="T70" fmla="*/ 168 w 176"/>
              <a:gd name="T71" fmla="*/ 32 h 128"/>
              <a:gd name="T72" fmla="*/ 160 w 176"/>
              <a:gd name="T73" fmla="*/ 112 h 128"/>
              <a:gd name="T74" fmla="*/ 128 w 176"/>
              <a:gd name="T75" fmla="*/ 112 h 128"/>
              <a:gd name="T76" fmla="*/ 128 w 176"/>
              <a:gd name="T77" fmla="*/ 48 h 128"/>
              <a:gd name="T78" fmla="*/ 160 w 176"/>
              <a:gd name="T79" fmla="*/ 48 h 128"/>
              <a:gd name="T80" fmla="*/ 160 w 176"/>
              <a:gd name="T8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28"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0"/>
                  <a:pt x="160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lnTo>
                  <a:pt x="16" y="16"/>
                </a:lnTo>
                <a:close/>
                <a:moveTo>
                  <a:pt x="9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8"/>
                  <a:pt x="64" y="78"/>
                  <a:pt x="64" y="78"/>
                </a:cubicBezTo>
                <a:cubicBezTo>
                  <a:pt x="59" y="83"/>
                  <a:pt x="56" y="89"/>
                  <a:pt x="56" y="96"/>
                </a:cubicBezTo>
                <a:cubicBezTo>
                  <a:pt x="56" y="103"/>
                  <a:pt x="59" y="109"/>
                  <a:pt x="64" y="11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101" y="109"/>
                  <a:pt x="104" y="103"/>
                  <a:pt x="104" y="96"/>
                </a:cubicBezTo>
                <a:cubicBezTo>
                  <a:pt x="104" y="89"/>
                  <a:pt x="101" y="83"/>
                  <a:pt x="96" y="78"/>
                </a:cubicBezTo>
                <a:lnTo>
                  <a:pt x="96" y="64"/>
                </a:lnTo>
                <a:close/>
                <a:moveTo>
                  <a:pt x="80" y="108"/>
                </a:moveTo>
                <a:cubicBezTo>
                  <a:pt x="73" y="108"/>
                  <a:pt x="68" y="103"/>
                  <a:pt x="68" y="96"/>
                </a:cubicBezTo>
                <a:cubicBezTo>
                  <a:pt x="68" y="89"/>
                  <a:pt x="73" y="84"/>
                  <a:pt x="80" y="84"/>
                </a:cubicBezTo>
                <a:cubicBezTo>
                  <a:pt x="87" y="84"/>
                  <a:pt x="92" y="89"/>
                  <a:pt x="92" y="96"/>
                </a:cubicBezTo>
                <a:cubicBezTo>
                  <a:pt x="92" y="103"/>
                  <a:pt x="87" y="108"/>
                  <a:pt x="80" y="108"/>
                </a:cubicBezTo>
                <a:close/>
                <a:moveTo>
                  <a:pt x="168" y="32"/>
                </a:moveTo>
                <a:cubicBezTo>
                  <a:pt x="120" y="32"/>
                  <a:pt x="120" y="32"/>
                  <a:pt x="120" y="32"/>
                </a:cubicBezTo>
                <a:cubicBezTo>
                  <a:pt x="116" y="32"/>
                  <a:pt x="112" y="36"/>
                  <a:pt x="112" y="4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24"/>
                  <a:pt x="116" y="128"/>
                  <a:pt x="12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close/>
                <a:moveTo>
                  <a:pt x="160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224"/>
          <p:cNvSpPr>
            <a:spLocks noEditPoints="1"/>
          </p:cNvSpPr>
          <p:nvPr/>
        </p:nvSpPr>
        <p:spPr bwMode="auto">
          <a:xfrm>
            <a:off x="13271500" y="1528763"/>
            <a:ext cx="766763" cy="692150"/>
          </a:xfrm>
          <a:custGeom>
            <a:avLst/>
            <a:gdLst>
              <a:gd name="T0" fmla="*/ 160 w 160"/>
              <a:gd name="T1" fmla="*/ 48 h 144"/>
              <a:gd name="T2" fmla="*/ 160 w 160"/>
              <a:gd name="T3" fmla="*/ 32 h 144"/>
              <a:gd name="T4" fmla="*/ 144 w 160"/>
              <a:gd name="T5" fmla="*/ 32 h 144"/>
              <a:gd name="T6" fmla="*/ 144 w 160"/>
              <a:gd name="T7" fmla="*/ 16 h 144"/>
              <a:gd name="T8" fmla="*/ 128 w 160"/>
              <a:gd name="T9" fmla="*/ 0 h 144"/>
              <a:gd name="T10" fmla="*/ 16 w 160"/>
              <a:gd name="T11" fmla="*/ 0 h 144"/>
              <a:gd name="T12" fmla="*/ 0 w 160"/>
              <a:gd name="T13" fmla="*/ 16 h 144"/>
              <a:gd name="T14" fmla="*/ 0 w 160"/>
              <a:gd name="T15" fmla="*/ 128 h 144"/>
              <a:gd name="T16" fmla="*/ 16 w 160"/>
              <a:gd name="T17" fmla="*/ 144 h 144"/>
              <a:gd name="T18" fmla="*/ 128 w 160"/>
              <a:gd name="T19" fmla="*/ 144 h 144"/>
              <a:gd name="T20" fmla="*/ 144 w 160"/>
              <a:gd name="T21" fmla="*/ 128 h 144"/>
              <a:gd name="T22" fmla="*/ 144 w 160"/>
              <a:gd name="T23" fmla="*/ 112 h 144"/>
              <a:gd name="T24" fmla="*/ 160 w 160"/>
              <a:gd name="T25" fmla="*/ 112 h 144"/>
              <a:gd name="T26" fmla="*/ 160 w 160"/>
              <a:gd name="T27" fmla="*/ 96 h 144"/>
              <a:gd name="T28" fmla="*/ 144 w 160"/>
              <a:gd name="T29" fmla="*/ 96 h 144"/>
              <a:gd name="T30" fmla="*/ 144 w 160"/>
              <a:gd name="T31" fmla="*/ 80 h 144"/>
              <a:gd name="T32" fmla="*/ 160 w 160"/>
              <a:gd name="T33" fmla="*/ 80 h 144"/>
              <a:gd name="T34" fmla="*/ 160 w 160"/>
              <a:gd name="T35" fmla="*/ 64 h 144"/>
              <a:gd name="T36" fmla="*/ 144 w 160"/>
              <a:gd name="T37" fmla="*/ 64 h 144"/>
              <a:gd name="T38" fmla="*/ 144 w 160"/>
              <a:gd name="T39" fmla="*/ 48 h 144"/>
              <a:gd name="T40" fmla="*/ 160 w 160"/>
              <a:gd name="T41" fmla="*/ 48 h 144"/>
              <a:gd name="T42" fmla="*/ 128 w 160"/>
              <a:gd name="T43" fmla="*/ 128 h 144"/>
              <a:gd name="T44" fmla="*/ 16 w 160"/>
              <a:gd name="T45" fmla="*/ 128 h 144"/>
              <a:gd name="T46" fmla="*/ 16 w 160"/>
              <a:gd name="T47" fmla="*/ 16 h 144"/>
              <a:gd name="T48" fmla="*/ 128 w 160"/>
              <a:gd name="T49" fmla="*/ 16 h 144"/>
              <a:gd name="T50" fmla="*/ 128 w 160"/>
              <a:gd name="T51" fmla="*/ 128 h 144"/>
              <a:gd name="T52" fmla="*/ 32 w 160"/>
              <a:gd name="T53" fmla="*/ 80 h 144"/>
              <a:gd name="T54" fmla="*/ 72 w 160"/>
              <a:gd name="T55" fmla="*/ 80 h 144"/>
              <a:gd name="T56" fmla="*/ 72 w 160"/>
              <a:gd name="T57" fmla="*/ 112 h 144"/>
              <a:gd name="T58" fmla="*/ 32 w 160"/>
              <a:gd name="T59" fmla="*/ 112 h 144"/>
              <a:gd name="T60" fmla="*/ 32 w 160"/>
              <a:gd name="T61" fmla="*/ 80 h 144"/>
              <a:gd name="T62" fmla="*/ 80 w 160"/>
              <a:gd name="T63" fmla="*/ 32 h 144"/>
              <a:gd name="T64" fmla="*/ 112 w 160"/>
              <a:gd name="T65" fmla="*/ 32 h 144"/>
              <a:gd name="T66" fmla="*/ 112 w 160"/>
              <a:gd name="T67" fmla="*/ 56 h 144"/>
              <a:gd name="T68" fmla="*/ 80 w 160"/>
              <a:gd name="T69" fmla="*/ 56 h 144"/>
              <a:gd name="T70" fmla="*/ 80 w 160"/>
              <a:gd name="T71" fmla="*/ 32 h 144"/>
              <a:gd name="T72" fmla="*/ 32 w 160"/>
              <a:gd name="T73" fmla="*/ 32 h 144"/>
              <a:gd name="T74" fmla="*/ 72 w 160"/>
              <a:gd name="T75" fmla="*/ 32 h 144"/>
              <a:gd name="T76" fmla="*/ 72 w 160"/>
              <a:gd name="T77" fmla="*/ 72 h 144"/>
              <a:gd name="T78" fmla="*/ 32 w 160"/>
              <a:gd name="T79" fmla="*/ 72 h 144"/>
              <a:gd name="T80" fmla="*/ 32 w 160"/>
              <a:gd name="T81" fmla="*/ 32 h 144"/>
              <a:gd name="T82" fmla="*/ 80 w 160"/>
              <a:gd name="T83" fmla="*/ 64 h 144"/>
              <a:gd name="T84" fmla="*/ 112 w 160"/>
              <a:gd name="T85" fmla="*/ 64 h 144"/>
              <a:gd name="T86" fmla="*/ 112 w 160"/>
              <a:gd name="T87" fmla="*/ 112 h 144"/>
              <a:gd name="T88" fmla="*/ 80 w 160"/>
              <a:gd name="T89" fmla="*/ 112 h 144"/>
              <a:gd name="T90" fmla="*/ 80 w 160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44">
                <a:moveTo>
                  <a:pt x="160" y="48"/>
                </a:moveTo>
                <a:cubicBezTo>
                  <a:pt x="160" y="32"/>
                  <a:pt x="160" y="32"/>
                  <a:pt x="160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lnTo>
                  <a:pt x="160" y="48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32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80"/>
                </a:lnTo>
                <a:close/>
                <a:moveTo>
                  <a:pt x="80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32"/>
                </a:lnTo>
                <a:close/>
                <a:moveTo>
                  <a:pt x="32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2" y="72"/>
                  <a:pt x="72" y="72"/>
                  <a:pt x="72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32"/>
                </a:lnTo>
                <a:close/>
                <a:moveTo>
                  <a:pt x="80" y="64"/>
                </a:moveTo>
                <a:cubicBezTo>
                  <a:pt x="112" y="64"/>
                  <a:pt x="112" y="64"/>
                  <a:pt x="112" y="6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227"/>
          <p:cNvSpPr>
            <a:spLocks noEditPoints="1"/>
          </p:cNvSpPr>
          <p:nvPr/>
        </p:nvSpPr>
        <p:spPr bwMode="auto">
          <a:xfrm>
            <a:off x="10926763" y="1522413"/>
            <a:ext cx="757238" cy="690563"/>
          </a:xfrm>
          <a:custGeom>
            <a:avLst/>
            <a:gdLst>
              <a:gd name="T0" fmla="*/ 160 w 176"/>
              <a:gd name="T1" fmla="*/ 0 h 160"/>
              <a:gd name="T2" fmla="*/ 16 w 176"/>
              <a:gd name="T3" fmla="*/ 0 h 160"/>
              <a:gd name="T4" fmla="*/ 0 w 176"/>
              <a:gd name="T5" fmla="*/ 16 h 160"/>
              <a:gd name="T6" fmla="*/ 0 w 176"/>
              <a:gd name="T7" fmla="*/ 112 h 160"/>
              <a:gd name="T8" fmla="*/ 16 w 176"/>
              <a:gd name="T9" fmla="*/ 128 h 160"/>
              <a:gd name="T10" fmla="*/ 72 w 176"/>
              <a:gd name="T11" fmla="*/ 128 h 160"/>
              <a:gd name="T12" fmla="*/ 72 w 176"/>
              <a:gd name="T13" fmla="*/ 144 h 160"/>
              <a:gd name="T14" fmla="*/ 56 w 176"/>
              <a:gd name="T15" fmla="*/ 144 h 160"/>
              <a:gd name="T16" fmla="*/ 56 w 176"/>
              <a:gd name="T17" fmla="*/ 160 h 160"/>
              <a:gd name="T18" fmla="*/ 120 w 176"/>
              <a:gd name="T19" fmla="*/ 160 h 160"/>
              <a:gd name="T20" fmla="*/ 120 w 176"/>
              <a:gd name="T21" fmla="*/ 144 h 160"/>
              <a:gd name="T22" fmla="*/ 104 w 176"/>
              <a:gd name="T23" fmla="*/ 144 h 160"/>
              <a:gd name="T24" fmla="*/ 104 w 176"/>
              <a:gd name="T25" fmla="*/ 128 h 160"/>
              <a:gd name="T26" fmla="*/ 160 w 176"/>
              <a:gd name="T27" fmla="*/ 128 h 160"/>
              <a:gd name="T28" fmla="*/ 176 w 176"/>
              <a:gd name="T29" fmla="*/ 112 h 160"/>
              <a:gd name="T30" fmla="*/ 176 w 176"/>
              <a:gd name="T31" fmla="*/ 16 h 160"/>
              <a:gd name="T32" fmla="*/ 160 w 176"/>
              <a:gd name="T33" fmla="*/ 0 h 160"/>
              <a:gd name="T34" fmla="*/ 160 w 176"/>
              <a:gd name="T35" fmla="*/ 112 h 160"/>
              <a:gd name="T36" fmla="*/ 16 w 176"/>
              <a:gd name="T37" fmla="*/ 112 h 160"/>
              <a:gd name="T38" fmla="*/ 16 w 176"/>
              <a:gd name="T39" fmla="*/ 16 h 160"/>
              <a:gd name="T40" fmla="*/ 160 w 176"/>
              <a:gd name="T41" fmla="*/ 16 h 160"/>
              <a:gd name="T42" fmla="*/ 160 w 176"/>
              <a:gd name="T4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60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230"/>
          <p:cNvSpPr>
            <a:spLocks noEditPoints="1"/>
          </p:cNvSpPr>
          <p:nvPr/>
        </p:nvSpPr>
        <p:spPr bwMode="auto">
          <a:xfrm>
            <a:off x="8577263" y="1522413"/>
            <a:ext cx="757238" cy="690563"/>
          </a:xfrm>
          <a:custGeom>
            <a:avLst/>
            <a:gdLst>
              <a:gd name="T0" fmla="*/ 160 w 176"/>
              <a:gd name="T1" fmla="*/ 0 h 160"/>
              <a:gd name="T2" fmla="*/ 16 w 176"/>
              <a:gd name="T3" fmla="*/ 0 h 160"/>
              <a:gd name="T4" fmla="*/ 0 w 176"/>
              <a:gd name="T5" fmla="*/ 16 h 160"/>
              <a:gd name="T6" fmla="*/ 0 w 176"/>
              <a:gd name="T7" fmla="*/ 112 h 160"/>
              <a:gd name="T8" fmla="*/ 16 w 176"/>
              <a:gd name="T9" fmla="*/ 128 h 160"/>
              <a:gd name="T10" fmla="*/ 72 w 176"/>
              <a:gd name="T11" fmla="*/ 128 h 160"/>
              <a:gd name="T12" fmla="*/ 56 w 176"/>
              <a:gd name="T13" fmla="*/ 152 h 160"/>
              <a:gd name="T14" fmla="*/ 56 w 176"/>
              <a:gd name="T15" fmla="*/ 160 h 160"/>
              <a:gd name="T16" fmla="*/ 120 w 176"/>
              <a:gd name="T17" fmla="*/ 160 h 160"/>
              <a:gd name="T18" fmla="*/ 120 w 176"/>
              <a:gd name="T19" fmla="*/ 152 h 160"/>
              <a:gd name="T20" fmla="*/ 104 w 176"/>
              <a:gd name="T21" fmla="*/ 128 h 160"/>
              <a:gd name="T22" fmla="*/ 160 w 176"/>
              <a:gd name="T23" fmla="*/ 128 h 160"/>
              <a:gd name="T24" fmla="*/ 176 w 176"/>
              <a:gd name="T25" fmla="*/ 112 h 160"/>
              <a:gd name="T26" fmla="*/ 176 w 176"/>
              <a:gd name="T27" fmla="*/ 16 h 160"/>
              <a:gd name="T28" fmla="*/ 160 w 176"/>
              <a:gd name="T29" fmla="*/ 0 h 160"/>
              <a:gd name="T30" fmla="*/ 160 w 176"/>
              <a:gd name="T31" fmla="*/ 96 h 160"/>
              <a:gd name="T32" fmla="*/ 16 w 176"/>
              <a:gd name="T33" fmla="*/ 96 h 160"/>
              <a:gd name="T34" fmla="*/ 16 w 176"/>
              <a:gd name="T35" fmla="*/ 16 h 160"/>
              <a:gd name="T36" fmla="*/ 160 w 176"/>
              <a:gd name="T37" fmla="*/ 16 h 160"/>
              <a:gd name="T38" fmla="*/ 160 w 176"/>
              <a:gd name="T3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60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233"/>
          <p:cNvSpPr>
            <a:spLocks noEditPoints="1"/>
          </p:cNvSpPr>
          <p:nvPr/>
        </p:nvSpPr>
        <p:spPr bwMode="auto">
          <a:xfrm>
            <a:off x="6219825" y="1611313"/>
            <a:ext cx="762000" cy="512762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32 w 192"/>
              <a:gd name="T27" fmla="*/ 16 h 128"/>
              <a:gd name="T28" fmla="*/ 160 w 192"/>
              <a:gd name="T29" fmla="*/ 16 h 128"/>
              <a:gd name="T30" fmla="*/ 160 w 192"/>
              <a:gd name="T31" fmla="*/ 96 h 128"/>
              <a:gd name="T32" fmla="*/ 32 w 192"/>
              <a:gd name="T33" fmla="*/ 96 h 128"/>
              <a:gd name="T34" fmla="*/ 32 w 192"/>
              <a:gd name="T3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236"/>
          <p:cNvSpPr>
            <a:spLocks noEditPoints="1"/>
          </p:cNvSpPr>
          <p:nvPr/>
        </p:nvSpPr>
        <p:spPr bwMode="auto">
          <a:xfrm>
            <a:off x="3878263" y="1563688"/>
            <a:ext cx="757238" cy="622300"/>
          </a:xfrm>
          <a:custGeom>
            <a:avLst/>
            <a:gdLst>
              <a:gd name="T0" fmla="*/ 0 w 176"/>
              <a:gd name="T1" fmla="*/ 120 h 144"/>
              <a:gd name="T2" fmla="*/ 0 w 176"/>
              <a:gd name="T3" fmla="*/ 144 h 144"/>
              <a:gd name="T4" fmla="*/ 24 w 176"/>
              <a:gd name="T5" fmla="*/ 144 h 144"/>
              <a:gd name="T6" fmla="*/ 0 w 176"/>
              <a:gd name="T7" fmla="*/ 120 h 144"/>
              <a:gd name="T8" fmla="*/ 0 w 176"/>
              <a:gd name="T9" fmla="*/ 88 h 144"/>
              <a:gd name="T10" fmla="*/ 0 w 176"/>
              <a:gd name="T11" fmla="*/ 104 h 144"/>
              <a:gd name="T12" fmla="*/ 40 w 176"/>
              <a:gd name="T13" fmla="*/ 144 h 144"/>
              <a:gd name="T14" fmla="*/ 56 w 176"/>
              <a:gd name="T15" fmla="*/ 144 h 144"/>
              <a:gd name="T16" fmla="*/ 0 w 176"/>
              <a:gd name="T17" fmla="*/ 88 h 144"/>
              <a:gd name="T18" fmla="*/ 144 w 176"/>
              <a:gd name="T19" fmla="*/ 32 h 144"/>
              <a:gd name="T20" fmla="*/ 32 w 176"/>
              <a:gd name="T21" fmla="*/ 32 h 144"/>
              <a:gd name="T22" fmla="*/ 32 w 176"/>
              <a:gd name="T23" fmla="*/ 45 h 144"/>
              <a:gd name="T24" fmla="*/ 99 w 176"/>
              <a:gd name="T25" fmla="*/ 112 h 144"/>
              <a:gd name="T26" fmla="*/ 144 w 176"/>
              <a:gd name="T27" fmla="*/ 112 h 144"/>
              <a:gd name="T28" fmla="*/ 144 w 176"/>
              <a:gd name="T29" fmla="*/ 32 h 144"/>
              <a:gd name="T30" fmla="*/ 0 w 176"/>
              <a:gd name="T31" fmla="*/ 56 h 144"/>
              <a:gd name="T32" fmla="*/ 0 w 176"/>
              <a:gd name="T33" fmla="*/ 72 h 144"/>
              <a:gd name="T34" fmla="*/ 72 w 176"/>
              <a:gd name="T35" fmla="*/ 144 h 144"/>
              <a:gd name="T36" fmla="*/ 88 w 176"/>
              <a:gd name="T37" fmla="*/ 144 h 144"/>
              <a:gd name="T38" fmla="*/ 0 w 176"/>
              <a:gd name="T39" fmla="*/ 56 h 144"/>
              <a:gd name="T40" fmla="*/ 160 w 176"/>
              <a:gd name="T41" fmla="*/ 0 h 144"/>
              <a:gd name="T42" fmla="*/ 16 w 176"/>
              <a:gd name="T43" fmla="*/ 0 h 144"/>
              <a:gd name="T44" fmla="*/ 0 w 176"/>
              <a:gd name="T45" fmla="*/ 16 h 144"/>
              <a:gd name="T46" fmla="*/ 0 w 176"/>
              <a:gd name="T47" fmla="*/ 40 h 144"/>
              <a:gd name="T48" fmla="*/ 16 w 176"/>
              <a:gd name="T49" fmla="*/ 40 h 144"/>
              <a:gd name="T50" fmla="*/ 16 w 176"/>
              <a:gd name="T51" fmla="*/ 16 h 144"/>
              <a:gd name="T52" fmla="*/ 160 w 176"/>
              <a:gd name="T53" fmla="*/ 16 h 144"/>
              <a:gd name="T54" fmla="*/ 160 w 176"/>
              <a:gd name="T55" fmla="*/ 128 h 144"/>
              <a:gd name="T56" fmla="*/ 104 w 176"/>
              <a:gd name="T57" fmla="*/ 128 h 144"/>
              <a:gd name="T58" fmla="*/ 104 w 176"/>
              <a:gd name="T59" fmla="*/ 144 h 144"/>
              <a:gd name="T60" fmla="*/ 160 w 176"/>
              <a:gd name="T61" fmla="*/ 144 h 144"/>
              <a:gd name="T62" fmla="*/ 176 w 176"/>
              <a:gd name="T63" fmla="*/ 128 h 144"/>
              <a:gd name="T64" fmla="*/ 176 w 176"/>
              <a:gd name="T65" fmla="*/ 16 h 144"/>
              <a:gd name="T66" fmla="*/ 160 w 176"/>
              <a:gd name="T6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0" y="120"/>
                </a:moveTo>
                <a:cubicBezTo>
                  <a:pt x="0" y="144"/>
                  <a:pt x="0" y="144"/>
                  <a:pt x="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1"/>
                  <a:pt x="13" y="120"/>
                  <a:pt x="0" y="120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22" y="104"/>
                  <a:pt x="40" y="122"/>
                  <a:pt x="40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13"/>
                  <a:pt x="31" y="88"/>
                  <a:pt x="0" y="88"/>
                </a:cubicBezTo>
                <a:close/>
                <a:moveTo>
                  <a:pt x="144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45"/>
                  <a:pt x="32" y="45"/>
                  <a:pt x="32" y="45"/>
                </a:cubicBezTo>
                <a:cubicBezTo>
                  <a:pt x="64" y="55"/>
                  <a:pt x="89" y="80"/>
                  <a:pt x="99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32"/>
                </a:lnTo>
                <a:close/>
                <a:moveTo>
                  <a:pt x="0" y="56"/>
                </a:moveTo>
                <a:cubicBezTo>
                  <a:pt x="0" y="72"/>
                  <a:pt x="0" y="72"/>
                  <a:pt x="0" y="72"/>
                </a:cubicBezTo>
                <a:cubicBezTo>
                  <a:pt x="40" y="72"/>
                  <a:pt x="72" y="10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95"/>
                  <a:pt x="49" y="56"/>
                  <a:pt x="0" y="56"/>
                </a:cubicBez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239"/>
          <p:cNvSpPr>
            <a:spLocks noEditPoints="1"/>
          </p:cNvSpPr>
          <p:nvPr/>
        </p:nvSpPr>
        <p:spPr bwMode="auto">
          <a:xfrm>
            <a:off x="1519238" y="1552575"/>
            <a:ext cx="771525" cy="633413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40 h 144"/>
              <a:gd name="T8" fmla="*/ 16 w 176"/>
              <a:gd name="T9" fmla="*/ 40 h 144"/>
              <a:gd name="T10" fmla="*/ 16 w 176"/>
              <a:gd name="T11" fmla="*/ 16 h 144"/>
              <a:gd name="T12" fmla="*/ 160 w 176"/>
              <a:gd name="T13" fmla="*/ 16 h 144"/>
              <a:gd name="T14" fmla="*/ 160 w 176"/>
              <a:gd name="T15" fmla="*/ 128 h 144"/>
              <a:gd name="T16" fmla="*/ 104 w 176"/>
              <a:gd name="T17" fmla="*/ 128 h 144"/>
              <a:gd name="T18" fmla="*/ 104 w 176"/>
              <a:gd name="T19" fmla="*/ 144 h 144"/>
              <a:gd name="T20" fmla="*/ 160 w 176"/>
              <a:gd name="T21" fmla="*/ 144 h 144"/>
              <a:gd name="T22" fmla="*/ 176 w 176"/>
              <a:gd name="T23" fmla="*/ 128 h 144"/>
              <a:gd name="T24" fmla="*/ 176 w 176"/>
              <a:gd name="T25" fmla="*/ 16 h 144"/>
              <a:gd name="T26" fmla="*/ 160 w 176"/>
              <a:gd name="T27" fmla="*/ 0 h 144"/>
              <a:gd name="T28" fmla="*/ 0 w 176"/>
              <a:gd name="T29" fmla="*/ 120 h 144"/>
              <a:gd name="T30" fmla="*/ 0 w 176"/>
              <a:gd name="T31" fmla="*/ 144 h 144"/>
              <a:gd name="T32" fmla="*/ 24 w 176"/>
              <a:gd name="T33" fmla="*/ 144 h 144"/>
              <a:gd name="T34" fmla="*/ 0 w 176"/>
              <a:gd name="T35" fmla="*/ 120 h 144"/>
              <a:gd name="T36" fmla="*/ 0 w 176"/>
              <a:gd name="T37" fmla="*/ 88 h 144"/>
              <a:gd name="T38" fmla="*/ 0 w 176"/>
              <a:gd name="T39" fmla="*/ 104 h 144"/>
              <a:gd name="T40" fmla="*/ 40 w 176"/>
              <a:gd name="T41" fmla="*/ 144 h 144"/>
              <a:gd name="T42" fmla="*/ 56 w 176"/>
              <a:gd name="T43" fmla="*/ 144 h 144"/>
              <a:gd name="T44" fmla="*/ 0 w 176"/>
              <a:gd name="T45" fmla="*/ 88 h 144"/>
              <a:gd name="T46" fmla="*/ 0 w 176"/>
              <a:gd name="T47" fmla="*/ 56 h 144"/>
              <a:gd name="T48" fmla="*/ 0 w 176"/>
              <a:gd name="T49" fmla="*/ 72 h 144"/>
              <a:gd name="T50" fmla="*/ 72 w 176"/>
              <a:gd name="T51" fmla="*/ 144 h 144"/>
              <a:gd name="T52" fmla="*/ 88 w 176"/>
              <a:gd name="T53" fmla="*/ 144 h 144"/>
              <a:gd name="T54" fmla="*/ 0 w 176"/>
              <a:gd name="T55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0" y="120"/>
                </a:moveTo>
                <a:cubicBezTo>
                  <a:pt x="0" y="144"/>
                  <a:pt x="0" y="144"/>
                  <a:pt x="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1"/>
                  <a:pt x="13" y="120"/>
                  <a:pt x="0" y="120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22" y="104"/>
                  <a:pt x="40" y="122"/>
                  <a:pt x="40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13"/>
                  <a:pt x="31" y="88"/>
                  <a:pt x="0" y="88"/>
                </a:cubicBezTo>
                <a:close/>
                <a:moveTo>
                  <a:pt x="0" y="56"/>
                </a:moveTo>
                <a:cubicBezTo>
                  <a:pt x="0" y="72"/>
                  <a:pt x="0" y="72"/>
                  <a:pt x="0" y="72"/>
                </a:cubicBezTo>
                <a:cubicBezTo>
                  <a:pt x="40" y="72"/>
                  <a:pt x="72" y="10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95"/>
                  <a:pt x="49" y="56"/>
                  <a:pt x="0" y="5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57727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phonelink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iphone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 input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scanner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security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sim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smartphone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group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 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toys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tv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videogame asset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29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watch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2" name="Freeform 1100"/>
          <p:cNvSpPr>
            <a:spLocks noEditPoints="1"/>
          </p:cNvSpPr>
          <p:nvPr/>
        </p:nvSpPr>
        <p:spPr bwMode="auto">
          <a:xfrm>
            <a:off x="11049000" y="5591175"/>
            <a:ext cx="511175" cy="762000"/>
          </a:xfrm>
          <a:custGeom>
            <a:avLst/>
            <a:gdLst>
              <a:gd name="T0" fmla="*/ 128 w 128"/>
              <a:gd name="T1" fmla="*/ 96 h 192"/>
              <a:gd name="T2" fmla="*/ 104 w 128"/>
              <a:gd name="T3" fmla="*/ 46 h 192"/>
              <a:gd name="T4" fmla="*/ 96 w 128"/>
              <a:gd name="T5" fmla="*/ 0 h 192"/>
              <a:gd name="T6" fmla="*/ 32 w 128"/>
              <a:gd name="T7" fmla="*/ 0 h 192"/>
              <a:gd name="T8" fmla="*/ 24 w 128"/>
              <a:gd name="T9" fmla="*/ 46 h 192"/>
              <a:gd name="T10" fmla="*/ 0 w 128"/>
              <a:gd name="T11" fmla="*/ 96 h 192"/>
              <a:gd name="T12" fmla="*/ 24 w 128"/>
              <a:gd name="T13" fmla="*/ 146 h 192"/>
              <a:gd name="T14" fmla="*/ 32 w 128"/>
              <a:gd name="T15" fmla="*/ 192 h 192"/>
              <a:gd name="T16" fmla="*/ 96 w 128"/>
              <a:gd name="T17" fmla="*/ 192 h 192"/>
              <a:gd name="T18" fmla="*/ 104 w 128"/>
              <a:gd name="T19" fmla="*/ 146 h 192"/>
              <a:gd name="T20" fmla="*/ 128 w 128"/>
              <a:gd name="T21" fmla="*/ 96 h 192"/>
              <a:gd name="T22" fmla="*/ 16 w 128"/>
              <a:gd name="T23" fmla="*/ 96 h 192"/>
              <a:gd name="T24" fmla="*/ 64 w 128"/>
              <a:gd name="T25" fmla="*/ 48 h 192"/>
              <a:gd name="T26" fmla="*/ 112 w 128"/>
              <a:gd name="T27" fmla="*/ 96 h 192"/>
              <a:gd name="T28" fmla="*/ 64 w 128"/>
              <a:gd name="T29" fmla="*/ 144 h 192"/>
              <a:gd name="T30" fmla="*/ 16 w 128"/>
              <a:gd name="T3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" h="192">
                <a:moveTo>
                  <a:pt x="128" y="96"/>
                </a:moveTo>
                <a:cubicBezTo>
                  <a:pt x="128" y="76"/>
                  <a:pt x="118" y="58"/>
                  <a:pt x="104" y="46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58"/>
                  <a:pt x="0" y="76"/>
                  <a:pt x="0" y="96"/>
                </a:cubicBezTo>
                <a:cubicBezTo>
                  <a:pt x="0" y="116"/>
                  <a:pt x="10" y="134"/>
                  <a:pt x="24" y="146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18" y="134"/>
                  <a:pt x="128" y="116"/>
                  <a:pt x="128" y="96"/>
                </a:cubicBezTo>
                <a:close/>
                <a:moveTo>
                  <a:pt x="16" y="96"/>
                </a:moveTo>
                <a:cubicBezTo>
                  <a:pt x="16" y="69"/>
                  <a:pt x="37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ubicBezTo>
                  <a:pt x="37" y="144"/>
                  <a:pt x="16" y="123"/>
                  <a:pt x="16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1103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160 w 176"/>
              <a:gd name="T1" fmla="*/ 0 h 96"/>
              <a:gd name="T2" fmla="*/ 16 w 176"/>
              <a:gd name="T3" fmla="*/ 0 h 96"/>
              <a:gd name="T4" fmla="*/ 0 w 176"/>
              <a:gd name="T5" fmla="*/ 16 h 96"/>
              <a:gd name="T6" fmla="*/ 0 w 176"/>
              <a:gd name="T7" fmla="*/ 80 h 96"/>
              <a:gd name="T8" fmla="*/ 16 w 176"/>
              <a:gd name="T9" fmla="*/ 96 h 96"/>
              <a:gd name="T10" fmla="*/ 160 w 176"/>
              <a:gd name="T11" fmla="*/ 96 h 96"/>
              <a:gd name="T12" fmla="*/ 176 w 176"/>
              <a:gd name="T13" fmla="*/ 80 h 96"/>
              <a:gd name="T14" fmla="*/ 176 w 176"/>
              <a:gd name="T15" fmla="*/ 16 h 96"/>
              <a:gd name="T16" fmla="*/ 160 w 176"/>
              <a:gd name="T17" fmla="*/ 0 h 96"/>
              <a:gd name="T18" fmla="*/ 80 w 176"/>
              <a:gd name="T19" fmla="*/ 56 h 96"/>
              <a:gd name="T20" fmla="*/ 56 w 176"/>
              <a:gd name="T21" fmla="*/ 56 h 96"/>
              <a:gd name="T22" fmla="*/ 56 w 176"/>
              <a:gd name="T23" fmla="*/ 80 h 96"/>
              <a:gd name="T24" fmla="*/ 40 w 176"/>
              <a:gd name="T25" fmla="*/ 80 h 96"/>
              <a:gd name="T26" fmla="*/ 40 w 176"/>
              <a:gd name="T27" fmla="*/ 56 h 96"/>
              <a:gd name="T28" fmla="*/ 16 w 176"/>
              <a:gd name="T29" fmla="*/ 56 h 96"/>
              <a:gd name="T30" fmla="*/ 16 w 176"/>
              <a:gd name="T31" fmla="*/ 40 h 96"/>
              <a:gd name="T32" fmla="*/ 40 w 176"/>
              <a:gd name="T33" fmla="*/ 40 h 96"/>
              <a:gd name="T34" fmla="*/ 40 w 176"/>
              <a:gd name="T35" fmla="*/ 16 h 96"/>
              <a:gd name="T36" fmla="*/ 56 w 176"/>
              <a:gd name="T37" fmla="*/ 16 h 96"/>
              <a:gd name="T38" fmla="*/ 56 w 176"/>
              <a:gd name="T39" fmla="*/ 40 h 96"/>
              <a:gd name="T40" fmla="*/ 80 w 176"/>
              <a:gd name="T41" fmla="*/ 40 h 96"/>
              <a:gd name="T42" fmla="*/ 80 w 176"/>
              <a:gd name="T43" fmla="*/ 56 h 96"/>
              <a:gd name="T44" fmla="*/ 116 w 176"/>
              <a:gd name="T45" fmla="*/ 72 h 96"/>
              <a:gd name="T46" fmla="*/ 104 w 176"/>
              <a:gd name="T47" fmla="*/ 60 h 96"/>
              <a:gd name="T48" fmla="*/ 116 w 176"/>
              <a:gd name="T49" fmla="*/ 48 h 96"/>
              <a:gd name="T50" fmla="*/ 128 w 176"/>
              <a:gd name="T51" fmla="*/ 60 h 96"/>
              <a:gd name="T52" fmla="*/ 116 w 176"/>
              <a:gd name="T53" fmla="*/ 72 h 96"/>
              <a:gd name="T54" fmla="*/ 148 w 176"/>
              <a:gd name="T55" fmla="*/ 48 h 96"/>
              <a:gd name="T56" fmla="*/ 136 w 176"/>
              <a:gd name="T57" fmla="*/ 36 h 96"/>
              <a:gd name="T58" fmla="*/ 148 w 176"/>
              <a:gd name="T59" fmla="*/ 24 h 96"/>
              <a:gd name="T60" fmla="*/ 160 w 176"/>
              <a:gd name="T61" fmla="*/ 36 h 96"/>
              <a:gd name="T62" fmla="*/ 148 w 176"/>
              <a:gd name="T63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9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0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80"/>
                  <a:pt x="56" y="80"/>
                  <a:pt x="56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56"/>
                  <a:pt x="40" y="56"/>
                  <a:pt x="40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40"/>
                  <a:pt x="16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16"/>
                  <a:pt x="40" y="16"/>
                  <a:pt x="40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40"/>
                  <a:pt x="56" y="40"/>
                  <a:pt x="56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56"/>
                </a:ln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  <a:moveTo>
                  <a:pt x="148" y="48"/>
                </a:moveTo>
                <a:cubicBezTo>
                  <a:pt x="141" y="48"/>
                  <a:pt x="136" y="43"/>
                  <a:pt x="136" y="36"/>
                </a:cubicBezTo>
                <a:cubicBezTo>
                  <a:pt x="136" y="29"/>
                  <a:pt x="141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43"/>
                  <a:pt x="155" y="48"/>
                  <a:pt x="148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1106"/>
          <p:cNvSpPr>
            <a:spLocks noEditPoints="1"/>
          </p:cNvSpPr>
          <p:nvPr/>
        </p:nvSpPr>
        <p:spPr bwMode="auto">
          <a:xfrm>
            <a:off x="6227763" y="5662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1109"/>
          <p:cNvSpPr>
            <a:spLocks noEditPoints="1"/>
          </p:cNvSpPr>
          <p:nvPr/>
        </p:nvSpPr>
        <p:spPr bwMode="auto">
          <a:xfrm>
            <a:off x="3878263" y="5588000"/>
            <a:ext cx="757238" cy="757238"/>
          </a:xfrm>
          <a:custGeom>
            <a:avLst/>
            <a:gdLst>
              <a:gd name="T0" fmla="*/ 88 w 176"/>
              <a:gd name="T1" fmla="*/ 88 h 176"/>
              <a:gd name="T2" fmla="*/ 132 w 176"/>
              <a:gd name="T3" fmla="*/ 44 h 176"/>
              <a:gd name="T4" fmla="*/ 176 w 176"/>
              <a:gd name="T5" fmla="*/ 88 h 176"/>
              <a:gd name="T6" fmla="*/ 88 w 176"/>
              <a:gd name="T7" fmla="*/ 88 h 176"/>
              <a:gd name="T8" fmla="*/ 88 w 176"/>
              <a:gd name="T9" fmla="*/ 88 h 176"/>
              <a:gd name="T10" fmla="*/ 44 w 176"/>
              <a:gd name="T11" fmla="*/ 132 h 176"/>
              <a:gd name="T12" fmla="*/ 0 w 176"/>
              <a:gd name="T13" fmla="*/ 88 h 176"/>
              <a:gd name="T14" fmla="*/ 88 w 176"/>
              <a:gd name="T15" fmla="*/ 88 h 176"/>
              <a:gd name="T16" fmla="*/ 88 w 176"/>
              <a:gd name="T17" fmla="*/ 88 h 176"/>
              <a:gd name="T18" fmla="*/ 44 w 176"/>
              <a:gd name="T19" fmla="*/ 44 h 176"/>
              <a:gd name="T20" fmla="*/ 88 w 176"/>
              <a:gd name="T21" fmla="*/ 0 h 176"/>
              <a:gd name="T22" fmla="*/ 88 w 176"/>
              <a:gd name="T23" fmla="*/ 88 h 176"/>
              <a:gd name="T24" fmla="*/ 88 w 176"/>
              <a:gd name="T25" fmla="*/ 88 h 176"/>
              <a:gd name="T26" fmla="*/ 132 w 176"/>
              <a:gd name="T27" fmla="*/ 132 h 176"/>
              <a:gd name="T28" fmla="*/ 88 w 176"/>
              <a:gd name="T29" fmla="*/ 176 h 176"/>
              <a:gd name="T30" fmla="*/ 88 w 176"/>
              <a:gd name="T3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88" y="88"/>
                </a:moveTo>
                <a:cubicBezTo>
                  <a:pt x="88" y="64"/>
                  <a:pt x="108" y="44"/>
                  <a:pt x="132" y="44"/>
                </a:cubicBezTo>
                <a:cubicBezTo>
                  <a:pt x="156" y="44"/>
                  <a:pt x="176" y="64"/>
                  <a:pt x="176" y="88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88" y="112"/>
                  <a:pt x="68" y="132"/>
                  <a:pt x="44" y="132"/>
                </a:cubicBezTo>
                <a:cubicBezTo>
                  <a:pt x="20" y="132"/>
                  <a:pt x="0" y="112"/>
                  <a:pt x="0" y="88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64" y="88"/>
                  <a:pt x="44" y="68"/>
                  <a:pt x="44" y="44"/>
                </a:cubicBezTo>
                <a:cubicBezTo>
                  <a:pt x="44" y="20"/>
                  <a:pt x="64" y="0"/>
                  <a:pt x="88" y="0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112" y="88"/>
                  <a:pt x="132" y="108"/>
                  <a:pt x="132" y="132"/>
                </a:cubicBezTo>
                <a:cubicBezTo>
                  <a:pt x="132" y="156"/>
                  <a:pt x="112" y="176"/>
                  <a:pt x="88" y="176"/>
                </a:cubicBezTo>
                <a:lnTo>
                  <a:pt x="88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1112"/>
          <p:cNvSpPr>
            <a:spLocks noEditPoints="1"/>
          </p:cNvSpPr>
          <p:nvPr/>
        </p:nvSpPr>
        <p:spPr bwMode="auto">
          <a:xfrm>
            <a:off x="1600200" y="5591175"/>
            <a:ext cx="606425" cy="762000"/>
          </a:xfrm>
          <a:custGeom>
            <a:avLst/>
            <a:gdLst>
              <a:gd name="T0" fmla="*/ 132 w 152"/>
              <a:gd name="T1" fmla="*/ 0 h 192"/>
              <a:gd name="T2" fmla="*/ 20 w 152"/>
              <a:gd name="T3" fmla="*/ 0 h 192"/>
              <a:gd name="T4" fmla="*/ 0 w 152"/>
              <a:gd name="T5" fmla="*/ 20 h 192"/>
              <a:gd name="T6" fmla="*/ 0 w 152"/>
              <a:gd name="T7" fmla="*/ 172 h 192"/>
              <a:gd name="T8" fmla="*/ 20 w 152"/>
              <a:gd name="T9" fmla="*/ 192 h 192"/>
              <a:gd name="T10" fmla="*/ 132 w 152"/>
              <a:gd name="T11" fmla="*/ 192 h 192"/>
              <a:gd name="T12" fmla="*/ 152 w 152"/>
              <a:gd name="T13" fmla="*/ 172 h 192"/>
              <a:gd name="T14" fmla="*/ 152 w 152"/>
              <a:gd name="T15" fmla="*/ 20 h 192"/>
              <a:gd name="T16" fmla="*/ 132 w 152"/>
              <a:gd name="T17" fmla="*/ 0 h 192"/>
              <a:gd name="T18" fmla="*/ 76 w 152"/>
              <a:gd name="T19" fmla="*/ 184 h 192"/>
              <a:gd name="T20" fmla="*/ 64 w 152"/>
              <a:gd name="T21" fmla="*/ 172 h 192"/>
              <a:gd name="T22" fmla="*/ 76 w 152"/>
              <a:gd name="T23" fmla="*/ 160 h 192"/>
              <a:gd name="T24" fmla="*/ 88 w 152"/>
              <a:gd name="T25" fmla="*/ 172 h 192"/>
              <a:gd name="T26" fmla="*/ 76 w 152"/>
              <a:gd name="T27" fmla="*/ 184 h 192"/>
              <a:gd name="T28" fmla="*/ 136 w 152"/>
              <a:gd name="T29" fmla="*/ 152 h 192"/>
              <a:gd name="T30" fmla="*/ 16 w 152"/>
              <a:gd name="T31" fmla="*/ 152 h 192"/>
              <a:gd name="T32" fmla="*/ 16 w 152"/>
              <a:gd name="T33" fmla="*/ 24 h 192"/>
              <a:gd name="T34" fmla="*/ 136 w 152"/>
              <a:gd name="T35" fmla="*/ 24 h 192"/>
              <a:gd name="T36" fmla="*/ 136 w 152"/>
              <a:gd name="T37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92">
                <a:moveTo>
                  <a:pt x="132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83"/>
                  <a:pt x="9" y="192"/>
                  <a:pt x="2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43" y="192"/>
                  <a:pt x="152" y="183"/>
                  <a:pt x="152" y="172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9"/>
                  <a:pt x="143" y="0"/>
                  <a:pt x="132" y="0"/>
                </a:cubicBezTo>
                <a:close/>
                <a:moveTo>
                  <a:pt x="76" y="184"/>
                </a:moveTo>
                <a:cubicBezTo>
                  <a:pt x="69" y="184"/>
                  <a:pt x="64" y="179"/>
                  <a:pt x="64" y="172"/>
                </a:cubicBezTo>
                <a:cubicBezTo>
                  <a:pt x="64" y="165"/>
                  <a:pt x="69" y="160"/>
                  <a:pt x="76" y="160"/>
                </a:cubicBezTo>
                <a:cubicBezTo>
                  <a:pt x="83" y="160"/>
                  <a:pt x="88" y="165"/>
                  <a:pt x="88" y="172"/>
                </a:cubicBezTo>
                <a:cubicBezTo>
                  <a:pt x="88" y="179"/>
                  <a:pt x="83" y="184"/>
                  <a:pt x="76" y="184"/>
                </a:cubicBezTo>
                <a:close/>
                <a:moveTo>
                  <a:pt x="136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24"/>
                  <a:pt x="16" y="24"/>
                  <a:pt x="1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7" name="Freeform 1115"/>
          <p:cNvSpPr>
            <a:spLocks noEditPoints="1"/>
          </p:cNvSpPr>
          <p:nvPr/>
        </p:nvSpPr>
        <p:spPr bwMode="auto">
          <a:xfrm>
            <a:off x="15711488" y="3559175"/>
            <a:ext cx="574675" cy="762000"/>
          </a:xfrm>
          <a:custGeom>
            <a:avLst/>
            <a:gdLst>
              <a:gd name="T0" fmla="*/ 120 w 144"/>
              <a:gd name="T1" fmla="*/ 0 h 192"/>
              <a:gd name="T2" fmla="*/ 24 w 144"/>
              <a:gd name="T3" fmla="*/ 0 h 192"/>
              <a:gd name="T4" fmla="*/ 0 w 144"/>
              <a:gd name="T5" fmla="*/ 24 h 192"/>
              <a:gd name="T6" fmla="*/ 0 w 144"/>
              <a:gd name="T7" fmla="*/ 168 h 192"/>
              <a:gd name="T8" fmla="*/ 24 w 144"/>
              <a:gd name="T9" fmla="*/ 192 h 192"/>
              <a:gd name="T10" fmla="*/ 120 w 144"/>
              <a:gd name="T11" fmla="*/ 192 h 192"/>
              <a:gd name="T12" fmla="*/ 144 w 144"/>
              <a:gd name="T13" fmla="*/ 168 h 192"/>
              <a:gd name="T14" fmla="*/ 144 w 144"/>
              <a:gd name="T15" fmla="*/ 24 h 192"/>
              <a:gd name="T16" fmla="*/ 120 w 144"/>
              <a:gd name="T17" fmla="*/ 0 h 192"/>
              <a:gd name="T18" fmla="*/ 88 w 144"/>
              <a:gd name="T19" fmla="*/ 176 h 192"/>
              <a:gd name="T20" fmla="*/ 56 w 144"/>
              <a:gd name="T21" fmla="*/ 176 h 192"/>
              <a:gd name="T22" fmla="*/ 56 w 144"/>
              <a:gd name="T23" fmla="*/ 168 h 192"/>
              <a:gd name="T24" fmla="*/ 88 w 144"/>
              <a:gd name="T25" fmla="*/ 168 h 192"/>
              <a:gd name="T26" fmla="*/ 88 w 144"/>
              <a:gd name="T27" fmla="*/ 176 h 192"/>
              <a:gd name="T28" fmla="*/ 130 w 144"/>
              <a:gd name="T29" fmla="*/ 152 h 192"/>
              <a:gd name="T30" fmla="*/ 14 w 144"/>
              <a:gd name="T31" fmla="*/ 152 h 192"/>
              <a:gd name="T32" fmla="*/ 14 w 144"/>
              <a:gd name="T33" fmla="*/ 24 h 192"/>
              <a:gd name="T34" fmla="*/ 130 w 144"/>
              <a:gd name="T35" fmla="*/ 24 h 192"/>
              <a:gd name="T36" fmla="*/ 130 w 144"/>
              <a:gd name="T37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92">
                <a:moveTo>
                  <a:pt x="120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1"/>
                  <a:pt x="11" y="192"/>
                  <a:pt x="24" y="192"/>
                </a:cubicBezTo>
                <a:cubicBezTo>
                  <a:pt x="120" y="192"/>
                  <a:pt x="120" y="192"/>
                  <a:pt x="120" y="192"/>
                </a:cubicBezTo>
                <a:cubicBezTo>
                  <a:pt x="133" y="192"/>
                  <a:pt x="144" y="181"/>
                  <a:pt x="144" y="168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lose/>
                <a:moveTo>
                  <a:pt x="88" y="176"/>
                </a:moveTo>
                <a:cubicBezTo>
                  <a:pt x="56" y="176"/>
                  <a:pt x="56" y="176"/>
                  <a:pt x="56" y="176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88" y="168"/>
                  <a:pt x="88" y="168"/>
                  <a:pt x="88" y="168"/>
                </a:cubicBezTo>
                <a:lnTo>
                  <a:pt x="88" y="176"/>
                </a:lnTo>
                <a:close/>
                <a:moveTo>
                  <a:pt x="130" y="152"/>
                </a:moveTo>
                <a:cubicBezTo>
                  <a:pt x="14" y="152"/>
                  <a:pt x="14" y="152"/>
                  <a:pt x="14" y="152"/>
                </a:cubicBezTo>
                <a:cubicBezTo>
                  <a:pt x="14" y="24"/>
                  <a:pt x="14" y="24"/>
                  <a:pt x="14" y="24"/>
                </a:cubicBezTo>
                <a:cubicBezTo>
                  <a:pt x="130" y="24"/>
                  <a:pt x="130" y="24"/>
                  <a:pt x="130" y="24"/>
                </a:cubicBezTo>
                <a:lnTo>
                  <a:pt x="130" y="1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" name="Freeform 1118"/>
          <p:cNvSpPr>
            <a:spLocks noEditPoints="1"/>
          </p:cNvSpPr>
          <p:nvPr/>
        </p:nvSpPr>
        <p:spPr bwMode="auto">
          <a:xfrm>
            <a:off x="13276263" y="3657600"/>
            <a:ext cx="757238" cy="554038"/>
          </a:xfrm>
          <a:custGeom>
            <a:avLst/>
            <a:gdLst>
              <a:gd name="T0" fmla="*/ 160 w 176"/>
              <a:gd name="T1" fmla="*/ 0 h 128"/>
              <a:gd name="T2" fmla="*/ 16 w 176"/>
              <a:gd name="T3" fmla="*/ 0 h 128"/>
              <a:gd name="T4" fmla="*/ 0 w 176"/>
              <a:gd name="T5" fmla="*/ 16 h 128"/>
              <a:gd name="T6" fmla="*/ 0 w 176"/>
              <a:gd name="T7" fmla="*/ 112 h 128"/>
              <a:gd name="T8" fmla="*/ 16 w 176"/>
              <a:gd name="T9" fmla="*/ 128 h 128"/>
              <a:gd name="T10" fmla="*/ 160 w 176"/>
              <a:gd name="T11" fmla="*/ 128 h 128"/>
              <a:gd name="T12" fmla="*/ 176 w 176"/>
              <a:gd name="T13" fmla="*/ 112 h 128"/>
              <a:gd name="T14" fmla="*/ 176 w 176"/>
              <a:gd name="T15" fmla="*/ 16 h 128"/>
              <a:gd name="T16" fmla="*/ 160 w 176"/>
              <a:gd name="T17" fmla="*/ 0 h 128"/>
              <a:gd name="T18" fmla="*/ 144 w 176"/>
              <a:gd name="T19" fmla="*/ 112 h 128"/>
              <a:gd name="T20" fmla="*/ 32 w 176"/>
              <a:gd name="T21" fmla="*/ 112 h 128"/>
              <a:gd name="T22" fmla="*/ 32 w 176"/>
              <a:gd name="T23" fmla="*/ 16 h 128"/>
              <a:gd name="T24" fmla="*/ 144 w 176"/>
              <a:gd name="T25" fmla="*/ 16 h 128"/>
              <a:gd name="T26" fmla="*/ 144 w 176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28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4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6"/>
                  <a:pt x="32" y="16"/>
                  <a:pt x="3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121"/>
          <p:cNvSpPr>
            <a:spLocks noEditPoints="1"/>
          </p:cNvSpPr>
          <p:nvPr/>
        </p:nvSpPr>
        <p:spPr bwMode="auto">
          <a:xfrm>
            <a:off x="11028363" y="3556000"/>
            <a:ext cx="554038" cy="757238"/>
          </a:xfrm>
          <a:custGeom>
            <a:avLst/>
            <a:gdLst>
              <a:gd name="T0" fmla="*/ 114 w 128"/>
              <a:gd name="T1" fmla="*/ 0 h 176"/>
              <a:gd name="T2" fmla="*/ 46 w 128"/>
              <a:gd name="T3" fmla="*/ 0 h 176"/>
              <a:gd name="T4" fmla="*/ 32 w 128"/>
              <a:gd name="T5" fmla="*/ 14 h 176"/>
              <a:gd name="T6" fmla="*/ 32 w 128"/>
              <a:gd name="T7" fmla="*/ 130 h 176"/>
              <a:gd name="T8" fmla="*/ 46 w 128"/>
              <a:gd name="T9" fmla="*/ 144 h 176"/>
              <a:gd name="T10" fmla="*/ 114 w 128"/>
              <a:gd name="T11" fmla="*/ 144 h 176"/>
              <a:gd name="T12" fmla="*/ 128 w 128"/>
              <a:gd name="T13" fmla="*/ 130 h 176"/>
              <a:gd name="T14" fmla="*/ 128 w 128"/>
              <a:gd name="T15" fmla="*/ 14 h 176"/>
              <a:gd name="T16" fmla="*/ 114 w 128"/>
              <a:gd name="T17" fmla="*/ 0 h 176"/>
              <a:gd name="T18" fmla="*/ 80 w 128"/>
              <a:gd name="T19" fmla="*/ 16 h 176"/>
              <a:gd name="T20" fmla="*/ 96 w 128"/>
              <a:gd name="T21" fmla="*/ 32 h 176"/>
              <a:gd name="T22" fmla="*/ 80 w 128"/>
              <a:gd name="T23" fmla="*/ 48 h 176"/>
              <a:gd name="T24" fmla="*/ 64 w 128"/>
              <a:gd name="T25" fmla="*/ 32 h 176"/>
              <a:gd name="T26" fmla="*/ 80 w 128"/>
              <a:gd name="T27" fmla="*/ 16 h 176"/>
              <a:gd name="T28" fmla="*/ 80 w 128"/>
              <a:gd name="T29" fmla="*/ 124 h 176"/>
              <a:gd name="T30" fmla="*/ 48 w 128"/>
              <a:gd name="T31" fmla="*/ 92 h 176"/>
              <a:gd name="T32" fmla="*/ 80 w 128"/>
              <a:gd name="T33" fmla="*/ 60 h 176"/>
              <a:gd name="T34" fmla="*/ 112 w 128"/>
              <a:gd name="T35" fmla="*/ 92 h 176"/>
              <a:gd name="T36" fmla="*/ 80 w 128"/>
              <a:gd name="T37" fmla="*/ 124 h 176"/>
              <a:gd name="T38" fmla="*/ 80 w 128"/>
              <a:gd name="T39" fmla="*/ 72 h 176"/>
              <a:gd name="T40" fmla="*/ 60 w 128"/>
              <a:gd name="T41" fmla="*/ 92 h 176"/>
              <a:gd name="T42" fmla="*/ 80 w 128"/>
              <a:gd name="T43" fmla="*/ 112 h 176"/>
              <a:gd name="T44" fmla="*/ 100 w 128"/>
              <a:gd name="T45" fmla="*/ 92 h 176"/>
              <a:gd name="T46" fmla="*/ 80 w 128"/>
              <a:gd name="T47" fmla="*/ 72 h 176"/>
              <a:gd name="T48" fmla="*/ 16 w 128"/>
              <a:gd name="T49" fmla="*/ 32 h 176"/>
              <a:gd name="T50" fmla="*/ 0 w 128"/>
              <a:gd name="T51" fmla="*/ 32 h 176"/>
              <a:gd name="T52" fmla="*/ 0 w 128"/>
              <a:gd name="T53" fmla="*/ 160 h 176"/>
              <a:gd name="T54" fmla="*/ 16 w 128"/>
              <a:gd name="T55" fmla="*/ 176 h 176"/>
              <a:gd name="T56" fmla="*/ 96 w 128"/>
              <a:gd name="T57" fmla="*/ 176 h 176"/>
              <a:gd name="T58" fmla="*/ 96 w 128"/>
              <a:gd name="T59" fmla="*/ 160 h 176"/>
              <a:gd name="T60" fmla="*/ 16 w 128"/>
              <a:gd name="T61" fmla="*/ 160 h 176"/>
              <a:gd name="T62" fmla="*/ 16 w 128"/>
              <a:gd name="T63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76">
                <a:moveTo>
                  <a:pt x="114" y="0"/>
                </a:moveTo>
                <a:cubicBezTo>
                  <a:pt x="46" y="0"/>
                  <a:pt x="46" y="0"/>
                  <a:pt x="46" y="0"/>
                </a:cubicBezTo>
                <a:cubicBezTo>
                  <a:pt x="38" y="0"/>
                  <a:pt x="32" y="6"/>
                  <a:pt x="32" y="14"/>
                </a:cubicBezTo>
                <a:cubicBezTo>
                  <a:pt x="32" y="130"/>
                  <a:pt x="32" y="130"/>
                  <a:pt x="32" y="130"/>
                </a:cubicBezTo>
                <a:cubicBezTo>
                  <a:pt x="32" y="138"/>
                  <a:pt x="38" y="144"/>
                  <a:pt x="46" y="144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22" y="144"/>
                  <a:pt x="128" y="138"/>
                  <a:pt x="128" y="130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8" y="6"/>
                  <a:pt x="122" y="0"/>
                  <a:pt x="114" y="0"/>
                </a:cubicBezTo>
                <a:close/>
                <a:moveTo>
                  <a:pt x="80" y="16"/>
                </a:moveTo>
                <a:cubicBezTo>
                  <a:pt x="89" y="16"/>
                  <a:pt x="96" y="23"/>
                  <a:pt x="96" y="32"/>
                </a:cubicBezTo>
                <a:cubicBezTo>
                  <a:pt x="96" y="41"/>
                  <a:pt x="89" y="48"/>
                  <a:pt x="80" y="48"/>
                </a:cubicBezTo>
                <a:cubicBezTo>
                  <a:pt x="71" y="48"/>
                  <a:pt x="64" y="41"/>
                  <a:pt x="64" y="32"/>
                </a:cubicBezTo>
                <a:cubicBezTo>
                  <a:pt x="64" y="23"/>
                  <a:pt x="71" y="16"/>
                  <a:pt x="80" y="16"/>
                </a:cubicBezTo>
                <a:close/>
                <a:moveTo>
                  <a:pt x="80" y="124"/>
                </a:moveTo>
                <a:cubicBezTo>
                  <a:pt x="62" y="124"/>
                  <a:pt x="48" y="110"/>
                  <a:pt x="48" y="92"/>
                </a:cubicBezTo>
                <a:cubicBezTo>
                  <a:pt x="48" y="74"/>
                  <a:pt x="62" y="60"/>
                  <a:pt x="80" y="60"/>
                </a:cubicBezTo>
                <a:cubicBezTo>
                  <a:pt x="98" y="60"/>
                  <a:pt x="112" y="74"/>
                  <a:pt x="112" y="92"/>
                </a:cubicBezTo>
                <a:cubicBezTo>
                  <a:pt x="112" y="110"/>
                  <a:pt x="98" y="124"/>
                  <a:pt x="80" y="124"/>
                </a:cubicBezTo>
                <a:close/>
                <a:moveTo>
                  <a:pt x="80" y="72"/>
                </a:moveTo>
                <a:cubicBezTo>
                  <a:pt x="69" y="72"/>
                  <a:pt x="60" y="81"/>
                  <a:pt x="60" y="92"/>
                </a:cubicBezTo>
                <a:cubicBezTo>
                  <a:pt x="60" y="103"/>
                  <a:pt x="69" y="112"/>
                  <a:pt x="80" y="112"/>
                </a:cubicBezTo>
                <a:cubicBezTo>
                  <a:pt x="91" y="112"/>
                  <a:pt x="100" y="103"/>
                  <a:pt x="100" y="92"/>
                </a:cubicBezTo>
                <a:cubicBezTo>
                  <a:pt x="100" y="81"/>
                  <a:pt x="91" y="72"/>
                  <a:pt x="80" y="72"/>
                </a:cubicBez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124"/>
          <p:cNvSpPr>
            <a:spLocks noEditPoints="1"/>
          </p:cNvSpPr>
          <p:nvPr/>
        </p:nvSpPr>
        <p:spPr bwMode="auto">
          <a:xfrm>
            <a:off x="8685213" y="3551238"/>
            <a:ext cx="541338" cy="766763"/>
          </a:xfrm>
          <a:custGeom>
            <a:avLst/>
            <a:gdLst>
              <a:gd name="T0" fmla="*/ 96 w 112"/>
              <a:gd name="T1" fmla="*/ 0 h 160"/>
              <a:gd name="T2" fmla="*/ 16 w 112"/>
              <a:gd name="T3" fmla="*/ 0 h 160"/>
              <a:gd name="T4" fmla="*/ 0 w 112"/>
              <a:gd name="T5" fmla="*/ 16 h 160"/>
              <a:gd name="T6" fmla="*/ 0 w 112"/>
              <a:gd name="T7" fmla="*/ 144 h 160"/>
              <a:gd name="T8" fmla="*/ 16 w 112"/>
              <a:gd name="T9" fmla="*/ 160 h 160"/>
              <a:gd name="T10" fmla="*/ 96 w 112"/>
              <a:gd name="T11" fmla="*/ 160 h 160"/>
              <a:gd name="T12" fmla="*/ 112 w 112"/>
              <a:gd name="T13" fmla="*/ 144 h 160"/>
              <a:gd name="T14" fmla="*/ 112 w 112"/>
              <a:gd name="T15" fmla="*/ 16 h 160"/>
              <a:gd name="T16" fmla="*/ 96 w 112"/>
              <a:gd name="T17" fmla="*/ 0 h 160"/>
              <a:gd name="T18" fmla="*/ 56 w 112"/>
              <a:gd name="T19" fmla="*/ 16 h 160"/>
              <a:gd name="T20" fmla="*/ 72 w 112"/>
              <a:gd name="T21" fmla="*/ 32 h 160"/>
              <a:gd name="T22" fmla="*/ 56 w 112"/>
              <a:gd name="T23" fmla="*/ 48 h 160"/>
              <a:gd name="T24" fmla="*/ 40 w 112"/>
              <a:gd name="T25" fmla="*/ 32 h 160"/>
              <a:gd name="T26" fmla="*/ 56 w 112"/>
              <a:gd name="T27" fmla="*/ 16 h 160"/>
              <a:gd name="T28" fmla="*/ 56 w 112"/>
              <a:gd name="T29" fmla="*/ 144 h 160"/>
              <a:gd name="T30" fmla="*/ 16 w 112"/>
              <a:gd name="T31" fmla="*/ 104 h 160"/>
              <a:gd name="T32" fmla="*/ 56 w 112"/>
              <a:gd name="T33" fmla="*/ 64 h 160"/>
              <a:gd name="T34" fmla="*/ 96 w 112"/>
              <a:gd name="T35" fmla="*/ 104 h 160"/>
              <a:gd name="T36" fmla="*/ 56 w 112"/>
              <a:gd name="T37" fmla="*/ 144 h 160"/>
              <a:gd name="T38" fmla="*/ 56 w 112"/>
              <a:gd name="T39" fmla="*/ 80 h 160"/>
              <a:gd name="T40" fmla="*/ 32 w 112"/>
              <a:gd name="T41" fmla="*/ 104 h 160"/>
              <a:gd name="T42" fmla="*/ 56 w 112"/>
              <a:gd name="T43" fmla="*/ 128 h 160"/>
              <a:gd name="T44" fmla="*/ 80 w 112"/>
              <a:gd name="T45" fmla="*/ 104 h 160"/>
              <a:gd name="T46" fmla="*/ 56 w 112"/>
              <a:gd name="T4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60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05" y="160"/>
                  <a:pt x="112" y="153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56" y="16"/>
                </a:move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lose/>
                <a:moveTo>
                  <a:pt x="56" y="144"/>
                </a:moveTo>
                <a:cubicBezTo>
                  <a:pt x="34" y="144"/>
                  <a:pt x="16" y="126"/>
                  <a:pt x="16" y="104"/>
                </a:cubicBezTo>
                <a:cubicBezTo>
                  <a:pt x="16" y="82"/>
                  <a:pt x="34" y="64"/>
                  <a:pt x="56" y="64"/>
                </a:cubicBezTo>
                <a:cubicBezTo>
                  <a:pt x="78" y="64"/>
                  <a:pt x="96" y="82"/>
                  <a:pt x="96" y="104"/>
                </a:cubicBezTo>
                <a:cubicBezTo>
                  <a:pt x="96" y="126"/>
                  <a:pt x="78" y="144"/>
                  <a:pt x="56" y="144"/>
                </a:cubicBezTo>
                <a:close/>
                <a:moveTo>
                  <a:pt x="56" y="80"/>
                </a:moveTo>
                <a:cubicBezTo>
                  <a:pt x="43" y="80"/>
                  <a:pt x="32" y="91"/>
                  <a:pt x="32" y="104"/>
                </a:cubicBezTo>
                <a:cubicBezTo>
                  <a:pt x="32" y="117"/>
                  <a:pt x="43" y="128"/>
                  <a:pt x="56" y="128"/>
                </a:cubicBezTo>
                <a:cubicBezTo>
                  <a:pt x="69" y="128"/>
                  <a:pt x="80" y="117"/>
                  <a:pt x="80" y="104"/>
                </a:cubicBezTo>
                <a:cubicBezTo>
                  <a:pt x="80" y="91"/>
                  <a:pt x="69" y="80"/>
                  <a:pt x="56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127"/>
          <p:cNvSpPr>
            <a:spLocks noEditPoints="1"/>
          </p:cNvSpPr>
          <p:nvPr/>
        </p:nvSpPr>
        <p:spPr bwMode="auto">
          <a:xfrm>
            <a:off x="63627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130"/>
          <p:cNvSpPr>
            <a:spLocks noEditPoints="1"/>
          </p:cNvSpPr>
          <p:nvPr/>
        </p:nvSpPr>
        <p:spPr bwMode="auto">
          <a:xfrm>
            <a:off x="3948113" y="3551238"/>
            <a:ext cx="617538" cy="766763"/>
          </a:xfrm>
          <a:custGeom>
            <a:avLst/>
            <a:gdLst>
              <a:gd name="T0" fmla="*/ 128 w 128"/>
              <a:gd name="T1" fmla="*/ 16 h 160"/>
              <a:gd name="T2" fmla="*/ 112 w 128"/>
              <a:gd name="T3" fmla="*/ 0 h 160"/>
              <a:gd name="T4" fmla="*/ 48 w 128"/>
              <a:gd name="T5" fmla="*/ 0 h 160"/>
              <a:gd name="T6" fmla="*/ 0 w 128"/>
              <a:gd name="T7" fmla="*/ 48 h 160"/>
              <a:gd name="T8" fmla="*/ 0 w 128"/>
              <a:gd name="T9" fmla="*/ 144 h 160"/>
              <a:gd name="T10" fmla="*/ 16 w 128"/>
              <a:gd name="T11" fmla="*/ 160 h 160"/>
              <a:gd name="T12" fmla="*/ 112 w 128"/>
              <a:gd name="T13" fmla="*/ 160 h 160"/>
              <a:gd name="T14" fmla="*/ 128 w 128"/>
              <a:gd name="T15" fmla="*/ 144 h 160"/>
              <a:gd name="T16" fmla="*/ 128 w 128"/>
              <a:gd name="T17" fmla="*/ 16 h 160"/>
              <a:gd name="T18" fmla="*/ 40 w 128"/>
              <a:gd name="T19" fmla="*/ 136 h 160"/>
              <a:gd name="T20" fmla="*/ 24 w 128"/>
              <a:gd name="T21" fmla="*/ 136 h 160"/>
              <a:gd name="T22" fmla="*/ 24 w 128"/>
              <a:gd name="T23" fmla="*/ 120 h 160"/>
              <a:gd name="T24" fmla="*/ 40 w 128"/>
              <a:gd name="T25" fmla="*/ 120 h 160"/>
              <a:gd name="T26" fmla="*/ 40 w 128"/>
              <a:gd name="T27" fmla="*/ 136 h 160"/>
              <a:gd name="T28" fmla="*/ 104 w 128"/>
              <a:gd name="T29" fmla="*/ 136 h 160"/>
              <a:gd name="T30" fmla="*/ 88 w 128"/>
              <a:gd name="T31" fmla="*/ 136 h 160"/>
              <a:gd name="T32" fmla="*/ 88 w 128"/>
              <a:gd name="T33" fmla="*/ 120 h 160"/>
              <a:gd name="T34" fmla="*/ 104 w 128"/>
              <a:gd name="T35" fmla="*/ 120 h 160"/>
              <a:gd name="T36" fmla="*/ 104 w 128"/>
              <a:gd name="T37" fmla="*/ 136 h 160"/>
              <a:gd name="T38" fmla="*/ 40 w 128"/>
              <a:gd name="T39" fmla="*/ 104 h 160"/>
              <a:gd name="T40" fmla="*/ 24 w 128"/>
              <a:gd name="T41" fmla="*/ 104 h 160"/>
              <a:gd name="T42" fmla="*/ 24 w 128"/>
              <a:gd name="T43" fmla="*/ 72 h 160"/>
              <a:gd name="T44" fmla="*/ 40 w 128"/>
              <a:gd name="T45" fmla="*/ 72 h 160"/>
              <a:gd name="T46" fmla="*/ 40 w 128"/>
              <a:gd name="T47" fmla="*/ 104 h 160"/>
              <a:gd name="T48" fmla="*/ 72 w 128"/>
              <a:gd name="T49" fmla="*/ 136 h 160"/>
              <a:gd name="T50" fmla="*/ 56 w 128"/>
              <a:gd name="T51" fmla="*/ 136 h 160"/>
              <a:gd name="T52" fmla="*/ 56 w 128"/>
              <a:gd name="T53" fmla="*/ 104 h 160"/>
              <a:gd name="T54" fmla="*/ 72 w 128"/>
              <a:gd name="T55" fmla="*/ 104 h 160"/>
              <a:gd name="T56" fmla="*/ 72 w 128"/>
              <a:gd name="T57" fmla="*/ 136 h 160"/>
              <a:gd name="T58" fmla="*/ 72 w 128"/>
              <a:gd name="T59" fmla="*/ 88 h 160"/>
              <a:gd name="T60" fmla="*/ 56 w 128"/>
              <a:gd name="T61" fmla="*/ 88 h 160"/>
              <a:gd name="T62" fmla="*/ 56 w 128"/>
              <a:gd name="T63" fmla="*/ 72 h 160"/>
              <a:gd name="T64" fmla="*/ 72 w 128"/>
              <a:gd name="T65" fmla="*/ 72 h 160"/>
              <a:gd name="T66" fmla="*/ 72 w 128"/>
              <a:gd name="T67" fmla="*/ 88 h 160"/>
              <a:gd name="T68" fmla="*/ 104 w 128"/>
              <a:gd name="T69" fmla="*/ 104 h 160"/>
              <a:gd name="T70" fmla="*/ 88 w 128"/>
              <a:gd name="T71" fmla="*/ 104 h 160"/>
              <a:gd name="T72" fmla="*/ 88 w 128"/>
              <a:gd name="T73" fmla="*/ 72 h 160"/>
              <a:gd name="T74" fmla="*/ 104 w 128"/>
              <a:gd name="T75" fmla="*/ 72 h 160"/>
              <a:gd name="T76" fmla="*/ 104 w 128"/>
              <a:gd name="T77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60">
                <a:moveTo>
                  <a:pt x="128" y="16"/>
                </a:moveTo>
                <a:cubicBezTo>
                  <a:pt x="128" y="7"/>
                  <a:pt x="121" y="0"/>
                  <a:pt x="11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lnTo>
                  <a:pt x="128" y="16"/>
                </a:lnTo>
                <a:close/>
                <a:moveTo>
                  <a:pt x="4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6"/>
                </a:lnTo>
                <a:close/>
                <a:moveTo>
                  <a:pt x="104" y="136"/>
                </a:moveTo>
                <a:cubicBezTo>
                  <a:pt x="88" y="136"/>
                  <a:pt x="88" y="136"/>
                  <a:pt x="88" y="13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04" y="120"/>
                  <a:pt x="104" y="120"/>
                  <a:pt x="104" y="120"/>
                </a:cubicBezTo>
                <a:lnTo>
                  <a:pt x="104" y="136"/>
                </a:lnTo>
                <a:close/>
                <a:moveTo>
                  <a:pt x="40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72"/>
                  <a:pt x="24" y="72"/>
                  <a:pt x="24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04"/>
                </a:lnTo>
                <a:close/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136"/>
                </a:lnTo>
                <a:close/>
                <a:moveTo>
                  <a:pt x="72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72"/>
                  <a:pt x="56" y="72"/>
                  <a:pt x="56" y="72"/>
                </a:cubicBezTo>
                <a:cubicBezTo>
                  <a:pt x="72" y="72"/>
                  <a:pt x="72" y="72"/>
                  <a:pt x="72" y="72"/>
                </a:cubicBezTo>
                <a:lnTo>
                  <a:pt x="72" y="88"/>
                </a:lnTo>
                <a:close/>
                <a:moveTo>
                  <a:pt x="104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133"/>
          <p:cNvSpPr>
            <a:spLocks noEditPoints="1"/>
          </p:cNvSpPr>
          <p:nvPr/>
        </p:nvSpPr>
        <p:spPr bwMode="auto">
          <a:xfrm>
            <a:off x="1589088" y="3556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32 h 176"/>
              <a:gd name="T4" fmla="*/ 0 w 144"/>
              <a:gd name="T5" fmla="*/ 80 h 176"/>
              <a:gd name="T6" fmla="*/ 72 w 144"/>
              <a:gd name="T7" fmla="*/ 176 h 176"/>
              <a:gd name="T8" fmla="*/ 144 w 144"/>
              <a:gd name="T9" fmla="*/ 80 h 176"/>
              <a:gd name="T10" fmla="*/ 144 w 144"/>
              <a:gd name="T11" fmla="*/ 32 h 176"/>
              <a:gd name="T12" fmla="*/ 72 w 144"/>
              <a:gd name="T13" fmla="*/ 0 h 176"/>
              <a:gd name="T14" fmla="*/ 72 w 144"/>
              <a:gd name="T15" fmla="*/ 88 h 176"/>
              <a:gd name="T16" fmla="*/ 128 w 144"/>
              <a:gd name="T17" fmla="*/ 88 h 176"/>
              <a:gd name="T18" fmla="*/ 72 w 144"/>
              <a:gd name="T19" fmla="*/ 159 h 176"/>
              <a:gd name="T20" fmla="*/ 72 w 144"/>
              <a:gd name="T21" fmla="*/ 88 h 176"/>
              <a:gd name="T22" fmla="*/ 16 w 144"/>
              <a:gd name="T23" fmla="*/ 88 h 176"/>
              <a:gd name="T24" fmla="*/ 16 w 144"/>
              <a:gd name="T25" fmla="*/ 42 h 176"/>
              <a:gd name="T26" fmla="*/ 72 w 144"/>
              <a:gd name="T27" fmla="*/ 18 h 176"/>
              <a:gd name="T28" fmla="*/ 72 w 144"/>
              <a:gd name="T2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4"/>
                  <a:pt x="31" y="166"/>
                  <a:pt x="72" y="176"/>
                </a:cubicBezTo>
                <a:cubicBezTo>
                  <a:pt x="113" y="166"/>
                  <a:pt x="144" y="124"/>
                  <a:pt x="144" y="80"/>
                </a:cubicBezTo>
                <a:cubicBezTo>
                  <a:pt x="144" y="32"/>
                  <a:pt x="144" y="32"/>
                  <a:pt x="144" y="32"/>
                </a:cubicBezTo>
                <a:lnTo>
                  <a:pt x="72" y="0"/>
                </a:lnTo>
                <a:close/>
                <a:moveTo>
                  <a:pt x="72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4" y="121"/>
                  <a:pt x="102" y="150"/>
                  <a:pt x="72" y="159"/>
                </a:cubicBezTo>
                <a:cubicBezTo>
                  <a:pt x="72" y="88"/>
                  <a:pt x="72" y="88"/>
                  <a:pt x="7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2"/>
                  <a:pt x="16" y="42"/>
                  <a:pt x="16" y="42"/>
                </a:cubicBezTo>
                <a:cubicBezTo>
                  <a:pt x="72" y="18"/>
                  <a:pt x="72" y="18"/>
                  <a:pt x="72" y="18"/>
                </a:cubicBezTo>
                <a:lnTo>
                  <a:pt x="72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Rectangle 1136"/>
          <p:cNvSpPr>
            <a:spLocks noChangeArrowheads="1"/>
          </p:cNvSpPr>
          <p:nvPr/>
        </p:nvSpPr>
        <p:spPr bwMode="auto">
          <a:xfrm>
            <a:off x="15827375" y="2122488"/>
            <a:ext cx="465138" cy="85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1137"/>
          <p:cNvSpPr>
            <a:spLocks noEditPoints="1"/>
          </p:cNvSpPr>
          <p:nvPr/>
        </p:nvSpPr>
        <p:spPr bwMode="auto">
          <a:xfrm>
            <a:off x="15616238" y="1590676"/>
            <a:ext cx="762000" cy="638175"/>
          </a:xfrm>
          <a:custGeom>
            <a:avLst/>
            <a:gdLst>
              <a:gd name="T0" fmla="*/ 134 w 144"/>
              <a:gd name="T1" fmla="*/ 45 h 120"/>
              <a:gd name="T2" fmla="*/ 9 w 144"/>
              <a:gd name="T3" fmla="*/ 0 h 120"/>
              <a:gd name="T4" fmla="*/ 4 w 144"/>
              <a:gd name="T5" fmla="*/ 15 h 120"/>
              <a:gd name="T6" fmla="*/ 117 w 144"/>
              <a:gd name="T7" fmla="*/ 56 h 120"/>
              <a:gd name="T8" fmla="*/ 16 w 144"/>
              <a:gd name="T9" fmla="*/ 56 h 120"/>
              <a:gd name="T10" fmla="*/ 0 w 144"/>
              <a:gd name="T11" fmla="*/ 72 h 120"/>
              <a:gd name="T12" fmla="*/ 0 w 144"/>
              <a:gd name="T13" fmla="*/ 104 h 120"/>
              <a:gd name="T14" fmla="*/ 16 w 144"/>
              <a:gd name="T15" fmla="*/ 120 h 120"/>
              <a:gd name="T16" fmla="*/ 128 w 144"/>
              <a:gd name="T17" fmla="*/ 120 h 120"/>
              <a:gd name="T18" fmla="*/ 144 w 144"/>
              <a:gd name="T19" fmla="*/ 104 h 120"/>
              <a:gd name="T20" fmla="*/ 144 w 144"/>
              <a:gd name="T21" fmla="*/ 60 h 120"/>
              <a:gd name="T22" fmla="*/ 134 w 144"/>
              <a:gd name="T23" fmla="*/ 45 h 120"/>
              <a:gd name="T24" fmla="*/ 32 w 144"/>
              <a:gd name="T25" fmla="*/ 96 h 120"/>
              <a:gd name="T26" fmla="*/ 16 w 144"/>
              <a:gd name="T27" fmla="*/ 96 h 120"/>
              <a:gd name="T28" fmla="*/ 16 w 144"/>
              <a:gd name="T29" fmla="*/ 80 h 120"/>
              <a:gd name="T30" fmla="*/ 32 w 144"/>
              <a:gd name="T31" fmla="*/ 80 h 120"/>
              <a:gd name="T32" fmla="*/ 32 w 144"/>
              <a:gd name="T33" fmla="*/ 96 h 120"/>
              <a:gd name="T34" fmla="*/ 128 w 144"/>
              <a:gd name="T35" fmla="*/ 96 h 120"/>
              <a:gd name="T36" fmla="*/ 48 w 144"/>
              <a:gd name="T37" fmla="*/ 96 h 120"/>
              <a:gd name="T38" fmla="*/ 48 w 144"/>
              <a:gd name="T39" fmla="*/ 80 h 120"/>
              <a:gd name="T40" fmla="*/ 128 w 144"/>
              <a:gd name="T41" fmla="*/ 80 h 120"/>
              <a:gd name="T42" fmla="*/ 128 w 144"/>
              <a:gd name="T43" fmla="*/ 9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4" y="45"/>
                </a:moveTo>
                <a:cubicBezTo>
                  <a:pt x="9" y="0"/>
                  <a:pt x="9" y="0"/>
                  <a:pt x="9" y="0"/>
                </a:cubicBezTo>
                <a:cubicBezTo>
                  <a:pt x="4" y="15"/>
                  <a:pt x="4" y="15"/>
                  <a:pt x="4" y="15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37" y="120"/>
                  <a:pt x="144" y="113"/>
                  <a:pt x="144" y="104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4" y="53"/>
                  <a:pt x="140" y="48"/>
                  <a:pt x="134" y="45"/>
                </a:cubicBezTo>
                <a:close/>
                <a:moveTo>
                  <a:pt x="32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lnTo>
                  <a:pt x="32" y="96"/>
                </a:lnTo>
                <a:close/>
                <a:moveTo>
                  <a:pt x="128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14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37 w 144"/>
              <a:gd name="T1" fmla="*/ 23 h 144"/>
              <a:gd name="T2" fmla="*/ 144 w 144"/>
              <a:gd name="T3" fmla="*/ 17 h 144"/>
              <a:gd name="T4" fmla="*/ 104 w 144"/>
              <a:gd name="T5" fmla="*/ 0 h 144"/>
              <a:gd name="T6" fmla="*/ 64 w 144"/>
              <a:gd name="T7" fmla="*/ 17 h 144"/>
              <a:gd name="T8" fmla="*/ 71 w 144"/>
              <a:gd name="T9" fmla="*/ 23 h 144"/>
              <a:gd name="T10" fmla="*/ 104 w 144"/>
              <a:gd name="T11" fmla="*/ 9 h 144"/>
              <a:gd name="T12" fmla="*/ 137 w 144"/>
              <a:gd name="T13" fmla="*/ 23 h 144"/>
              <a:gd name="T14" fmla="*/ 131 w 144"/>
              <a:gd name="T15" fmla="*/ 29 h 144"/>
              <a:gd name="T16" fmla="*/ 104 w 144"/>
              <a:gd name="T17" fmla="*/ 18 h 144"/>
              <a:gd name="T18" fmla="*/ 77 w 144"/>
              <a:gd name="T19" fmla="*/ 29 h 144"/>
              <a:gd name="T20" fmla="*/ 84 w 144"/>
              <a:gd name="T21" fmla="*/ 36 h 144"/>
              <a:gd name="T22" fmla="*/ 104 w 144"/>
              <a:gd name="T23" fmla="*/ 28 h 144"/>
              <a:gd name="T24" fmla="*/ 124 w 144"/>
              <a:gd name="T25" fmla="*/ 36 h 144"/>
              <a:gd name="T26" fmla="*/ 131 w 144"/>
              <a:gd name="T27" fmla="*/ 29 h 144"/>
              <a:gd name="T28" fmla="*/ 128 w 144"/>
              <a:gd name="T29" fmla="*/ 80 h 144"/>
              <a:gd name="T30" fmla="*/ 112 w 144"/>
              <a:gd name="T31" fmla="*/ 80 h 144"/>
              <a:gd name="T32" fmla="*/ 112 w 144"/>
              <a:gd name="T33" fmla="*/ 48 h 144"/>
              <a:gd name="T34" fmla="*/ 96 w 144"/>
              <a:gd name="T35" fmla="*/ 48 h 144"/>
              <a:gd name="T36" fmla="*/ 96 w 144"/>
              <a:gd name="T37" fmla="*/ 80 h 144"/>
              <a:gd name="T38" fmla="*/ 16 w 144"/>
              <a:gd name="T39" fmla="*/ 80 h 144"/>
              <a:gd name="T40" fmla="*/ 0 w 144"/>
              <a:gd name="T41" fmla="*/ 96 h 144"/>
              <a:gd name="T42" fmla="*/ 0 w 144"/>
              <a:gd name="T43" fmla="*/ 128 h 144"/>
              <a:gd name="T44" fmla="*/ 16 w 144"/>
              <a:gd name="T45" fmla="*/ 144 h 144"/>
              <a:gd name="T46" fmla="*/ 128 w 144"/>
              <a:gd name="T47" fmla="*/ 144 h 144"/>
              <a:gd name="T48" fmla="*/ 144 w 144"/>
              <a:gd name="T49" fmla="*/ 128 h 144"/>
              <a:gd name="T50" fmla="*/ 144 w 144"/>
              <a:gd name="T51" fmla="*/ 96 h 144"/>
              <a:gd name="T52" fmla="*/ 128 w 144"/>
              <a:gd name="T53" fmla="*/ 80 h 144"/>
              <a:gd name="T54" fmla="*/ 40 w 144"/>
              <a:gd name="T55" fmla="*/ 120 h 144"/>
              <a:gd name="T56" fmla="*/ 24 w 144"/>
              <a:gd name="T57" fmla="*/ 120 h 144"/>
              <a:gd name="T58" fmla="*/ 24 w 144"/>
              <a:gd name="T59" fmla="*/ 104 h 144"/>
              <a:gd name="T60" fmla="*/ 40 w 144"/>
              <a:gd name="T61" fmla="*/ 104 h 144"/>
              <a:gd name="T62" fmla="*/ 40 w 144"/>
              <a:gd name="T63" fmla="*/ 120 h 144"/>
              <a:gd name="T64" fmla="*/ 68 w 144"/>
              <a:gd name="T65" fmla="*/ 120 h 144"/>
              <a:gd name="T66" fmla="*/ 52 w 144"/>
              <a:gd name="T67" fmla="*/ 120 h 144"/>
              <a:gd name="T68" fmla="*/ 52 w 144"/>
              <a:gd name="T69" fmla="*/ 104 h 144"/>
              <a:gd name="T70" fmla="*/ 68 w 144"/>
              <a:gd name="T71" fmla="*/ 104 h 144"/>
              <a:gd name="T72" fmla="*/ 68 w 144"/>
              <a:gd name="T73" fmla="*/ 120 h 144"/>
              <a:gd name="T74" fmla="*/ 96 w 144"/>
              <a:gd name="T75" fmla="*/ 120 h 144"/>
              <a:gd name="T76" fmla="*/ 80 w 144"/>
              <a:gd name="T77" fmla="*/ 120 h 144"/>
              <a:gd name="T78" fmla="*/ 80 w 144"/>
              <a:gd name="T79" fmla="*/ 104 h 144"/>
              <a:gd name="T80" fmla="*/ 96 w 144"/>
              <a:gd name="T81" fmla="*/ 104 h 144"/>
              <a:gd name="T82" fmla="*/ 96 w 144"/>
              <a:gd name="T83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144">
                <a:moveTo>
                  <a:pt x="137" y="23"/>
                </a:moveTo>
                <a:cubicBezTo>
                  <a:pt x="144" y="17"/>
                  <a:pt x="144" y="17"/>
                  <a:pt x="144" y="17"/>
                </a:cubicBezTo>
                <a:cubicBezTo>
                  <a:pt x="133" y="6"/>
                  <a:pt x="118" y="0"/>
                  <a:pt x="104" y="0"/>
                </a:cubicBezTo>
                <a:cubicBezTo>
                  <a:pt x="90" y="0"/>
                  <a:pt x="75" y="6"/>
                  <a:pt x="64" y="17"/>
                </a:cubicBezTo>
                <a:cubicBezTo>
                  <a:pt x="71" y="23"/>
                  <a:pt x="71" y="23"/>
                  <a:pt x="71" y="23"/>
                </a:cubicBezTo>
                <a:cubicBezTo>
                  <a:pt x="80" y="14"/>
                  <a:pt x="92" y="9"/>
                  <a:pt x="104" y="9"/>
                </a:cubicBezTo>
                <a:cubicBezTo>
                  <a:pt x="116" y="9"/>
                  <a:pt x="128" y="14"/>
                  <a:pt x="137" y="23"/>
                </a:cubicBezTo>
                <a:close/>
                <a:moveTo>
                  <a:pt x="131" y="29"/>
                </a:moveTo>
                <a:cubicBezTo>
                  <a:pt x="123" y="22"/>
                  <a:pt x="114" y="18"/>
                  <a:pt x="104" y="18"/>
                </a:cubicBezTo>
                <a:cubicBezTo>
                  <a:pt x="94" y="18"/>
                  <a:pt x="85" y="22"/>
                  <a:pt x="77" y="29"/>
                </a:cubicBezTo>
                <a:cubicBezTo>
                  <a:pt x="84" y="36"/>
                  <a:pt x="84" y="36"/>
                  <a:pt x="84" y="36"/>
                </a:cubicBezTo>
                <a:cubicBezTo>
                  <a:pt x="90" y="30"/>
                  <a:pt x="97" y="28"/>
                  <a:pt x="104" y="28"/>
                </a:cubicBezTo>
                <a:cubicBezTo>
                  <a:pt x="111" y="28"/>
                  <a:pt x="118" y="30"/>
                  <a:pt x="124" y="36"/>
                </a:cubicBezTo>
                <a:lnTo>
                  <a:pt x="131" y="29"/>
                </a:lnTo>
                <a:close/>
                <a:moveTo>
                  <a:pt x="128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7"/>
                  <a:pt x="137" y="80"/>
                  <a:pt x="128" y="80"/>
                </a:cubicBezTo>
                <a:close/>
                <a:moveTo>
                  <a:pt x="40" y="120"/>
                </a:moveTo>
                <a:cubicBezTo>
                  <a:pt x="24" y="120"/>
                  <a:pt x="24" y="120"/>
                  <a:pt x="24" y="120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120"/>
                </a:lnTo>
                <a:close/>
                <a:moveTo>
                  <a:pt x="68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68" y="104"/>
                  <a:pt x="68" y="104"/>
                  <a:pt x="68" y="104"/>
                </a:cubicBezTo>
                <a:lnTo>
                  <a:pt x="68" y="120"/>
                </a:lnTo>
                <a:close/>
                <a:moveTo>
                  <a:pt x="96" y="120"/>
                </a:moveTo>
                <a:cubicBezTo>
                  <a:pt x="80" y="120"/>
                  <a:pt x="80" y="120"/>
                  <a:pt x="80" y="120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143"/>
          <p:cNvSpPr>
            <a:spLocks noEditPoints="1"/>
          </p:cNvSpPr>
          <p:nvPr/>
        </p:nvSpPr>
        <p:spPr bwMode="auto">
          <a:xfrm>
            <a:off x="10926763" y="1785938"/>
            <a:ext cx="757238" cy="247650"/>
          </a:xfrm>
          <a:custGeom>
            <a:avLst/>
            <a:gdLst>
              <a:gd name="T0" fmla="*/ 0 w 477"/>
              <a:gd name="T1" fmla="*/ 0 h 156"/>
              <a:gd name="T2" fmla="*/ 0 w 477"/>
              <a:gd name="T3" fmla="*/ 52 h 156"/>
              <a:gd name="T4" fmla="*/ 477 w 477"/>
              <a:gd name="T5" fmla="*/ 52 h 156"/>
              <a:gd name="T6" fmla="*/ 477 w 477"/>
              <a:gd name="T7" fmla="*/ 0 h 156"/>
              <a:gd name="T8" fmla="*/ 0 w 477"/>
              <a:gd name="T9" fmla="*/ 0 h 156"/>
              <a:gd name="T10" fmla="*/ 0 w 477"/>
              <a:gd name="T11" fmla="*/ 156 h 156"/>
              <a:gd name="T12" fmla="*/ 126 w 477"/>
              <a:gd name="T13" fmla="*/ 156 h 156"/>
              <a:gd name="T14" fmla="*/ 126 w 477"/>
              <a:gd name="T15" fmla="*/ 104 h 156"/>
              <a:gd name="T16" fmla="*/ 0 w 477"/>
              <a:gd name="T17" fmla="*/ 104 h 156"/>
              <a:gd name="T18" fmla="*/ 0 w 477"/>
              <a:gd name="T19" fmla="*/ 156 h 156"/>
              <a:gd name="T20" fmla="*/ 176 w 477"/>
              <a:gd name="T21" fmla="*/ 156 h 156"/>
              <a:gd name="T22" fmla="*/ 301 w 477"/>
              <a:gd name="T23" fmla="*/ 156 h 156"/>
              <a:gd name="T24" fmla="*/ 301 w 477"/>
              <a:gd name="T25" fmla="*/ 104 h 156"/>
              <a:gd name="T26" fmla="*/ 176 w 477"/>
              <a:gd name="T27" fmla="*/ 104 h 156"/>
              <a:gd name="T28" fmla="*/ 176 w 477"/>
              <a:gd name="T29" fmla="*/ 156 h 156"/>
              <a:gd name="T30" fmla="*/ 351 w 477"/>
              <a:gd name="T31" fmla="*/ 156 h 156"/>
              <a:gd name="T32" fmla="*/ 477 w 477"/>
              <a:gd name="T33" fmla="*/ 156 h 156"/>
              <a:gd name="T34" fmla="*/ 477 w 477"/>
              <a:gd name="T35" fmla="*/ 104 h 156"/>
              <a:gd name="T36" fmla="*/ 351 w 477"/>
              <a:gd name="T37" fmla="*/ 104 h 156"/>
              <a:gd name="T38" fmla="*/ 351 w 477"/>
              <a:gd name="T3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7" h="156">
                <a:moveTo>
                  <a:pt x="0" y="0"/>
                </a:moveTo>
                <a:lnTo>
                  <a:pt x="0" y="52"/>
                </a:lnTo>
                <a:lnTo>
                  <a:pt x="477" y="52"/>
                </a:lnTo>
                <a:lnTo>
                  <a:pt x="477" y="0"/>
                </a:lnTo>
                <a:lnTo>
                  <a:pt x="0" y="0"/>
                </a:lnTo>
                <a:close/>
                <a:moveTo>
                  <a:pt x="0" y="156"/>
                </a:moveTo>
                <a:lnTo>
                  <a:pt x="126" y="156"/>
                </a:lnTo>
                <a:lnTo>
                  <a:pt x="126" y="104"/>
                </a:lnTo>
                <a:lnTo>
                  <a:pt x="0" y="104"/>
                </a:lnTo>
                <a:lnTo>
                  <a:pt x="0" y="156"/>
                </a:lnTo>
                <a:close/>
                <a:moveTo>
                  <a:pt x="176" y="156"/>
                </a:moveTo>
                <a:lnTo>
                  <a:pt x="301" y="156"/>
                </a:lnTo>
                <a:lnTo>
                  <a:pt x="301" y="104"/>
                </a:lnTo>
                <a:lnTo>
                  <a:pt x="176" y="104"/>
                </a:lnTo>
                <a:lnTo>
                  <a:pt x="176" y="156"/>
                </a:lnTo>
                <a:close/>
                <a:moveTo>
                  <a:pt x="351" y="156"/>
                </a:moveTo>
                <a:lnTo>
                  <a:pt x="477" y="156"/>
                </a:lnTo>
                <a:lnTo>
                  <a:pt x="477" y="104"/>
                </a:lnTo>
                <a:lnTo>
                  <a:pt x="351" y="104"/>
                </a:lnTo>
                <a:lnTo>
                  <a:pt x="351" y="1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146"/>
          <p:cNvSpPr>
            <a:spLocks noEditPoints="1"/>
          </p:cNvSpPr>
          <p:nvPr/>
        </p:nvSpPr>
        <p:spPr bwMode="auto">
          <a:xfrm>
            <a:off x="8724900" y="1524000"/>
            <a:ext cx="452438" cy="757238"/>
          </a:xfrm>
          <a:custGeom>
            <a:avLst/>
            <a:gdLst>
              <a:gd name="T0" fmla="*/ 84 w 104"/>
              <a:gd name="T1" fmla="*/ 0 h 176"/>
              <a:gd name="T2" fmla="*/ 20 w 104"/>
              <a:gd name="T3" fmla="*/ 0 h 176"/>
              <a:gd name="T4" fmla="*/ 0 w 104"/>
              <a:gd name="T5" fmla="*/ 20 h 176"/>
              <a:gd name="T6" fmla="*/ 0 w 104"/>
              <a:gd name="T7" fmla="*/ 156 h 176"/>
              <a:gd name="T8" fmla="*/ 20 w 104"/>
              <a:gd name="T9" fmla="*/ 176 h 176"/>
              <a:gd name="T10" fmla="*/ 84 w 104"/>
              <a:gd name="T11" fmla="*/ 176 h 176"/>
              <a:gd name="T12" fmla="*/ 104 w 104"/>
              <a:gd name="T13" fmla="*/ 156 h 176"/>
              <a:gd name="T14" fmla="*/ 104 w 104"/>
              <a:gd name="T15" fmla="*/ 20 h 176"/>
              <a:gd name="T16" fmla="*/ 84 w 104"/>
              <a:gd name="T17" fmla="*/ 0 h 176"/>
              <a:gd name="T18" fmla="*/ 52 w 104"/>
              <a:gd name="T19" fmla="*/ 168 h 176"/>
              <a:gd name="T20" fmla="*/ 40 w 104"/>
              <a:gd name="T21" fmla="*/ 156 h 176"/>
              <a:gd name="T22" fmla="*/ 52 w 104"/>
              <a:gd name="T23" fmla="*/ 144 h 176"/>
              <a:gd name="T24" fmla="*/ 64 w 104"/>
              <a:gd name="T25" fmla="*/ 156 h 176"/>
              <a:gd name="T26" fmla="*/ 52 w 104"/>
              <a:gd name="T27" fmla="*/ 168 h 176"/>
              <a:gd name="T28" fmla="*/ 88 w 104"/>
              <a:gd name="T29" fmla="*/ 136 h 176"/>
              <a:gd name="T30" fmla="*/ 16 w 104"/>
              <a:gd name="T31" fmla="*/ 136 h 176"/>
              <a:gd name="T32" fmla="*/ 16 w 104"/>
              <a:gd name="T33" fmla="*/ 24 h 176"/>
              <a:gd name="T34" fmla="*/ 88 w 104"/>
              <a:gd name="T35" fmla="*/ 24 h 176"/>
              <a:gd name="T36" fmla="*/ 88 w 104"/>
              <a:gd name="T3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4" h="176">
                <a:moveTo>
                  <a:pt x="84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95" y="176"/>
                  <a:pt x="104" y="167"/>
                  <a:pt x="104" y="15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9"/>
                  <a:pt x="95" y="0"/>
                  <a:pt x="84" y="0"/>
                </a:cubicBezTo>
                <a:close/>
                <a:moveTo>
                  <a:pt x="52" y="168"/>
                </a:moveTo>
                <a:cubicBezTo>
                  <a:pt x="45" y="168"/>
                  <a:pt x="40" y="163"/>
                  <a:pt x="40" y="156"/>
                </a:cubicBezTo>
                <a:cubicBezTo>
                  <a:pt x="40" y="149"/>
                  <a:pt x="45" y="144"/>
                  <a:pt x="52" y="144"/>
                </a:cubicBezTo>
                <a:cubicBezTo>
                  <a:pt x="59" y="144"/>
                  <a:pt x="64" y="149"/>
                  <a:pt x="64" y="156"/>
                </a:cubicBezTo>
                <a:cubicBezTo>
                  <a:pt x="64" y="163"/>
                  <a:pt x="59" y="168"/>
                  <a:pt x="52" y="168"/>
                </a:cubicBezTo>
                <a:close/>
                <a:moveTo>
                  <a:pt x="88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24"/>
                  <a:pt x="16" y="24"/>
                  <a:pt x="16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149"/>
          <p:cNvSpPr>
            <a:spLocks noEditPoints="1"/>
          </p:cNvSpPr>
          <p:nvPr/>
        </p:nvSpPr>
        <p:spPr bwMode="auto">
          <a:xfrm>
            <a:off x="6362700" y="1524000"/>
            <a:ext cx="487363" cy="757238"/>
          </a:xfrm>
          <a:custGeom>
            <a:avLst/>
            <a:gdLst>
              <a:gd name="T0" fmla="*/ 88 w 112"/>
              <a:gd name="T1" fmla="*/ 0 h 176"/>
              <a:gd name="T2" fmla="*/ 24 w 112"/>
              <a:gd name="T3" fmla="*/ 0 h 176"/>
              <a:gd name="T4" fmla="*/ 0 w 112"/>
              <a:gd name="T5" fmla="*/ 24 h 176"/>
              <a:gd name="T6" fmla="*/ 0 w 112"/>
              <a:gd name="T7" fmla="*/ 152 h 176"/>
              <a:gd name="T8" fmla="*/ 24 w 112"/>
              <a:gd name="T9" fmla="*/ 176 h 176"/>
              <a:gd name="T10" fmla="*/ 88 w 112"/>
              <a:gd name="T11" fmla="*/ 176 h 176"/>
              <a:gd name="T12" fmla="*/ 112 w 112"/>
              <a:gd name="T13" fmla="*/ 152 h 176"/>
              <a:gd name="T14" fmla="*/ 112 w 112"/>
              <a:gd name="T15" fmla="*/ 24 h 176"/>
              <a:gd name="T16" fmla="*/ 88 w 112"/>
              <a:gd name="T17" fmla="*/ 0 h 176"/>
              <a:gd name="T18" fmla="*/ 72 w 112"/>
              <a:gd name="T19" fmla="*/ 160 h 176"/>
              <a:gd name="T20" fmla="*/ 40 w 112"/>
              <a:gd name="T21" fmla="*/ 160 h 176"/>
              <a:gd name="T22" fmla="*/ 40 w 112"/>
              <a:gd name="T23" fmla="*/ 152 h 176"/>
              <a:gd name="T24" fmla="*/ 72 w 112"/>
              <a:gd name="T25" fmla="*/ 152 h 176"/>
              <a:gd name="T26" fmla="*/ 72 w 112"/>
              <a:gd name="T27" fmla="*/ 160 h 176"/>
              <a:gd name="T28" fmla="*/ 98 w 112"/>
              <a:gd name="T29" fmla="*/ 136 h 176"/>
              <a:gd name="T30" fmla="*/ 14 w 112"/>
              <a:gd name="T31" fmla="*/ 136 h 176"/>
              <a:gd name="T32" fmla="*/ 14 w 112"/>
              <a:gd name="T33" fmla="*/ 24 h 176"/>
              <a:gd name="T34" fmla="*/ 98 w 112"/>
              <a:gd name="T35" fmla="*/ 24 h 176"/>
              <a:gd name="T36" fmla="*/ 98 w 112"/>
              <a:gd name="T3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176">
                <a:moveTo>
                  <a:pt x="8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101" y="176"/>
                  <a:pt x="112" y="165"/>
                  <a:pt x="112" y="15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1"/>
                  <a:pt x="101" y="0"/>
                  <a:pt x="88" y="0"/>
                </a:cubicBezTo>
                <a:close/>
                <a:moveTo>
                  <a:pt x="72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72" y="152"/>
                  <a:pt x="72" y="152"/>
                  <a:pt x="72" y="152"/>
                </a:cubicBezTo>
                <a:lnTo>
                  <a:pt x="72" y="160"/>
                </a:lnTo>
                <a:close/>
                <a:moveTo>
                  <a:pt x="98" y="136"/>
                </a:moveTo>
                <a:cubicBezTo>
                  <a:pt x="14" y="136"/>
                  <a:pt x="14" y="136"/>
                  <a:pt x="14" y="136"/>
                </a:cubicBezTo>
                <a:cubicBezTo>
                  <a:pt x="14" y="24"/>
                  <a:pt x="14" y="24"/>
                  <a:pt x="14" y="24"/>
                </a:cubicBezTo>
                <a:cubicBezTo>
                  <a:pt x="98" y="24"/>
                  <a:pt x="98" y="24"/>
                  <a:pt x="98" y="24"/>
                </a:cubicBezTo>
                <a:lnTo>
                  <a:pt x="98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152"/>
          <p:cNvSpPr>
            <a:spLocks noEditPoints="1"/>
          </p:cNvSpPr>
          <p:nvPr/>
        </p:nvSpPr>
        <p:spPr bwMode="auto">
          <a:xfrm>
            <a:off x="3870325" y="1573213"/>
            <a:ext cx="762000" cy="660400"/>
          </a:xfrm>
          <a:custGeom>
            <a:avLst/>
            <a:gdLst>
              <a:gd name="T0" fmla="*/ 176 w 192"/>
              <a:gd name="T1" fmla="*/ 35 h 166"/>
              <a:gd name="T2" fmla="*/ 176 w 192"/>
              <a:gd name="T3" fmla="*/ 19 h 166"/>
              <a:gd name="T4" fmla="*/ 55 w 192"/>
              <a:gd name="T5" fmla="*/ 19 h 166"/>
              <a:gd name="T6" fmla="*/ 71 w 192"/>
              <a:gd name="T7" fmla="*/ 35 h 166"/>
              <a:gd name="T8" fmla="*/ 176 w 192"/>
              <a:gd name="T9" fmla="*/ 35 h 166"/>
              <a:gd name="T10" fmla="*/ 15 w 192"/>
              <a:gd name="T11" fmla="*/ 0 h 166"/>
              <a:gd name="T12" fmla="*/ 5 w 192"/>
              <a:gd name="T13" fmla="*/ 10 h 166"/>
              <a:gd name="T14" fmla="*/ 20 w 192"/>
              <a:gd name="T15" fmla="*/ 25 h 166"/>
              <a:gd name="T16" fmla="*/ 16 w 192"/>
              <a:gd name="T17" fmla="*/ 35 h 166"/>
              <a:gd name="T18" fmla="*/ 16 w 192"/>
              <a:gd name="T19" fmla="*/ 123 h 166"/>
              <a:gd name="T20" fmla="*/ 0 w 192"/>
              <a:gd name="T21" fmla="*/ 123 h 166"/>
              <a:gd name="T22" fmla="*/ 0 w 192"/>
              <a:gd name="T23" fmla="*/ 147 h 166"/>
              <a:gd name="T24" fmla="*/ 142 w 192"/>
              <a:gd name="T25" fmla="*/ 147 h 166"/>
              <a:gd name="T26" fmla="*/ 161 w 192"/>
              <a:gd name="T27" fmla="*/ 166 h 166"/>
              <a:gd name="T28" fmla="*/ 171 w 192"/>
              <a:gd name="T29" fmla="*/ 156 h 166"/>
              <a:gd name="T30" fmla="*/ 31 w 192"/>
              <a:gd name="T31" fmla="*/ 16 h 166"/>
              <a:gd name="T32" fmla="*/ 15 w 192"/>
              <a:gd name="T33" fmla="*/ 0 h 166"/>
              <a:gd name="T34" fmla="*/ 32 w 192"/>
              <a:gd name="T35" fmla="*/ 37 h 166"/>
              <a:gd name="T36" fmla="*/ 118 w 192"/>
              <a:gd name="T37" fmla="*/ 123 h 166"/>
              <a:gd name="T38" fmla="*/ 32 w 192"/>
              <a:gd name="T39" fmla="*/ 123 h 166"/>
              <a:gd name="T40" fmla="*/ 32 w 192"/>
              <a:gd name="T41" fmla="*/ 37 h 166"/>
              <a:gd name="T42" fmla="*/ 184 w 192"/>
              <a:gd name="T43" fmla="*/ 51 h 166"/>
              <a:gd name="T44" fmla="*/ 136 w 192"/>
              <a:gd name="T45" fmla="*/ 51 h 166"/>
              <a:gd name="T46" fmla="*/ 128 w 192"/>
              <a:gd name="T47" fmla="*/ 59 h 166"/>
              <a:gd name="T48" fmla="*/ 128 w 192"/>
              <a:gd name="T49" fmla="*/ 92 h 166"/>
              <a:gd name="T50" fmla="*/ 144 w 192"/>
              <a:gd name="T51" fmla="*/ 108 h 166"/>
              <a:gd name="T52" fmla="*/ 144 w 192"/>
              <a:gd name="T53" fmla="*/ 67 h 166"/>
              <a:gd name="T54" fmla="*/ 176 w 192"/>
              <a:gd name="T55" fmla="*/ 67 h 166"/>
              <a:gd name="T56" fmla="*/ 176 w 192"/>
              <a:gd name="T57" fmla="*/ 123 h 166"/>
              <a:gd name="T58" fmla="*/ 159 w 192"/>
              <a:gd name="T59" fmla="*/ 123 h 166"/>
              <a:gd name="T60" fmla="*/ 183 w 192"/>
              <a:gd name="T61" fmla="*/ 147 h 166"/>
              <a:gd name="T62" fmla="*/ 184 w 192"/>
              <a:gd name="T63" fmla="*/ 147 h 166"/>
              <a:gd name="T64" fmla="*/ 192 w 192"/>
              <a:gd name="T65" fmla="*/ 139 h 166"/>
              <a:gd name="T66" fmla="*/ 192 w 192"/>
              <a:gd name="T67" fmla="*/ 59 h 166"/>
              <a:gd name="T68" fmla="*/ 184 w 192"/>
              <a:gd name="T69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166">
                <a:moveTo>
                  <a:pt x="176" y="35"/>
                </a:moveTo>
                <a:cubicBezTo>
                  <a:pt x="176" y="19"/>
                  <a:pt x="176" y="19"/>
                  <a:pt x="176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71" y="35"/>
                  <a:pt x="71" y="35"/>
                  <a:pt x="71" y="35"/>
                </a:cubicBezTo>
                <a:lnTo>
                  <a:pt x="176" y="35"/>
                </a:lnTo>
                <a:close/>
                <a:moveTo>
                  <a:pt x="15" y="0"/>
                </a:moveTo>
                <a:cubicBezTo>
                  <a:pt x="5" y="10"/>
                  <a:pt x="5" y="10"/>
                  <a:pt x="5" y="10"/>
                </a:cubicBezTo>
                <a:cubicBezTo>
                  <a:pt x="20" y="25"/>
                  <a:pt x="20" y="25"/>
                  <a:pt x="20" y="25"/>
                </a:cubicBezTo>
                <a:cubicBezTo>
                  <a:pt x="17" y="28"/>
                  <a:pt x="16" y="31"/>
                  <a:pt x="16" y="35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7"/>
                  <a:pt x="0" y="147"/>
                  <a:pt x="0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61" y="166"/>
                  <a:pt x="161" y="166"/>
                  <a:pt x="161" y="166"/>
                </a:cubicBezTo>
                <a:cubicBezTo>
                  <a:pt x="171" y="156"/>
                  <a:pt x="171" y="156"/>
                  <a:pt x="171" y="156"/>
                </a:cubicBezTo>
                <a:cubicBezTo>
                  <a:pt x="31" y="16"/>
                  <a:pt x="31" y="16"/>
                  <a:pt x="31" y="16"/>
                </a:cubicBezTo>
                <a:lnTo>
                  <a:pt x="15" y="0"/>
                </a:lnTo>
                <a:close/>
                <a:moveTo>
                  <a:pt x="32" y="37"/>
                </a:moveTo>
                <a:cubicBezTo>
                  <a:pt x="118" y="123"/>
                  <a:pt x="118" y="123"/>
                  <a:pt x="118" y="123"/>
                </a:cubicBezTo>
                <a:cubicBezTo>
                  <a:pt x="32" y="123"/>
                  <a:pt x="32" y="123"/>
                  <a:pt x="32" y="123"/>
                </a:cubicBezTo>
                <a:lnTo>
                  <a:pt x="32" y="37"/>
                </a:lnTo>
                <a:close/>
                <a:moveTo>
                  <a:pt x="184" y="51"/>
                </a:moveTo>
                <a:cubicBezTo>
                  <a:pt x="136" y="51"/>
                  <a:pt x="136" y="51"/>
                  <a:pt x="136" y="51"/>
                </a:cubicBezTo>
                <a:cubicBezTo>
                  <a:pt x="132" y="51"/>
                  <a:pt x="128" y="55"/>
                  <a:pt x="128" y="59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67"/>
                  <a:pt x="144" y="67"/>
                  <a:pt x="144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83" y="147"/>
                  <a:pt x="183" y="147"/>
                  <a:pt x="183" y="147"/>
                </a:cubicBezTo>
                <a:cubicBezTo>
                  <a:pt x="184" y="147"/>
                  <a:pt x="184" y="147"/>
                  <a:pt x="184" y="147"/>
                </a:cubicBezTo>
                <a:cubicBezTo>
                  <a:pt x="188" y="147"/>
                  <a:pt x="192" y="143"/>
                  <a:pt x="192" y="13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5"/>
                  <a:pt x="188" y="51"/>
                  <a:pt x="184" y="5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155"/>
          <p:cNvSpPr>
            <a:spLocks noEditPoints="1"/>
          </p:cNvSpPr>
          <p:nvPr/>
        </p:nvSpPr>
        <p:spPr bwMode="auto">
          <a:xfrm>
            <a:off x="1520825" y="1647825"/>
            <a:ext cx="762000" cy="511175"/>
          </a:xfrm>
          <a:custGeom>
            <a:avLst/>
            <a:gdLst>
              <a:gd name="T0" fmla="*/ 32 w 192"/>
              <a:gd name="T1" fmla="*/ 16 h 128"/>
              <a:gd name="T2" fmla="*/ 176 w 192"/>
              <a:gd name="T3" fmla="*/ 16 h 128"/>
              <a:gd name="T4" fmla="*/ 176 w 192"/>
              <a:gd name="T5" fmla="*/ 0 h 128"/>
              <a:gd name="T6" fmla="*/ 32 w 192"/>
              <a:gd name="T7" fmla="*/ 0 h 128"/>
              <a:gd name="T8" fmla="*/ 16 w 192"/>
              <a:gd name="T9" fmla="*/ 16 h 128"/>
              <a:gd name="T10" fmla="*/ 16 w 192"/>
              <a:gd name="T11" fmla="*/ 104 h 128"/>
              <a:gd name="T12" fmla="*/ 0 w 192"/>
              <a:gd name="T13" fmla="*/ 104 h 128"/>
              <a:gd name="T14" fmla="*/ 0 w 192"/>
              <a:gd name="T15" fmla="*/ 128 h 128"/>
              <a:gd name="T16" fmla="*/ 112 w 192"/>
              <a:gd name="T17" fmla="*/ 128 h 128"/>
              <a:gd name="T18" fmla="*/ 112 w 192"/>
              <a:gd name="T19" fmla="*/ 104 h 128"/>
              <a:gd name="T20" fmla="*/ 32 w 192"/>
              <a:gd name="T21" fmla="*/ 104 h 128"/>
              <a:gd name="T22" fmla="*/ 32 w 192"/>
              <a:gd name="T23" fmla="*/ 16 h 128"/>
              <a:gd name="T24" fmla="*/ 184 w 192"/>
              <a:gd name="T25" fmla="*/ 32 h 128"/>
              <a:gd name="T26" fmla="*/ 136 w 192"/>
              <a:gd name="T27" fmla="*/ 32 h 128"/>
              <a:gd name="T28" fmla="*/ 128 w 192"/>
              <a:gd name="T29" fmla="*/ 40 h 128"/>
              <a:gd name="T30" fmla="*/ 128 w 192"/>
              <a:gd name="T31" fmla="*/ 120 h 128"/>
              <a:gd name="T32" fmla="*/ 136 w 192"/>
              <a:gd name="T33" fmla="*/ 128 h 128"/>
              <a:gd name="T34" fmla="*/ 184 w 192"/>
              <a:gd name="T35" fmla="*/ 128 h 128"/>
              <a:gd name="T36" fmla="*/ 192 w 192"/>
              <a:gd name="T37" fmla="*/ 120 h 128"/>
              <a:gd name="T38" fmla="*/ 192 w 192"/>
              <a:gd name="T39" fmla="*/ 40 h 128"/>
              <a:gd name="T40" fmla="*/ 184 w 192"/>
              <a:gd name="T41" fmla="*/ 32 h 128"/>
              <a:gd name="T42" fmla="*/ 176 w 192"/>
              <a:gd name="T43" fmla="*/ 104 h 128"/>
              <a:gd name="T44" fmla="*/ 144 w 192"/>
              <a:gd name="T45" fmla="*/ 104 h 128"/>
              <a:gd name="T46" fmla="*/ 144 w 192"/>
              <a:gd name="T47" fmla="*/ 48 h 128"/>
              <a:gd name="T48" fmla="*/ 176 w 192"/>
              <a:gd name="T49" fmla="*/ 48 h 128"/>
              <a:gd name="T50" fmla="*/ 176 w 192"/>
              <a:gd name="T5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2" h="128">
                <a:moveTo>
                  <a:pt x="32" y="16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0"/>
                  <a:pt x="176" y="0"/>
                  <a:pt x="17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184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24"/>
                  <a:pt x="132" y="128"/>
                  <a:pt x="136" y="128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88" y="128"/>
                  <a:pt x="192" y="124"/>
                  <a:pt x="192" y="12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lose/>
                <a:moveTo>
                  <a:pt x="176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76" y="48"/>
                  <a:pt x="176" y="48"/>
                  <a:pt x="176" y="48"/>
                </a:cubicBezTo>
                <a:lnTo>
                  <a:pt x="176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38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80114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7538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94412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to photos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adjust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assistant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assistant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audiotrack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circular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linear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7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broken image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brush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burst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front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rear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roll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center focus strong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center focus weak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collections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01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60 w 160"/>
              <a:gd name="T1" fmla="*/ 112 h 160"/>
              <a:gd name="T2" fmla="*/ 160 w 160"/>
              <a:gd name="T3" fmla="*/ 16 h 160"/>
              <a:gd name="T4" fmla="*/ 144 w 160"/>
              <a:gd name="T5" fmla="*/ 0 h 160"/>
              <a:gd name="T6" fmla="*/ 48 w 160"/>
              <a:gd name="T7" fmla="*/ 0 h 160"/>
              <a:gd name="T8" fmla="*/ 32 w 160"/>
              <a:gd name="T9" fmla="*/ 16 h 160"/>
              <a:gd name="T10" fmla="*/ 32 w 160"/>
              <a:gd name="T11" fmla="*/ 112 h 160"/>
              <a:gd name="T12" fmla="*/ 48 w 160"/>
              <a:gd name="T13" fmla="*/ 128 h 160"/>
              <a:gd name="T14" fmla="*/ 144 w 160"/>
              <a:gd name="T15" fmla="*/ 128 h 160"/>
              <a:gd name="T16" fmla="*/ 160 w 160"/>
              <a:gd name="T17" fmla="*/ 112 h 160"/>
              <a:gd name="T18" fmla="*/ 72 w 160"/>
              <a:gd name="T19" fmla="*/ 80 h 160"/>
              <a:gd name="T20" fmla="*/ 88 w 160"/>
              <a:gd name="T21" fmla="*/ 102 h 160"/>
              <a:gd name="T22" fmla="*/ 112 w 160"/>
              <a:gd name="T23" fmla="*/ 72 h 160"/>
              <a:gd name="T24" fmla="*/ 144 w 160"/>
              <a:gd name="T25" fmla="*/ 112 h 160"/>
              <a:gd name="T26" fmla="*/ 48 w 160"/>
              <a:gd name="T27" fmla="*/ 112 h 160"/>
              <a:gd name="T28" fmla="*/ 72 w 160"/>
              <a:gd name="T29" fmla="*/ 80 h 160"/>
              <a:gd name="T30" fmla="*/ 0 w 160"/>
              <a:gd name="T31" fmla="*/ 32 h 160"/>
              <a:gd name="T32" fmla="*/ 0 w 160"/>
              <a:gd name="T33" fmla="*/ 144 h 160"/>
              <a:gd name="T34" fmla="*/ 16 w 160"/>
              <a:gd name="T35" fmla="*/ 160 h 160"/>
              <a:gd name="T36" fmla="*/ 128 w 160"/>
              <a:gd name="T37" fmla="*/ 160 h 160"/>
              <a:gd name="T38" fmla="*/ 128 w 160"/>
              <a:gd name="T39" fmla="*/ 144 h 160"/>
              <a:gd name="T40" fmla="*/ 16 w 160"/>
              <a:gd name="T41" fmla="*/ 144 h 160"/>
              <a:gd name="T42" fmla="*/ 16 w 160"/>
              <a:gd name="T43" fmla="*/ 32 h 160"/>
              <a:gd name="T44" fmla="*/ 0 w 160"/>
              <a:gd name="T4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60" y="112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lose/>
                <a:moveTo>
                  <a:pt x="72" y="80"/>
                </a:moveTo>
                <a:cubicBezTo>
                  <a:pt x="88" y="102"/>
                  <a:pt x="88" y="102"/>
                  <a:pt x="88" y="10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72" y="80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lnTo>
                  <a:pt x="0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018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16 w 144"/>
              <a:gd name="T1" fmla="*/ 96 h 144"/>
              <a:gd name="T2" fmla="*/ 0 w 144"/>
              <a:gd name="T3" fmla="*/ 96 h 144"/>
              <a:gd name="T4" fmla="*/ 0 w 144"/>
              <a:gd name="T5" fmla="*/ 128 h 144"/>
              <a:gd name="T6" fmla="*/ 16 w 144"/>
              <a:gd name="T7" fmla="*/ 144 h 144"/>
              <a:gd name="T8" fmla="*/ 48 w 144"/>
              <a:gd name="T9" fmla="*/ 144 h 144"/>
              <a:gd name="T10" fmla="*/ 48 w 144"/>
              <a:gd name="T11" fmla="*/ 128 h 144"/>
              <a:gd name="T12" fmla="*/ 16 w 144"/>
              <a:gd name="T13" fmla="*/ 128 h 144"/>
              <a:gd name="T14" fmla="*/ 16 w 144"/>
              <a:gd name="T15" fmla="*/ 96 h 144"/>
              <a:gd name="T16" fmla="*/ 16 w 144"/>
              <a:gd name="T17" fmla="*/ 16 h 144"/>
              <a:gd name="T18" fmla="*/ 48 w 144"/>
              <a:gd name="T19" fmla="*/ 16 h 144"/>
              <a:gd name="T20" fmla="*/ 4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0 h 144"/>
              <a:gd name="T34" fmla="*/ 96 w 144"/>
              <a:gd name="T35" fmla="*/ 0 h 144"/>
              <a:gd name="T36" fmla="*/ 96 w 144"/>
              <a:gd name="T37" fmla="*/ 16 h 144"/>
              <a:gd name="T38" fmla="*/ 128 w 144"/>
              <a:gd name="T39" fmla="*/ 16 h 144"/>
              <a:gd name="T40" fmla="*/ 128 w 144"/>
              <a:gd name="T41" fmla="*/ 48 h 144"/>
              <a:gd name="T42" fmla="*/ 144 w 144"/>
              <a:gd name="T43" fmla="*/ 48 h 144"/>
              <a:gd name="T44" fmla="*/ 144 w 144"/>
              <a:gd name="T45" fmla="*/ 16 h 144"/>
              <a:gd name="T46" fmla="*/ 128 w 144"/>
              <a:gd name="T47" fmla="*/ 0 h 144"/>
              <a:gd name="T48" fmla="*/ 128 w 144"/>
              <a:gd name="T49" fmla="*/ 128 h 144"/>
              <a:gd name="T50" fmla="*/ 96 w 144"/>
              <a:gd name="T51" fmla="*/ 128 h 144"/>
              <a:gd name="T52" fmla="*/ 96 w 144"/>
              <a:gd name="T53" fmla="*/ 144 h 144"/>
              <a:gd name="T54" fmla="*/ 128 w 144"/>
              <a:gd name="T55" fmla="*/ 144 h 144"/>
              <a:gd name="T56" fmla="*/ 144 w 144"/>
              <a:gd name="T57" fmla="*/ 128 h 144"/>
              <a:gd name="T58" fmla="*/ 144 w 144"/>
              <a:gd name="T59" fmla="*/ 96 h 144"/>
              <a:gd name="T60" fmla="*/ 128 w 144"/>
              <a:gd name="T61" fmla="*/ 96 h 144"/>
              <a:gd name="T62" fmla="*/ 128 w 144"/>
              <a:gd name="T63" fmla="*/ 128 h 144"/>
              <a:gd name="T64" fmla="*/ 72 w 144"/>
              <a:gd name="T65" fmla="*/ 40 h 144"/>
              <a:gd name="T66" fmla="*/ 40 w 144"/>
              <a:gd name="T67" fmla="*/ 72 h 144"/>
              <a:gd name="T68" fmla="*/ 72 w 144"/>
              <a:gd name="T69" fmla="*/ 104 h 144"/>
              <a:gd name="T70" fmla="*/ 104 w 144"/>
              <a:gd name="T71" fmla="*/ 72 h 144"/>
              <a:gd name="T72" fmla="*/ 72 w 144"/>
              <a:gd name="T73" fmla="*/ 40 h 144"/>
              <a:gd name="T74" fmla="*/ 72 w 144"/>
              <a:gd name="T75" fmla="*/ 88 h 144"/>
              <a:gd name="T76" fmla="*/ 56 w 144"/>
              <a:gd name="T77" fmla="*/ 72 h 144"/>
              <a:gd name="T78" fmla="*/ 72 w 144"/>
              <a:gd name="T79" fmla="*/ 56 h 144"/>
              <a:gd name="T80" fmla="*/ 88 w 144"/>
              <a:gd name="T81" fmla="*/ 72 h 144"/>
              <a:gd name="T82" fmla="*/ 72 w 144"/>
              <a:gd name="T83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144"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72" y="40"/>
                </a:moveTo>
                <a:cubicBezTo>
                  <a:pt x="54" y="40"/>
                  <a:pt x="40" y="54"/>
                  <a:pt x="40" y="72"/>
                </a:cubicBezTo>
                <a:cubicBezTo>
                  <a:pt x="40" y="90"/>
                  <a:pt x="54" y="104"/>
                  <a:pt x="72" y="104"/>
                </a:cubicBezTo>
                <a:cubicBezTo>
                  <a:pt x="90" y="104"/>
                  <a:pt x="104" y="90"/>
                  <a:pt x="104" y="72"/>
                </a:cubicBezTo>
                <a:cubicBezTo>
                  <a:pt x="104" y="54"/>
                  <a:pt x="90" y="40"/>
                  <a:pt x="72" y="40"/>
                </a:cubicBezTo>
                <a:close/>
                <a:moveTo>
                  <a:pt x="72" y="88"/>
                </a:moveTo>
                <a:cubicBezTo>
                  <a:pt x="63" y="88"/>
                  <a:pt x="56" y="81"/>
                  <a:pt x="56" y="72"/>
                </a:cubicBezTo>
                <a:cubicBezTo>
                  <a:pt x="56" y="63"/>
                  <a:pt x="63" y="56"/>
                  <a:pt x="72" y="56"/>
                </a:cubicBezTo>
                <a:cubicBezTo>
                  <a:pt x="81" y="56"/>
                  <a:pt x="88" y="63"/>
                  <a:pt x="88" y="72"/>
                </a:cubicBezTo>
                <a:cubicBezTo>
                  <a:pt x="88" y="81"/>
                  <a:pt x="81" y="88"/>
                  <a:pt x="72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021"/>
          <p:cNvSpPr>
            <a:spLocks noEditPoints="1"/>
          </p:cNvSpPr>
          <p:nvPr/>
        </p:nvSpPr>
        <p:spPr bwMode="auto">
          <a:xfrm>
            <a:off x="10917238" y="7624763"/>
            <a:ext cx="762000" cy="762000"/>
          </a:xfrm>
          <a:custGeom>
            <a:avLst/>
            <a:gdLst>
              <a:gd name="T0" fmla="*/ 72 w 144"/>
              <a:gd name="T1" fmla="*/ 40 h 144"/>
              <a:gd name="T2" fmla="*/ 40 w 144"/>
              <a:gd name="T3" fmla="*/ 72 h 144"/>
              <a:gd name="T4" fmla="*/ 72 w 144"/>
              <a:gd name="T5" fmla="*/ 104 h 144"/>
              <a:gd name="T6" fmla="*/ 104 w 144"/>
              <a:gd name="T7" fmla="*/ 72 h 144"/>
              <a:gd name="T8" fmla="*/ 72 w 144"/>
              <a:gd name="T9" fmla="*/ 40 h 144"/>
              <a:gd name="T10" fmla="*/ 16 w 144"/>
              <a:gd name="T11" fmla="*/ 96 h 144"/>
              <a:gd name="T12" fmla="*/ 0 w 144"/>
              <a:gd name="T13" fmla="*/ 96 h 144"/>
              <a:gd name="T14" fmla="*/ 0 w 144"/>
              <a:gd name="T15" fmla="*/ 128 h 144"/>
              <a:gd name="T16" fmla="*/ 16 w 144"/>
              <a:gd name="T17" fmla="*/ 144 h 144"/>
              <a:gd name="T18" fmla="*/ 48 w 144"/>
              <a:gd name="T19" fmla="*/ 144 h 144"/>
              <a:gd name="T20" fmla="*/ 48 w 144"/>
              <a:gd name="T21" fmla="*/ 128 h 144"/>
              <a:gd name="T22" fmla="*/ 16 w 144"/>
              <a:gd name="T23" fmla="*/ 128 h 144"/>
              <a:gd name="T24" fmla="*/ 16 w 144"/>
              <a:gd name="T25" fmla="*/ 96 h 144"/>
              <a:gd name="T26" fmla="*/ 16 w 144"/>
              <a:gd name="T27" fmla="*/ 16 h 144"/>
              <a:gd name="T28" fmla="*/ 48 w 144"/>
              <a:gd name="T29" fmla="*/ 16 h 144"/>
              <a:gd name="T30" fmla="*/ 48 w 144"/>
              <a:gd name="T31" fmla="*/ 0 h 144"/>
              <a:gd name="T32" fmla="*/ 16 w 144"/>
              <a:gd name="T33" fmla="*/ 0 h 144"/>
              <a:gd name="T34" fmla="*/ 0 w 144"/>
              <a:gd name="T35" fmla="*/ 16 h 144"/>
              <a:gd name="T36" fmla="*/ 0 w 144"/>
              <a:gd name="T37" fmla="*/ 48 h 144"/>
              <a:gd name="T38" fmla="*/ 16 w 144"/>
              <a:gd name="T39" fmla="*/ 48 h 144"/>
              <a:gd name="T40" fmla="*/ 16 w 144"/>
              <a:gd name="T41" fmla="*/ 16 h 144"/>
              <a:gd name="T42" fmla="*/ 128 w 144"/>
              <a:gd name="T43" fmla="*/ 0 h 144"/>
              <a:gd name="T44" fmla="*/ 96 w 144"/>
              <a:gd name="T45" fmla="*/ 0 h 144"/>
              <a:gd name="T46" fmla="*/ 96 w 144"/>
              <a:gd name="T47" fmla="*/ 16 h 144"/>
              <a:gd name="T48" fmla="*/ 128 w 144"/>
              <a:gd name="T49" fmla="*/ 16 h 144"/>
              <a:gd name="T50" fmla="*/ 128 w 144"/>
              <a:gd name="T51" fmla="*/ 48 h 144"/>
              <a:gd name="T52" fmla="*/ 144 w 144"/>
              <a:gd name="T53" fmla="*/ 48 h 144"/>
              <a:gd name="T54" fmla="*/ 144 w 144"/>
              <a:gd name="T55" fmla="*/ 16 h 144"/>
              <a:gd name="T56" fmla="*/ 128 w 144"/>
              <a:gd name="T57" fmla="*/ 0 h 144"/>
              <a:gd name="T58" fmla="*/ 128 w 144"/>
              <a:gd name="T59" fmla="*/ 128 h 144"/>
              <a:gd name="T60" fmla="*/ 96 w 144"/>
              <a:gd name="T61" fmla="*/ 128 h 144"/>
              <a:gd name="T62" fmla="*/ 96 w 144"/>
              <a:gd name="T63" fmla="*/ 144 h 144"/>
              <a:gd name="T64" fmla="*/ 128 w 144"/>
              <a:gd name="T65" fmla="*/ 144 h 144"/>
              <a:gd name="T66" fmla="*/ 144 w 144"/>
              <a:gd name="T67" fmla="*/ 128 h 144"/>
              <a:gd name="T68" fmla="*/ 144 w 144"/>
              <a:gd name="T69" fmla="*/ 96 h 144"/>
              <a:gd name="T70" fmla="*/ 128 w 144"/>
              <a:gd name="T71" fmla="*/ 96 h 144"/>
              <a:gd name="T72" fmla="*/ 128 w 144"/>
              <a:gd name="T73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72" y="40"/>
                </a:moveTo>
                <a:cubicBezTo>
                  <a:pt x="54" y="40"/>
                  <a:pt x="40" y="54"/>
                  <a:pt x="40" y="72"/>
                </a:cubicBezTo>
                <a:cubicBezTo>
                  <a:pt x="40" y="90"/>
                  <a:pt x="54" y="104"/>
                  <a:pt x="72" y="104"/>
                </a:cubicBezTo>
                <a:cubicBezTo>
                  <a:pt x="90" y="104"/>
                  <a:pt x="104" y="90"/>
                  <a:pt x="104" y="72"/>
                </a:cubicBezTo>
                <a:cubicBezTo>
                  <a:pt x="104" y="54"/>
                  <a:pt x="90" y="40"/>
                  <a:pt x="72" y="40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024"/>
          <p:cNvSpPr>
            <a:spLocks noEditPoints="1"/>
          </p:cNvSpPr>
          <p:nvPr/>
        </p:nvSpPr>
        <p:spPr bwMode="auto">
          <a:xfrm>
            <a:off x="8593138" y="7620000"/>
            <a:ext cx="725488" cy="762000"/>
          </a:xfrm>
          <a:custGeom>
            <a:avLst/>
            <a:gdLst>
              <a:gd name="T0" fmla="*/ 96 w 160"/>
              <a:gd name="T1" fmla="*/ 32 h 168"/>
              <a:gd name="T2" fmla="*/ 80 w 160"/>
              <a:gd name="T3" fmla="*/ 16 h 168"/>
              <a:gd name="T4" fmla="*/ 72 w 160"/>
              <a:gd name="T5" fmla="*/ 16 h 168"/>
              <a:gd name="T6" fmla="*/ 72 w 160"/>
              <a:gd name="T7" fmla="*/ 8 h 168"/>
              <a:gd name="T8" fmla="*/ 64 w 160"/>
              <a:gd name="T9" fmla="*/ 0 h 168"/>
              <a:gd name="T10" fmla="*/ 32 w 160"/>
              <a:gd name="T11" fmla="*/ 0 h 168"/>
              <a:gd name="T12" fmla="*/ 24 w 160"/>
              <a:gd name="T13" fmla="*/ 8 h 168"/>
              <a:gd name="T14" fmla="*/ 24 w 160"/>
              <a:gd name="T15" fmla="*/ 16 h 168"/>
              <a:gd name="T16" fmla="*/ 16 w 160"/>
              <a:gd name="T17" fmla="*/ 16 h 168"/>
              <a:gd name="T18" fmla="*/ 0 w 160"/>
              <a:gd name="T19" fmla="*/ 32 h 168"/>
              <a:gd name="T20" fmla="*/ 0 w 160"/>
              <a:gd name="T21" fmla="*/ 152 h 168"/>
              <a:gd name="T22" fmla="*/ 16 w 160"/>
              <a:gd name="T23" fmla="*/ 168 h 168"/>
              <a:gd name="T24" fmla="*/ 80 w 160"/>
              <a:gd name="T25" fmla="*/ 168 h 168"/>
              <a:gd name="T26" fmla="*/ 96 w 160"/>
              <a:gd name="T27" fmla="*/ 152 h 168"/>
              <a:gd name="T28" fmla="*/ 160 w 160"/>
              <a:gd name="T29" fmla="*/ 152 h 168"/>
              <a:gd name="T30" fmla="*/ 160 w 160"/>
              <a:gd name="T31" fmla="*/ 32 h 168"/>
              <a:gd name="T32" fmla="*/ 96 w 160"/>
              <a:gd name="T33" fmla="*/ 32 h 168"/>
              <a:gd name="T34" fmla="*/ 80 w 160"/>
              <a:gd name="T35" fmla="*/ 136 h 168"/>
              <a:gd name="T36" fmla="*/ 64 w 160"/>
              <a:gd name="T37" fmla="*/ 136 h 168"/>
              <a:gd name="T38" fmla="*/ 64 w 160"/>
              <a:gd name="T39" fmla="*/ 120 h 168"/>
              <a:gd name="T40" fmla="*/ 80 w 160"/>
              <a:gd name="T41" fmla="*/ 120 h 168"/>
              <a:gd name="T42" fmla="*/ 80 w 160"/>
              <a:gd name="T43" fmla="*/ 136 h 168"/>
              <a:gd name="T44" fmla="*/ 80 w 160"/>
              <a:gd name="T45" fmla="*/ 64 h 168"/>
              <a:gd name="T46" fmla="*/ 64 w 160"/>
              <a:gd name="T47" fmla="*/ 64 h 168"/>
              <a:gd name="T48" fmla="*/ 64 w 160"/>
              <a:gd name="T49" fmla="*/ 48 h 168"/>
              <a:gd name="T50" fmla="*/ 80 w 160"/>
              <a:gd name="T51" fmla="*/ 48 h 168"/>
              <a:gd name="T52" fmla="*/ 80 w 160"/>
              <a:gd name="T53" fmla="*/ 64 h 168"/>
              <a:gd name="T54" fmla="*/ 112 w 160"/>
              <a:gd name="T55" fmla="*/ 136 h 168"/>
              <a:gd name="T56" fmla="*/ 96 w 160"/>
              <a:gd name="T57" fmla="*/ 136 h 168"/>
              <a:gd name="T58" fmla="*/ 96 w 160"/>
              <a:gd name="T59" fmla="*/ 120 h 168"/>
              <a:gd name="T60" fmla="*/ 112 w 160"/>
              <a:gd name="T61" fmla="*/ 120 h 168"/>
              <a:gd name="T62" fmla="*/ 112 w 160"/>
              <a:gd name="T63" fmla="*/ 136 h 168"/>
              <a:gd name="T64" fmla="*/ 112 w 160"/>
              <a:gd name="T65" fmla="*/ 64 h 168"/>
              <a:gd name="T66" fmla="*/ 96 w 160"/>
              <a:gd name="T67" fmla="*/ 64 h 168"/>
              <a:gd name="T68" fmla="*/ 96 w 160"/>
              <a:gd name="T69" fmla="*/ 48 h 168"/>
              <a:gd name="T70" fmla="*/ 112 w 160"/>
              <a:gd name="T71" fmla="*/ 48 h 168"/>
              <a:gd name="T72" fmla="*/ 112 w 160"/>
              <a:gd name="T73" fmla="*/ 64 h 168"/>
              <a:gd name="T74" fmla="*/ 144 w 160"/>
              <a:gd name="T75" fmla="*/ 136 h 168"/>
              <a:gd name="T76" fmla="*/ 128 w 160"/>
              <a:gd name="T77" fmla="*/ 136 h 168"/>
              <a:gd name="T78" fmla="*/ 128 w 160"/>
              <a:gd name="T79" fmla="*/ 120 h 168"/>
              <a:gd name="T80" fmla="*/ 144 w 160"/>
              <a:gd name="T81" fmla="*/ 120 h 168"/>
              <a:gd name="T82" fmla="*/ 144 w 160"/>
              <a:gd name="T83" fmla="*/ 136 h 168"/>
              <a:gd name="T84" fmla="*/ 144 w 160"/>
              <a:gd name="T85" fmla="*/ 64 h 168"/>
              <a:gd name="T86" fmla="*/ 128 w 160"/>
              <a:gd name="T87" fmla="*/ 64 h 168"/>
              <a:gd name="T88" fmla="*/ 128 w 160"/>
              <a:gd name="T89" fmla="*/ 48 h 168"/>
              <a:gd name="T90" fmla="*/ 144 w 160"/>
              <a:gd name="T91" fmla="*/ 48 h 168"/>
              <a:gd name="T92" fmla="*/ 144 w 160"/>
              <a:gd name="T93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68">
                <a:moveTo>
                  <a:pt x="96" y="32"/>
                </a:moveTo>
                <a:cubicBezTo>
                  <a:pt x="96" y="23"/>
                  <a:pt x="89" y="16"/>
                  <a:pt x="80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9" y="168"/>
                  <a:pt x="96" y="161"/>
                  <a:pt x="9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0" y="32"/>
                  <a:pt x="160" y="32"/>
                  <a:pt x="160" y="32"/>
                </a:cubicBezTo>
                <a:lnTo>
                  <a:pt x="96" y="32"/>
                </a:lnTo>
                <a:close/>
                <a:moveTo>
                  <a:pt x="8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80" y="120"/>
                  <a:pt x="80" y="120"/>
                  <a:pt x="80" y="120"/>
                </a:cubicBezTo>
                <a:lnTo>
                  <a:pt x="80" y="136"/>
                </a:lnTo>
                <a:close/>
                <a:moveTo>
                  <a:pt x="80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lnTo>
                  <a:pt x="80" y="64"/>
                </a:lnTo>
                <a:close/>
                <a:moveTo>
                  <a:pt x="11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12" y="120"/>
                  <a:pt x="112" y="120"/>
                  <a:pt x="112" y="120"/>
                </a:cubicBezTo>
                <a:lnTo>
                  <a:pt x="112" y="13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44" y="136"/>
                </a:moveTo>
                <a:cubicBezTo>
                  <a:pt x="128" y="136"/>
                  <a:pt x="128" y="136"/>
                  <a:pt x="128" y="136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027"/>
          <p:cNvSpPr>
            <a:spLocks noEditPoints="1"/>
          </p:cNvSpPr>
          <p:nvPr/>
        </p:nvSpPr>
        <p:spPr bwMode="auto">
          <a:xfrm>
            <a:off x="6381750" y="7623175"/>
            <a:ext cx="447675" cy="762000"/>
          </a:xfrm>
          <a:custGeom>
            <a:avLst/>
            <a:gdLst>
              <a:gd name="T0" fmla="*/ 40 w 112"/>
              <a:gd name="T1" fmla="*/ 160 h 192"/>
              <a:gd name="T2" fmla="*/ 0 w 112"/>
              <a:gd name="T3" fmla="*/ 160 h 192"/>
              <a:gd name="T4" fmla="*/ 0 w 112"/>
              <a:gd name="T5" fmla="*/ 176 h 192"/>
              <a:gd name="T6" fmla="*/ 40 w 112"/>
              <a:gd name="T7" fmla="*/ 176 h 192"/>
              <a:gd name="T8" fmla="*/ 40 w 112"/>
              <a:gd name="T9" fmla="*/ 192 h 192"/>
              <a:gd name="T10" fmla="*/ 64 w 112"/>
              <a:gd name="T11" fmla="*/ 168 h 192"/>
              <a:gd name="T12" fmla="*/ 40 w 112"/>
              <a:gd name="T13" fmla="*/ 144 h 192"/>
              <a:gd name="T14" fmla="*/ 40 w 112"/>
              <a:gd name="T15" fmla="*/ 160 h 192"/>
              <a:gd name="T16" fmla="*/ 72 w 112"/>
              <a:gd name="T17" fmla="*/ 160 h 192"/>
              <a:gd name="T18" fmla="*/ 72 w 112"/>
              <a:gd name="T19" fmla="*/ 176 h 192"/>
              <a:gd name="T20" fmla="*/ 112 w 112"/>
              <a:gd name="T21" fmla="*/ 176 h 192"/>
              <a:gd name="T22" fmla="*/ 112 w 112"/>
              <a:gd name="T23" fmla="*/ 160 h 192"/>
              <a:gd name="T24" fmla="*/ 72 w 112"/>
              <a:gd name="T25" fmla="*/ 160 h 192"/>
              <a:gd name="T26" fmla="*/ 96 w 112"/>
              <a:gd name="T27" fmla="*/ 0 h 192"/>
              <a:gd name="T28" fmla="*/ 16 w 112"/>
              <a:gd name="T29" fmla="*/ 0 h 192"/>
              <a:gd name="T30" fmla="*/ 0 w 112"/>
              <a:gd name="T31" fmla="*/ 16 h 192"/>
              <a:gd name="T32" fmla="*/ 0 w 112"/>
              <a:gd name="T33" fmla="*/ 128 h 192"/>
              <a:gd name="T34" fmla="*/ 16 w 112"/>
              <a:gd name="T35" fmla="*/ 144 h 192"/>
              <a:gd name="T36" fmla="*/ 96 w 112"/>
              <a:gd name="T37" fmla="*/ 144 h 192"/>
              <a:gd name="T38" fmla="*/ 112 w 112"/>
              <a:gd name="T39" fmla="*/ 128 h 192"/>
              <a:gd name="T40" fmla="*/ 112 w 112"/>
              <a:gd name="T41" fmla="*/ 16 h 192"/>
              <a:gd name="T42" fmla="*/ 96 w 112"/>
              <a:gd name="T43" fmla="*/ 0 h 192"/>
              <a:gd name="T44" fmla="*/ 56 w 112"/>
              <a:gd name="T45" fmla="*/ 48 h 192"/>
              <a:gd name="T46" fmla="*/ 40 w 112"/>
              <a:gd name="T47" fmla="*/ 32 h 192"/>
              <a:gd name="T48" fmla="*/ 56 w 112"/>
              <a:gd name="T49" fmla="*/ 16 h 192"/>
              <a:gd name="T50" fmla="*/ 72 w 112"/>
              <a:gd name="T51" fmla="*/ 32 h 192"/>
              <a:gd name="T52" fmla="*/ 56 w 112"/>
              <a:gd name="T53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2" h="192">
                <a:moveTo>
                  <a:pt x="40" y="16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72" y="160"/>
                </a:moveTo>
                <a:cubicBezTo>
                  <a:pt x="72" y="176"/>
                  <a:pt x="72" y="176"/>
                  <a:pt x="72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60"/>
                  <a:pt x="112" y="160"/>
                  <a:pt x="112" y="160"/>
                </a:cubicBezTo>
                <a:lnTo>
                  <a:pt x="72" y="160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56" y="48"/>
                </a:move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030"/>
          <p:cNvSpPr>
            <a:spLocks noEditPoints="1"/>
          </p:cNvSpPr>
          <p:nvPr/>
        </p:nvSpPr>
        <p:spPr bwMode="auto">
          <a:xfrm>
            <a:off x="4032250" y="7623175"/>
            <a:ext cx="447675" cy="762000"/>
          </a:xfrm>
          <a:custGeom>
            <a:avLst/>
            <a:gdLst>
              <a:gd name="T0" fmla="*/ 40 w 112"/>
              <a:gd name="T1" fmla="*/ 160 h 192"/>
              <a:gd name="T2" fmla="*/ 0 w 112"/>
              <a:gd name="T3" fmla="*/ 160 h 192"/>
              <a:gd name="T4" fmla="*/ 0 w 112"/>
              <a:gd name="T5" fmla="*/ 176 h 192"/>
              <a:gd name="T6" fmla="*/ 40 w 112"/>
              <a:gd name="T7" fmla="*/ 176 h 192"/>
              <a:gd name="T8" fmla="*/ 40 w 112"/>
              <a:gd name="T9" fmla="*/ 192 h 192"/>
              <a:gd name="T10" fmla="*/ 64 w 112"/>
              <a:gd name="T11" fmla="*/ 168 h 192"/>
              <a:gd name="T12" fmla="*/ 40 w 112"/>
              <a:gd name="T13" fmla="*/ 144 h 192"/>
              <a:gd name="T14" fmla="*/ 40 w 112"/>
              <a:gd name="T15" fmla="*/ 160 h 192"/>
              <a:gd name="T16" fmla="*/ 72 w 112"/>
              <a:gd name="T17" fmla="*/ 160 h 192"/>
              <a:gd name="T18" fmla="*/ 72 w 112"/>
              <a:gd name="T19" fmla="*/ 176 h 192"/>
              <a:gd name="T20" fmla="*/ 112 w 112"/>
              <a:gd name="T21" fmla="*/ 176 h 192"/>
              <a:gd name="T22" fmla="*/ 112 w 112"/>
              <a:gd name="T23" fmla="*/ 160 h 192"/>
              <a:gd name="T24" fmla="*/ 72 w 112"/>
              <a:gd name="T25" fmla="*/ 160 h 192"/>
              <a:gd name="T26" fmla="*/ 56 w 112"/>
              <a:gd name="T27" fmla="*/ 64 h 192"/>
              <a:gd name="T28" fmla="*/ 72 w 112"/>
              <a:gd name="T29" fmla="*/ 48 h 192"/>
              <a:gd name="T30" fmla="*/ 56 w 112"/>
              <a:gd name="T31" fmla="*/ 32 h 192"/>
              <a:gd name="T32" fmla="*/ 40 w 112"/>
              <a:gd name="T33" fmla="*/ 48 h 192"/>
              <a:gd name="T34" fmla="*/ 56 w 112"/>
              <a:gd name="T35" fmla="*/ 64 h 192"/>
              <a:gd name="T36" fmla="*/ 96 w 112"/>
              <a:gd name="T37" fmla="*/ 0 h 192"/>
              <a:gd name="T38" fmla="*/ 16 w 112"/>
              <a:gd name="T39" fmla="*/ 0 h 192"/>
              <a:gd name="T40" fmla="*/ 0 w 112"/>
              <a:gd name="T41" fmla="*/ 16 h 192"/>
              <a:gd name="T42" fmla="*/ 0 w 112"/>
              <a:gd name="T43" fmla="*/ 128 h 192"/>
              <a:gd name="T44" fmla="*/ 16 w 112"/>
              <a:gd name="T45" fmla="*/ 144 h 192"/>
              <a:gd name="T46" fmla="*/ 96 w 112"/>
              <a:gd name="T47" fmla="*/ 144 h 192"/>
              <a:gd name="T48" fmla="*/ 112 w 112"/>
              <a:gd name="T49" fmla="*/ 128 h 192"/>
              <a:gd name="T50" fmla="*/ 112 w 112"/>
              <a:gd name="T51" fmla="*/ 16 h 192"/>
              <a:gd name="T52" fmla="*/ 96 w 112"/>
              <a:gd name="T53" fmla="*/ 0 h 192"/>
              <a:gd name="T54" fmla="*/ 16 w 112"/>
              <a:gd name="T55" fmla="*/ 16 h 192"/>
              <a:gd name="T56" fmla="*/ 96 w 112"/>
              <a:gd name="T57" fmla="*/ 16 h 192"/>
              <a:gd name="T58" fmla="*/ 96 w 112"/>
              <a:gd name="T59" fmla="*/ 100 h 192"/>
              <a:gd name="T60" fmla="*/ 56 w 112"/>
              <a:gd name="T61" fmla="*/ 80 h 192"/>
              <a:gd name="T62" fmla="*/ 16 w 112"/>
              <a:gd name="T63" fmla="*/ 100 h 192"/>
              <a:gd name="T64" fmla="*/ 16 w 112"/>
              <a:gd name="T65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92">
                <a:moveTo>
                  <a:pt x="40" y="16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72" y="160"/>
                </a:moveTo>
                <a:cubicBezTo>
                  <a:pt x="72" y="176"/>
                  <a:pt x="72" y="176"/>
                  <a:pt x="72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60"/>
                  <a:pt x="112" y="160"/>
                  <a:pt x="112" y="160"/>
                </a:cubicBezTo>
                <a:lnTo>
                  <a:pt x="72" y="160"/>
                </a:lnTo>
                <a:close/>
                <a:moveTo>
                  <a:pt x="56" y="64"/>
                </a:moveTo>
                <a:cubicBezTo>
                  <a:pt x="65" y="64"/>
                  <a:pt x="72" y="57"/>
                  <a:pt x="72" y="48"/>
                </a:cubicBezTo>
                <a:cubicBezTo>
                  <a:pt x="72" y="39"/>
                  <a:pt x="65" y="32"/>
                  <a:pt x="56" y="32"/>
                </a:cubicBezTo>
                <a:cubicBezTo>
                  <a:pt x="47" y="32"/>
                  <a:pt x="40" y="39"/>
                  <a:pt x="40" y="48"/>
                </a:cubicBezTo>
                <a:cubicBezTo>
                  <a:pt x="40" y="57"/>
                  <a:pt x="47" y="64"/>
                  <a:pt x="56" y="64"/>
                </a:cubicBez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6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87"/>
                  <a:pt x="69" y="80"/>
                  <a:pt x="56" y="80"/>
                </a:cubicBezTo>
                <a:cubicBezTo>
                  <a:pt x="43" y="80"/>
                  <a:pt x="16" y="87"/>
                  <a:pt x="16" y="10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Oval 1033"/>
          <p:cNvSpPr>
            <a:spLocks noChangeArrowheads="1"/>
          </p:cNvSpPr>
          <p:nvPr/>
        </p:nvSpPr>
        <p:spPr bwMode="auto">
          <a:xfrm>
            <a:off x="1782763" y="7910513"/>
            <a:ext cx="249238" cy="2492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1034"/>
          <p:cNvSpPr>
            <a:spLocks noEditPoints="1"/>
          </p:cNvSpPr>
          <p:nvPr/>
        </p:nvSpPr>
        <p:spPr bwMode="auto">
          <a:xfrm>
            <a:off x="1524000" y="7650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037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59 w 160"/>
              <a:gd name="T1" fmla="*/ 68 h 160"/>
              <a:gd name="T2" fmla="*/ 97 w 160"/>
              <a:gd name="T3" fmla="*/ 2 h 160"/>
              <a:gd name="T4" fmla="*/ 80 w 160"/>
              <a:gd name="T5" fmla="*/ 0 h 160"/>
              <a:gd name="T6" fmla="*/ 29 w 160"/>
              <a:gd name="T7" fmla="*/ 18 h 160"/>
              <a:gd name="T8" fmla="*/ 59 w 160"/>
              <a:gd name="T9" fmla="*/ 69 h 160"/>
              <a:gd name="T10" fmla="*/ 59 w 160"/>
              <a:gd name="T11" fmla="*/ 68 h 160"/>
              <a:gd name="T12" fmla="*/ 156 w 160"/>
              <a:gd name="T13" fmla="*/ 56 h 160"/>
              <a:gd name="T14" fmla="*/ 108 w 160"/>
              <a:gd name="T15" fmla="*/ 5 h 160"/>
              <a:gd name="T16" fmla="*/ 79 w 160"/>
              <a:gd name="T17" fmla="*/ 56 h 160"/>
              <a:gd name="T18" fmla="*/ 156 w 160"/>
              <a:gd name="T19" fmla="*/ 56 h 160"/>
              <a:gd name="T20" fmla="*/ 158 w 160"/>
              <a:gd name="T21" fmla="*/ 64 h 160"/>
              <a:gd name="T22" fmla="*/ 98 w 160"/>
              <a:gd name="T23" fmla="*/ 64 h 160"/>
              <a:gd name="T24" fmla="*/ 101 w 160"/>
              <a:gd name="T25" fmla="*/ 68 h 160"/>
              <a:gd name="T26" fmla="*/ 139 w 160"/>
              <a:gd name="T27" fmla="*/ 134 h 160"/>
              <a:gd name="T28" fmla="*/ 160 w 160"/>
              <a:gd name="T29" fmla="*/ 80 h 160"/>
              <a:gd name="T30" fmla="*/ 158 w 160"/>
              <a:gd name="T31" fmla="*/ 64 h 160"/>
              <a:gd name="T32" fmla="*/ 52 w 160"/>
              <a:gd name="T33" fmla="*/ 80 h 160"/>
              <a:gd name="T34" fmla="*/ 21 w 160"/>
              <a:gd name="T35" fmla="*/ 26 h 160"/>
              <a:gd name="T36" fmla="*/ 0 w 160"/>
              <a:gd name="T37" fmla="*/ 80 h 160"/>
              <a:gd name="T38" fmla="*/ 2 w 160"/>
              <a:gd name="T39" fmla="*/ 96 h 160"/>
              <a:gd name="T40" fmla="*/ 62 w 160"/>
              <a:gd name="T41" fmla="*/ 96 h 160"/>
              <a:gd name="T42" fmla="*/ 52 w 160"/>
              <a:gd name="T43" fmla="*/ 80 h 160"/>
              <a:gd name="T44" fmla="*/ 4 w 160"/>
              <a:gd name="T45" fmla="*/ 104 h 160"/>
              <a:gd name="T46" fmla="*/ 52 w 160"/>
              <a:gd name="T47" fmla="*/ 155 h 160"/>
              <a:gd name="T48" fmla="*/ 81 w 160"/>
              <a:gd name="T49" fmla="*/ 104 h 160"/>
              <a:gd name="T50" fmla="*/ 4 w 160"/>
              <a:gd name="T51" fmla="*/ 104 h 160"/>
              <a:gd name="T52" fmla="*/ 94 w 160"/>
              <a:gd name="T53" fmla="*/ 104 h 160"/>
              <a:gd name="T54" fmla="*/ 63 w 160"/>
              <a:gd name="T55" fmla="*/ 158 h 160"/>
              <a:gd name="T56" fmla="*/ 80 w 160"/>
              <a:gd name="T57" fmla="*/ 160 h 160"/>
              <a:gd name="T58" fmla="*/ 131 w 160"/>
              <a:gd name="T59" fmla="*/ 142 h 160"/>
              <a:gd name="T60" fmla="*/ 101 w 160"/>
              <a:gd name="T61" fmla="*/ 91 h 160"/>
              <a:gd name="T62" fmla="*/ 94 w 160"/>
              <a:gd name="T6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60">
                <a:moveTo>
                  <a:pt x="59" y="68"/>
                </a:moveTo>
                <a:cubicBezTo>
                  <a:pt x="97" y="2"/>
                  <a:pt x="97" y="2"/>
                  <a:pt x="97" y="2"/>
                </a:cubicBezTo>
                <a:cubicBezTo>
                  <a:pt x="92" y="1"/>
                  <a:pt x="86" y="0"/>
                  <a:pt x="80" y="0"/>
                </a:cubicBezTo>
                <a:cubicBezTo>
                  <a:pt x="61" y="0"/>
                  <a:pt x="43" y="7"/>
                  <a:pt x="29" y="18"/>
                </a:cubicBezTo>
                <a:cubicBezTo>
                  <a:pt x="59" y="69"/>
                  <a:pt x="59" y="69"/>
                  <a:pt x="59" y="69"/>
                </a:cubicBezTo>
                <a:lnTo>
                  <a:pt x="59" y="68"/>
                </a:lnTo>
                <a:close/>
                <a:moveTo>
                  <a:pt x="156" y="56"/>
                </a:moveTo>
                <a:cubicBezTo>
                  <a:pt x="149" y="33"/>
                  <a:pt x="131" y="14"/>
                  <a:pt x="108" y="5"/>
                </a:cubicBezTo>
                <a:cubicBezTo>
                  <a:pt x="79" y="56"/>
                  <a:pt x="79" y="56"/>
                  <a:pt x="79" y="56"/>
                </a:cubicBezTo>
                <a:lnTo>
                  <a:pt x="156" y="56"/>
                </a:lnTo>
                <a:close/>
                <a:moveTo>
                  <a:pt x="158" y="64"/>
                </a:moveTo>
                <a:cubicBezTo>
                  <a:pt x="98" y="64"/>
                  <a:pt x="98" y="64"/>
                  <a:pt x="98" y="64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52" y="120"/>
                  <a:pt x="160" y="101"/>
                  <a:pt x="160" y="80"/>
                </a:cubicBezTo>
                <a:cubicBezTo>
                  <a:pt x="160" y="75"/>
                  <a:pt x="159" y="69"/>
                  <a:pt x="158" y="64"/>
                </a:cubicBezTo>
                <a:close/>
                <a:moveTo>
                  <a:pt x="52" y="80"/>
                </a:moveTo>
                <a:cubicBezTo>
                  <a:pt x="21" y="26"/>
                  <a:pt x="21" y="26"/>
                  <a:pt x="21" y="26"/>
                </a:cubicBezTo>
                <a:cubicBezTo>
                  <a:pt x="8" y="40"/>
                  <a:pt x="0" y="59"/>
                  <a:pt x="0" y="80"/>
                </a:cubicBezTo>
                <a:cubicBezTo>
                  <a:pt x="0" y="85"/>
                  <a:pt x="1" y="91"/>
                  <a:pt x="2" y="96"/>
                </a:cubicBezTo>
                <a:cubicBezTo>
                  <a:pt x="62" y="96"/>
                  <a:pt x="62" y="96"/>
                  <a:pt x="62" y="96"/>
                </a:cubicBezTo>
                <a:lnTo>
                  <a:pt x="52" y="80"/>
                </a:lnTo>
                <a:close/>
                <a:moveTo>
                  <a:pt x="4" y="104"/>
                </a:moveTo>
                <a:cubicBezTo>
                  <a:pt x="11" y="127"/>
                  <a:pt x="29" y="146"/>
                  <a:pt x="52" y="155"/>
                </a:cubicBezTo>
                <a:cubicBezTo>
                  <a:pt x="81" y="104"/>
                  <a:pt x="81" y="104"/>
                  <a:pt x="81" y="104"/>
                </a:cubicBezTo>
                <a:lnTo>
                  <a:pt x="4" y="104"/>
                </a:lnTo>
                <a:close/>
                <a:moveTo>
                  <a:pt x="94" y="104"/>
                </a:moveTo>
                <a:cubicBezTo>
                  <a:pt x="63" y="158"/>
                  <a:pt x="63" y="158"/>
                  <a:pt x="63" y="158"/>
                </a:cubicBezTo>
                <a:cubicBezTo>
                  <a:pt x="68" y="159"/>
                  <a:pt x="74" y="160"/>
                  <a:pt x="80" y="160"/>
                </a:cubicBezTo>
                <a:cubicBezTo>
                  <a:pt x="99" y="160"/>
                  <a:pt x="117" y="153"/>
                  <a:pt x="131" y="142"/>
                </a:cubicBezTo>
                <a:cubicBezTo>
                  <a:pt x="101" y="91"/>
                  <a:pt x="101" y="91"/>
                  <a:pt x="101" y="91"/>
                </a:cubicBezTo>
                <a:lnTo>
                  <a:pt x="94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040"/>
          <p:cNvSpPr>
            <a:spLocks noEditPoints="1"/>
          </p:cNvSpPr>
          <p:nvPr/>
        </p:nvSpPr>
        <p:spPr bwMode="auto">
          <a:xfrm>
            <a:off x="13276263" y="5722938"/>
            <a:ext cx="757238" cy="487363"/>
          </a:xfrm>
          <a:custGeom>
            <a:avLst/>
            <a:gdLst>
              <a:gd name="T0" fmla="*/ 0 w 176"/>
              <a:gd name="T1" fmla="*/ 0 h 112"/>
              <a:gd name="T2" fmla="*/ 16 w 176"/>
              <a:gd name="T3" fmla="*/ 0 h 112"/>
              <a:gd name="T4" fmla="*/ 16 w 176"/>
              <a:gd name="T5" fmla="*/ 112 h 112"/>
              <a:gd name="T6" fmla="*/ 0 w 176"/>
              <a:gd name="T7" fmla="*/ 112 h 112"/>
              <a:gd name="T8" fmla="*/ 0 w 176"/>
              <a:gd name="T9" fmla="*/ 0 h 112"/>
              <a:gd name="T10" fmla="*/ 32 w 176"/>
              <a:gd name="T11" fmla="*/ 0 h 112"/>
              <a:gd name="T12" fmla="*/ 48 w 176"/>
              <a:gd name="T13" fmla="*/ 0 h 112"/>
              <a:gd name="T14" fmla="*/ 48 w 176"/>
              <a:gd name="T15" fmla="*/ 112 h 112"/>
              <a:gd name="T16" fmla="*/ 32 w 176"/>
              <a:gd name="T17" fmla="*/ 112 h 112"/>
              <a:gd name="T18" fmla="*/ 32 w 176"/>
              <a:gd name="T19" fmla="*/ 0 h 112"/>
              <a:gd name="T20" fmla="*/ 168 w 176"/>
              <a:gd name="T21" fmla="*/ 0 h 112"/>
              <a:gd name="T22" fmla="*/ 72 w 176"/>
              <a:gd name="T23" fmla="*/ 0 h 112"/>
              <a:gd name="T24" fmla="*/ 64 w 176"/>
              <a:gd name="T25" fmla="*/ 8 h 112"/>
              <a:gd name="T26" fmla="*/ 64 w 176"/>
              <a:gd name="T27" fmla="*/ 104 h 112"/>
              <a:gd name="T28" fmla="*/ 72 w 176"/>
              <a:gd name="T29" fmla="*/ 112 h 112"/>
              <a:gd name="T30" fmla="*/ 168 w 176"/>
              <a:gd name="T31" fmla="*/ 112 h 112"/>
              <a:gd name="T32" fmla="*/ 176 w 176"/>
              <a:gd name="T33" fmla="*/ 104 h 112"/>
              <a:gd name="T34" fmla="*/ 176 w 176"/>
              <a:gd name="T35" fmla="*/ 8 h 112"/>
              <a:gd name="T36" fmla="*/ 168 w 176"/>
              <a:gd name="T37" fmla="*/ 0 h 112"/>
              <a:gd name="T38" fmla="*/ 80 w 176"/>
              <a:gd name="T39" fmla="*/ 96 h 112"/>
              <a:gd name="T40" fmla="*/ 100 w 176"/>
              <a:gd name="T41" fmla="*/ 71 h 112"/>
              <a:gd name="T42" fmla="*/ 114 w 176"/>
              <a:gd name="T43" fmla="*/ 88 h 112"/>
              <a:gd name="T44" fmla="*/ 134 w 176"/>
              <a:gd name="T45" fmla="*/ 62 h 112"/>
              <a:gd name="T46" fmla="*/ 160 w 176"/>
              <a:gd name="T47" fmla="*/ 96 h 112"/>
              <a:gd name="T48" fmla="*/ 80 w 176"/>
              <a:gd name="T4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12">
                <a:moveTo>
                  <a:pt x="0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0" y="112"/>
                  <a:pt x="0" y="112"/>
                  <a:pt x="0" y="112"/>
                </a:cubicBezTo>
                <a:lnTo>
                  <a:pt x="0" y="0"/>
                </a:lnTo>
                <a:close/>
                <a:moveTo>
                  <a:pt x="3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0"/>
                </a:lnTo>
                <a:close/>
                <a:moveTo>
                  <a:pt x="168" y="0"/>
                </a:move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08"/>
                  <a:pt x="68" y="112"/>
                  <a:pt x="72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  <a:moveTo>
                  <a:pt x="80" y="96"/>
                </a:moveTo>
                <a:cubicBezTo>
                  <a:pt x="100" y="71"/>
                  <a:pt x="100" y="71"/>
                  <a:pt x="100" y="71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60" y="96"/>
                  <a:pt x="160" y="96"/>
                  <a:pt x="160" y="96"/>
                </a:cubicBezTo>
                <a:lnTo>
                  <a:pt x="8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043"/>
          <p:cNvSpPr>
            <a:spLocks noEditPoints="1"/>
          </p:cNvSpPr>
          <p:nvPr/>
        </p:nvSpPr>
        <p:spPr bwMode="auto">
          <a:xfrm>
            <a:off x="10922000" y="5610225"/>
            <a:ext cx="762000" cy="722313"/>
          </a:xfrm>
          <a:custGeom>
            <a:avLst/>
            <a:gdLst>
              <a:gd name="T0" fmla="*/ 40 w 153"/>
              <a:gd name="T1" fmla="*/ 89 h 145"/>
              <a:gd name="T2" fmla="*/ 16 w 153"/>
              <a:gd name="T3" fmla="*/ 113 h 145"/>
              <a:gd name="T4" fmla="*/ 0 w 153"/>
              <a:gd name="T5" fmla="*/ 129 h 145"/>
              <a:gd name="T6" fmla="*/ 32 w 153"/>
              <a:gd name="T7" fmla="*/ 145 h 145"/>
              <a:gd name="T8" fmla="*/ 64 w 153"/>
              <a:gd name="T9" fmla="*/ 113 h 145"/>
              <a:gd name="T10" fmla="*/ 40 w 153"/>
              <a:gd name="T11" fmla="*/ 89 h 145"/>
              <a:gd name="T12" fmla="*/ 150 w 153"/>
              <a:gd name="T13" fmla="*/ 14 h 145"/>
              <a:gd name="T14" fmla="*/ 139 w 153"/>
              <a:gd name="T15" fmla="*/ 3 h 145"/>
              <a:gd name="T16" fmla="*/ 128 w 153"/>
              <a:gd name="T17" fmla="*/ 3 h 145"/>
              <a:gd name="T18" fmla="*/ 56 w 153"/>
              <a:gd name="T19" fmla="*/ 75 h 145"/>
              <a:gd name="T20" fmla="*/ 78 w 153"/>
              <a:gd name="T21" fmla="*/ 97 h 145"/>
              <a:gd name="T22" fmla="*/ 150 w 153"/>
              <a:gd name="T23" fmla="*/ 25 h 145"/>
              <a:gd name="T24" fmla="*/ 150 w 153"/>
              <a:gd name="T25" fmla="*/ 1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" h="145">
                <a:moveTo>
                  <a:pt x="40" y="89"/>
                </a:moveTo>
                <a:cubicBezTo>
                  <a:pt x="27" y="89"/>
                  <a:pt x="16" y="100"/>
                  <a:pt x="16" y="113"/>
                </a:cubicBezTo>
                <a:cubicBezTo>
                  <a:pt x="16" y="123"/>
                  <a:pt x="7" y="129"/>
                  <a:pt x="0" y="129"/>
                </a:cubicBezTo>
                <a:cubicBezTo>
                  <a:pt x="7" y="139"/>
                  <a:pt x="20" y="145"/>
                  <a:pt x="32" y="145"/>
                </a:cubicBezTo>
                <a:cubicBezTo>
                  <a:pt x="50" y="145"/>
                  <a:pt x="64" y="131"/>
                  <a:pt x="64" y="113"/>
                </a:cubicBezTo>
                <a:cubicBezTo>
                  <a:pt x="64" y="100"/>
                  <a:pt x="53" y="89"/>
                  <a:pt x="40" y="89"/>
                </a:cubicBezTo>
                <a:close/>
                <a:moveTo>
                  <a:pt x="150" y="14"/>
                </a:moveTo>
                <a:cubicBezTo>
                  <a:pt x="139" y="3"/>
                  <a:pt x="139" y="3"/>
                  <a:pt x="139" y="3"/>
                </a:cubicBezTo>
                <a:cubicBezTo>
                  <a:pt x="136" y="0"/>
                  <a:pt x="131" y="0"/>
                  <a:pt x="128" y="3"/>
                </a:cubicBezTo>
                <a:cubicBezTo>
                  <a:pt x="56" y="75"/>
                  <a:pt x="56" y="75"/>
                  <a:pt x="56" y="75"/>
                </a:cubicBezTo>
                <a:cubicBezTo>
                  <a:pt x="78" y="97"/>
                  <a:pt x="78" y="97"/>
                  <a:pt x="78" y="97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3" y="22"/>
                  <a:pt x="153" y="17"/>
                  <a:pt x="150" y="1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046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44 w 144"/>
              <a:gd name="T1" fmla="*/ 16 h 144"/>
              <a:gd name="T2" fmla="*/ 144 w 144"/>
              <a:gd name="T3" fmla="*/ 69 h 144"/>
              <a:gd name="T4" fmla="*/ 120 w 144"/>
              <a:gd name="T5" fmla="*/ 45 h 144"/>
              <a:gd name="T6" fmla="*/ 88 w 144"/>
              <a:gd name="T7" fmla="*/ 77 h 144"/>
              <a:gd name="T8" fmla="*/ 56 w 144"/>
              <a:gd name="T9" fmla="*/ 45 h 144"/>
              <a:gd name="T10" fmla="*/ 24 w 144"/>
              <a:gd name="T11" fmla="*/ 77 h 144"/>
              <a:gd name="T12" fmla="*/ 0 w 144"/>
              <a:gd name="T13" fmla="*/ 53 h 144"/>
              <a:gd name="T14" fmla="*/ 0 w 144"/>
              <a:gd name="T15" fmla="*/ 16 h 144"/>
              <a:gd name="T16" fmla="*/ 16 w 144"/>
              <a:gd name="T17" fmla="*/ 0 h 144"/>
              <a:gd name="T18" fmla="*/ 128 w 144"/>
              <a:gd name="T19" fmla="*/ 0 h 144"/>
              <a:gd name="T20" fmla="*/ 144 w 144"/>
              <a:gd name="T21" fmla="*/ 16 h 144"/>
              <a:gd name="T22" fmla="*/ 120 w 144"/>
              <a:gd name="T23" fmla="*/ 67 h 144"/>
              <a:gd name="T24" fmla="*/ 144 w 144"/>
              <a:gd name="T25" fmla="*/ 91 h 144"/>
              <a:gd name="T26" fmla="*/ 144 w 144"/>
              <a:gd name="T27" fmla="*/ 128 h 144"/>
              <a:gd name="T28" fmla="*/ 128 w 144"/>
              <a:gd name="T29" fmla="*/ 144 h 144"/>
              <a:gd name="T30" fmla="*/ 16 w 144"/>
              <a:gd name="T31" fmla="*/ 144 h 144"/>
              <a:gd name="T32" fmla="*/ 0 w 144"/>
              <a:gd name="T33" fmla="*/ 128 h 144"/>
              <a:gd name="T34" fmla="*/ 0 w 144"/>
              <a:gd name="T35" fmla="*/ 75 h 144"/>
              <a:gd name="T36" fmla="*/ 24 w 144"/>
              <a:gd name="T37" fmla="*/ 99 h 144"/>
              <a:gd name="T38" fmla="*/ 56 w 144"/>
              <a:gd name="T39" fmla="*/ 67 h 144"/>
              <a:gd name="T40" fmla="*/ 88 w 144"/>
              <a:gd name="T41" fmla="*/ 99 h 144"/>
              <a:gd name="T42" fmla="*/ 120 w 144"/>
              <a:gd name="T43" fmla="*/ 6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44" y="16"/>
                </a:moveTo>
                <a:cubicBezTo>
                  <a:pt x="144" y="69"/>
                  <a:pt x="144" y="69"/>
                  <a:pt x="144" y="6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88" y="77"/>
                  <a:pt x="88" y="77"/>
                  <a:pt x="88" y="77"/>
                </a:cubicBezTo>
                <a:cubicBezTo>
                  <a:pt x="56" y="45"/>
                  <a:pt x="56" y="45"/>
                  <a:pt x="56" y="45"/>
                </a:cubicBezTo>
                <a:cubicBezTo>
                  <a:pt x="24" y="77"/>
                  <a:pt x="24" y="77"/>
                  <a:pt x="24" y="77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7" y="0"/>
                  <a:pt x="144" y="7"/>
                  <a:pt x="144" y="16"/>
                </a:cubicBezTo>
                <a:close/>
                <a:moveTo>
                  <a:pt x="120" y="67"/>
                </a:moveTo>
                <a:cubicBezTo>
                  <a:pt x="144" y="91"/>
                  <a:pt x="144" y="91"/>
                  <a:pt x="144" y="91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37"/>
                  <a:pt x="137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7" y="144"/>
                  <a:pt x="0" y="137"/>
                  <a:pt x="0" y="128"/>
                </a:cubicBezTo>
                <a:cubicBezTo>
                  <a:pt x="0" y="75"/>
                  <a:pt x="0" y="75"/>
                  <a:pt x="0" y="75"/>
                </a:cubicBezTo>
                <a:cubicBezTo>
                  <a:pt x="24" y="99"/>
                  <a:pt x="24" y="99"/>
                  <a:pt x="24" y="99"/>
                </a:cubicBezTo>
                <a:cubicBezTo>
                  <a:pt x="56" y="67"/>
                  <a:pt x="56" y="67"/>
                  <a:pt x="56" y="67"/>
                </a:cubicBezTo>
                <a:cubicBezTo>
                  <a:pt x="88" y="99"/>
                  <a:pt x="88" y="99"/>
                  <a:pt x="88" y="99"/>
                </a:cubicBezTo>
                <a:lnTo>
                  <a:pt x="120" y="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049"/>
          <p:cNvSpPr>
            <a:spLocks noEditPoints="1"/>
          </p:cNvSpPr>
          <p:nvPr/>
        </p:nvSpPr>
        <p:spPr bwMode="auto">
          <a:xfrm>
            <a:off x="6227763" y="5588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  <a:gd name="T44" fmla="*/ 91 w 182"/>
              <a:gd name="T45" fmla="*/ 59 h 182"/>
              <a:gd name="T46" fmla="*/ 59 w 182"/>
              <a:gd name="T47" fmla="*/ 91 h 182"/>
              <a:gd name="T48" fmla="*/ 91 w 182"/>
              <a:gd name="T49" fmla="*/ 123 h 182"/>
              <a:gd name="T50" fmla="*/ 123 w 182"/>
              <a:gd name="T51" fmla="*/ 91 h 182"/>
              <a:gd name="T52" fmla="*/ 91 w 182"/>
              <a:gd name="T53" fmla="*/ 5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  <a:moveTo>
                  <a:pt x="91" y="59"/>
                </a:moveTo>
                <a:cubicBezTo>
                  <a:pt x="73" y="59"/>
                  <a:pt x="59" y="73"/>
                  <a:pt x="59" y="91"/>
                </a:cubicBezTo>
                <a:cubicBezTo>
                  <a:pt x="59" y="109"/>
                  <a:pt x="73" y="123"/>
                  <a:pt x="91" y="123"/>
                </a:cubicBezTo>
                <a:cubicBezTo>
                  <a:pt x="109" y="123"/>
                  <a:pt x="123" y="109"/>
                  <a:pt x="123" y="91"/>
                </a:cubicBezTo>
                <a:cubicBezTo>
                  <a:pt x="123" y="73"/>
                  <a:pt x="109" y="59"/>
                  <a:pt x="91" y="5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052"/>
          <p:cNvSpPr>
            <a:spLocks noEditPoints="1"/>
          </p:cNvSpPr>
          <p:nvPr/>
        </p:nvSpPr>
        <p:spPr bwMode="auto">
          <a:xfrm>
            <a:off x="3878263" y="5588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91 w 182"/>
              <a:gd name="T37" fmla="*/ 43 h 182"/>
              <a:gd name="T38" fmla="*/ 139 w 182"/>
              <a:gd name="T39" fmla="*/ 91 h 182"/>
              <a:gd name="T40" fmla="*/ 91 w 182"/>
              <a:gd name="T41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91" y="43"/>
                  <a:pt x="91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055"/>
          <p:cNvSpPr>
            <a:spLocks noEditPoints="1"/>
          </p:cNvSpPr>
          <p:nvPr/>
        </p:nvSpPr>
        <p:spPr bwMode="auto">
          <a:xfrm>
            <a:off x="1528763" y="5588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1058"/>
          <p:cNvSpPr>
            <a:spLocks noEditPoints="1"/>
          </p:cNvSpPr>
          <p:nvPr/>
        </p:nvSpPr>
        <p:spPr bwMode="auto">
          <a:xfrm>
            <a:off x="15625763" y="3556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71 w 182"/>
              <a:gd name="T37" fmla="*/ 135 h 182"/>
              <a:gd name="T38" fmla="*/ 99 w 182"/>
              <a:gd name="T39" fmla="*/ 91 h 182"/>
              <a:gd name="T40" fmla="*/ 71 w 182"/>
              <a:gd name="T41" fmla="*/ 47 h 182"/>
              <a:gd name="T42" fmla="*/ 91 w 182"/>
              <a:gd name="T43" fmla="*/ 43 h 182"/>
              <a:gd name="T44" fmla="*/ 139 w 182"/>
              <a:gd name="T45" fmla="*/ 91 h 182"/>
              <a:gd name="T46" fmla="*/ 91 w 182"/>
              <a:gd name="T47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84" y="139"/>
                  <a:pt x="77" y="137"/>
                  <a:pt x="71" y="135"/>
                </a:cubicBezTo>
                <a:cubicBezTo>
                  <a:pt x="88" y="127"/>
                  <a:pt x="99" y="110"/>
                  <a:pt x="99" y="91"/>
                </a:cubicBezTo>
                <a:cubicBezTo>
                  <a:pt x="99" y="72"/>
                  <a:pt x="88" y="55"/>
                  <a:pt x="71" y="47"/>
                </a:cubicBezTo>
                <a:cubicBezTo>
                  <a:pt x="77" y="45"/>
                  <a:pt x="8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1061"/>
          <p:cNvSpPr>
            <a:spLocks/>
          </p:cNvSpPr>
          <p:nvPr/>
        </p:nvSpPr>
        <p:spPr bwMode="auto">
          <a:xfrm>
            <a:off x="13400088" y="3551238"/>
            <a:ext cx="504825" cy="766763"/>
          </a:xfrm>
          <a:custGeom>
            <a:avLst/>
            <a:gdLst>
              <a:gd name="T0" fmla="*/ 24 w 104"/>
              <a:gd name="T1" fmla="*/ 0 h 160"/>
              <a:gd name="T2" fmla="*/ 0 w 104"/>
              <a:gd name="T3" fmla="*/ 4 h 160"/>
              <a:gd name="T4" fmla="*/ 56 w 104"/>
              <a:gd name="T5" fmla="*/ 80 h 160"/>
              <a:gd name="T6" fmla="*/ 0 w 104"/>
              <a:gd name="T7" fmla="*/ 156 h 160"/>
              <a:gd name="T8" fmla="*/ 24 w 104"/>
              <a:gd name="T9" fmla="*/ 160 h 160"/>
              <a:gd name="T10" fmla="*/ 104 w 104"/>
              <a:gd name="T11" fmla="*/ 80 h 160"/>
              <a:gd name="T12" fmla="*/ 24 w 104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" h="160">
                <a:moveTo>
                  <a:pt x="24" y="0"/>
                </a:moveTo>
                <a:cubicBezTo>
                  <a:pt x="16" y="0"/>
                  <a:pt x="8" y="1"/>
                  <a:pt x="0" y="4"/>
                </a:cubicBezTo>
                <a:cubicBezTo>
                  <a:pt x="32" y="14"/>
                  <a:pt x="56" y="44"/>
                  <a:pt x="56" y="80"/>
                </a:cubicBezTo>
                <a:cubicBezTo>
                  <a:pt x="56" y="116"/>
                  <a:pt x="32" y="146"/>
                  <a:pt x="0" y="156"/>
                </a:cubicBezTo>
                <a:cubicBezTo>
                  <a:pt x="8" y="159"/>
                  <a:pt x="16" y="160"/>
                  <a:pt x="24" y="160"/>
                </a:cubicBezTo>
                <a:cubicBezTo>
                  <a:pt x="68" y="160"/>
                  <a:pt x="104" y="124"/>
                  <a:pt x="104" y="80"/>
                </a:cubicBezTo>
                <a:cubicBezTo>
                  <a:pt x="104" y="36"/>
                  <a:pt x="68" y="0"/>
                  <a:pt x="2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1064"/>
          <p:cNvSpPr>
            <a:spLocks/>
          </p:cNvSpPr>
          <p:nvPr/>
        </p:nvSpPr>
        <p:spPr bwMode="auto">
          <a:xfrm>
            <a:off x="11014075" y="3551238"/>
            <a:ext cx="577850" cy="766763"/>
          </a:xfrm>
          <a:custGeom>
            <a:avLst/>
            <a:gdLst>
              <a:gd name="T0" fmla="*/ 40 w 120"/>
              <a:gd name="T1" fmla="*/ 0 h 160"/>
              <a:gd name="T2" fmla="*/ 0 w 120"/>
              <a:gd name="T3" fmla="*/ 11 h 160"/>
              <a:gd name="T4" fmla="*/ 40 w 120"/>
              <a:gd name="T5" fmla="*/ 80 h 160"/>
              <a:gd name="T6" fmla="*/ 0 w 120"/>
              <a:gd name="T7" fmla="*/ 149 h 160"/>
              <a:gd name="T8" fmla="*/ 40 w 120"/>
              <a:gd name="T9" fmla="*/ 160 h 160"/>
              <a:gd name="T10" fmla="*/ 120 w 120"/>
              <a:gd name="T11" fmla="*/ 80 h 160"/>
              <a:gd name="T12" fmla="*/ 40 w 120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" h="160">
                <a:moveTo>
                  <a:pt x="40" y="0"/>
                </a:moveTo>
                <a:cubicBezTo>
                  <a:pt x="25" y="0"/>
                  <a:pt x="12" y="4"/>
                  <a:pt x="0" y="11"/>
                </a:cubicBezTo>
                <a:cubicBezTo>
                  <a:pt x="24" y="25"/>
                  <a:pt x="40" y="50"/>
                  <a:pt x="40" y="80"/>
                </a:cubicBezTo>
                <a:cubicBezTo>
                  <a:pt x="40" y="110"/>
                  <a:pt x="24" y="135"/>
                  <a:pt x="0" y="149"/>
                </a:cubicBezTo>
                <a:cubicBezTo>
                  <a:pt x="12" y="156"/>
                  <a:pt x="25" y="160"/>
                  <a:pt x="40" y="160"/>
                </a:cubicBezTo>
                <a:cubicBezTo>
                  <a:pt x="84" y="160"/>
                  <a:pt x="120" y="124"/>
                  <a:pt x="120" y="80"/>
                </a:cubicBezTo>
                <a:cubicBezTo>
                  <a:pt x="120" y="36"/>
                  <a:pt x="84" y="0"/>
                  <a:pt x="4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Oval 1067"/>
          <p:cNvSpPr>
            <a:spLocks noChangeArrowheads="1"/>
          </p:cNvSpPr>
          <p:nvPr/>
        </p:nvSpPr>
        <p:spPr bwMode="auto">
          <a:xfrm>
            <a:off x="8572500" y="3551238"/>
            <a:ext cx="766763" cy="7667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1070"/>
          <p:cNvSpPr>
            <a:spLocks noEditPoints="1"/>
          </p:cNvSpPr>
          <p:nvPr/>
        </p:nvSpPr>
        <p:spPr bwMode="auto">
          <a:xfrm>
            <a:off x="6227763" y="3556000"/>
            <a:ext cx="757238" cy="757238"/>
          </a:xfrm>
          <a:custGeom>
            <a:avLst/>
            <a:gdLst>
              <a:gd name="T0" fmla="*/ 20 w 152"/>
              <a:gd name="T1" fmla="*/ 92 h 152"/>
              <a:gd name="T2" fmla="*/ 36 w 152"/>
              <a:gd name="T3" fmla="*/ 92 h 152"/>
              <a:gd name="T4" fmla="*/ 28 w 152"/>
              <a:gd name="T5" fmla="*/ 116 h 152"/>
              <a:gd name="T6" fmla="*/ 28 w 152"/>
              <a:gd name="T7" fmla="*/ 132 h 152"/>
              <a:gd name="T8" fmla="*/ 28 w 152"/>
              <a:gd name="T9" fmla="*/ 116 h 152"/>
              <a:gd name="T10" fmla="*/ 20 w 152"/>
              <a:gd name="T11" fmla="*/ 60 h 152"/>
              <a:gd name="T12" fmla="*/ 36 w 152"/>
              <a:gd name="T13" fmla="*/ 60 h 152"/>
              <a:gd name="T14" fmla="*/ 4 w 152"/>
              <a:gd name="T15" fmla="*/ 56 h 152"/>
              <a:gd name="T16" fmla="*/ 4 w 152"/>
              <a:gd name="T17" fmla="*/ 64 h 152"/>
              <a:gd name="T18" fmla="*/ 4 w 152"/>
              <a:gd name="T19" fmla="*/ 56 h 152"/>
              <a:gd name="T20" fmla="*/ 20 w 152"/>
              <a:gd name="T21" fmla="*/ 28 h 152"/>
              <a:gd name="T22" fmla="*/ 36 w 152"/>
              <a:gd name="T23" fmla="*/ 28 h 152"/>
              <a:gd name="T24" fmla="*/ 148 w 152"/>
              <a:gd name="T25" fmla="*/ 64 h 152"/>
              <a:gd name="T26" fmla="*/ 148 w 152"/>
              <a:gd name="T27" fmla="*/ 56 h 152"/>
              <a:gd name="T28" fmla="*/ 148 w 152"/>
              <a:gd name="T29" fmla="*/ 64 h 152"/>
              <a:gd name="T30" fmla="*/ 100 w 152"/>
              <a:gd name="T31" fmla="*/ 28 h 152"/>
              <a:gd name="T32" fmla="*/ 84 w 152"/>
              <a:gd name="T33" fmla="*/ 28 h 152"/>
              <a:gd name="T34" fmla="*/ 92 w 152"/>
              <a:gd name="T35" fmla="*/ 8 h 152"/>
              <a:gd name="T36" fmla="*/ 92 w 152"/>
              <a:gd name="T37" fmla="*/ 0 h 152"/>
              <a:gd name="T38" fmla="*/ 92 w 152"/>
              <a:gd name="T39" fmla="*/ 8 h 152"/>
              <a:gd name="T40" fmla="*/ 0 w 152"/>
              <a:gd name="T41" fmla="*/ 92 h 152"/>
              <a:gd name="T42" fmla="*/ 8 w 152"/>
              <a:gd name="T43" fmla="*/ 92 h 152"/>
              <a:gd name="T44" fmla="*/ 60 w 152"/>
              <a:gd name="T45" fmla="*/ 144 h 152"/>
              <a:gd name="T46" fmla="*/ 60 w 152"/>
              <a:gd name="T47" fmla="*/ 152 h 152"/>
              <a:gd name="T48" fmla="*/ 60 w 152"/>
              <a:gd name="T49" fmla="*/ 144 h 152"/>
              <a:gd name="T50" fmla="*/ 64 w 152"/>
              <a:gd name="T51" fmla="*/ 4 h 152"/>
              <a:gd name="T52" fmla="*/ 56 w 152"/>
              <a:gd name="T53" fmla="*/ 4 h 152"/>
              <a:gd name="T54" fmla="*/ 60 w 152"/>
              <a:gd name="T55" fmla="*/ 36 h 152"/>
              <a:gd name="T56" fmla="*/ 60 w 152"/>
              <a:gd name="T57" fmla="*/ 20 h 152"/>
              <a:gd name="T58" fmla="*/ 60 w 152"/>
              <a:gd name="T59" fmla="*/ 36 h 152"/>
              <a:gd name="T60" fmla="*/ 48 w 152"/>
              <a:gd name="T61" fmla="*/ 92 h 152"/>
              <a:gd name="T62" fmla="*/ 72 w 152"/>
              <a:gd name="T63" fmla="*/ 92 h 152"/>
              <a:gd name="T64" fmla="*/ 124 w 152"/>
              <a:gd name="T65" fmla="*/ 84 h 152"/>
              <a:gd name="T66" fmla="*/ 124 w 152"/>
              <a:gd name="T67" fmla="*/ 100 h 152"/>
              <a:gd name="T68" fmla="*/ 124 w 152"/>
              <a:gd name="T69" fmla="*/ 84 h 152"/>
              <a:gd name="T70" fmla="*/ 116 w 152"/>
              <a:gd name="T71" fmla="*/ 124 h 152"/>
              <a:gd name="T72" fmla="*/ 132 w 152"/>
              <a:gd name="T73" fmla="*/ 124 h 152"/>
              <a:gd name="T74" fmla="*/ 124 w 152"/>
              <a:gd name="T75" fmla="*/ 52 h 152"/>
              <a:gd name="T76" fmla="*/ 124 w 152"/>
              <a:gd name="T77" fmla="*/ 68 h 152"/>
              <a:gd name="T78" fmla="*/ 124 w 152"/>
              <a:gd name="T79" fmla="*/ 52 h 152"/>
              <a:gd name="T80" fmla="*/ 116 w 152"/>
              <a:gd name="T81" fmla="*/ 28 h 152"/>
              <a:gd name="T82" fmla="*/ 132 w 152"/>
              <a:gd name="T83" fmla="*/ 28 h 152"/>
              <a:gd name="T84" fmla="*/ 148 w 152"/>
              <a:gd name="T85" fmla="*/ 88 h 152"/>
              <a:gd name="T86" fmla="*/ 148 w 152"/>
              <a:gd name="T87" fmla="*/ 96 h 152"/>
              <a:gd name="T88" fmla="*/ 148 w 152"/>
              <a:gd name="T89" fmla="*/ 88 h 152"/>
              <a:gd name="T90" fmla="*/ 84 w 152"/>
              <a:gd name="T91" fmla="*/ 124 h 152"/>
              <a:gd name="T92" fmla="*/ 100 w 152"/>
              <a:gd name="T93" fmla="*/ 124 h 152"/>
              <a:gd name="T94" fmla="*/ 92 w 152"/>
              <a:gd name="T95" fmla="*/ 144 h 152"/>
              <a:gd name="T96" fmla="*/ 92 w 152"/>
              <a:gd name="T97" fmla="*/ 152 h 152"/>
              <a:gd name="T98" fmla="*/ 92 w 152"/>
              <a:gd name="T99" fmla="*/ 144 h 152"/>
              <a:gd name="T100" fmla="*/ 48 w 152"/>
              <a:gd name="T101" fmla="*/ 60 h 152"/>
              <a:gd name="T102" fmla="*/ 72 w 152"/>
              <a:gd name="T103" fmla="*/ 60 h 152"/>
              <a:gd name="T104" fmla="*/ 60 w 152"/>
              <a:gd name="T105" fmla="*/ 116 h 152"/>
              <a:gd name="T106" fmla="*/ 60 w 152"/>
              <a:gd name="T107" fmla="*/ 132 h 152"/>
              <a:gd name="T108" fmla="*/ 60 w 152"/>
              <a:gd name="T109" fmla="*/ 116 h 152"/>
              <a:gd name="T110" fmla="*/ 80 w 152"/>
              <a:gd name="T111" fmla="*/ 92 h 152"/>
              <a:gd name="T112" fmla="*/ 104 w 152"/>
              <a:gd name="T113" fmla="*/ 92 h 152"/>
              <a:gd name="T114" fmla="*/ 92 w 152"/>
              <a:gd name="T115" fmla="*/ 48 h 152"/>
              <a:gd name="T116" fmla="*/ 92 w 152"/>
              <a:gd name="T117" fmla="*/ 72 h 152"/>
              <a:gd name="T118" fmla="*/ 92 w 152"/>
              <a:gd name="T119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2" h="152">
                <a:moveTo>
                  <a:pt x="28" y="84"/>
                </a:moveTo>
                <a:cubicBezTo>
                  <a:pt x="24" y="84"/>
                  <a:pt x="20" y="88"/>
                  <a:pt x="20" y="92"/>
                </a:cubicBezTo>
                <a:cubicBezTo>
                  <a:pt x="20" y="96"/>
                  <a:pt x="24" y="100"/>
                  <a:pt x="28" y="100"/>
                </a:cubicBezTo>
                <a:cubicBezTo>
                  <a:pt x="32" y="100"/>
                  <a:pt x="36" y="96"/>
                  <a:pt x="36" y="92"/>
                </a:cubicBezTo>
                <a:cubicBezTo>
                  <a:pt x="36" y="88"/>
                  <a:pt x="32" y="84"/>
                  <a:pt x="28" y="84"/>
                </a:cubicBezTo>
                <a:close/>
                <a:moveTo>
                  <a:pt x="28" y="116"/>
                </a:moveTo>
                <a:cubicBezTo>
                  <a:pt x="24" y="116"/>
                  <a:pt x="20" y="120"/>
                  <a:pt x="20" y="124"/>
                </a:cubicBezTo>
                <a:cubicBezTo>
                  <a:pt x="20" y="128"/>
                  <a:pt x="24" y="132"/>
                  <a:pt x="28" y="132"/>
                </a:cubicBezTo>
                <a:cubicBezTo>
                  <a:pt x="32" y="132"/>
                  <a:pt x="36" y="128"/>
                  <a:pt x="36" y="124"/>
                </a:cubicBezTo>
                <a:cubicBezTo>
                  <a:pt x="36" y="120"/>
                  <a:pt x="32" y="116"/>
                  <a:pt x="28" y="116"/>
                </a:cubicBezTo>
                <a:close/>
                <a:moveTo>
                  <a:pt x="28" y="52"/>
                </a:moveTo>
                <a:cubicBezTo>
                  <a:pt x="24" y="52"/>
                  <a:pt x="20" y="56"/>
                  <a:pt x="20" y="60"/>
                </a:cubicBezTo>
                <a:cubicBezTo>
                  <a:pt x="20" y="64"/>
                  <a:pt x="24" y="68"/>
                  <a:pt x="28" y="68"/>
                </a:cubicBezTo>
                <a:cubicBezTo>
                  <a:pt x="32" y="68"/>
                  <a:pt x="36" y="64"/>
                  <a:pt x="36" y="60"/>
                </a:cubicBezTo>
                <a:cubicBezTo>
                  <a:pt x="36" y="56"/>
                  <a:pt x="32" y="52"/>
                  <a:pt x="28" y="52"/>
                </a:cubicBezTo>
                <a:close/>
                <a:moveTo>
                  <a:pt x="4" y="56"/>
                </a:move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6" y="64"/>
                  <a:pt x="8" y="62"/>
                  <a:pt x="8" y="60"/>
                </a:cubicBezTo>
                <a:cubicBezTo>
                  <a:pt x="8" y="58"/>
                  <a:pt x="6" y="56"/>
                  <a:pt x="4" y="56"/>
                </a:cubicBezTo>
                <a:close/>
                <a:moveTo>
                  <a:pt x="28" y="20"/>
                </a:moveTo>
                <a:cubicBezTo>
                  <a:pt x="24" y="20"/>
                  <a:pt x="20" y="24"/>
                  <a:pt x="20" y="28"/>
                </a:cubicBezTo>
                <a:cubicBezTo>
                  <a:pt x="20" y="32"/>
                  <a:pt x="24" y="36"/>
                  <a:pt x="28" y="36"/>
                </a:cubicBezTo>
                <a:cubicBezTo>
                  <a:pt x="32" y="36"/>
                  <a:pt x="36" y="32"/>
                  <a:pt x="36" y="28"/>
                </a:cubicBezTo>
                <a:cubicBezTo>
                  <a:pt x="36" y="24"/>
                  <a:pt x="32" y="20"/>
                  <a:pt x="28" y="20"/>
                </a:cubicBezTo>
                <a:close/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close/>
                <a:moveTo>
                  <a:pt x="92" y="36"/>
                </a:moveTo>
                <a:cubicBezTo>
                  <a:pt x="96" y="36"/>
                  <a:pt x="100" y="32"/>
                  <a:pt x="100" y="28"/>
                </a:cubicBezTo>
                <a:cubicBezTo>
                  <a:pt x="100" y="24"/>
                  <a:pt x="96" y="20"/>
                  <a:pt x="92" y="20"/>
                </a:cubicBezTo>
                <a:cubicBezTo>
                  <a:pt x="88" y="20"/>
                  <a:pt x="84" y="24"/>
                  <a:pt x="84" y="28"/>
                </a:cubicBezTo>
                <a:cubicBezTo>
                  <a:pt x="84" y="32"/>
                  <a:pt x="88" y="36"/>
                  <a:pt x="92" y="36"/>
                </a:cubicBezTo>
                <a:close/>
                <a:moveTo>
                  <a:pt x="92" y="8"/>
                </a:moveTo>
                <a:cubicBezTo>
                  <a:pt x="94" y="8"/>
                  <a:pt x="96" y="6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lose/>
                <a:moveTo>
                  <a:pt x="4" y="88"/>
                </a:move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6" y="96"/>
                  <a:pt x="8" y="94"/>
                  <a:pt x="8" y="92"/>
                </a:cubicBezTo>
                <a:cubicBezTo>
                  <a:pt x="8" y="90"/>
                  <a:pt x="6" y="88"/>
                  <a:pt x="4" y="88"/>
                </a:cubicBezTo>
                <a:close/>
                <a:moveTo>
                  <a:pt x="60" y="144"/>
                </a:move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close/>
                <a:moveTo>
                  <a:pt x="60" y="8"/>
                </a:moveTo>
                <a:cubicBezTo>
                  <a:pt x="62" y="8"/>
                  <a:pt x="64" y="6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8" y="0"/>
                  <a:pt x="56" y="2"/>
                  <a:pt x="56" y="4"/>
                </a:cubicBezTo>
                <a:cubicBezTo>
                  <a:pt x="56" y="6"/>
                  <a:pt x="58" y="8"/>
                  <a:pt x="60" y="8"/>
                </a:cubicBezTo>
                <a:close/>
                <a:moveTo>
                  <a:pt x="60" y="36"/>
                </a:moveTo>
                <a:cubicBezTo>
                  <a:pt x="64" y="36"/>
                  <a:pt x="68" y="32"/>
                  <a:pt x="68" y="28"/>
                </a:cubicBezTo>
                <a:cubicBezTo>
                  <a:pt x="68" y="24"/>
                  <a:pt x="64" y="20"/>
                  <a:pt x="60" y="20"/>
                </a:cubicBezTo>
                <a:cubicBezTo>
                  <a:pt x="56" y="20"/>
                  <a:pt x="52" y="24"/>
                  <a:pt x="52" y="28"/>
                </a:cubicBezTo>
                <a:cubicBezTo>
                  <a:pt x="52" y="32"/>
                  <a:pt x="56" y="36"/>
                  <a:pt x="60" y="36"/>
                </a:cubicBezTo>
                <a:close/>
                <a:moveTo>
                  <a:pt x="60" y="80"/>
                </a:moveTo>
                <a:cubicBezTo>
                  <a:pt x="53" y="80"/>
                  <a:pt x="48" y="85"/>
                  <a:pt x="48" y="92"/>
                </a:cubicBezTo>
                <a:cubicBezTo>
                  <a:pt x="48" y="99"/>
                  <a:pt x="53" y="104"/>
                  <a:pt x="60" y="104"/>
                </a:cubicBezTo>
                <a:cubicBezTo>
                  <a:pt x="67" y="104"/>
                  <a:pt x="72" y="99"/>
                  <a:pt x="72" y="92"/>
                </a:cubicBezTo>
                <a:cubicBezTo>
                  <a:pt x="72" y="85"/>
                  <a:pt x="67" y="80"/>
                  <a:pt x="60" y="80"/>
                </a:cubicBezTo>
                <a:close/>
                <a:moveTo>
                  <a:pt x="124" y="84"/>
                </a:moveTo>
                <a:cubicBezTo>
                  <a:pt x="120" y="84"/>
                  <a:pt x="116" y="88"/>
                  <a:pt x="116" y="92"/>
                </a:cubicBezTo>
                <a:cubicBezTo>
                  <a:pt x="116" y="96"/>
                  <a:pt x="120" y="100"/>
                  <a:pt x="124" y="100"/>
                </a:cubicBezTo>
                <a:cubicBezTo>
                  <a:pt x="128" y="100"/>
                  <a:pt x="132" y="96"/>
                  <a:pt x="132" y="92"/>
                </a:cubicBezTo>
                <a:cubicBezTo>
                  <a:pt x="132" y="88"/>
                  <a:pt x="128" y="84"/>
                  <a:pt x="124" y="84"/>
                </a:cubicBezTo>
                <a:close/>
                <a:moveTo>
                  <a:pt x="124" y="116"/>
                </a:moveTo>
                <a:cubicBezTo>
                  <a:pt x="120" y="116"/>
                  <a:pt x="116" y="120"/>
                  <a:pt x="116" y="124"/>
                </a:cubicBezTo>
                <a:cubicBezTo>
                  <a:pt x="116" y="128"/>
                  <a:pt x="120" y="132"/>
                  <a:pt x="124" y="132"/>
                </a:cubicBezTo>
                <a:cubicBezTo>
                  <a:pt x="128" y="132"/>
                  <a:pt x="132" y="128"/>
                  <a:pt x="132" y="124"/>
                </a:cubicBezTo>
                <a:cubicBezTo>
                  <a:pt x="132" y="120"/>
                  <a:pt x="128" y="116"/>
                  <a:pt x="124" y="116"/>
                </a:cubicBezTo>
                <a:close/>
                <a:moveTo>
                  <a:pt x="124" y="52"/>
                </a:moveTo>
                <a:cubicBezTo>
                  <a:pt x="120" y="52"/>
                  <a:pt x="116" y="56"/>
                  <a:pt x="116" y="60"/>
                </a:cubicBezTo>
                <a:cubicBezTo>
                  <a:pt x="116" y="64"/>
                  <a:pt x="120" y="68"/>
                  <a:pt x="124" y="68"/>
                </a:cubicBezTo>
                <a:cubicBezTo>
                  <a:pt x="128" y="68"/>
                  <a:pt x="132" y="64"/>
                  <a:pt x="132" y="60"/>
                </a:cubicBezTo>
                <a:cubicBezTo>
                  <a:pt x="132" y="56"/>
                  <a:pt x="128" y="52"/>
                  <a:pt x="124" y="52"/>
                </a:cubicBezTo>
                <a:close/>
                <a:moveTo>
                  <a:pt x="124" y="20"/>
                </a:moveTo>
                <a:cubicBezTo>
                  <a:pt x="120" y="20"/>
                  <a:pt x="116" y="24"/>
                  <a:pt x="116" y="28"/>
                </a:cubicBezTo>
                <a:cubicBezTo>
                  <a:pt x="116" y="32"/>
                  <a:pt x="120" y="36"/>
                  <a:pt x="124" y="36"/>
                </a:cubicBezTo>
                <a:cubicBezTo>
                  <a:pt x="128" y="36"/>
                  <a:pt x="132" y="32"/>
                  <a:pt x="132" y="28"/>
                </a:cubicBezTo>
                <a:cubicBezTo>
                  <a:pt x="132" y="24"/>
                  <a:pt x="128" y="20"/>
                  <a:pt x="124" y="20"/>
                </a:cubicBezTo>
                <a:close/>
                <a:moveTo>
                  <a:pt x="148" y="88"/>
                </a:moveTo>
                <a:cubicBezTo>
                  <a:pt x="146" y="88"/>
                  <a:pt x="144" y="90"/>
                  <a:pt x="144" y="92"/>
                </a:cubicBezTo>
                <a:cubicBezTo>
                  <a:pt x="144" y="94"/>
                  <a:pt x="146" y="96"/>
                  <a:pt x="148" y="96"/>
                </a:cubicBezTo>
                <a:cubicBezTo>
                  <a:pt x="150" y="96"/>
                  <a:pt x="152" y="94"/>
                  <a:pt x="152" y="92"/>
                </a:cubicBezTo>
                <a:cubicBezTo>
                  <a:pt x="152" y="90"/>
                  <a:pt x="150" y="88"/>
                  <a:pt x="148" y="88"/>
                </a:cubicBezTo>
                <a:close/>
                <a:moveTo>
                  <a:pt x="92" y="116"/>
                </a:moveTo>
                <a:cubicBezTo>
                  <a:pt x="88" y="116"/>
                  <a:pt x="84" y="120"/>
                  <a:pt x="84" y="124"/>
                </a:cubicBezTo>
                <a:cubicBezTo>
                  <a:pt x="84" y="128"/>
                  <a:pt x="88" y="132"/>
                  <a:pt x="92" y="132"/>
                </a:cubicBezTo>
                <a:cubicBezTo>
                  <a:pt x="96" y="132"/>
                  <a:pt x="100" y="128"/>
                  <a:pt x="100" y="124"/>
                </a:cubicBezTo>
                <a:cubicBezTo>
                  <a:pt x="100" y="120"/>
                  <a:pt x="96" y="116"/>
                  <a:pt x="92" y="116"/>
                </a:cubicBezTo>
                <a:close/>
                <a:moveTo>
                  <a:pt x="92" y="144"/>
                </a:move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4" y="152"/>
                  <a:pt x="96" y="150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lose/>
                <a:moveTo>
                  <a:pt x="60" y="48"/>
                </a:moveTo>
                <a:cubicBezTo>
                  <a:pt x="53" y="48"/>
                  <a:pt x="48" y="53"/>
                  <a:pt x="48" y="60"/>
                </a:cubicBezTo>
                <a:cubicBezTo>
                  <a:pt x="48" y="67"/>
                  <a:pt x="53" y="72"/>
                  <a:pt x="60" y="72"/>
                </a:cubicBezTo>
                <a:cubicBezTo>
                  <a:pt x="67" y="72"/>
                  <a:pt x="72" y="67"/>
                  <a:pt x="72" y="60"/>
                </a:cubicBezTo>
                <a:cubicBezTo>
                  <a:pt x="72" y="53"/>
                  <a:pt x="67" y="48"/>
                  <a:pt x="60" y="48"/>
                </a:cubicBezTo>
                <a:close/>
                <a:moveTo>
                  <a:pt x="60" y="116"/>
                </a:moveTo>
                <a:cubicBezTo>
                  <a:pt x="56" y="116"/>
                  <a:pt x="52" y="120"/>
                  <a:pt x="52" y="124"/>
                </a:cubicBezTo>
                <a:cubicBezTo>
                  <a:pt x="52" y="128"/>
                  <a:pt x="56" y="132"/>
                  <a:pt x="60" y="132"/>
                </a:cubicBezTo>
                <a:cubicBezTo>
                  <a:pt x="64" y="132"/>
                  <a:pt x="68" y="128"/>
                  <a:pt x="68" y="124"/>
                </a:cubicBezTo>
                <a:cubicBezTo>
                  <a:pt x="68" y="120"/>
                  <a:pt x="64" y="116"/>
                  <a:pt x="60" y="116"/>
                </a:cubicBezTo>
                <a:close/>
                <a:moveTo>
                  <a:pt x="92" y="80"/>
                </a:moveTo>
                <a:cubicBezTo>
                  <a:pt x="85" y="80"/>
                  <a:pt x="80" y="85"/>
                  <a:pt x="80" y="92"/>
                </a:cubicBezTo>
                <a:cubicBezTo>
                  <a:pt x="80" y="99"/>
                  <a:pt x="85" y="104"/>
                  <a:pt x="92" y="104"/>
                </a:cubicBezTo>
                <a:cubicBezTo>
                  <a:pt x="99" y="104"/>
                  <a:pt x="104" y="99"/>
                  <a:pt x="104" y="92"/>
                </a:cubicBezTo>
                <a:cubicBezTo>
                  <a:pt x="104" y="85"/>
                  <a:pt x="99" y="80"/>
                  <a:pt x="92" y="80"/>
                </a:cubicBezTo>
                <a:close/>
                <a:moveTo>
                  <a:pt x="92" y="48"/>
                </a:moveTo>
                <a:cubicBezTo>
                  <a:pt x="85" y="48"/>
                  <a:pt x="80" y="53"/>
                  <a:pt x="80" y="60"/>
                </a:cubicBezTo>
                <a:cubicBezTo>
                  <a:pt x="80" y="67"/>
                  <a:pt x="85" y="72"/>
                  <a:pt x="92" y="72"/>
                </a:cubicBezTo>
                <a:cubicBezTo>
                  <a:pt x="99" y="72"/>
                  <a:pt x="104" y="67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1073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00 w 152"/>
              <a:gd name="T1" fmla="*/ 28 h 152"/>
              <a:gd name="T2" fmla="*/ 84 w 152"/>
              <a:gd name="T3" fmla="*/ 28 h 152"/>
              <a:gd name="T4" fmla="*/ 90 w 152"/>
              <a:gd name="T5" fmla="*/ 72 h 152"/>
              <a:gd name="T6" fmla="*/ 104 w 152"/>
              <a:gd name="T7" fmla="*/ 60 h 152"/>
              <a:gd name="T8" fmla="*/ 80 w 152"/>
              <a:gd name="T9" fmla="*/ 60 h 152"/>
              <a:gd name="T10" fmla="*/ 90 w 152"/>
              <a:gd name="T11" fmla="*/ 72 h 152"/>
              <a:gd name="T12" fmla="*/ 96 w 152"/>
              <a:gd name="T13" fmla="*/ 4 h 152"/>
              <a:gd name="T14" fmla="*/ 88 w 152"/>
              <a:gd name="T15" fmla="*/ 4 h 152"/>
              <a:gd name="T16" fmla="*/ 60 w 152"/>
              <a:gd name="T17" fmla="*/ 8 h 152"/>
              <a:gd name="T18" fmla="*/ 60 w 152"/>
              <a:gd name="T19" fmla="*/ 0 h 152"/>
              <a:gd name="T20" fmla="*/ 60 w 152"/>
              <a:gd name="T21" fmla="*/ 8 h 152"/>
              <a:gd name="T22" fmla="*/ 152 w 152"/>
              <a:gd name="T23" fmla="*/ 60 h 152"/>
              <a:gd name="T24" fmla="*/ 144 w 152"/>
              <a:gd name="T25" fmla="*/ 60 h 152"/>
              <a:gd name="T26" fmla="*/ 60 w 152"/>
              <a:gd name="T27" fmla="*/ 36 h 152"/>
              <a:gd name="T28" fmla="*/ 60 w 152"/>
              <a:gd name="T29" fmla="*/ 20 h 152"/>
              <a:gd name="T30" fmla="*/ 60 w 152"/>
              <a:gd name="T31" fmla="*/ 36 h 152"/>
              <a:gd name="T32" fmla="*/ 132 w 152"/>
              <a:gd name="T33" fmla="*/ 92 h 152"/>
              <a:gd name="T34" fmla="*/ 116 w 152"/>
              <a:gd name="T35" fmla="*/ 92 h 152"/>
              <a:gd name="T36" fmla="*/ 124 w 152"/>
              <a:gd name="T37" fmla="*/ 68 h 152"/>
              <a:gd name="T38" fmla="*/ 124 w 152"/>
              <a:gd name="T39" fmla="*/ 52 h 152"/>
              <a:gd name="T40" fmla="*/ 124 w 152"/>
              <a:gd name="T41" fmla="*/ 68 h 152"/>
              <a:gd name="T42" fmla="*/ 132 w 152"/>
              <a:gd name="T43" fmla="*/ 28 h 152"/>
              <a:gd name="T44" fmla="*/ 116 w 152"/>
              <a:gd name="T45" fmla="*/ 28 h 152"/>
              <a:gd name="T46" fmla="*/ 92 w 152"/>
              <a:gd name="T47" fmla="*/ 144 h 152"/>
              <a:gd name="T48" fmla="*/ 92 w 152"/>
              <a:gd name="T49" fmla="*/ 152 h 152"/>
              <a:gd name="T50" fmla="*/ 92 w 152"/>
              <a:gd name="T51" fmla="*/ 144 h 152"/>
              <a:gd name="T52" fmla="*/ 30 w 152"/>
              <a:gd name="T53" fmla="*/ 52 h 152"/>
              <a:gd name="T54" fmla="*/ 20 w 152"/>
              <a:gd name="T55" fmla="*/ 60 h 152"/>
              <a:gd name="T56" fmla="*/ 36 w 152"/>
              <a:gd name="T57" fmla="*/ 60 h 152"/>
              <a:gd name="T58" fmla="*/ 58 w 152"/>
              <a:gd name="T59" fmla="*/ 80 h 152"/>
              <a:gd name="T60" fmla="*/ 60 w 152"/>
              <a:gd name="T61" fmla="*/ 104 h 152"/>
              <a:gd name="T62" fmla="*/ 94 w 152"/>
              <a:gd name="T63" fmla="*/ 116 h 152"/>
              <a:gd name="T64" fmla="*/ 84 w 152"/>
              <a:gd name="T65" fmla="*/ 124 h 152"/>
              <a:gd name="T66" fmla="*/ 100 w 152"/>
              <a:gd name="T67" fmla="*/ 124 h 152"/>
              <a:gd name="T68" fmla="*/ 130 w 152"/>
              <a:gd name="T69" fmla="*/ 152 h 152"/>
              <a:gd name="T70" fmla="*/ 10 w 152"/>
              <a:gd name="T71" fmla="*/ 12 h 152"/>
              <a:gd name="T72" fmla="*/ 60 w 152"/>
              <a:gd name="T73" fmla="*/ 116 h 152"/>
              <a:gd name="T74" fmla="*/ 60 w 152"/>
              <a:gd name="T75" fmla="*/ 132 h 152"/>
              <a:gd name="T76" fmla="*/ 60 w 152"/>
              <a:gd name="T77" fmla="*/ 116 h 152"/>
              <a:gd name="T78" fmla="*/ 144 w 152"/>
              <a:gd name="T79" fmla="*/ 92 h 152"/>
              <a:gd name="T80" fmla="*/ 152 w 152"/>
              <a:gd name="T81" fmla="*/ 92 h 152"/>
              <a:gd name="T82" fmla="*/ 28 w 152"/>
              <a:gd name="T83" fmla="*/ 84 h 152"/>
              <a:gd name="T84" fmla="*/ 28 w 152"/>
              <a:gd name="T85" fmla="*/ 100 h 152"/>
              <a:gd name="T86" fmla="*/ 28 w 152"/>
              <a:gd name="T87" fmla="*/ 84 h 152"/>
              <a:gd name="T88" fmla="*/ 0 w 152"/>
              <a:gd name="T89" fmla="*/ 60 h 152"/>
              <a:gd name="T90" fmla="*/ 8 w 152"/>
              <a:gd name="T91" fmla="*/ 60 h 152"/>
              <a:gd name="T92" fmla="*/ 60 w 152"/>
              <a:gd name="T93" fmla="*/ 144 h 152"/>
              <a:gd name="T94" fmla="*/ 60 w 152"/>
              <a:gd name="T95" fmla="*/ 152 h 152"/>
              <a:gd name="T96" fmla="*/ 60 w 152"/>
              <a:gd name="T97" fmla="*/ 144 h 152"/>
              <a:gd name="T98" fmla="*/ 20 w 152"/>
              <a:gd name="T99" fmla="*/ 124 h 152"/>
              <a:gd name="T100" fmla="*/ 36 w 152"/>
              <a:gd name="T101" fmla="*/ 124 h 152"/>
              <a:gd name="T102" fmla="*/ 4 w 152"/>
              <a:gd name="T103" fmla="*/ 88 h 152"/>
              <a:gd name="T104" fmla="*/ 4 w 152"/>
              <a:gd name="T105" fmla="*/ 96 h 152"/>
              <a:gd name="T106" fmla="*/ 4 w 152"/>
              <a:gd name="T107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" h="152">
                <a:moveTo>
                  <a:pt x="92" y="36"/>
                </a:moveTo>
                <a:cubicBezTo>
                  <a:pt x="96" y="36"/>
                  <a:pt x="100" y="32"/>
                  <a:pt x="100" y="28"/>
                </a:cubicBezTo>
                <a:cubicBezTo>
                  <a:pt x="100" y="24"/>
                  <a:pt x="96" y="20"/>
                  <a:pt x="92" y="20"/>
                </a:cubicBezTo>
                <a:cubicBezTo>
                  <a:pt x="88" y="20"/>
                  <a:pt x="84" y="24"/>
                  <a:pt x="84" y="28"/>
                </a:cubicBezTo>
                <a:cubicBezTo>
                  <a:pt x="84" y="32"/>
                  <a:pt x="88" y="36"/>
                  <a:pt x="92" y="36"/>
                </a:cubicBezTo>
                <a:close/>
                <a:moveTo>
                  <a:pt x="90" y="72"/>
                </a:moveTo>
                <a:cubicBezTo>
                  <a:pt x="91" y="72"/>
                  <a:pt x="91" y="72"/>
                  <a:pt x="92" y="72"/>
                </a:cubicBezTo>
                <a:cubicBezTo>
                  <a:pt x="99" y="72"/>
                  <a:pt x="104" y="67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ubicBezTo>
                  <a:pt x="85" y="48"/>
                  <a:pt x="80" y="53"/>
                  <a:pt x="80" y="60"/>
                </a:cubicBezTo>
                <a:cubicBezTo>
                  <a:pt x="80" y="61"/>
                  <a:pt x="80" y="61"/>
                  <a:pt x="80" y="62"/>
                </a:cubicBezTo>
                <a:cubicBezTo>
                  <a:pt x="81" y="67"/>
                  <a:pt x="85" y="71"/>
                  <a:pt x="90" y="72"/>
                </a:cubicBezTo>
                <a:close/>
                <a:moveTo>
                  <a:pt x="92" y="8"/>
                </a:moveTo>
                <a:cubicBezTo>
                  <a:pt x="94" y="8"/>
                  <a:pt x="96" y="6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lose/>
                <a:moveTo>
                  <a:pt x="60" y="8"/>
                </a:moveTo>
                <a:cubicBezTo>
                  <a:pt x="62" y="8"/>
                  <a:pt x="64" y="6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8" y="0"/>
                  <a:pt x="56" y="2"/>
                  <a:pt x="56" y="4"/>
                </a:cubicBezTo>
                <a:cubicBezTo>
                  <a:pt x="56" y="6"/>
                  <a:pt x="58" y="8"/>
                  <a:pt x="60" y="8"/>
                </a:cubicBezTo>
                <a:close/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close/>
                <a:moveTo>
                  <a:pt x="60" y="36"/>
                </a:moveTo>
                <a:cubicBezTo>
                  <a:pt x="64" y="36"/>
                  <a:pt x="68" y="32"/>
                  <a:pt x="68" y="28"/>
                </a:cubicBezTo>
                <a:cubicBezTo>
                  <a:pt x="68" y="24"/>
                  <a:pt x="64" y="20"/>
                  <a:pt x="60" y="20"/>
                </a:cubicBezTo>
                <a:cubicBezTo>
                  <a:pt x="56" y="20"/>
                  <a:pt x="52" y="24"/>
                  <a:pt x="52" y="28"/>
                </a:cubicBezTo>
                <a:cubicBezTo>
                  <a:pt x="52" y="32"/>
                  <a:pt x="56" y="36"/>
                  <a:pt x="60" y="36"/>
                </a:cubicBezTo>
                <a:close/>
                <a:moveTo>
                  <a:pt x="124" y="100"/>
                </a:moveTo>
                <a:cubicBezTo>
                  <a:pt x="128" y="100"/>
                  <a:pt x="132" y="96"/>
                  <a:pt x="132" y="92"/>
                </a:cubicBezTo>
                <a:cubicBezTo>
                  <a:pt x="132" y="88"/>
                  <a:pt x="128" y="84"/>
                  <a:pt x="124" y="84"/>
                </a:cubicBezTo>
                <a:cubicBezTo>
                  <a:pt x="120" y="84"/>
                  <a:pt x="116" y="88"/>
                  <a:pt x="116" y="92"/>
                </a:cubicBezTo>
                <a:cubicBezTo>
                  <a:pt x="116" y="96"/>
                  <a:pt x="120" y="100"/>
                  <a:pt x="124" y="100"/>
                </a:cubicBezTo>
                <a:close/>
                <a:moveTo>
                  <a:pt x="124" y="68"/>
                </a:moveTo>
                <a:cubicBezTo>
                  <a:pt x="128" y="68"/>
                  <a:pt x="132" y="64"/>
                  <a:pt x="132" y="60"/>
                </a:cubicBezTo>
                <a:cubicBezTo>
                  <a:pt x="132" y="56"/>
                  <a:pt x="128" y="52"/>
                  <a:pt x="124" y="52"/>
                </a:cubicBezTo>
                <a:cubicBezTo>
                  <a:pt x="120" y="52"/>
                  <a:pt x="116" y="56"/>
                  <a:pt x="116" y="60"/>
                </a:cubicBezTo>
                <a:cubicBezTo>
                  <a:pt x="116" y="64"/>
                  <a:pt x="120" y="68"/>
                  <a:pt x="124" y="68"/>
                </a:cubicBezTo>
                <a:close/>
                <a:moveTo>
                  <a:pt x="124" y="36"/>
                </a:moveTo>
                <a:cubicBezTo>
                  <a:pt x="128" y="36"/>
                  <a:pt x="132" y="32"/>
                  <a:pt x="132" y="28"/>
                </a:cubicBezTo>
                <a:cubicBezTo>
                  <a:pt x="132" y="24"/>
                  <a:pt x="128" y="20"/>
                  <a:pt x="124" y="20"/>
                </a:cubicBezTo>
                <a:cubicBezTo>
                  <a:pt x="120" y="20"/>
                  <a:pt x="116" y="24"/>
                  <a:pt x="116" y="28"/>
                </a:cubicBezTo>
                <a:cubicBezTo>
                  <a:pt x="116" y="32"/>
                  <a:pt x="120" y="36"/>
                  <a:pt x="124" y="36"/>
                </a:cubicBezTo>
                <a:close/>
                <a:moveTo>
                  <a:pt x="92" y="144"/>
                </a:move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4" y="152"/>
                  <a:pt x="96" y="150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lose/>
                <a:moveTo>
                  <a:pt x="0" y="22"/>
                </a:move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29" y="52"/>
                  <a:pt x="28" y="52"/>
                </a:cubicBezTo>
                <a:cubicBezTo>
                  <a:pt x="24" y="52"/>
                  <a:pt x="20" y="56"/>
                  <a:pt x="20" y="60"/>
                </a:cubicBezTo>
                <a:cubicBezTo>
                  <a:pt x="20" y="64"/>
                  <a:pt x="24" y="68"/>
                  <a:pt x="28" y="68"/>
                </a:cubicBezTo>
                <a:cubicBezTo>
                  <a:pt x="32" y="68"/>
                  <a:pt x="36" y="64"/>
                  <a:pt x="36" y="60"/>
                </a:cubicBezTo>
                <a:cubicBezTo>
                  <a:pt x="36" y="59"/>
                  <a:pt x="36" y="58"/>
                  <a:pt x="36" y="58"/>
                </a:cubicBezTo>
                <a:cubicBezTo>
                  <a:pt x="58" y="80"/>
                  <a:pt x="58" y="80"/>
                  <a:pt x="58" y="80"/>
                </a:cubicBezTo>
                <a:cubicBezTo>
                  <a:pt x="52" y="81"/>
                  <a:pt x="48" y="86"/>
                  <a:pt x="48" y="92"/>
                </a:cubicBezTo>
                <a:cubicBezTo>
                  <a:pt x="48" y="99"/>
                  <a:pt x="53" y="104"/>
                  <a:pt x="60" y="104"/>
                </a:cubicBezTo>
                <a:cubicBezTo>
                  <a:pt x="66" y="104"/>
                  <a:pt x="71" y="100"/>
                  <a:pt x="72" y="94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4" y="116"/>
                  <a:pt x="93" y="116"/>
                  <a:pt x="92" y="116"/>
                </a:cubicBezTo>
                <a:cubicBezTo>
                  <a:pt x="88" y="116"/>
                  <a:pt x="84" y="120"/>
                  <a:pt x="84" y="124"/>
                </a:cubicBezTo>
                <a:cubicBezTo>
                  <a:pt x="84" y="128"/>
                  <a:pt x="88" y="132"/>
                  <a:pt x="92" y="132"/>
                </a:cubicBezTo>
                <a:cubicBezTo>
                  <a:pt x="96" y="132"/>
                  <a:pt x="100" y="128"/>
                  <a:pt x="100" y="124"/>
                </a:cubicBezTo>
                <a:cubicBezTo>
                  <a:pt x="100" y="123"/>
                  <a:pt x="100" y="122"/>
                  <a:pt x="100" y="12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0" y="12"/>
                  <a:pt x="10" y="12"/>
                  <a:pt x="10" y="12"/>
                </a:cubicBezTo>
                <a:lnTo>
                  <a:pt x="0" y="22"/>
                </a:lnTo>
                <a:close/>
                <a:moveTo>
                  <a:pt x="60" y="116"/>
                </a:moveTo>
                <a:cubicBezTo>
                  <a:pt x="56" y="116"/>
                  <a:pt x="52" y="120"/>
                  <a:pt x="52" y="124"/>
                </a:cubicBezTo>
                <a:cubicBezTo>
                  <a:pt x="52" y="128"/>
                  <a:pt x="56" y="132"/>
                  <a:pt x="60" y="132"/>
                </a:cubicBezTo>
                <a:cubicBezTo>
                  <a:pt x="64" y="132"/>
                  <a:pt x="68" y="128"/>
                  <a:pt x="68" y="124"/>
                </a:cubicBezTo>
                <a:cubicBezTo>
                  <a:pt x="68" y="120"/>
                  <a:pt x="64" y="116"/>
                  <a:pt x="60" y="116"/>
                </a:cubicBezTo>
                <a:close/>
                <a:moveTo>
                  <a:pt x="148" y="88"/>
                </a:moveTo>
                <a:cubicBezTo>
                  <a:pt x="146" y="88"/>
                  <a:pt x="144" y="90"/>
                  <a:pt x="144" y="92"/>
                </a:cubicBezTo>
                <a:cubicBezTo>
                  <a:pt x="144" y="94"/>
                  <a:pt x="146" y="96"/>
                  <a:pt x="148" y="96"/>
                </a:cubicBezTo>
                <a:cubicBezTo>
                  <a:pt x="150" y="96"/>
                  <a:pt x="152" y="94"/>
                  <a:pt x="152" y="92"/>
                </a:cubicBezTo>
                <a:cubicBezTo>
                  <a:pt x="152" y="90"/>
                  <a:pt x="150" y="88"/>
                  <a:pt x="148" y="88"/>
                </a:cubicBezTo>
                <a:close/>
                <a:moveTo>
                  <a:pt x="28" y="84"/>
                </a:moveTo>
                <a:cubicBezTo>
                  <a:pt x="24" y="84"/>
                  <a:pt x="20" y="88"/>
                  <a:pt x="20" y="92"/>
                </a:cubicBezTo>
                <a:cubicBezTo>
                  <a:pt x="20" y="96"/>
                  <a:pt x="24" y="100"/>
                  <a:pt x="28" y="100"/>
                </a:cubicBezTo>
                <a:cubicBezTo>
                  <a:pt x="32" y="100"/>
                  <a:pt x="36" y="96"/>
                  <a:pt x="36" y="92"/>
                </a:cubicBezTo>
                <a:cubicBezTo>
                  <a:pt x="36" y="88"/>
                  <a:pt x="32" y="84"/>
                  <a:pt x="28" y="84"/>
                </a:cubicBezTo>
                <a:close/>
                <a:moveTo>
                  <a:pt x="4" y="56"/>
                </a:move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6" y="64"/>
                  <a:pt x="8" y="62"/>
                  <a:pt x="8" y="60"/>
                </a:cubicBezTo>
                <a:cubicBezTo>
                  <a:pt x="8" y="58"/>
                  <a:pt x="6" y="56"/>
                  <a:pt x="4" y="56"/>
                </a:cubicBezTo>
                <a:close/>
                <a:moveTo>
                  <a:pt x="60" y="144"/>
                </a:move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close/>
                <a:moveTo>
                  <a:pt x="28" y="116"/>
                </a:moveTo>
                <a:cubicBezTo>
                  <a:pt x="24" y="116"/>
                  <a:pt x="20" y="120"/>
                  <a:pt x="20" y="124"/>
                </a:cubicBezTo>
                <a:cubicBezTo>
                  <a:pt x="20" y="128"/>
                  <a:pt x="24" y="132"/>
                  <a:pt x="28" y="132"/>
                </a:cubicBezTo>
                <a:cubicBezTo>
                  <a:pt x="32" y="132"/>
                  <a:pt x="36" y="128"/>
                  <a:pt x="36" y="124"/>
                </a:cubicBezTo>
                <a:cubicBezTo>
                  <a:pt x="36" y="120"/>
                  <a:pt x="32" y="116"/>
                  <a:pt x="28" y="116"/>
                </a:cubicBezTo>
                <a:close/>
                <a:moveTo>
                  <a:pt x="4" y="88"/>
                </a:move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6" y="96"/>
                  <a:pt x="8" y="94"/>
                  <a:pt x="8" y="92"/>
                </a:cubicBezTo>
                <a:cubicBezTo>
                  <a:pt x="8" y="90"/>
                  <a:pt x="6" y="88"/>
                  <a:pt x="4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1076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28 w 144"/>
              <a:gd name="T1" fmla="*/ 104 h 144"/>
              <a:gd name="T2" fmla="*/ 4 w 144"/>
              <a:gd name="T3" fmla="*/ 104 h 144"/>
              <a:gd name="T4" fmla="*/ 48 w 144"/>
              <a:gd name="T5" fmla="*/ 80 h 144"/>
              <a:gd name="T6" fmla="*/ 48 w 144"/>
              <a:gd name="T7" fmla="*/ 64 h 144"/>
              <a:gd name="T8" fmla="*/ 48 w 144"/>
              <a:gd name="T9" fmla="*/ 80 h 144"/>
              <a:gd name="T10" fmla="*/ 56 w 144"/>
              <a:gd name="T11" fmla="*/ 40 h 144"/>
              <a:gd name="T12" fmla="*/ 40 w 144"/>
              <a:gd name="T13" fmla="*/ 40 h 144"/>
              <a:gd name="T14" fmla="*/ 0 w 144"/>
              <a:gd name="T15" fmla="*/ 144 h 144"/>
              <a:gd name="T16" fmla="*/ 144 w 144"/>
              <a:gd name="T17" fmla="*/ 128 h 144"/>
              <a:gd name="T18" fmla="*/ 0 w 144"/>
              <a:gd name="T19" fmla="*/ 144 h 144"/>
              <a:gd name="T20" fmla="*/ 28 w 144"/>
              <a:gd name="T21" fmla="*/ 40 h 144"/>
              <a:gd name="T22" fmla="*/ 4 w 144"/>
              <a:gd name="T23" fmla="*/ 40 h 144"/>
              <a:gd name="T24" fmla="*/ 16 w 144"/>
              <a:gd name="T25" fmla="*/ 84 h 144"/>
              <a:gd name="T26" fmla="*/ 16 w 144"/>
              <a:gd name="T27" fmla="*/ 60 h 144"/>
              <a:gd name="T28" fmla="*/ 16 w 144"/>
              <a:gd name="T29" fmla="*/ 84 h 144"/>
              <a:gd name="T30" fmla="*/ 56 w 144"/>
              <a:gd name="T31" fmla="*/ 104 h 144"/>
              <a:gd name="T32" fmla="*/ 40 w 144"/>
              <a:gd name="T33" fmla="*/ 104 h 144"/>
              <a:gd name="T34" fmla="*/ 112 w 144"/>
              <a:gd name="T35" fmla="*/ 108 h 144"/>
              <a:gd name="T36" fmla="*/ 112 w 144"/>
              <a:gd name="T37" fmla="*/ 100 h 144"/>
              <a:gd name="T38" fmla="*/ 112 w 144"/>
              <a:gd name="T39" fmla="*/ 108 h 144"/>
              <a:gd name="T40" fmla="*/ 0 w 144"/>
              <a:gd name="T41" fmla="*/ 16 h 144"/>
              <a:gd name="T42" fmla="*/ 144 w 144"/>
              <a:gd name="T43" fmla="*/ 0 h 144"/>
              <a:gd name="T44" fmla="*/ 112 w 144"/>
              <a:gd name="T45" fmla="*/ 44 h 144"/>
              <a:gd name="T46" fmla="*/ 112 w 144"/>
              <a:gd name="T47" fmla="*/ 36 h 144"/>
              <a:gd name="T48" fmla="*/ 112 w 144"/>
              <a:gd name="T49" fmla="*/ 44 h 144"/>
              <a:gd name="T50" fmla="*/ 116 w 144"/>
              <a:gd name="T51" fmla="*/ 72 h 144"/>
              <a:gd name="T52" fmla="*/ 108 w 144"/>
              <a:gd name="T53" fmla="*/ 72 h 144"/>
              <a:gd name="T54" fmla="*/ 80 w 144"/>
              <a:gd name="T55" fmla="*/ 48 h 144"/>
              <a:gd name="T56" fmla="*/ 80 w 144"/>
              <a:gd name="T57" fmla="*/ 32 h 144"/>
              <a:gd name="T58" fmla="*/ 80 w 144"/>
              <a:gd name="T59" fmla="*/ 48 h 144"/>
              <a:gd name="T60" fmla="*/ 88 w 144"/>
              <a:gd name="T61" fmla="*/ 72 h 144"/>
              <a:gd name="T62" fmla="*/ 72 w 144"/>
              <a:gd name="T63" fmla="*/ 72 h 144"/>
              <a:gd name="T64" fmla="*/ 80 w 144"/>
              <a:gd name="T65" fmla="*/ 112 h 144"/>
              <a:gd name="T66" fmla="*/ 80 w 144"/>
              <a:gd name="T67" fmla="*/ 96 h 144"/>
              <a:gd name="T68" fmla="*/ 80 w 144"/>
              <a:gd name="T6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6" y="116"/>
                </a:moveTo>
                <a:cubicBezTo>
                  <a:pt x="23" y="116"/>
                  <a:pt x="28" y="111"/>
                  <a:pt x="28" y="104"/>
                </a:cubicBezTo>
                <a:cubicBezTo>
                  <a:pt x="28" y="97"/>
                  <a:pt x="23" y="92"/>
                  <a:pt x="16" y="92"/>
                </a:cubicBezTo>
                <a:cubicBezTo>
                  <a:pt x="9" y="92"/>
                  <a:pt x="4" y="97"/>
                  <a:pt x="4" y="104"/>
                </a:cubicBezTo>
                <a:cubicBezTo>
                  <a:pt x="4" y="111"/>
                  <a:pt x="9" y="116"/>
                  <a:pt x="16" y="116"/>
                </a:cubicBezTo>
                <a:close/>
                <a:moveTo>
                  <a:pt x="48" y="80"/>
                </a:moveTo>
                <a:cubicBezTo>
                  <a:pt x="52" y="80"/>
                  <a:pt x="56" y="76"/>
                  <a:pt x="56" y="72"/>
                </a:cubicBezTo>
                <a:cubicBezTo>
                  <a:pt x="56" y="68"/>
                  <a:pt x="52" y="64"/>
                  <a:pt x="48" y="64"/>
                </a:cubicBezTo>
                <a:cubicBezTo>
                  <a:pt x="44" y="64"/>
                  <a:pt x="40" y="68"/>
                  <a:pt x="40" y="72"/>
                </a:cubicBezTo>
                <a:cubicBezTo>
                  <a:pt x="40" y="76"/>
                  <a:pt x="44" y="80"/>
                  <a:pt x="48" y="80"/>
                </a:cubicBezTo>
                <a:close/>
                <a:moveTo>
                  <a:pt x="48" y="48"/>
                </a:moveTo>
                <a:cubicBezTo>
                  <a:pt x="52" y="48"/>
                  <a:pt x="56" y="44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44"/>
                  <a:pt x="44" y="48"/>
                  <a:pt x="48" y="48"/>
                </a:cubicBezTo>
                <a:close/>
                <a:moveTo>
                  <a:pt x="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  <a:moveTo>
                  <a:pt x="16" y="52"/>
                </a:moveTo>
                <a:cubicBezTo>
                  <a:pt x="23" y="52"/>
                  <a:pt x="28" y="47"/>
                  <a:pt x="28" y="40"/>
                </a:cubicBezTo>
                <a:cubicBezTo>
                  <a:pt x="28" y="33"/>
                  <a:pt x="23" y="28"/>
                  <a:pt x="16" y="28"/>
                </a:cubicBezTo>
                <a:cubicBezTo>
                  <a:pt x="9" y="28"/>
                  <a:pt x="4" y="33"/>
                  <a:pt x="4" y="40"/>
                </a:cubicBezTo>
                <a:cubicBezTo>
                  <a:pt x="4" y="47"/>
                  <a:pt x="9" y="52"/>
                  <a:pt x="16" y="52"/>
                </a:cubicBezTo>
                <a:close/>
                <a:moveTo>
                  <a:pt x="16" y="84"/>
                </a:moveTo>
                <a:cubicBezTo>
                  <a:pt x="23" y="84"/>
                  <a:pt x="28" y="79"/>
                  <a:pt x="28" y="72"/>
                </a:cubicBezTo>
                <a:cubicBezTo>
                  <a:pt x="28" y="65"/>
                  <a:pt x="23" y="60"/>
                  <a:pt x="16" y="60"/>
                </a:cubicBezTo>
                <a:cubicBezTo>
                  <a:pt x="9" y="60"/>
                  <a:pt x="4" y="65"/>
                  <a:pt x="4" y="72"/>
                </a:cubicBezTo>
                <a:cubicBezTo>
                  <a:pt x="4" y="79"/>
                  <a:pt x="9" y="84"/>
                  <a:pt x="16" y="84"/>
                </a:cubicBezTo>
                <a:close/>
                <a:moveTo>
                  <a:pt x="48" y="112"/>
                </a:moveTo>
                <a:cubicBezTo>
                  <a:pt x="52" y="112"/>
                  <a:pt x="56" y="108"/>
                  <a:pt x="56" y="104"/>
                </a:cubicBezTo>
                <a:cubicBezTo>
                  <a:pt x="56" y="100"/>
                  <a:pt x="52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08"/>
                  <a:pt x="44" y="112"/>
                  <a:pt x="48" y="112"/>
                </a:cubicBezTo>
                <a:close/>
                <a:moveTo>
                  <a:pt x="112" y="108"/>
                </a:moveTo>
                <a:cubicBezTo>
                  <a:pt x="114" y="108"/>
                  <a:pt x="116" y="106"/>
                  <a:pt x="116" y="104"/>
                </a:cubicBezTo>
                <a:cubicBezTo>
                  <a:pt x="116" y="102"/>
                  <a:pt x="114" y="100"/>
                  <a:pt x="112" y="100"/>
                </a:cubicBezTo>
                <a:cubicBezTo>
                  <a:pt x="110" y="100"/>
                  <a:pt x="108" y="102"/>
                  <a:pt x="108" y="104"/>
                </a:cubicBezTo>
                <a:cubicBezTo>
                  <a:pt x="108" y="106"/>
                  <a:pt x="110" y="108"/>
                  <a:pt x="112" y="10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0"/>
                  <a:pt x="144" y="0"/>
                  <a:pt x="144" y="0"/>
                </a:cubicBezTo>
                <a:lnTo>
                  <a:pt x="0" y="0"/>
                </a:lnTo>
                <a:close/>
                <a:moveTo>
                  <a:pt x="112" y="44"/>
                </a:moveTo>
                <a:cubicBezTo>
                  <a:pt x="114" y="44"/>
                  <a:pt x="116" y="42"/>
                  <a:pt x="116" y="40"/>
                </a:cubicBezTo>
                <a:cubicBezTo>
                  <a:pt x="116" y="38"/>
                  <a:pt x="114" y="36"/>
                  <a:pt x="112" y="36"/>
                </a:cubicBezTo>
                <a:cubicBezTo>
                  <a:pt x="110" y="36"/>
                  <a:pt x="108" y="38"/>
                  <a:pt x="108" y="40"/>
                </a:cubicBezTo>
                <a:cubicBezTo>
                  <a:pt x="108" y="42"/>
                  <a:pt x="110" y="44"/>
                  <a:pt x="112" y="44"/>
                </a:cubicBezTo>
                <a:close/>
                <a:moveTo>
                  <a:pt x="112" y="76"/>
                </a:moveTo>
                <a:cubicBezTo>
                  <a:pt x="114" y="76"/>
                  <a:pt x="116" y="74"/>
                  <a:pt x="116" y="72"/>
                </a:cubicBezTo>
                <a:cubicBezTo>
                  <a:pt x="116" y="70"/>
                  <a:pt x="114" y="68"/>
                  <a:pt x="112" y="68"/>
                </a:cubicBezTo>
                <a:cubicBezTo>
                  <a:pt x="110" y="68"/>
                  <a:pt x="108" y="70"/>
                  <a:pt x="108" y="72"/>
                </a:cubicBezTo>
                <a:cubicBezTo>
                  <a:pt x="108" y="74"/>
                  <a:pt x="110" y="76"/>
                  <a:pt x="112" y="76"/>
                </a:cubicBezTo>
                <a:close/>
                <a:moveTo>
                  <a:pt x="80" y="48"/>
                </a:moveTo>
                <a:cubicBezTo>
                  <a:pt x="84" y="48"/>
                  <a:pt x="88" y="44"/>
                  <a:pt x="88" y="40"/>
                </a:cubicBezTo>
                <a:cubicBezTo>
                  <a:pt x="88" y="36"/>
                  <a:pt x="84" y="32"/>
                  <a:pt x="80" y="32"/>
                </a:cubicBezTo>
                <a:cubicBezTo>
                  <a:pt x="76" y="32"/>
                  <a:pt x="72" y="36"/>
                  <a:pt x="72" y="40"/>
                </a:cubicBezTo>
                <a:cubicBezTo>
                  <a:pt x="72" y="44"/>
                  <a:pt x="76" y="48"/>
                  <a:pt x="80" y="48"/>
                </a:cubicBezTo>
                <a:close/>
                <a:moveTo>
                  <a:pt x="80" y="80"/>
                </a:moveTo>
                <a:cubicBezTo>
                  <a:pt x="84" y="80"/>
                  <a:pt x="88" y="76"/>
                  <a:pt x="88" y="72"/>
                </a:cubicBezTo>
                <a:cubicBezTo>
                  <a:pt x="88" y="68"/>
                  <a:pt x="84" y="64"/>
                  <a:pt x="80" y="64"/>
                </a:cubicBezTo>
                <a:cubicBezTo>
                  <a:pt x="76" y="64"/>
                  <a:pt x="72" y="68"/>
                  <a:pt x="72" y="72"/>
                </a:cubicBezTo>
                <a:cubicBezTo>
                  <a:pt x="72" y="76"/>
                  <a:pt x="76" y="80"/>
                  <a:pt x="80" y="80"/>
                </a:cubicBezTo>
                <a:close/>
                <a:moveTo>
                  <a:pt x="80" y="112"/>
                </a:moveTo>
                <a:cubicBezTo>
                  <a:pt x="84" y="112"/>
                  <a:pt x="88" y="108"/>
                  <a:pt x="88" y="104"/>
                </a:cubicBezTo>
                <a:cubicBezTo>
                  <a:pt x="88" y="100"/>
                  <a:pt x="84" y="96"/>
                  <a:pt x="80" y="96"/>
                </a:cubicBezTo>
                <a:cubicBezTo>
                  <a:pt x="76" y="96"/>
                  <a:pt x="72" y="100"/>
                  <a:pt x="72" y="104"/>
                </a:cubicBezTo>
                <a:cubicBezTo>
                  <a:pt x="72" y="108"/>
                  <a:pt x="76" y="112"/>
                  <a:pt x="80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1079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56 w 160"/>
              <a:gd name="T1" fmla="*/ 64 h 160"/>
              <a:gd name="T2" fmla="*/ 72 w 160"/>
              <a:gd name="T3" fmla="*/ 64 h 160"/>
              <a:gd name="T4" fmla="*/ 64 w 160"/>
              <a:gd name="T5" fmla="*/ 88 h 160"/>
              <a:gd name="T6" fmla="*/ 64 w 160"/>
              <a:gd name="T7" fmla="*/ 104 h 160"/>
              <a:gd name="T8" fmla="*/ 64 w 160"/>
              <a:gd name="T9" fmla="*/ 88 h 160"/>
              <a:gd name="T10" fmla="*/ 36 w 160"/>
              <a:gd name="T11" fmla="*/ 64 h 160"/>
              <a:gd name="T12" fmla="*/ 44 w 160"/>
              <a:gd name="T13" fmla="*/ 64 h 160"/>
              <a:gd name="T14" fmla="*/ 64 w 160"/>
              <a:gd name="T15" fmla="*/ 116 h 160"/>
              <a:gd name="T16" fmla="*/ 64 w 160"/>
              <a:gd name="T17" fmla="*/ 124 h 160"/>
              <a:gd name="T18" fmla="*/ 64 w 160"/>
              <a:gd name="T19" fmla="*/ 116 h 160"/>
              <a:gd name="T20" fmla="*/ 36 w 160"/>
              <a:gd name="T21" fmla="*/ 96 h 160"/>
              <a:gd name="T22" fmla="*/ 44 w 160"/>
              <a:gd name="T23" fmla="*/ 96 h 160"/>
              <a:gd name="T24" fmla="*/ 64 w 160"/>
              <a:gd name="T25" fmla="*/ 44 h 160"/>
              <a:gd name="T26" fmla="*/ 64 w 160"/>
              <a:gd name="T27" fmla="*/ 36 h 160"/>
              <a:gd name="T28" fmla="*/ 64 w 160"/>
              <a:gd name="T29" fmla="*/ 44 h 160"/>
              <a:gd name="T30" fmla="*/ 88 w 160"/>
              <a:gd name="T31" fmla="*/ 64 h 160"/>
              <a:gd name="T32" fmla="*/ 104 w 160"/>
              <a:gd name="T33" fmla="*/ 64 h 160"/>
              <a:gd name="T34" fmla="*/ 96 w 160"/>
              <a:gd name="T35" fmla="*/ 44 h 160"/>
              <a:gd name="T36" fmla="*/ 96 w 160"/>
              <a:gd name="T37" fmla="*/ 36 h 160"/>
              <a:gd name="T38" fmla="*/ 96 w 160"/>
              <a:gd name="T39" fmla="*/ 44 h 160"/>
              <a:gd name="T40" fmla="*/ 116 w 160"/>
              <a:gd name="T41" fmla="*/ 96 h 160"/>
              <a:gd name="T42" fmla="*/ 124 w 160"/>
              <a:gd name="T43" fmla="*/ 96 h 160"/>
              <a:gd name="T44" fmla="*/ 120 w 160"/>
              <a:gd name="T45" fmla="*/ 60 h 160"/>
              <a:gd name="T46" fmla="*/ 120 w 160"/>
              <a:gd name="T47" fmla="*/ 68 h 160"/>
              <a:gd name="T48" fmla="*/ 120 w 160"/>
              <a:gd name="T49" fmla="*/ 60 h 160"/>
              <a:gd name="T50" fmla="*/ 0 w 160"/>
              <a:gd name="T51" fmla="*/ 80 h 160"/>
              <a:gd name="T52" fmla="*/ 160 w 160"/>
              <a:gd name="T53" fmla="*/ 80 h 160"/>
              <a:gd name="T54" fmla="*/ 80 w 160"/>
              <a:gd name="T55" fmla="*/ 144 h 160"/>
              <a:gd name="T56" fmla="*/ 80 w 160"/>
              <a:gd name="T57" fmla="*/ 16 h 160"/>
              <a:gd name="T58" fmla="*/ 80 w 160"/>
              <a:gd name="T59" fmla="*/ 144 h 160"/>
              <a:gd name="T60" fmla="*/ 92 w 160"/>
              <a:gd name="T61" fmla="*/ 120 h 160"/>
              <a:gd name="T62" fmla="*/ 100 w 160"/>
              <a:gd name="T63" fmla="*/ 120 h 160"/>
              <a:gd name="T64" fmla="*/ 96 w 160"/>
              <a:gd name="T65" fmla="*/ 88 h 160"/>
              <a:gd name="T66" fmla="*/ 96 w 160"/>
              <a:gd name="T67" fmla="*/ 104 h 160"/>
              <a:gd name="T68" fmla="*/ 96 w 160"/>
              <a:gd name="T6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60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close/>
                <a:moveTo>
                  <a:pt x="64" y="88"/>
                </a:moveTo>
                <a:cubicBezTo>
                  <a:pt x="60" y="88"/>
                  <a:pt x="56" y="92"/>
                  <a:pt x="56" y="96"/>
                </a:cubicBezTo>
                <a:cubicBezTo>
                  <a:pt x="56" y="100"/>
                  <a:pt x="60" y="104"/>
                  <a:pt x="64" y="104"/>
                </a:cubicBezTo>
                <a:cubicBezTo>
                  <a:pt x="68" y="104"/>
                  <a:pt x="72" y="100"/>
                  <a:pt x="72" y="96"/>
                </a:cubicBezTo>
                <a:cubicBezTo>
                  <a:pt x="72" y="92"/>
                  <a:pt x="68" y="88"/>
                  <a:pt x="64" y="88"/>
                </a:cubicBezTo>
                <a:close/>
                <a:moveTo>
                  <a:pt x="40" y="60"/>
                </a:moveTo>
                <a:cubicBezTo>
                  <a:pt x="38" y="60"/>
                  <a:pt x="36" y="62"/>
                  <a:pt x="36" y="64"/>
                </a:cubicBezTo>
                <a:cubicBezTo>
                  <a:pt x="36" y="66"/>
                  <a:pt x="38" y="68"/>
                  <a:pt x="40" y="68"/>
                </a:cubicBezTo>
                <a:cubicBezTo>
                  <a:pt x="42" y="68"/>
                  <a:pt x="44" y="66"/>
                  <a:pt x="44" y="64"/>
                </a:cubicBezTo>
                <a:cubicBezTo>
                  <a:pt x="44" y="62"/>
                  <a:pt x="42" y="60"/>
                  <a:pt x="40" y="60"/>
                </a:cubicBezTo>
                <a:close/>
                <a:moveTo>
                  <a:pt x="64" y="116"/>
                </a:moveTo>
                <a:cubicBezTo>
                  <a:pt x="62" y="116"/>
                  <a:pt x="60" y="118"/>
                  <a:pt x="60" y="120"/>
                </a:cubicBezTo>
                <a:cubicBezTo>
                  <a:pt x="60" y="122"/>
                  <a:pt x="62" y="124"/>
                  <a:pt x="64" y="124"/>
                </a:cubicBezTo>
                <a:cubicBezTo>
                  <a:pt x="66" y="124"/>
                  <a:pt x="68" y="122"/>
                  <a:pt x="68" y="120"/>
                </a:cubicBezTo>
                <a:cubicBezTo>
                  <a:pt x="68" y="118"/>
                  <a:pt x="66" y="116"/>
                  <a:pt x="64" y="116"/>
                </a:cubicBezTo>
                <a:close/>
                <a:moveTo>
                  <a:pt x="40" y="92"/>
                </a:moveTo>
                <a:cubicBezTo>
                  <a:pt x="38" y="92"/>
                  <a:pt x="36" y="94"/>
                  <a:pt x="36" y="96"/>
                </a:cubicBezTo>
                <a:cubicBezTo>
                  <a:pt x="36" y="98"/>
                  <a:pt x="38" y="100"/>
                  <a:pt x="40" y="100"/>
                </a:cubicBezTo>
                <a:cubicBezTo>
                  <a:pt x="42" y="100"/>
                  <a:pt x="44" y="98"/>
                  <a:pt x="44" y="96"/>
                </a:cubicBezTo>
                <a:cubicBezTo>
                  <a:pt x="44" y="94"/>
                  <a:pt x="42" y="92"/>
                  <a:pt x="40" y="92"/>
                </a:cubicBezTo>
                <a:close/>
                <a:moveTo>
                  <a:pt x="64" y="44"/>
                </a:moveTo>
                <a:cubicBezTo>
                  <a:pt x="66" y="44"/>
                  <a:pt x="68" y="42"/>
                  <a:pt x="68" y="40"/>
                </a:cubicBezTo>
                <a:cubicBezTo>
                  <a:pt x="68" y="38"/>
                  <a:pt x="66" y="36"/>
                  <a:pt x="64" y="36"/>
                </a:cubicBezTo>
                <a:cubicBezTo>
                  <a:pt x="62" y="36"/>
                  <a:pt x="60" y="38"/>
                  <a:pt x="60" y="40"/>
                </a:cubicBezTo>
                <a:cubicBezTo>
                  <a:pt x="60" y="42"/>
                  <a:pt x="62" y="44"/>
                  <a:pt x="64" y="44"/>
                </a:cubicBezTo>
                <a:close/>
                <a:moveTo>
                  <a:pt x="96" y="56"/>
                </a:moveTo>
                <a:cubicBezTo>
                  <a:pt x="92" y="56"/>
                  <a:pt x="88" y="60"/>
                  <a:pt x="88" y="64"/>
                </a:cubicBezTo>
                <a:cubicBezTo>
                  <a:pt x="88" y="68"/>
                  <a:pt x="92" y="72"/>
                  <a:pt x="96" y="72"/>
                </a:cubicBezTo>
                <a:cubicBezTo>
                  <a:pt x="100" y="72"/>
                  <a:pt x="104" y="68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lose/>
                <a:moveTo>
                  <a:pt x="96" y="44"/>
                </a:moveTo>
                <a:cubicBezTo>
                  <a:pt x="98" y="44"/>
                  <a:pt x="100" y="42"/>
                  <a:pt x="100" y="40"/>
                </a:cubicBezTo>
                <a:cubicBezTo>
                  <a:pt x="100" y="38"/>
                  <a:pt x="98" y="36"/>
                  <a:pt x="96" y="36"/>
                </a:cubicBezTo>
                <a:cubicBezTo>
                  <a:pt x="94" y="36"/>
                  <a:pt x="92" y="38"/>
                  <a:pt x="92" y="40"/>
                </a:cubicBezTo>
                <a:cubicBezTo>
                  <a:pt x="92" y="42"/>
                  <a:pt x="94" y="44"/>
                  <a:pt x="96" y="44"/>
                </a:cubicBezTo>
                <a:close/>
                <a:moveTo>
                  <a:pt x="120" y="92"/>
                </a:moveTo>
                <a:cubicBezTo>
                  <a:pt x="118" y="92"/>
                  <a:pt x="116" y="94"/>
                  <a:pt x="116" y="96"/>
                </a:cubicBezTo>
                <a:cubicBezTo>
                  <a:pt x="116" y="98"/>
                  <a:pt x="118" y="100"/>
                  <a:pt x="120" y="100"/>
                </a:cubicBezTo>
                <a:cubicBezTo>
                  <a:pt x="122" y="100"/>
                  <a:pt x="124" y="98"/>
                  <a:pt x="124" y="96"/>
                </a:cubicBezTo>
                <a:cubicBezTo>
                  <a:pt x="124" y="94"/>
                  <a:pt x="122" y="92"/>
                  <a:pt x="120" y="92"/>
                </a:cubicBezTo>
                <a:close/>
                <a:moveTo>
                  <a:pt x="120" y="60"/>
                </a:moveTo>
                <a:cubicBezTo>
                  <a:pt x="118" y="60"/>
                  <a:pt x="116" y="62"/>
                  <a:pt x="116" y="64"/>
                </a:cubicBezTo>
                <a:cubicBezTo>
                  <a:pt x="116" y="66"/>
                  <a:pt x="118" y="68"/>
                  <a:pt x="120" y="68"/>
                </a:cubicBezTo>
                <a:cubicBezTo>
                  <a:pt x="122" y="68"/>
                  <a:pt x="124" y="66"/>
                  <a:pt x="124" y="64"/>
                </a:cubicBezTo>
                <a:cubicBezTo>
                  <a:pt x="124" y="62"/>
                  <a:pt x="122" y="60"/>
                  <a:pt x="120" y="6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96" y="116"/>
                </a:moveTo>
                <a:cubicBezTo>
                  <a:pt x="94" y="116"/>
                  <a:pt x="92" y="118"/>
                  <a:pt x="92" y="120"/>
                </a:cubicBezTo>
                <a:cubicBezTo>
                  <a:pt x="92" y="122"/>
                  <a:pt x="94" y="124"/>
                  <a:pt x="96" y="124"/>
                </a:cubicBezTo>
                <a:cubicBezTo>
                  <a:pt x="98" y="124"/>
                  <a:pt x="100" y="122"/>
                  <a:pt x="100" y="120"/>
                </a:cubicBezTo>
                <a:cubicBezTo>
                  <a:pt x="100" y="118"/>
                  <a:pt x="98" y="116"/>
                  <a:pt x="96" y="116"/>
                </a:cubicBezTo>
                <a:close/>
                <a:moveTo>
                  <a:pt x="96" y="88"/>
                </a:moveTo>
                <a:cubicBezTo>
                  <a:pt x="92" y="88"/>
                  <a:pt x="88" y="92"/>
                  <a:pt x="88" y="96"/>
                </a:cubicBezTo>
                <a:cubicBezTo>
                  <a:pt x="88" y="100"/>
                  <a:pt x="92" y="104"/>
                  <a:pt x="96" y="104"/>
                </a:cubicBezTo>
                <a:cubicBezTo>
                  <a:pt x="100" y="104"/>
                  <a:pt x="104" y="100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1082"/>
          <p:cNvSpPr>
            <a:spLocks/>
          </p:cNvSpPr>
          <p:nvPr/>
        </p:nvSpPr>
        <p:spPr bwMode="auto">
          <a:xfrm>
            <a:off x="13376276" y="1528763"/>
            <a:ext cx="552450" cy="762000"/>
          </a:xfrm>
          <a:custGeom>
            <a:avLst/>
            <a:gdLst>
              <a:gd name="T0" fmla="*/ 48 w 104"/>
              <a:gd name="T1" fmla="*/ 0 h 144"/>
              <a:gd name="T2" fmla="*/ 48 w 104"/>
              <a:gd name="T3" fmla="*/ 74 h 144"/>
              <a:gd name="T4" fmla="*/ 36 w 104"/>
              <a:gd name="T5" fmla="*/ 72 h 144"/>
              <a:gd name="T6" fmla="*/ 0 w 104"/>
              <a:gd name="T7" fmla="*/ 108 h 144"/>
              <a:gd name="T8" fmla="*/ 36 w 104"/>
              <a:gd name="T9" fmla="*/ 144 h 144"/>
              <a:gd name="T10" fmla="*/ 72 w 104"/>
              <a:gd name="T11" fmla="*/ 112 h 144"/>
              <a:gd name="T12" fmla="*/ 72 w 104"/>
              <a:gd name="T13" fmla="*/ 112 h 144"/>
              <a:gd name="T14" fmla="*/ 72 w 104"/>
              <a:gd name="T15" fmla="*/ 24 h 144"/>
              <a:gd name="T16" fmla="*/ 104 w 104"/>
              <a:gd name="T17" fmla="*/ 24 h 144"/>
              <a:gd name="T18" fmla="*/ 104 w 104"/>
              <a:gd name="T19" fmla="*/ 0 h 144"/>
              <a:gd name="T20" fmla="*/ 48 w 104"/>
              <a:gd name="T2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144">
                <a:moveTo>
                  <a:pt x="48" y="0"/>
                </a:moveTo>
                <a:cubicBezTo>
                  <a:pt x="48" y="74"/>
                  <a:pt x="48" y="74"/>
                  <a:pt x="48" y="74"/>
                </a:cubicBezTo>
                <a:cubicBezTo>
                  <a:pt x="44" y="73"/>
                  <a:pt x="40" y="72"/>
                  <a:pt x="36" y="72"/>
                </a:cubicBezTo>
                <a:cubicBezTo>
                  <a:pt x="16" y="72"/>
                  <a:pt x="0" y="88"/>
                  <a:pt x="0" y="108"/>
                </a:cubicBezTo>
                <a:cubicBezTo>
                  <a:pt x="0" y="128"/>
                  <a:pt x="16" y="144"/>
                  <a:pt x="36" y="144"/>
                </a:cubicBezTo>
                <a:cubicBezTo>
                  <a:pt x="55" y="144"/>
                  <a:pt x="70" y="130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24"/>
                  <a:pt x="72" y="24"/>
                  <a:pt x="7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lnTo>
                  <a:pt x="4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1085"/>
          <p:cNvSpPr>
            <a:spLocks/>
          </p:cNvSpPr>
          <p:nvPr/>
        </p:nvSpPr>
        <p:spPr bwMode="auto">
          <a:xfrm>
            <a:off x="10963275" y="1524000"/>
            <a:ext cx="679450" cy="768350"/>
          </a:xfrm>
          <a:custGeom>
            <a:avLst/>
            <a:gdLst>
              <a:gd name="T0" fmla="*/ 267 w 428"/>
              <a:gd name="T1" fmla="*/ 57 h 484"/>
              <a:gd name="T2" fmla="*/ 257 w 428"/>
              <a:gd name="T3" fmla="*/ 0 h 484"/>
              <a:gd name="T4" fmla="*/ 0 w 428"/>
              <a:gd name="T5" fmla="*/ 0 h 484"/>
              <a:gd name="T6" fmla="*/ 0 w 428"/>
              <a:gd name="T7" fmla="*/ 484 h 484"/>
              <a:gd name="T8" fmla="*/ 57 w 428"/>
              <a:gd name="T9" fmla="*/ 484 h 484"/>
              <a:gd name="T10" fmla="*/ 57 w 428"/>
              <a:gd name="T11" fmla="*/ 285 h 484"/>
              <a:gd name="T12" fmla="*/ 217 w 428"/>
              <a:gd name="T13" fmla="*/ 285 h 484"/>
              <a:gd name="T14" fmla="*/ 228 w 428"/>
              <a:gd name="T15" fmla="*/ 341 h 484"/>
              <a:gd name="T16" fmla="*/ 428 w 428"/>
              <a:gd name="T17" fmla="*/ 341 h 484"/>
              <a:gd name="T18" fmla="*/ 428 w 428"/>
              <a:gd name="T19" fmla="*/ 57 h 484"/>
              <a:gd name="T20" fmla="*/ 267 w 428"/>
              <a:gd name="T21" fmla="*/ 5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8" h="484">
                <a:moveTo>
                  <a:pt x="267" y="57"/>
                </a:moveTo>
                <a:lnTo>
                  <a:pt x="257" y="0"/>
                </a:lnTo>
                <a:lnTo>
                  <a:pt x="0" y="0"/>
                </a:lnTo>
                <a:lnTo>
                  <a:pt x="0" y="484"/>
                </a:lnTo>
                <a:lnTo>
                  <a:pt x="57" y="484"/>
                </a:lnTo>
                <a:lnTo>
                  <a:pt x="57" y="285"/>
                </a:lnTo>
                <a:lnTo>
                  <a:pt x="217" y="285"/>
                </a:lnTo>
                <a:lnTo>
                  <a:pt x="228" y="341"/>
                </a:lnTo>
                <a:lnTo>
                  <a:pt x="428" y="341"/>
                </a:lnTo>
                <a:lnTo>
                  <a:pt x="428" y="57"/>
                </a:lnTo>
                <a:lnTo>
                  <a:pt x="267" y="5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1088"/>
          <p:cNvSpPr>
            <a:spLocks noEditPoints="1"/>
          </p:cNvSpPr>
          <p:nvPr/>
        </p:nvSpPr>
        <p:spPr bwMode="auto">
          <a:xfrm>
            <a:off x="8621713" y="1519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87 w 144"/>
              <a:gd name="T25" fmla="*/ 87 h 168"/>
              <a:gd name="T26" fmla="*/ 72 w 144"/>
              <a:gd name="T27" fmla="*/ 120 h 168"/>
              <a:gd name="T28" fmla="*/ 57 w 144"/>
              <a:gd name="T29" fmla="*/ 87 h 168"/>
              <a:gd name="T30" fmla="*/ 24 w 144"/>
              <a:gd name="T31" fmla="*/ 72 h 168"/>
              <a:gd name="T32" fmla="*/ 57 w 144"/>
              <a:gd name="T33" fmla="*/ 57 h 168"/>
              <a:gd name="T34" fmla="*/ 72 w 144"/>
              <a:gd name="T35" fmla="*/ 24 h 168"/>
              <a:gd name="T36" fmla="*/ 87 w 144"/>
              <a:gd name="T37" fmla="*/ 57 h 168"/>
              <a:gd name="T38" fmla="*/ 120 w 144"/>
              <a:gd name="T39" fmla="*/ 72 h 168"/>
              <a:gd name="T40" fmla="*/ 87 w 144"/>
              <a:gd name="T41" fmla="*/ 8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7" y="87"/>
                </a:moveTo>
                <a:cubicBezTo>
                  <a:pt x="72" y="120"/>
                  <a:pt x="72" y="120"/>
                  <a:pt x="72" y="120"/>
                </a:cubicBezTo>
                <a:cubicBezTo>
                  <a:pt x="57" y="87"/>
                  <a:pt x="57" y="87"/>
                  <a:pt x="57" y="87"/>
                </a:cubicBezTo>
                <a:cubicBezTo>
                  <a:pt x="24" y="72"/>
                  <a:pt x="24" y="72"/>
                  <a:pt x="24" y="72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24"/>
                  <a:pt x="72" y="24"/>
                  <a:pt x="72" y="24"/>
                </a:cubicBezTo>
                <a:cubicBezTo>
                  <a:pt x="87" y="57"/>
                  <a:pt x="87" y="57"/>
                  <a:pt x="87" y="57"/>
                </a:cubicBezTo>
                <a:cubicBezTo>
                  <a:pt x="120" y="72"/>
                  <a:pt x="120" y="72"/>
                  <a:pt x="120" y="72"/>
                </a:cubicBezTo>
                <a:lnTo>
                  <a:pt x="87" y="8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1091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4 w 160"/>
              <a:gd name="T21" fmla="*/ 80 h 160"/>
              <a:gd name="T22" fmla="*/ 80 w 160"/>
              <a:gd name="T23" fmla="*/ 104 h 160"/>
              <a:gd name="T24" fmla="*/ 56 w 160"/>
              <a:gd name="T25" fmla="*/ 80 h 160"/>
              <a:gd name="T26" fmla="*/ 80 w 160"/>
              <a:gd name="T27" fmla="*/ 56 h 160"/>
              <a:gd name="T28" fmla="*/ 104 w 160"/>
              <a:gd name="T29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4" y="80"/>
                </a:moveTo>
                <a:cubicBezTo>
                  <a:pt x="104" y="93"/>
                  <a:pt x="93" y="104"/>
                  <a:pt x="80" y="104"/>
                </a:cubicBez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1094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1097"/>
          <p:cNvSpPr>
            <a:spLocks noEditPoints="1"/>
          </p:cNvSpPr>
          <p:nvPr/>
        </p:nvSpPr>
        <p:spPr bwMode="auto">
          <a:xfrm>
            <a:off x="1528763" y="1560513"/>
            <a:ext cx="752475" cy="688975"/>
          </a:xfrm>
          <a:custGeom>
            <a:avLst/>
            <a:gdLst>
              <a:gd name="T0" fmla="*/ 24 w 184"/>
              <a:gd name="T1" fmla="*/ 24 h 168"/>
              <a:gd name="T2" fmla="*/ 24 w 184"/>
              <a:gd name="T3" fmla="*/ 0 h 168"/>
              <a:gd name="T4" fmla="*/ 40 w 184"/>
              <a:gd name="T5" fmla="*/ 0 h 168"/>
              <a:gd name="T6" fmla="*/ 40 w 184"/>
              <a:gd name="T7" fmla="*/ 24 h 168"/>
              <a:gd name="T8" fmla="*/ 64 w 184"/>
              <a:gd name="T9" fmla="*/ 24 h 168"/>
              <a:gd name="T10" fmla="*/ 64 w 184"/>
              <a:gd name="T11" fmla="*/ 40 h 168"/>
              <a:gd name="T12" fmla="*/ 40 w 184"/>
              <a:gd name="T13" fmla="*/ 40 h 168"/>
              <a:gd name="T14" fmla="*/ 40 w 184"/>
              <a:gd name="T15" fmla="*/ 64 h 168"/>
              <a:gd name="T16" fmla="*/ 24 w 184"/>
              <a:gd name="T17" fmla="*/ 64 h 168"/>
              <a:gd name="T18" fmla="*/ 24 w 184"/>
              <a:gd name="T19" fmla="*/ 40 h 168"/>
              <a:gd name="T20" fmla="*/ 0 w 184"/>
              <a:gd name="T21" fmla="*/ 40 h 168"/>
              <a:gd name="T22" fmla="*/ 0 w 184"/>
              <a:gd name="T23" fmla="*/ 24 h 168"/>
              <a:gd name="T24" fmla="*/ 24 w 184"/>
              <a:gd name="T25" fmla="*/ 24 h 168"/>
              <a:gd name="T26" fmla="*/ 48 w 184"/>
              <a:gd name="T27" fmla="*/ 72 h 168"/>
              <a:gd name="T28" fmla="*/ 48 w 184"/>
              <a:gd name="T29" fmla="*/ 48 h 168"/>
              <a:gd name="T30" fmla="*/ 72 w 184"/>
              <a:gd name="T31" fmla="*/ 48 h 168"/>
              <a:gd name="T32" fmla="*/ 72 w 184"/>
              <a:gd name="T33" fmla="*/ 24 h 168"/>
              <a:gd name="T34" fmla="*/ 128 w 184"/>
              <a:gd name="T35" fmla="*/ 24 h 168"/>
              <a:gd name="T36" fmla="*/ 143 w 184"/>
              <a:gd name="T37" fmla="*/ 40 h 168"/>
              <a:gd name="T38" fmla="*/ 168 w 184"/>
              <a:gd name="T39" fmla="*/ 40 h 168"/>
              <a:gd name="T40" fmla="*/ 184 w 184"/>
              <a:gd name="T41" fmla="*/ 56 h 168"/>
              <a:gd name="T42" fmla="*/ 184 w 184"/>
              <a:gd name="T43" fmla="*/ 152 h 168"/>
              <a:gd name="T44" fmla="*/ 168 w 184"/>
              <a:gd name="T45" fmla="*/ 168 h 168"/>
              <a:gd name="T46" fmla="*/ 40 w 184"/>
              <a:gd name="T47" fmla="*/ 168 h 168"/>
              <a:gd name="T48" fmla="*/ 24 w 184"/>
              <a:gd name="T49" fmla="*/ 152 h 168"/>
              <a:gd name="T50" fmla="*/ 24 w 184"/>
              <a:gd name="T51" fmla="*/ 72 h 168"/>
              <a:gd name="T52" fmla="*/ 48 w 184"/>
              <a:gd name="T53" fmla="*/ 72 h 168"/>
              <a:gd name="T54" fmla="*/ 104 w 184"/>
              <a:gd name="T55" fmla="*/ 144 h 168"/>
              <a:gd name="T56" fmla="*/ 144 w 184"/>
              <a:gd name="T57" fmla="*/ 104 h 168"/>
              <a:gd name="T58" fmla="*/ 104 w 184"/>
              <a:gd name="T59" fmla="*/ 64 h 168"/>
              <a:gd name="T60" fmla="*/ 64 w 184"/>
              <a:gd name="T61" fmla="*/ 104 h 168"/>
              <a:gd name="T62" fmla="*/ 104 w 184"/>
              <a:gd name="T63" fmla="*/ 144 h 168"/>
              <a:gd name="T64" fmla="*/ 78 w 184"/>
              <a:gd name="T65" fmla="*/ 104 h 168"/>
              <a:gd name="T66" fmla="*/ 104 w 184"/>
              <a:gd name="T67" fmla="*/ 130 h 168"/>
              <a:gd name="T68" fmla="*/ 130 w 184"/>
              <a:gd name="T69" fmla="*/ 104 h 168"/>
              <a:gd name="T70" fmla="*/ 104 w 184"/>
              <a:gd name="T71" fmla="*/ 78 h 168"/>
              <a:gd name="T72" fmla="*/ 78 w 184"/>
              <a:gd name="T73" fmla="*/ 10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168">
                <a:moveTo>
                  <a:pt x="24" y="24"/>
                </a:moveTo>
                <a:cubicBezTo>
                  <a:pt x="24" y="0"/>
                  <a:pt x="24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24"/>
                  <a:pt x="40" y="24"/>
                  <a:pt x="4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64"/>
                  <a:pt x="40" y="64"/>
                  <a:pt x="4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lnTo>
                  <a:pt x="24" y="24"/>
                </a:lnTo>
                <a:close/>
                <a:moveTo>
                  <a:pt x="48" y="72"/>
                </a:moveTo>
                <a:cubicBezTo>
                  <a:pt x="48" y="48"/>
                  <a:pt x="48" y="48"/>
                  <a:pt x="4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24"/>
                  <a:pt x="72" y="24"/>
                  <a:pt x="72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77" y="40"/>
                  <a:pt x="184" y="47"/>
                  <a:pt x="184" y="56"/>
                </a:cubicBezTo>
                <a:cubicBezTo>
                  <a:pt x="184" y="152"/>
                  <a:pt x="184" y="152"/>
                  <a:pt x="184" y="152"/>
                </a:cubicBezTo>
                <a:cubicBezTo>
                  <a:pt x="184" y="161"/>
                  <a:pt x="177" y="168"/>
                  <a:pt x="16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31" y="168"/>
                  <a:pt x="24" y="161"/>
                  <a:pt x="24" y="152"/>
                </a:cubicBezTo>
                <a:cubicBezTo>
                  <a:pt x="24" y="72"/>
                  <a:pt x="24" y="72"/>
                  <a:pt x="24" y="72"/>
                </a:cubicBezTo>
                <a:lnTo>
                  <a:pt x="48" y="72"/>
                </a:lnTo>
                <a:close/>
                <a:moveTo>
                  <a:pt x="104" y="144"/>
                </a:moveTo>
                <a:cubicBezTo>
                  <a:pt x="126" y="144"/>
                  <a:pt x="144" y="126"/>
                  <a:pt x="144" y="104"/>
                </a:cubicBezTo>
                <a:cubicBezTo>
                  <a:pt x="144" y="82"/>
                  <a:pt x="126" y="64"/>
                  <a:pt x="104" y="64"/>
                </a:cubicBezTo>
                <a:cubicBezTo>
                  <a:pt x="82" y="64"/>
                  <a:pt x="64" y="82"/>
                  <a:pt x="64" y="104"/>
                </a:cubicBezTo>
                <a:cubicBezTo>
                  <a:pt x="64" y="126"/>
                  <a:pt x="82" y="144"/>
                  <a:pt x="104" y="144"/>
                </a:cubicBezTo>
                <a:close/>
                <a:moveTo>
                  <a:pt x="78" y="104"/>
                </a:moveTo>
                <a:cubicBezTo>
                  <a:pt x="78" y="118"/>
                  <a:pt x="90" y="130"/>
                  <a:pt x="104" y="130"/>
                </a:cubicBezTo>
                <a:cubicBezTo>
                  <a:pt x="118" y="130"/>
                  <a:pt x="130" y="118"/>
                  <a:pt x="130" y="104"/>
                </a:cubicBezTo>
                <a:cubicBezTo>
                  <a:pt x="130" y="90"/>
                  <a:pt x="118" y="78"/>
                  <a:pt x="104" y="78"/>
                </a:cubicBezTo>
                <a:cubicBezTo>
                  <a:pt x="90" y="78"/>
                  <a:pt x="78" y="90"/>
                  <a:pt x="78" y="10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82290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colorize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color lens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control point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control point duplicate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16 9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3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5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7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din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free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original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rotate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crop square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dehaze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details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edit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neg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neg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plus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plus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29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exposure zero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931"/>
          <p:cNvSpPr>
            <a:spLocks noEditPoints="1"/>
          </p:cNvSpPr>
          <p:nvPr/>
        </p:nvSpPr>
        <p:spPr bwMode="auto">
          <a:xfrm>
            <a:off x="15625763" y="7620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128 w 176"/>
              <a:gd name="T45" fmla="*/ 96 h 176"/>
              <a:gd name="T46" fmla="*/ 96 w 176"/>
              <a:gd name="T47" fmla="*/ 96 h 176"/>
              <a:gd name="T48" fmla="*/ 96 w 176"/>
              <a:gd name="T49" fmla="*/ 80 h 176"/>
              <a:gd name="T50" fmla="*/ 112 w 176"/>
              <a:gd name="T51" fmla="*/ 80 h 176"/>
              <a:gd name="T52" fmla="*/ 128 w 176"/>
              <a:gd name="T53" fmla="*/ 64 h 176"/>
              <a:gd name="T54" fmla="*/ 128 w 176"/>
              <a:gd name="T55" fmla="*/ 48 h 176"/>
              <a:gd name="T56" fmla="*/ 112 w 176"/>
              <a:gd name="T57" fmla="*/ 32 h 176"/>
              <a:gd name="T58" fmla="*/ 80 w 176"/>
              <a:gd name="T59" fmla="*/ 32 h 176"/>
              <a:gd name="T60" fmla="*/ 80 w 176"/>
              <a:gd name="T61" fmla="*/ 48 h 176"/>
              <a:gd name="T62" fmla="*/ 112 w 176"/>
              <a:gd name="T63" fmla="*/ 48 h 176"/>
              <a:gd name="T64" fmla="*/ 112 w 176"/>
              <a:gd name="T65" fmla="*/ 64 h 176"/>
              <a:gd name="T66" fmla="*/ 96 w 176"/>
              <a:gd name="T67" fmla="*/ 64 h 176"/>
              <a:gd name="T68" fmla="*/ 80 w 176"/>
              <a:gd name="T69" fmla="*/ 80 h 176"/>
              <a:gd name="T70" fmla="*/ 80 w 176"/>
              <a:gd name="T71" fmla="*/ 112 h 176"/>
              <a:gd name="T72" fmla="*/ 128 w 176"/>
              <a:gd name="T73" fmla="*/ 112 h 176"/>
              <a:gd name="T74" fmla="*/ 128 w 176"/>
              <a:gd name="T7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1" y="80"/>
                  <a:pt x="128" y="73"/>
                  <a:pt x="128" y="6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7" y="64"/>
                  <a:pt x="80" y="71"/>
                  <a:pt x="80" y="8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934"/>
          <p:cNvSpPr>
            <a:spLocks noEditPoints="1"/>
          </p:cNvSpPr>
          <p:nvPr/>
        </p:nvSpPr>
        <p:spPr bwMode="auto">
          <a:xfrm>
            <a:off x="13276263" y="7620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04 w 176"/>
              <a:gd name="T17" fmla="*/ 112 h 176"/>
              <a:gd name="T18" fmla="*/ 120 w 176"/>
              <a:gd name="T19" fmla="*/ 112 h 176"/>
              <a:gd name="T20" fmla="*/ 120 w 176"/>
              <a:gd name="T21" fmla="*/ 32 h 176"/>
              <a:gd name="T22" fmla="*/ 88 w 176"/>
              <a:gd name="T23" fmla="*/ 32 h 176"/>
              <a:gd name="T24" fmla="*/ 88 w 176"/>
              <a:gd name="T25" fmla="*/ 48 h 176"/>
              <a:gd name="T26" fmla="*/ 104 w 176"/>
              <a:gd name="T27" fmla="*/ 48 h 176"/>
              <a:gd name="T28" fmla="*/ 104 w 176"/>
              <a:gd name="T29" fmla="*/ 112 h 176"/>
              <a:gd name="T30" fmla="*/ 160 w 176"/>
              <a:gd name="T31" fmla="*/ 0 h 176"/>
              <a:gd name="T32" fmla="*/ 48 w 176"/>
              <a:gd name="T33" fmla="*/ 0 h 176"/>
              <a:gd name="T34" fmla="*/ 32 w 176"/>
              <a:gd name="T35" fmla="*/ 16 h 176"/>
              <a:gd name="T36" fmla="*/ 32 w 176"/>
              <a:gd name="T37" fmla="*/ 128 h 176"/>
              <a:gd name="T38" fmla="*/ 48 w 176"/>
              <a:gd name="T39" fmla="*/ 144 h 176"/>
              <a:gd name="T40" fmla="*/ 160 w 176"/>
              <a:gd name="T41" fmla="*/ 144 h 176"/>
              <a:gd name="T42" fmla="*/ 176 w 176"/>
              <a:gd name="T43" fmla="*/ 128 h 176"/>
              <a:gd name="T44" fmla="*/ 176 w 176"/>
              <a:gd name="T45" fmla="*/ 16 h 176"/>
              <a:gd name="T46" fmla="*/ 160 w 176"/>
              <a:gd name="T47" fmla="*/ 0 h 176"/>
              <a:gd name="T48" fmla="*/ 160 w 176"/>
              <a:gd name="T49" fmla="*/ 128 h 176"/>
              <a:gd name="T50" fmla="*/ 48 w 176"/>
              <a:gd name="T51" fmla="*/ 128 h 176"/>
              <a:gd name="T52" fmla="*/ 48 w 176"/>
              <a:gd name="T53" fmla="*/ 16 h 176"/>
              <a:gd name="T54" fmla="*/ 160 w 176"/>
              <a:gd name="T55" fmla="*/ 16 h 176"/>
              <a:gd name="T56" fmla="*/ 160 w 176"/>
              <a:gd name="T5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04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48"/>
                  <a:pt x="88" y="48"/>
                  <a:pt x="88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11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937"/>
          <p:cNvSpPr>
            <a:spLocks noEditPoints="1"/>
          </p:cNvSpPr>
          <p:nvPr/>
        </p:nvSpPr>
        <p:spPr bwMode="auto">
          <a:xfrm>
            <a:off x="11044238" y="7612063"/>
            <a:ext cx="501650" cy="777875"/>
          </a:xfrm>
          <a:custGeom>
            <a:avLst/>
            <a:gdLst>
              <a:gd name="T0" fmla="*/ 66 w 66"/>
              <a:gd name="T1" fmla="*/ 60 h 104"/>
              <a:gd name="T2" fmla="*/ 64 w 66"/>
              <a:gd name="T3" fmla="*/ 80 h 104"/>
              <a:gd name="T4" fmla="*/ 57 w 66"/>
              <a:gd name="T5" fmla="*/ 94 h 104"/>
              <a:gd name="T6" fmla="*/ 47 w 66"/>
              <a:gd name="T7" fmla="*/ 102 h 104"/>
              <a:gd name="T8" fmla="*/ 33 w 66"/>
              <a:gd name="T9" fmla="*/ 104 h 104"/>
              <a:gd name="T10" fmla="*/ 20 w 66"/>
              <a:gd name="T11" fmla="*/ 102 h 104"/>
              <a:gd name="T12" fmla="*/ 9 w 66"/>
              <a:gd name="T13" fmla="*/ 94 h 104"/>
              <a:gd name="T14" fmla="*/ 2 w 66"/>
              <a:gd name="T15" fmla="*/ 80 h 104"/>
              <a:gd name="T16" fmla="*/ 0 w 66"/>
              <a:gd name="T17" fmla="*/ 60 h 104"/>
              <a:gd name="T18" fmla="*/ 0 w 66"/>
              <a:gd name="T19" fmla="*/ 44 h 104"/>
              <a:gd name="T20" fmla="*/ 2 w 66"/>
              <a:gd name="T21" fmla="*/ 23 h 104"/>
              <a:gd name="T22" fmla="*/ 9 w 66"/>
              <a:gd name="T23" fmla="*/ 10 h 104"/>
              <a:gd name="T24" fmla="*/ 19 w 66"/>
              <a:gd name="T25" fmla="*/ 2 h 104"/>
              <a:gd name="T26" fmla="*/ 33 w 66"/>
              <a:gd name="T27" fmla="*/ 0 h 104"/>
              <a:gd name="T28" fmla="*/ 47 w 66"/>
              <a:gd name="T29" fmla="*/ 2 h 104"/>
              <a:gd name="T30" fmla="*/ 57 w 66"/>
              <a:gd name="T31" fmla="*/ 10 h 104"/>
              <a:gd name="T32" fmla="*/ 64 w 66"/>
              <a:gd name="T33" fmla="*/ 23 h 104"/>
              <a:gd name="T34" fmla="*/ 66 w 66"/>
              <a:gd name="T35" fmla="*/ 44 h 104"/>
              <a:gd name="T36" fmla="*/ 66 w 66"/>
              <a:gd name="T37" fmla="*/ 60 h 104"/>
              <a:gd name="T38" fmla="*/ 49 w 66"/>
              <a:gd name="T39" fmla="*/ 41 h 104"/>
              <a:gd name="T40" fmla="*/ 48 w 66"/>
              <a:gd name="T41" fmla="*/ 28 h 104"/>
              <a:gd name="T42" fmla="*/ 45 w 66"/>
              <a:gd name="T43" fmla="*/ 20 h 104"/>
              <a:gd name="T44" fmla="*/ 40 w 66"/>
              <a:gd name="T45" fmla="*/ 15 h 104"/>
              <a:gd name="T46" fmla="*/ 33 w 66"/>
              <a:gd name="T47" fmla="*/ 14 h 104"/>
              <a:gd name="T48" fmla="*/ 26 w 66"/>
              <a:gd name="T49" fmla="*/ 15 h 104"/>
              <a:gd name="T50" fmla="*/ 21 w 66"/>
              <a:gd name="T51" fmla="*/ 20 h 104"/>
              <a:gd name="T52" fmla="*/ 18 w 66"/>
              <a:gd name="T53" fmla="*/ 28 h 104"/>
              <a:gd name="T54" fmla="*/ 17 w 66"/>
              <a:gd name="T55" fmla="*/ 41 h 104"/>
              <a:gd name="T56" fmla="*/ 17 w 66"/>
              <a:gd name="T57" fmla="*/ 62 h 104"/>
              <a:gd name="T58" fmla="*/ 18 w 66"/>
              <a:gd name="T59" fmla="*/ 75 h 104"/>
              <a:gd name="T60" fmla="*/ 21 w 66"/>
              <a:gd name="T61" fmla="*/ 84 h 104"/>
              <a:gd name="T62" fmla="*/ 26 w 66"/>
              <a:gd name="T63" fmla="*/ 89 h 104"/>
              <a:gd name="T64" fmla="*/ 33 w 66"/>
              <a:gd name="T65" fmla="*/ 91 h 104"/>
              <a:gd name="T66" fmla="*/ 40 w 66"/>
              <a:gd name="T67" fmla="*/ 89 h 104"/>
              <a:gd name="T68" fmla="*/ 45 w 66"/>
              <a:gd name="T69" fmla="*/ 84 h 104"/>
              <a:gd name="T70" fmla="*/ 48 w 66"/>
              <a:gd name="T71" fmla="*/ 75 h 104"/>
              <a:gd name="T72" fmla="*/ 49 w 66"/>
              <a:gd name="T73" fmla="*/ 62 h 104"/>
              <a:gd name="T74" fmla="*/ 49 w 66"/>
              <a:gd name="T75" fmla="*/ 4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6" h="104">
                <a:moveTo>
                  <a:pt x="66" y="60"/>
                </a:moveTo>
                <a:cubicBezTo>
                  <a:pt x="66" y="68"/>
                  <a:pt x="65" y="75"/>
                  <a:pt x="64" y="80"/>
                </a:cubicBezTo>
                <a:cubicBezTo>
                  <a:pt x="62" y="86"/>
                  <a:pt x="60" y="91"/>
                  <a:pt x="57" y="94"/>
                </a:cubicBezTo>
                <a:cubicBezTo>
                  <a:pt x="54" y="98"/>
                  <a:pt x="51" y="100"/>
                  <a:pt x="47" y="102"/>
                </a:cubicBezTo>
                <a:cubicBezTo>
                  <a:pt x="43" y="103"/>
                  <a:pt x="38" y="104"/>
                  <a:pt x="33" y="104"/>
                </a:cubicBezTo>
                <a:cubicBezTo>
                  <a:pt x="28" y="104"/>
                  <a:pt x="24" y="103"/>
                  <a:pt x="20" y="102"/>
                </a:cubicBezTo>
                <a:cubicBezTo>
                  <a:pt x="15" y="100"/>
                  <a:pt x="12" y="98"/>
                  <a:pt x="9" y="94"/>
                </a:cubicBezTo>
                <a:cubicBezTo>
                  <a:pt x="6" y="91"/>
                  <a:pt x="4" y="86"/>
                  <a:pt x="2" y="80"/>
                </a:cubicBezTo>
                <a:cubicBezTo>
                  <a:pt x="1" y="75"/>
                  <a:pt x="0" y="68"/>
                  <a:pt x="0" y="6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6"/>
                  <a:pt x="1" y="29"/>
                  <a:pt x="2" y="23"/>
                </a:cubicBezTo>
                <a:cubicBezTo>
                  <a:pt x="4" y="18"/>
                  <a:pt x="6" y="13"/>
                  <a:pt x="9" y="10"/>
                </a:cubicBezTo>
                <a:cubicBezTo>
                  <a:pt x="12" y="6"/>
                  <a:pt x="15" y="4"/>
                  <a:pt x="19" y="2"/>
                </a:cubicBezTo>
                <a:cubicBezTo>
                  <a:pt x="24" y="1"/>
                  <a:pt x="28" y="0"/>
                  <a:pt x="33" y="0"/>
                </a:cubicBezTo>
                <a:cubicBezTo>
                  <a:pt x="38" y="0"/>
                  <a:pt x="43" y="1"/>
                  <a:pt x="47" y="2"/>
                </a:cubicBezTo>
                <a:cubicBezTo>
                  <a:pt x="51" y="4"/>
                  <a:pt x="54" y="6"/>
                  <a:pt x="57" y="10"/>
                </a:cubicBezTo>
                <a:cubicBezTo>
                  <a:pt x="60" y="13"/>
                  <a:pt x="62" y="18"/>
                  <a:pt x="64" y="23"/>
                </a:cubicBezTo>
                <a:cubicBezTo>
                  <a:pt x="65" y="29"/>
                  <a:pt x="66" y="36"/>
                  <a:pt x="66" y="44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49" y="41"/>
                </a:moveTo>
                <a:cubicBezTo>
                  <a:pt x="49" y="36"/>
                  <a:pt x="49" y="32"/>
                  <a:pt x="48" y="28"/>
                </a:cubicBezTo>
                <a:cubicBezTo>
                  <a:pt x="47" y="25"/>
                  <a:pt x="46" y="22"/>
                  <a:pt x="45" y="20"/>
                </a:cubicBezTo>
                <a:cubicBezTo>
                  <a:pt x="44" y="17"/>
                  <a:pt x="42" y="16"/>
                  <a:pt x="40" y="15"/>
                </a:cubicBezTo>
                <a:cubicBezTo>
                  <a:pt x="38" y="14"/>
                  <a:pt x="36" y="14"/>
                  <a:pt x="33" y="14"/>
                </a:cubicBezTo>
                <a:cubicBezTo>
                  <a:pt x="30" y="14"/>
                  <a:pt x="28" y="14"/>
                  <a:pt x="26" y="15"/>
                </a:cubicBezTo>
                <a:cubicBezTo>
                  <a:pt x="24" y="16"/>
                  <a:pt x="22" y="18"/>
                  <a:pt x="21" y="20"/>
                </a:cubicBezTo>
                <a:cubicBezTo>
                  <a:pt x="20" y="22"/>
                  <a:pt x="18" y="25"/>
                  <a:pt x="18" y="28"/>
                </a:cubicBezTo>
                <a:cubicBezTo>
                  <a:pt x="17" y="32"/>
                  <a:pt x="17" y="36"/>
                  <a:pt x="17" y="4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8"/>
                  <a:pt x="17" y="72"/>
                  <a:pt x="18" y="75"/>
                </a:cubicBezTo>
                <a:cubicBezTo>
                  <a:pt x="19" y="79"/>
                  <a:pt x="20" y="82"/>
                  <a:pt x="21" y="84"/>
                </a:cubicBezTo>
                <a:cubicBezTo>
                  <a:pt x="22" y="86"/>
                  <a:pt x="24" y="88"/>
                  <a:pt x="26" y="89"/>
                </a:cubicBezTo>
                <a:cubicBezTo>
                  <a:pt x="28" y="90"/>
                  <a:pt x="31" y="91"/>
                  <a:pt x="33" y="91"/>
                </a:cubicBezTo>
                <a:cubicBezTo>
                  <a:pt x="36" y="91"/>
                  <a:pt x="38" y="90"/>
                  <a:pt x="40" y="89"/>
                </a:cubicBezTo>
                <a:cubicBezTo>
                  <a:pt x="42" y="88"/>
                  <a:pt x="44" y="86"/>
                  <a:pt x="45" y="84"/>
                </a:cubicBezTo>
                <a:cubicBezTo>
                  <a:pt x="46" y="82"/>
                  <a:pt x="48" y="79"/>
                  <a:pt x="48" y="75"/>
                </a:cubicBezTo>
                <a:cubicBezTo>
                  <a:pt x="49" y="72"/>
                  <a:pt x="49" y="68"/>
                  <a:pt x="49" y="62"/>
                </a:cubicBezTo>
                <a:lnTo>
                  <a:pt x="49" y="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940"/>
          <p:cNvSpPr>
            <a:spLocks noEditPoints="1"/>
          </p:cNvSpPr>
          <p:nvPr/>
        </p:nvSpPr>
        <p:spPr bwMode="auto">
          <a:xfrm>
            <a:off x="8572500" y="7748588"/>
            <a:ext cx="766763" cy="504825"/>
          </a:xfrm>
          <a:custGeom>
            <a:avLst/>
            <a:gdLst>
              <a:gd name="T0" fmla="*/ 112 w 160"/>
              <a:gd name="T1" fmla="*/ 90 h 104"/>
              <a:gd name="T2" fmla="*/ 135 w 160"/>
              <a:gd name="T3" fmla="*/ 66 h 104"/>
              <a:gd name="T4" fmla="*/ 144 w 160"/>
              <a:gd name="T5" fmla="*/ 56 h 104"/>
              <a:gd name="T6" fmla="*/ 150 w 160"/>
              <a:gd name="T7" fmla="*/ 47 h 104"/>
              <a:gd name="T8" fmla="*/ 154 w 160"/>
              <a:gd name="T9" fmla="*/ 38 h 104"/>
              <a:gd name="T10" fmla="*/ 156 w 160"/>
              <a:gd name="T11" fmla="*/ 28 h 104"/>
              <a:gd name="T12" fmla="*/ 154 w 160"/>
              <a:gd name="T13" fmla="*/ 17 h 104"/>
              <a:gd name="T14" fmla="*/ 148 w 160"/>
              <a:gd name="T15" fmla="*/ 8 h 104"/>
              <a:gd name="T16" fmla="*/ 137 w 160"/>
              <a:gd name="T17" fmla="*/ 2 h 104"/>
              <a:gd name="T18" fmla="*/ 124 w 160"/>
              <a:gd name="T19" fmla="*/ 0 h 104"/>
              <a:gd name="T20" fmla="*/ 109 w 160"/>
              <a:gd name="T21" fmla="*/ 3 h 104"/>
              <a:gd name="T22" fmla="*/ 98 w 160"/>
              <a:gd name="T23" fmla="*/ 10 h 104"/>
              <a:gd name="T24" fmla="*/ 91 w 160"/>
              <a:gd name="T25" fmla="*/ 20 h 104"/>
              <a:gd name="T26" fmla="*/ 89 w 160"/>
              <a:gd name="T27" fmla="*/ 32 h 104"/>
              <a:gd name="T28" fmla="*/ 106 w 160"/>
              <a:gd name="T29" fmla="*/ 32 h 104"/>
              <a:gd name="T30" fmla="*/ 107 w 160"/>
              <a:gd name="T31" fmla="*/ 25 h 104"/>
              <a:gd name="T32" fmla="*/ 110 w 160"/>
              <a:gd name="T33" fmla="*/ 19 h 104"/>
              <a:gd name="T34" fmla="*/ 116 w 160"/>
              <a:gd name="T35" fmla="*/ 15 h 104"/>
              <a:gd name="T36" fmla="*/ 124 w 160"/>
              <a:gd name="T37" fmla="*/ 14 h 104"/>
              <a:gd name="T38" fmla="*/ 130 w 160"/>
              <a:gd name="T39" fmla="*/ 15 h 104"/>
              <a:gd name="T40" fmla="*/ 135 w 160"/>
              <a:gd name="T41" fmla="*/ 18 h 104"/>
              <a:gd name="T42" fmla="*/ 138 w 160"/>
              <a:gd name="T43" fmla="*/ 24 h 104"/>
              <a:gd name="T44" fmla="*/ 139 w 160"/>
              <a:gd name="T45" fmla="*/ 30 h 104"/>
              <a:gd name="T46" fmla="*/ 138 w 160"/>
              <a:gd name="T47" fmla="*/ 35 h 104"/>
              <a:gd name="T48" fmla="*/ 136 w 160"/>
              <a:gd name="T49" fmla="*/ 41 h 104"/>
              <a:gd name="T50" fmla="*/ 131 w 160"/>
              <a:gd name="T51" fmla="*/ 47 h 104"/>
              <a:gd name="T52" fmla="*/ 124 w 160"/>
              <a:gd name="T53" fmla="*/ 56 h 104"/>
              <a:gd name="T54" fmla="*/ 91 w 160"/>
              <a:gd name="T55" fmla="*/ 92 h 104"/>
              <a:gd name="T56" fmla="*/ 91 w 160"/>
              <a:gd name="T57" fmla="*/ 104 h 104"/>
              <a:gd name="T58" fmla="*/ 160 w 160"/>
              <a:gd name="T59" fmla="*/ 104 h 104"/>
              <a:gd name="T60" fmla="*/ 160 w 160"/>
              <a:gd name="T61" fmla="*/ 90 h 104"/>
              <a:gd name="T62" fmla="*/ 112 w 160"/>
              <a:gd name="T63" fmla="*/ 90 h 104"/>
              <a:gd name="T64" fmla="*/ 48 w 160"/>
              <a:gd name="T65" fmla="*/ 16 h 104"/>
              <a:gd name="T66" fmla="*/ 32 w 160"/>
              <a:gd name="T67" fmla="*/ 16 h 104"/>
              <a:gd name="T68" fmla="*/ 32 w 160"/>
              <a:gd name="T69" fmla="*/ 48 h 104"/>
              <a:gd name="T70" fmla="*/ 0 w 160"/>
              <a:gd name="T71" fmla="*/ 48 h 104"/>
              <a:gd name="T72" fmla="*/ 0 w 160"/>
              <a:gd name="T73" fmla="*/ 64 h 104"/>
              <a:gd name="T74" fmla="*/ 32 w 160"/>
              <a:gd name="T75" fmla="*/ 64 h 104"/>
              <a:gd name="T76" fmla="*/ 32 w 160"/>
              <a:gd name="T77" fmla="*/ 96 h 104"/>
              <a:gd name="T78" fmla="*/ 48 w 160"/>
              <a:gd name="T79" fmla="*/ 96 h 104"/>
              <a:gd name="T80" fmla="*/ 48 w 160"/>
              <a:gd name="T81" fmla="*/ 64 h 104"/>
              <a:gd name="T82" fmla="*/ 80 w 160"/>
              <a:gd name="T83" fmla="*/ 64 h 104"/>
              <a:gd name="T84" fmla="*/ 80 w 160"/>
              <a:gd name="T85" fmla="*/ 48 h 104"/>
              <a:gd name="T86" fmla="*/ 48 w 160"/>
              <a:gd name="T87" fmla="*/ 48 h 104"/>
              <a:gd name="T88" fmla="*/ 48 w 160"/>
              <a:gd name="T89" fmla="*/ 1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04">
                <a:moveTo>
                  <a:pt x="112" y="90"/>
                </a:moveTo>
                <a:cubicBezTo>
                  <a:pt x="135" y="66"/>
                  <a:pt x="135" y="66"/>
                  <a:pt x="135" y="66"/>
                </a:cubicBezTo>
                <a:cubicBezTo>
                  <a:pt x="138" y="63"/>
                  <a:pt x="141" y="60"/>
                  <a:pt x="144" y="56"/>
                </a:cubicBezTo>
                <a:cubicBezTo>
                  <a:pt x="146" y="53"/>
                  <a:pt x="148" y="50"/>
                  <a:pt x="150" y="47"/>
                </a:cubicBezTo>
                <a:cubicBezTo>
                  <a:pt x="152" y="44"/>
                  <a:pt x="153" y="41"/>
                  <a:pt x="154" y="38"/>
                </a:cubicBezTo>
                <a:cubicBezTo>
                  <a:pt x="155" y="35"/>
                  <a:pt x="156" y="31"/>
                  <a:pt x="156" y="28"/>
                </a:cubicBezTo>
                <a:cubicBezTo>
                  <a:pt x="156" y="24"/>
                  <a:pt x="155" y="20"/>
                  <a:pt x="154" y="17"/>
                </a:cubicBezTo>
                <a:cubicBezTo>
                  <a:pt x="152" y="13"/>
                  <a:pt x="150" y="10"/>
                  <a:pt x="148" y="8"/>
                </a:cubicBezTo>
                <a:cubicBezTo>
                  <a:pt x="145" y="5"/>
                  <a:pt x="141" y="3"/>
                  <a:pt x="137" y="2"/>
                </a:cubicBezTo>
                <a:cubicBezTo>
                  <a:pt x="133" y="1"/>
                  <a:pt x="129" y="0"/>
                  <a:pt x="124" y="0"/>
                </a:cubicBezTo>
                <a:cubicBezTo>
                  <a:pt x="118" y="0"/>
                  <a:pt x="113" y="1"/>
                  <a:pt x="109" y="3"/>
                </a:cubicBezTo>
                <a:cubicBezTo>
                  <a:pt x="105" y="4"/>
                  <a:pt x="101" y="7"/>
                  <a:pt x="98" y="10"/>
                </a:cubicBezTo>
                <a:cubicBezTo>
                  <a:pt x="95" y="13"/>
                  <a:pt x="93" y="16"/>
                  <a:pt x="91" y="20"/>
                </a:cubicBezTo>
                <a:cubicBezTo>
                  <a:pt x="90" y="24"/>
                  <a:pt x="89" y="28"/>
                  <a:pt x="89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0"/>
                  <a:pt x="107" y="27"/>
                  <a:pt x="107" y="25"/>
                </a:cubicBezTo>
                <a:cubicBezTo>
                  <a:pt x="108" y="23"/>
                  <a:pt x="109" y="21"/>
                  <a:pt x="110" y="19"/>
                </a:cubicBezTo>
                <a:cubicBezTo>
                  <a:pt x="112" y="17"/>
                  <a:pt x="114" y="16"/>
                  <a:pt x="116" y="15"/>
                </a:cubicBezTo>
                <a:cubicBezTo>
                  <a:pt x="118" y="14"/>
                  <a:pt x="121" y="14"/>
                  <a:pt x="124" y="14"/>
                </a:cubicBezTo>
                <a:cubicBezTo>
                  <a:pt x="126" y="14"/>
                  <a:pt x="128" y="14"/>
                  <a:pt x="130" y="15"/>
                </a:cubicBezTo>
                <a:cubicBezTo>
                  <a:pt x="132" y="16"/>
                  <a:pt x="134" y="17"/>
                  <a:pt x="135" y="18"/>
                </a:cubicBezTo>
                <a:cubicBezTo>
                  <a:pt x="136" y="20"/>
                  <a:pt x="137" y="22"/>
                  <a:pt x="138" y="24"/>
                </a:cubicBezTo>
                <a:cubicBezTo>
                  <a:pt x="138" y="26"/>
                  <a:pt x="139" y="28"/>
                  <a:pt x="139" y="30"/>
                </a:cubicBezTo>
                <a:cubicBezTo>
                  <a:pt x="139" y="32"/>
                  <a:pt x="139" y="34"/>
                  <a:pt x="138" y="35"/>
                </a:cubicBezTo>
                <a:cubicBezTo>
                  <a:pt x="138" y="37"/>
                  <a:pt x="137" y="39"/>
                  <a:pt x="136" y="41"/>
                </a:cubicBezTo>
                <a:cubicBezTo>
                  <a:pt x="135" y="43"/>
                  <a:pt x="133" y="45"/>
                  <a:pt x="131" y="47"/>
                </a:cubicBezTo>
                <a:cubicBezTo>
                  <a:pt x="130" y="50"/>
                  <a:pt x="127" y="53"/>
                  <a:pt x="124" y="5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90"/>
                  <a:pt x="160" y="90"/>
                  <a:pt x="160" y="90"/>
                </a:cubicBezTo>
                <a:lnTo>
                  <a:pt x="112" y="90"/>
                </a:lnTo>
                <a:close/>
                <a:moveTo>
                  <a:pt x="4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2" y="48"/>
                  <a:pt x="32" y="48"/>
                  <a:pt x="32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96"/>
                  <a:pt x="32" y="96"/>
                  <a:pt x="32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64"/>
                  <a:pt x="48" y="64"/>
                  <a:pt x="48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943"/>
          <p:cNvSpPr>
            <a:spLocks noEditPoints="1"/>
          </p:cNvSpPr>
          <p:nvPr/>
        </p:nvSpPr>
        <p:spPr bwMode="auto">
          <a:xfrm>
            <a:off x="6229350" y="7691438"/>
            <a:ext cx="755650" cy="619125"/>
          </a:xfrm>
          <a:custGeom>
            <a:avLst/>
            <a:gdLst>
              <a:gd name="T0" fmla="*/ 178 w 476"/>
              <a:gd name="T1" fmla="*/ 60 h 390"/>
              <a:gd name="T2" fmla="*/ 119 w 476"/>
              <a:gd name="T3" fmla="*/ 60 h 390"/>
              <a:gd name="T4" fmla="*/ 119 w 476"/>
              <a:gd name="T5" fmla="*/ 180 h 390"/>
              <a:gd name="T6" fmla="*/ 0 w 476"/>
              <a:gd name="T7" fmla="*/ 180 h 390"/>
              <a:gd name="T8" fmla="*/ 0 w 476"/>
              <a:gd name="T9" fmla="*/ 240 h 390"/>
              <a:gd name="T10" fmla="*/ 119 w 476"/>
              <a:gd name="T11" fmla="*/ 240 h 390"/>
              <a:gd name="T12" fmla="*/ 119 w 476"/>
              <a:gd name="T13" fmla="*/ 360 h 390"/>
              <a:gd name="T14" fmla="*/ 178 w 476"/>
              <a:gd name="T15" fmla="*/ 360 h 390"/>
              <a:gd name="T16" fmla="*/ 178 w 476"/>
              <a:gd name="T17" fmla="*/ 240 h 390"/>
              <a:gd name="T18" fmla="*/ 297 w 476"/>
              <a:gd name="T19" fmla="*/ 240 h 390"/>
              <a:gd name="T20" fmla="*/ 297 w 476"/>
              <a:gd name="T21" fmla="*/ 180 h 390"/>
              <a:gd name="T22" fmla="*/ 178 w 476"/>
              <a:gd name="T23" fmla="*/ 180 h 390"/>
              <a:gd name="T24" fmla="*/ 178 w 476"/>
              <a:gd name="T25" fmla="*/ 60 h 390"/>
              <a:gd name="T26" fmla="*/ 476 w 476"/>
              <a:gd name="T27" fmla="*/ 390 h 390"/>
              <a:gd name="T28" fmla="*/ 416 w 476"/>
              <a:gd name="T29" fmla="*/ 390 h 390"/>
              <a:gd name="T30" fmla="*/ 416 w 476"/>
              <a:gd name="T31" fmla="*/ 72 h 390"/>
              <a:gd name="T32" fmla="*/ 327 w 476"/>
              <a:gd name="T33" fmla="*/ 101 h 390"/>
              <a:gd name="T34" fmla="*/ 327 w 476"/>
              <a:gd name="T35" fmla="*/ 53 h 390"/>
              <a:gd name="T36" fmla="*/ 468 w 476"/>
              <a:gd name="T37" fmla="*/ 0 h 390"/>
              <a:gd name="T38" fmla="*/ 476 w 476"/>
              <a:gd name="T39" fmla="*/ 0 h 390"/>
              <a:gd name="T40" fmla="*/ 476 w 476"/>
              <a:gd name="T41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6" h="390">
                <a:moveTo>
                  <a:pt x="178" y="60"/>
                </a:moveTo>
                <a:lnTo>
                  <a:pt x="119" y="60"/>
                </a:lnTo>
                <a:lnTo>
                  <a:pt x="119" y="180"/>
                </a:lnTo>
                <a:lnTo>
                  <a:pt x="0" y="180"/>
                </a:lnTo>
                <a:lnTo>
                  <a:pt x="0" y="240"/>
                </a:lnTo>
                <a:lnTo>
                  <a:pt x="119" y="240"/>
                </a:lnTo>
                <a:lnTo>
                  <a:pt x="119" y="360"/>
                </a:lnTo>
                <a:lnTo>
                  <a:pt x="178" y="360"/>
                </a:lnTo>
                <a:lnTo>
                  <a:pt x="178" y="240"/>
                </a:lnTo>
                <a:lnTo>
                  <a:pt x="297" y="240"/>
                </a:lnTo>
                <a:lnTo>
                  <a:pt x="297" y="180"/>
                </a:lnTo>
                <a:lnTo>
                  <a:pt x="178" y="180"/>
                </a:lnTo>
                <a:lnTo>
                  <a:pt x="178" y="60"/>
                </a:lnTo>
                <a:close/>
                <a:moveTo>
                  <a:pt x="476" y="390"/>
                </a:moveTo>
                <a:lnTo>
                  <a:pt x="416" y="390"/>
                </a:lnTo>
                <a:lnTo>
                  <a:pt x="416" y="72"/>
                </a:lnTo>
                <a:lnTo>
                  <a:pt x="327" y="101"/>
                </a:lnTo>
                <a:lnTo>
                  <a:pt x="327" y="53"/>
                </a:lnTo>
                <a:lnTo>
                  <a:pt x="468" y="0"/>
                </a:lnTo>
                <a:lnTo>
                  <a:pt x="476" y="0"/>
                </a:lnTo>
                <a:lnTo>
                  <a:pt x="476" y="39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946"/>
          <p:cNvSpPr>
            <a:spLocks noEditPoints="1"/>
          </p:cNvSpPr>
          <p:nvPr/>
        </p:nvSpPr>
        <p:spPr bwMode="auto">
          <a:xfrm>
            <a:off x="3873500" y="7739063"/>
            <a:ext cx="757238" cy="523875"/>
          </a:xfrm>
          <a:custGeom>
            <a:avLst/>
            <a:gdLst>
              <a:gd name="T0" fmla="*/ 104 w 152"/>
              <a:gd name="T1" fmla="*/ 90 h 104"/>
              <a:gd name="T2" fmla="*/ 127 w 152"/>
              <a:gd name="T3" fmla="*/ 66 h 104"/>
              <a:gd name="T4" fmla="*/ 136 w 152"/>
              <a:gd name="T5" fmla="*/ 56 h 104"/>
              <a:gd name="T6" fmla="*/ 142 w 152"/>
              <a:gd name="T7" fmla="*/ 47 h 104"/>
              <a:gd name="T8" fmla="*/ 146 w 152"/>
              <a:gd name="T9" fmla="*/ 38 h 104"/>
              <a:gd name="T10" fmla="*/ 148 w 152"/>
              <a:gd name="T11" fmla="*/ 28 h 104"/>
              <a:gd name="T12" fmla="*/ 146 w 152"/>
              <a:gd name="T13" fmla="*/ 17 h 104"/>
              <a:gd name="T14" fmla="*/ 140 w 152"/>
              <a:gd name="T15" fmla="*/ 8 h 104"/>
              <a:gd name="T16" fmla="*/ 129 w 152"/>
              <a:gd name="T17" fmla="*/ 2 h 104"/>
              <a:gd name="T18" fmla="*/ 116 w 152"/>
              <a:gd name="T19" fmla="*/ 0 h 104"/>
              <a:gd name="T20" fmla="*/ 101 w 152"/>
              <a:gd name="T21" fmla="*/ 3 h 104"/>
              <a:gd name="T22" fmla="*/ 90 w 152"/>
              <a:gd name="T23" fmla="*/ 10 h 104"/>
              <a:gd name="T24" fmla="*/ 83 w 152"/>
              <a:gd name="T25" fmla="*/ 20 h 104"/>
              <a:gd name="T26" fmla="*/ 81 w 152"/>
              <a:gd name="T27" fmla="*/ 32 h 104"/>
              <a:gd name="T28" fmla="*/ 98 w 152"/>
              <a:gd name="T29" fmla="*/ 32 h 104"/>
              <a:gd name="T30" fmla="*/ 99 w 152"/>
              <a:gd name="T31" fmla="*/ 25 h 104"/>
              <a:gd name="T32" fmla="*/ 102 w 152"/>
              <a:gd name="T33" fmla="*/ 19 h 104"/>
              <a:gd name="T34" fmla="*/ 108 w 152"/>
              <a:gd name="T35" fmla="*/ 15 h 104"/>
              <a:gd name="T36" fmla="*/ 116 w 152"/>
              <a:gd name="T37" fmla="*/ 14 h 104"/>
              <a:gd name="T38" fmla="*/ 122 w 152"/>
              <a:gd name="T39" fmla="*/ 15 h 104"/>
              <a:gd name="T40" fmla="*/ 127 w 152"/>
              <a:gd name="T41" fmla="*/ 18 h 104"/>
              <a:gd name="T42" fmla="*/ 130 w 152"/>
              <a:gd name="T43" fmla="*/ 24 h 104"/>
              <a:gd name="T44" fmla="*/ 131 w 152"/>
              <a:gd name="T45" fmla="*/ 30 h 104"/>
              <a:gd name="T46" fmla="*/ 130 w 152"/>
              <a:gd name="T47" fmla="*/ 35 h 104"/>
              <a:gd name="T48" fmla="*/ 128 w 152"/>
              <a:gd name="T49" fmla="*/ 41 h 104"/>
              <a:gd name="T50" fmla="*/ 123 w 152"/>
              <a:gd name="T51" fmla="*/ 47 h 104"/>
              <a:gd name="T52" fmla="*/ 116 w 152"/>
              <a:gd name="T53" fmla="*/ 56 h 104"/>
              <a:gd name="T54" fmla="*/ 83 w 152"/>
              <a:gd name="T55" fmla="*/ 92 h 104"/>
              <a:gd name="T56" fmla="*/ 83 w 152"/>
              <a:gd name="T57" fmla="*/ 104 h 104"/>
              <a:gd name="T58" fmla="*/ 152 w 152"/>
              <a:gd name="T59" fmla="*/ 104 h 104"/>
              <a:gd name="T60" fmla="*/ 152 w 152"/>
              <a:gd name="T61" fmla="*/ 90 h 104"/>
              <a:gd name="T62" fmla="*/ 104 w 152"/>
              <a:gd name="T63" fmla="*/ 90 h 104"/>
              <a:gd name="T64" fmla="*/ 0 w 152"/>
              <a:gd name="T65" fmla="*/ 48 h 104"/>
              <a:gd name="T66" fmla="*/ 0 w 152"/>
              <a:gd name="T67" fmla="*/ 64 h 104"/>
              <a:gd name="T68" fmla="*/ 64 w 152"/>
              <a:gd name="T69" fmla="*/ 64 h 104"/>
              <a:gd name="T70" fmla="*/ 64 w 152"/>
              <a:gd name="T71" fmla="*/ 48 h 104"/>
              <a:gd name="T72" fmla="*/ 0 w 152"/>
              <a:gd name="T73" fmla="*/ 4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2" h="104">
                <a:moveTo>
                  <a:pt x="104" y="90"/>
                </a:moveTo>
                <a:cubicBezTo>
                  <a:pt x="127" y="66"/>
                  <a:pt x="127" y="66"/>
                  <a:pt x="127" y="66"/>
                </a:cubicBezTo>
                <a:cubicBezTo>
                  <a:pt x="130" y="63"/>
                  <a:pt x="133" y="60"/>
                  <a:pt x="136" y="56"/>
                </a:cubicBezTo>
                <a:cubicBezTo>
                  <a:pt x="138" y="53"/>
                  <a:pt x="140" y="50"/>
                  <a:pt x="142" y="47"/>
                </a:cubicBezTo>
                <a:cubicBezTo>
                  <a:pt x="144" y="44"/>
                  <a:pt x="145" y="41"/>
                  <a:pt x="146" y="38"/>
                </a:cubicBezTo>
                <a:cubicBezTo>
                  <a:pt x="147" y="35"/>
                  <a:pt x="148" y="31"/>
                  <a:pt x="148" y="28"/>
                </a:cubicBezTo>
                <a:cubicBezTo>
                  <a:pt x="148" y="24"/>
                  <a:pt x="147" y="20"/>
                  <a:pt x="146" y="17"/>
                </a:cubicBezTo>
                <a:cubicBezTo>
                  <a:pt x="144" y="13"/>
                  <a:pt x="142" y="10"/>
                  <a:pt x="140" y="8"/>
                </a:cubicBezTo>
                <a:cubicBezTo>
                  <a:pt x="137" y="5"/>
                  <a:pt x="133" y="3"/>
                  <a:pt x="129" y="2"/>
                </a:cubicBezTo>
                <a:cubicBezTo>
                  <a:pt x="125" y="1"/>
                  <a:pt x="121" y="0"/>
                  <a:pt x="116" y="0"/>
                </a:cubicBezTo>
                <a:cubicBezTo>
                  <a:pt x="110" y="0"/>
                  <a:pt x="105" y="1"/>
                  <a:pt x="101" y="3"/>
                </a:cubicBezTo>
                <a:cubicBezTo>
                  <a:pt x="97" y="4"/>
                  <a:pt x="93" y="7"/>
                  <a:pt x="90" y="10"/>
                </a:cubicBezTo>
                <a:cubicBezTo>
                  <a:pt x="87" y="13"/>
                  <a:pt x="85" y="16"/>
                  <a:pt x="83" y="20"/>
                </a:cubicBezTo>
                <a:cubicBezTo>
                  <a:pt x="82" y="24"/>
                  <a:pt x="81" y="28"/>
                  <a:pt x="81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30"/>
                  <a:pt x="99" y="27"/>
                  <a:pt x="99" y="25"/>
                </a:cubicBezTo>
                <a:cubicBezTo>
                  <a:pt x="100" y="23"/>
                  <a:pt x="101" y="21"/>
                  <a:pt x="102" y="19"/>
                </a:cubicBezTo>
                <a:cubicBezTo>
                  <a:pt x="104" y="17"/>
                  <a:pt x="106" y="16"/>
                  <a:pt x="108" y="15"/>
                </a:cubicBezTo>
                <a:cubicBezTo>
                  <a:pt x="110" y="14"/>
                  <a:pt x="113" y="14"/>
                  <a:pt x="116" y="14"/>
                </a:cubicBezTo>
                <a:cubicBezTo>
                  <a:pt x="118" y="14"/>
                  <a:pt x="120" y="14"/>
                  <a:pt x="122" y="15"/>
                </a:cubicBezTo>
                <a:cubicBezTo>
                  <a:pt x="124" y="16"/>
                  <a:pt x="126" y="17"/>
                  <a:pt x="127" y="18"/>
                </a:cubicBezTo>
                <a:cubicBezTo>
                  <a:pt x="128" y="20"/>
                  <a:pt x="129" y="22"/>
                  <a:pt x="130" y="24"/>
                </a:cubicBezTo>
                <a:cubicBezTo>
                  <a:pt x="130" y="26"/>
                  <a:pt x="131" y="28"/>
                  <a:pt x="131" y="30"/>
                </a:cubicBezTo>
                <a:cubicBezTo>
                  <a:pt x="131" y="32"/>
                  <a:pt x="131" y="34"/>
                  <a:pt x="130" y="35"/>
                </a:cubicBezTo>
                <a:cubicBezTo>
                  <a:pt x="130" y="37"/>
                  <a:pt x="129" y="39"/>
                  <a:pt x="128" y="41"/>
                </a:cubicBezTo>
                <a:cubicBezTo>
                  <a:pt x="127" y="43"/>
                  <a:pt x="125" y="45"/>
                  <a:pt x="123" y="47"/>
                </a:cubicBezTo>
                <a:cubicBezTo>
                  <a:pt x="122" y="50"/>
                  <a:pt x="119" y="53"/>
                  <a:pt x="116" y="56"/>
                </a:cubicBezTo>
                <a:cubicBezTo>
                  <a:pt x="83" y="92"/>
                  <a:pt x="83" y="92"/>
                  <a:pt x="83" y="92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90"/>
                  <a:pt x="152" y="90"/>
                  <a:pt x="152" y="90"/>
                </a:cubicBezTo>
                <a:lnTo>
                  <a:pt x="104" y="90"/>
                </a:lnTo>
                <a:close/>
                <a:moveTo>
                  <a:pt x="0" y="48"/>
                </a:move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0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949"/>
          <p:cNvSpPr>
            <a:spLocks noEditPoints="1"/>
          </p:cNvSpPr>
          <p:nvPr/>
        </p:nvSpPr>
        <p:spPr bwMode="auto">
          <a:xfrm>
            <a:off x="1530350" y="7669213"/>
            <a:ext cx="762000" cy="663575"/>
          </a:xfrm>
          <a:custGeom>
            <a:avLst/>
            <a:gdLst>
              <a:gd name="T0" fmla="*/ 0 w 480"/>
              <a:gd name="T1" fmla="*/ 193 h 418"/>
              <a:gd name="T2" fmla="*/ 0 w 480"/>
              <a:gd name="T3" fmla="*/ 257 h 418"/>
              <a:gd name="T4" fmla="*/ 256 w 480"/>
              <a:gd name="T5" fmla="*/ 257 h 418"/>
              <a:gd name="T6" fmla="*/ 256 w 480"/>
              <a:gd name="T7" fmla="*/ 193 h 418"/>
              <a:gd name="T8" fmla="*/ 0 w 480"/>
              <a:gd name="T9" fmla="*/ 193 h 418"/>
              <a:gd name="T10" fmla="*/ 480 w 480"/>
              <a:gd name="T11" fmla="*/ 418 h 418"/>
              <a:gd name="T12" fmla="*/ 416 w 480"/>
              <a:gd name="T13" fmla="*/ 418 h 418"/>
              <a:gd name="T14" fmla="*/ 416 w 480"/>
              <a:gd name="T15" fmla="*/ 76 h 418"/>
              <a:gd name="T16" fmla="*/ 320 w 480"/>
              <a:gd name="T17" fmla="*/ 109 h 418"/>
              <a:gd name="T18" fmla="*/ 320 w 480"/>
              <a:gd name="T19" fmla="*/ 56 h 418"/>
              <a:gd name="T20" fmla="*/ 472 w 480"/>
              <a:gd name="T21" fmla="*/ 0 h 418"/>
              <a:gd name="T22" fmla="*/ 480 w 480"/>
              <a:gd name="T23" fmla="*/ 0 h 418"/>
              <a:gd name="T24" fmla="*/ 480 w 480"/>
              <a:gd name="T2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0" h="418">
                <a:moveTo>
                  <a:pt x="0" y="193"/>
                </a:moveTo>
                <a:lnTo>
                  <a:pt x="0" y="257"/>
                </a:lnTo>
                <a:lnTo>
                  <a:pt x="256" y="257"/>
                </a:lnTo>
                <a:lnTo>
                  <a:pt x="256" y="193"/>
                </a:lnTo>
                <a:lnTo>
                  <a:pt x="0" y="193"/>
                </a:lnTo>
                <a:close/>
                <a:moveTo>
                  <a:pt x="480" y="418"/>
                </a:moveTo>
                <a:lnTo>
                  <a:pt x="416" y="418"/>
                </a:lnTo>
                <a:lnTo>
                  <a:pt x="416" y="76"/>
                </a:lnTo>
                <a:lnTo>
                  <a:pt x="320" y="109"/>
                </a:lnTo>
                <a:lnTo>
                  <a:pt x="320" y="56"/>
                </a:lnTo>
                <a:lnTo>
                  <a:pt x="472" y="0"/>
                </a:lnTo>
                <a:lnTo>
                  <a:pt x="480" y="0"/>
                </a:lnTo>
                <a:lnTo>
                  <a:pt x="480" y="4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952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04 w 160"/>
              <a:gd name="T1" fmla="*/ 120 h 160"/>
              <a:gd name="T2" fmla="*/ 104 w 160"/>
              <a:gd name="T3" fmla="*/ 136 h 160"/>
              <a:gd name="T4" fmla="*/ 120 w 160"/>
              <a:gd name="T5" fmla="*/ 136 h 160"/>
              <a:gd name="T6" fmla="*/ 120 w 160"/>
              <a:gd name="T7" fmla="*/ 120 h 160"/>
              <a:gd name="T8" fmla="*/ 136 w 160"/>
              <a:gd name="T9" fmla="*/ 120 h 160"/>
              <a:gd name="T10" fmla="*/ 136 w 160"/>
              <a:gd name="T11" fmla="*/ 104 h 160"/>
              <a:gd name="T12" fmla="*/ 120 w 160"/>
              <a:gd name="T13" fmla="*/ 104 h 160"/>
              <a:gd name="T14" fmla="*/ 120 w 160"/>
              <a:gd name="T15" fmla="*/ 88 h 160"/>
              <a:gd name="T16" fmla="*/ 104 w 160"/>
              <a:gd name="T17" fmla="*/ 88 h 160"/>
              <a:gd name="T18" fmla="*/ 104 w 160"/>
              <a:gd name="T19" fmla="*/ 104 h 160"/>
              <a:gd name="T20" fmla="*/ 88 w 160"/>
              <a:gd name="T21" fmla="*/ 104 h 160"/>
              <a:gd name="T22" fmla="*/ 88 w 160"/>
              <a:gd name="T23" fmla="*/ 120 h 160"/>
              <a:gd name="T24" fmla="*/ 104 w 160"/>
              <a:gd name="T25" fmla="*/ 120 h 160"/>
              <a:gd name="T26" fmla="*/ 144 w 160"/>
              <a:gd name="T27" fmla="*/ 0 h 160"/>
              <a:gd name="T28" fmla="*/ 16 w 160"/>
              <a:gd name="T29" fmla="*/ 0 h 160"/>
              <a:gd name="T30" fmla="*/ 0 w 160"/>
              <a:gd name="T31" fmla="*/ 16 h 160"/>
              <a:gd name="T32" fmla="*/ 0 w 160"/>
              <a:gd name="T33" fmla="*/ 144 h 160"/>
              <a:gd name="T34" fmla="*/ 16 w 160"/>
              <a:gd name="T35" fmla="*/ 160 h 160"/>
              <a:gd name="T36" fmla="*/ 144 w 160"/>
              <a:gd name="T37" fmla="*/ 160 h 160"/>
              <a:gd name="T38" fmla="*/ 160 w 160"/>
              <a:gd name="T39" fmla="*/ 144 h 160"/>
              <a:gd name="T40" fmla="*/ 160 w 160"/>
              <a:gd name="T41" fmla="*/ 16 h 160"/>
              <a:gd name="T42" fmla="*/ 144 w 160"/>
              <a:gd name="T43" fmla="*/ 0 h 160"/>
              <a:gd name="T44" fmla="*/ 24 w 160"/>
              <a:gd name="T45" fmla="*/ 24 h 160"/>
              <a:gd name="T46" fmla="*/ 72 w 160"/>
              <a:gd name="T47" fmla="*/ 24 h 160"/>
              <a:gd name="T48" fmla="*/ 72 w 160"/>
              <a:gd name="T49" fmla="*/ 40 h 160"/>
              <a:gd name="T50" fmla="*/ 24 w 160"/>
              <a:gd name="T51" fmla="*/ 40 h 160"/>
              <a:gd name="T52" fmla="*/ 24 w 160"/>
              <a:gd name="T53" fmla="*/ 24 h 160"/>
              <a:gd name="T54" fmla="*/ 144 w 160"/>
              <a:gd name="T55" fmla="*/ 144 h 160"/>
              <a:gd name="T56" fmla="*/ 16 w 160"/>
              <a:gd name="T57" fmla="*/ 144 h 160"/>
              <a:gd name="T58" fmla="*/ 144 w 160"/>
              <a:gd name="T59" fmla="*/ 16 h 160"/>
              <a:gd name="T60" fmla="*/ 144 w 160"/>
              <a:gd name="T6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104" y="120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20"/>
                  <a:pt x="88" y="120"/>
                  <a:pt x="88" y="120"/>
                </a:cubicBezTo>
                <a:lnTo>
                  <a:pt x="104" y="120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24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24" y="40"/>
                  <a:pt x="24" y="40"/>
                  <a:pt x="24" y="40"/>
                </a:cubicBezTo>
                <a:lnTo>
                  <a:pt x="24" y="24"/>
                </a:lnTo>
                <a:close/>
                <a:moveTo>
                  <a:pt x="144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955"/>
          <p:cNvSpPr>
            <a:spLocks noEditPoints="1"/>
          </p:cNvSpPr>
          <p:nvPr/>
        </p:nvSpPr>
        <p:spPr bwMode="auto">
          <a:xfrm>
            <a:off x="13266738" y="5588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958"/>
          <p:cNvSpPr>
            <a:spLocks noEditPoints="1"/>
          </p:cNvSpPr>
          <p:nvPr/>
        </p:nvSpPr>
        <p:spPr bwMode="auto">
          <a:xfrm>
            <a:off x="10917238" y="5626100"/>
            <a:ext cx="762000" cy="681038"/>
          </a:xfrm>
          <a:custGeom>
            <a:avLst/>
            <a:gdLst>
              <a:gd name="T0" fmla="*/ 0 w 480"/>
              <a:gd name="T1" fmla="*/ 0 h 429"/>
              <a:gd name="T2" fmla="*/ 240 w 480"/>
              <a:gd name="T3" fmla="*/ 429 h 429"/>
              <a:gd name="T4" fmla="*/ 480 w 480"/>
              <a:gd name="T5" fmla="*/ 0 h 429"/>
              <a:gd name="T6" fmla="*/ 0 w 480"/>
              <a:gd name="T7" fmla="*/ 0 h 429"/>
              <a:gd name="T8" fmla="*/ 90 w 480"/>
              <a:gd name="T9" fmla="*/ 54 h 429"/>
              <a:gd name="T10" fmla="*/ 390 w 480"/>
              <a:gd name="T11" fmla="*/ 54 h 429"/>
              <a:gd name="T12" fmla="*/ 240 w 480"/>
              <a:gd name="T13" fmla="*/ 322 h 429"/>
              <a:gd name="T14" fmla="*/ 90 w 480"/>
              <a:gd name="T15" fmla="*/ 54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429">
                <a:moveTo>
                  <a:pt x="0" y="0"/>
                </a:moveTo>
                <a:lnTo>
                  <a:pt x="240" y="429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90" y="54"/>
                </a:moveTo>
                <a:lnTo>
                  <a:pt x="390" y="54"/>
                </a:lnTo>
                <a:lnTo>
                  <a:pt x="240" y="322"/>
                </a:lnTo>
                <a:lnTo>
                  <a:pt x="90" y="5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961"/>
          <p:cNvSpPr>
            <a:spLocks noEditPoints="1"/>
          </p:cNvSpPr>
          <p:nvPr/>
        </p:nvSpPr>
        <p:spPr bwMode="auto">
          <a:xfrm>
            <a:off x="8572500" y="5735638"/>
            <a:ext cx="766763" cy="466725"/>
          </a:xfrm>
          <a:custGeom>
            <a:avLst/>
            <a:gdLst>
              <a:gd name="T0" fmla="*/ 0 w 483"/>
              <a:gd name="T1" fmla="*/ 245 h 294"/>
              <a:gd name="T2" fmla="*/ 0 w 483"/>
              <a:gd name="T3" fmla="*/ 294 h 294"/>
              <a:gd name="T4" fmla="*/ 483 w 483"/>
              <a:gd name="T5" fmla="*/ 294 h 294"/>
              <a:gd name="T6" fmla="*/ 483 w 483"/>
              <a:gd name="T7" fmla="*/ 245 h 294"/>
              <a:gd name="T8" fmla="*/ 0 w 483"/>
              <a:gd name="T9" fmla="*/ 245 h 294"/>
              <a:gd name="T10" fmla="*/ 0 w 483"/>
              <a:gd name="T11" fmla="*/ 123 h 294"/>
              <a:gd name="T12" fmla="*/ 0 w 483"/>
              <a:gd name="T13" fmla="*/ 172 h 294"/>
              <a:gd name="T14" fmla="*/ 483 w 483"/>
              <a:gd name="T15" fmla="*/ 172 h 294"/>
              <a:gd name="T16" fmla="*/ 483 w 483"/>
              <a:gd name="T17" fmla="*/ 123 h 294"/>
              <a:gd name="T18" fmla="*/ 0 w 483"/>
              <a:gd name="T19" fmla="*/ 123 h 294"/>
              <a:gd name="T20" fmla="*/ 0 w 483"/>
              <a:gd name="T21" fmla="*/ 0 h 294"/>
              <a:gd name="T22" fmla="*/ 0 w 483"/>
              <a:gd name="T23" fmla="*/ 49 h 294"/>
              <a:gd name="T24" fmla="*/ 483 w 483"/>
              <a:gd name="T25" fmla="*/ 49 h 294"/>
              <a:gd name="T26" fmla="*/ 483 w 483"/>
              <a:gd name="T27" fmla="*/ 0 h 294"/>
              <a:gd name="T28" fmla="*/ 0 w 483"/>
              <a:gd name="T2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294">
                <a:moveTo>
                  <a:pt x="0" y="245"/>
                </a:moveTo>
                <a:lnTo>
                  <a:pt x="0" y="294"/>
                </a:lnTo>
                <a:lnTo>
                  <a:pt x="483" y="294"/>
                </a:lnTo>
                <a:lnTo>
                  <a:pt x="483" y="245"/>
                </a:lnTo>
                <a:lnTo>
                  <a:pt x="0" y="245"/>
                </a:lnTo>
                <a:close/>
                <a:moveTo>
                  <a:pt x="0" y="123"/>
                </a:moveTo>
                <a:lnTo>
                  <a:pt x="0" y="172"/>
                </a:lnTo>
                <a:lnTo>
                  <a:pt x="483" y="172"/>
                </a:lnTo>
                <a:lnTo>
                  <a:pt x="483" y="123"/>
                </a:lnTo>
                <a:lnTo>
                  <a:pt x="0" y="123"/>
                </a:lnTo>
                <a:close/>
                <a:moveTo>
                  <a:pt x="0" y="0"/>
                </a:moveTo>
                <a:lnTo>
                  <a:pt x="0" y="49"/>
                </a:lnTo>
                <a:lnTo>
                  <a:pt x="483" y="49"/>
                </a:lnTo>
                <a:lnTo>
                  <a:pt x="4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964"/>
          <p:cNvSpPr>
            <a:spLocks noEditPoints="1"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112 w 128"/>
              <a:gd name="T1" fmla="*/ 0 h 128"/>
              <a:gd name="T2" fmla="*/ 16 w 128"/>
              <a:gd name="T3" fmla="*/ 0 h 128"/>
              <a:gd name="T4" fmla="*/ 0 w 128"/>
              <a:gd name="T5" fmla="*/ 16 h 128"/>
              <a:gd name="T6" fmla="*/ 0 w 128"/>
              <a:gd name="T7" fmla="*/ 112 h 128"/>
              <a:gd name="T8" fmla="*/ 16 w 128"/>
              <a:gd name="T9" fmla="*/ 128 h 128"/>
              <a:gd name="T10" fmla="*/ 112 w 128"/>
              <a:gd name="T11" fmla="*/ 128 h 128"/>
              <a:gd name="T12" fmla="*/ 128 w 128"/>
              <a:gd name="T13" fmla="*/ 112 h 128"/>
              <a:gd name="T14" fmla="*/ 128 w 128"/>
              <a:gd name="T15" fmla="*/ 16 h 128"/>
              <a:gd name="T16" fmla="*/ 112 w 128"/>
              <a:gd name="T17" fmla="*/ 0 h 128"/>
              <a:gd name="T18" fmla="*/ 112 w 128"/>
              <a:gd name="T19" fmla="*/ 112 h 128"/>
              <a:gd name="T20" fmla="*/ 16 w 128"/>
              <a:gd name="T21" fmla="*/ 112 h 128"/>
              <a:gd name="T22" fmla="*/ 16 w 128"/>
              <a:gd name="T23" fmla="*/ 16 h 128"/>
              <a:gd name="T24" fmla="*/ 112 w 128"/>
              <a:gd name="T25" fmla="*/ 16 h 128"/>
              <a:gd name="T26" fmla="*/ 112 w 128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12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967"/>
          <p:cNvSpPr>
            <a:spLocks noEditPoints="1"/>
          </p:cNvSpPr>
          <p:nvPr/>
        </p:nvSpPr>
        <p:spPr bwMode="auto">
          <a:xfrm>
            <a:off x="3870325" y="5591175"/>
            <a:ext cx="762000" cy="762000"/>
          </a:xfrm>
          <a:custGeom>
            <a:avLst/>
            <a:gdLst>
              <a:gd name="T0" fmla="*/ 60 w 192"/>
              <a:gd name="T1" fmla="*/ 172 h 192"/>
              <a:gd name="T2" fmla="*/ 12 w 192"/>
              <a:gd name="T3" fmla="*/ 104 h 192"/>
              <a:gd name="T4" fmla="*/ 0 w 192"/>
              <a:gd name="T5" fmla="*/ 104 h 192"/>
              <a:gd name="T6" fmla="*/ 96 w 192"/>
              <a:gd name="T7" fmla="*/ 192 h 192"/>
              <a:gd name="T8" fmla="*/ 101 w 192"/>
              <a:gd name="T9" fmla="*/ 192 h 192"/>
              <a:gd name="T10" fmla="*/ 70 w 192"/>
              <a:gd name="T11" fmla="*/ 161 h 192"/>
              <a:gd name="T12" fmla="*/ 60 w 192"/>
              <a:gd name="T13" fmla="*/ 172 h 192"/>
              <a:gd name="T14" fmla="*/ 96 w 192"/>
              <a:gd name="T15" fmla="*/ 0 h 192"/>
              <a:gd name="T16" fmla="*/ 91 w 192"/>
              <a:gd name="T17" fmla="*/ 0 h 192"/>
              <a:gd name="T18" fmla="*/ 122 w 192"/>
              <a:gd name="T19" fmla="*/ 31 h 192"/>
              <a:gd name="T20" fmla="*/ 132 w 192"/>
              <a:gd name="T21" fmla="*/ 20 h 192"/>
              <a:gd name="T22" fmla="*/ 180 w 192"/>
              <a:gd name="T23" fmla="*/ 88 h 192"/>
              <a:gd name="T24" fmla="*/ 192 w 192"/>
              <a:gd name="T25" fmla="*/ 88 h 192"/>
              <a:gd name="T26" fmla="*/ 96 w 192"/>
              <a:gd name="T27" fmla="*/ 0 h 192"/>
              <a:gd name="T28" fmla="*/ 128 w 192"/>
              <a:gd name="T29" fmla="*/ 112 h 192"/>
              <a:gd name="T30" fmla="*/ 144 w 192"/>
              <a:gd name="T31" fmla="*/ 112 h 192"/>
              <a:gd name="T32" fmla="*/ 144 w 192"/>
              <a:gd name="T33" fmla="*/ 64 h 192"/>
              <a:gd name="T34" fmla="*/ 128 w 192"/>
              <a:gd name="T35" fmla="*/ 48 h 192"/>
              <a:gd name="T36" fmla="*/ 80 w 192"/>
              <a:gd name="T37" fmla="*/ 48 h 192"/>
              <a:gd name="T38" fmla="*/ 80 w 192"/>
              <a:gd name="T39" fmla="*/ 64 h 192"/>
              <a:gd name="T40" fmla="*/ 128 w 192"/>
              <a:gd name="T41" fmla="*/ 64 h 192"/>
              <a:gd name="T42" fmla="*/ 128 w 192"/>
              <a:gd name="T43" fmla="*/ 112 h 192"/>
              <a:gd name="T44" fmla="*/ 64 w 192"/>
              <a:gd name="T45" fmla="*/ 128 h 192"/>
              <a:gd name="T46" fmla="*/ 64 w 192"/>
              <a:gd name="T47" fmla="*/ 32 h 192"/>
              <a:gd name="T48" fmla="*/ 48 w 192"/>
              <a:gd name="T49" fmla="*/ 32 h 192"/>
              <a:gd name="T50" fmla="*/ 48 w 192"/>
              <a:gd name="T51" fmla="*/ 48 h 192"/>
              <a:gd name="T52" fmla="*/ 32 w 192"/>
              <a:gd name="T53" fmla="*/ 48 h 192"/>
              <a:gd name="T54" fmla="*/ 32 w 192"/>
              <a:gd name="T55" fmla="*/ 64 h 192"/>
              <a:gd name="T56" fmla="*/ 48 w 192"/>
              <a:gd name="T57" fmla="*/ 64 h 192"/>
              <a:gd name="T58" fmla="*/ 48 w 192"/>
              <a:gd name="T59" fmla="*/ 128 h 192"/>
              <a:gd name="T60" fmla="*/ 64 w 192"/>
              <a:gd name="T61" fmla="*/ 144 h 192"/>
              <a:gd name="T62" fmla="*/ 128 w 192"/>
              <a:gd name="T63" fmla="*/ 144 h 192"/>
              <a:gd name="T64" fmla="*/ 128 w 192"/>
              <a:gd name="T65" fmla="*/ 160 h 192"/>
              <a:gd name="T66" fmla="*/ 144 w 192"/>
              <a:gd name="T67" fmla="*/ 160 h 192"/>
              <a:gd name="T68" fmla="*/ 144 w 192"/>
              <a:gd name="T69" fmla="*/ 144 h 192"/>
              <a:gd name="T70" fmla="*/ 160 w 192"/>
              <a:gd name="T71" fmla="*/ 144 h 192"/>
              <a:gd name="T72" fmla="*/ 160 w 192"/>
              <a:gd name="T73" fmla="*/ 128 h 192"/>
              <a:gd name="T74" fmla="*/ 64 w 192"/>
              <a:gd name="T75" fmla="*/ 1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2" h="192"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5" y="192"/>
                  <a:pt x="96" y="192"/>
                </a:cubicBezTo>
                <a:cubicBezTo>
                  <a:pt x="97" y="192"/>
                  <a:pt x="99" y="192"/>
                  <a:pt x="101" y="192"/>
                </a:cubicBezTo>
                <a:cubicBezTo>
                  <a:pt x="70" y="161"/>
                  <a:pt x="70" y="161"/>
                  <a:pt x="70" y="161"/>
                </a:cubicBezTo>
                <a:lnTo>
                  <a:pt x="60" y="172"/>
                </a:lnTo>
                <a:close/>
                <a:moveTo>
                  <a:pt x="96" y="0"/>
                </a:moveTo>
                <a:cubicBezTo>
                  <a:pt x="95" y="0"/>
                  <a:pt x="93" y="0"/>
                  <a:pt x="91" y="0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7" y="0"/>
                  <a:pt x="96" y="0"/>
                </a:cubicBez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55"/>
                  <a:pt x="137" y="48"/>
                  <a:pt x="128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112"/>
                </a:lnTo>
                <a:close/>
                <a:moveTo>
                  <a:pt x="64" y="128"/>
                </a:moveTo>
                <a:cubicBezTo>
                  <a:pt x="64" y="32"/>
                  <a:pt x="64" y="32"/>
                  <a:pt x="64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7"/>
                  <a:pt x="55" y="144"/>
                  <a:pt x="64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128"/>
                  <a:pt x="160" y="128"/>
                  <a:pt x="160" y="128"/>
                </a:cubicBezTo>
                <a:lnTo>
                  <a:pt x="64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970"/>
          <p:cNvSpPr>
            <a:spLocks noEditPoints="1"/>
          </p:cNvSpPr>
          <p:nvPr/>
        </p:nvSpPr>
        <p:spPr bwMode="auto">
          <a:xfrm>
            <a:off x="16097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28 h 144"/>
              <a:gd name="T8" fmla="*/ 16 w 112"/>
              <a:gd name="T9" fmla="*/ 144 h 144"/>
              <a:gd name="T10" fmla="*/ 96 w 112"/>
              <a:gd name="T11" fmla="*/ 144 h 144"/>
              <a:gd name="T12" fmla="*/ 112 w 112"/>
              <a:gd name="T13" fmla="*/ 128 h 144"/>
              <a:gd name="T14" fmla="*/ 112 w 112"/>
              <a:gd name="T15" fmla="*/ 16 h 144"/>
              <a:gd name="T16" fmla="*/ 96 w 112"/>
              <a:gd name="T17" fmla="*/ 0 h 144"/>
              <a:gd name="T18" fmla="*/ 96 w 112"/>
              <a:gd name="T19" fmla="*/ 128 h 144"/>
              <a:gd name="T20" fmla="*/ 16 w 112"/>
              <a:gd name="T21" fmla="*/ 128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973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16 w 144"/>
              <a:gd name="T21" fmla="*/ 128 h 144"/>
              <a:gd name="T22" fmla="*/ 16 w 144"/>
              <a:gd name="T23" fmla="*/ 16 h 144"/>
              <a:gd name="T24" fmla="*/ 128 w 144"/>
              <a:gd name="T25" fmla="*/ 16 h 144"/>
              <a:gd name="T26" fmla="*/ 128 w 144"/>
              <a:gd name="T27" fmla="*/ 128 h 144"/>
              <a:gd name="T28" fmla="*/ 88 w 144"/>
              <a:gd name="T29" fmla="*/ 74 h 144"/>
              <a:gd name="T30" fmla="*/ 66 w 144"/>
              <a:gd name="T31" fmla="*/ 103 h 144"/>
              <a:gd name="T32" fmla="*/ 50 w 144"/>
              <a:gd name="T33" fmla="*/ 84 h 144"/>
              <a:gd name="T34" fmla="*/ 28 w 144"/>
              <a:gd name="T35" fmla="*/ 112 h 144"/>
              <a:gd name="T36" fmla="*/ 116 w 144"/>
              <a:gd name="T37" fmla="*/ 112 h 144"/>
              <a:gd name="T38" fmla="*/ 88 w 144"/>
              <a:gd name="T39" fmla="*/ 7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88" y="74"/>
                </a:moveTo>
                <a:cubicBezTo>
                  <a:pt x="66" y="103"/>
                  <a:pt x="66" y="103"/>
                  <a:pt x="66" y="103"/>
                </a:cubicBezTo>
                <a:cubicBezTo>
                  <a:pt x="50" y="84"/>
                  <a:pt x="50" y="84"/>
                  <a:pt x="50" y="8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16" y="112"/>
                  <a:pt x="116" y="112"/>
                  <a:pt x="116" y="112"/>
                </a:cubicBezTo>
                <a:lnTo>
                  <a:pt x="88" y="7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976"/>
          <p:cNvSpPr>
            <a:spLocks noEditPoints="1"/>
          </p:cNvSpPr>
          <p:nvPr/>
        </p:nvSpPr>
        <p:spPr bwMode="auto">
          <a:xfrm>
            <a:off x="13266738" y="3636963"/>
            <a:ext cx="762000" cy="595313"/>
          </a:xfrm>
          <a:custGeom>
            <a:avLst/>
            <a:gdLst>
              <a:gd name="T0" fmla="*/ 128 w 144"/>
              <a:gd name="T1" fmla="*/ 0 h 112"/>
              <a:gd name="T2" fmla="*/ 16 w 144"/>
              <a:gd name="T3" fmla="*/ 0 h 112"/>
              <a:gd name="T4" fmla="*/ 0 w 144"/>
              <a:gd name="T5" fmla="*/ 16 h 112"/>
              <a:gd name="T6" fmla="*/ 0 w 144"/>
              <a:gd name="T7" fmla="*/ 96 h 112"/>
              <a:gd name="T8" fmla="*/ 16 w 144"/>
              <a:gd name="T9" fmla="*/ 112 h 112"/>
              <a:gd name="T10" fmla="*/ 128 w 144"/>
              <a:gd name="T11" fmla="*/ 112 h 112"/>
              <a:gd name="T12" fmla="*/ 144 w 144"/>
              <a:gd name="T13" fmla="*/ 96 h 112"/>
              <a:gd name="T14" fmla="*/ 144 w 144"/>
              <a:gd name="T15" fmla="*/ 16 h 112"/>
              <a:gd name="T16" fmla="*/ 128 w 144"/>
              <a:gd name="T17" fmla="*/ 0 h 112"/>
              <a:gd name="T18" fmla="*/ 128 w 144"/>
              <a:gd name="T19" fmla="*/ 96 h 112"/>
              <a:gd name="T20" fmla="*/ 16 w 144"/>
              <a:gd name="T21" fmla="*/ 96 h 112"/>
              <a:gd name="T22" fmla="*/ 16 w 144"/>
              <a:gd name="T23" fmla="*/ 16 h 112"/>
              <a:gd name="T24" fmla="*/ 128 w 144"/>
              <a:gd name="T25" fmla="*/ 16 h 112"/>
              <a:gd name="T26" fmla="*/ 128 w 144"/>
              <a:gd name="T2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979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48 h 144"/>
              <a:gd name="T4" fmla="*/ 16 w 144"/>
              <a:gd name="T5" fmla="*/ 48 h 144"/>
              <a:gd name="T6" fmla="*/ 16 w 144"/>
              <a:gd name="T7" fmla="*/ 16 h 144"/>
              <a:gd name="T8" fmla="*/ 48 w 144"/>
              <a:gd name="T9" fmla="*/ 16 h 144"/>
              <a:gd name="T10" fmla="*/ 4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16 w 144"/>
              <a:gd name="T17" fmla="*/ 96 h 144"/>
              <a:gd name="T18" fmla="*/ 0 w 144"/>
              <a:gd name="T19" fmla="*/ 96 h 144"/>
              <a:gd name="T20" fmla="*/ 0 w 144"/>
              <a:gd name="T21" fmla="*/ 128 h 144"/>
              <a:gd name="T22" fmla="*/ 16 w 144"/>
              <a:gd name="T23" fmla="*/ 144 h 144"/>
              <a:gd name="T24" fmla="*/ 48 w 144"/>
              <a:gd name="T25" fmla="*/ 144 h 144"/>
              <a:gd name="T26" fmla="*/ 48 w 144"/>
              <a:gd name="T27" fmla="*/ 128 h 144"/>
              <a:gd name="T28" fmla="*/ 16 w 144"/>
              <a:gd name="T29" fmla="*/ 128 h 144"/>
              <a:gd name="T30" fmla="*/ 16 w 144"/>
              <a:gd name="T31" fmla="*/ 96 h 144"/>
              <a:gd name="T32" fmla="*/ 128 w 144"/>
              <a:gd name="T33" fmla="*/ 128 h 144"/>
              <a:gd name="T34" fmla="*/ 96 w 144"/>
              <a:gd name="T35" fmla="*/ 128 h 144"/>
              <a:gd name="T36" fmla="*/ 96 w 144"/>
              <a:gd name="T37" fmla="*/ 144 h 144"/>
              <a:gd name="T38" fmla="*/ 128 w 144"/>
              <a:gd name="T39" fmla="*/ 144 h 144"/>
              <a:gd name="T40" fmla="*/ 144 w 144"/>
              <a:gd name="T41" fmla="*/ 128 h 144"/>
              <a:gd name="T42" fmla="*/ 144 w 144"/>
              <a:gd name="T43" fmla="*/ 96 h 144"/>
              <a:gd name="T44" fmla="*/ 128 w 144"/>
              <a:gd name="T45" fmla="*/ 96 h 144"/>
              <a:gd name="T46" fmla="*/ 128 w 144"/>
              <a:gd name="T47" fmla="*/ 128 h 144"/>
              <a:gd name="T48" fmla="*/ 128 w 144"/>
              <a:gd name="T49" fmla="*/ 0 h 144"/>
              <a:gd name="T50" fmla="*/ 96 w 144"/>
              <a:gd name="T51" fmla="*/ 0 h 144"/>
              <a:gd name="T52" fmla="*/ 96 w 144"/>
              <a:gd name="T53" fmla="*/ 16 h 144"/>
              <a:gd name="T54" fmla="*/ 128 w 144"/>
              <a:gd name="T55" fmla="*/ 16 h 144"/>
              <a:gd name="T56" fmla="*/ 128 w 144"/>
              <a:gd name="T57" fmla="*/ 48 h 144"/>
              <a:gd name="T58" fmla="*/ 144 w 144"/>
              <a:gd name="T59" fmla="*/ 48 h 144"/>
              <a:gd name="T60" fmla="*/ 144 w 144"/>
              <a:gd name="T61" fmla="*/ 16 h 144"/>
              <a:gd name="T62" fmla="*/ 128 w 144"/>
              <a:gd name="T6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982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16 w 144"/>
              <a:gd name="T21" fmla="*/ 128 h 144"/>
              <a:gd name="T22" fmla="*/ 16 w 144"/>
              <a:gd name="T23" fmla="*/ 16 h 144"/>
              <a:gd name="T24" fmla="*/ 128 w 144"/>
              <a:gd name="T25" fmla="*/ 16 h 144"/>
              <a:gd name="T26" fmla="*/ 128 w 144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85"/>
          <p:cNvSpPr>
            <a:spLocks noEditPoints="1"/>
          </p:cNvSpPr>
          <p:nvPr/>
        </p:nvSpPr>
        <p:spPr bwMode="auto">
          <a:xfrm>
            <a:off x="6218238" y="3719513"/>
            <a:ext cx="762000" cy="430213"/>
          </a:xfrm>
          <a:custGeom>
            <a:avLst/>
            <a:gdLst>
              <a:gd name="T0" fmla="*/ 128 w 144"/>
              <a:gd name="T1" fmla="*/ 0 h 80"/>
              <a:gd name="T2" fmla="*/ 16 w 144"/>
              <a:gd name="T3" fmla="*/ 0 h 80"/>
              <a:gd name="T4" fmla="*/ 0 w 144"/>
              <a:gd name="T5" fmla="*/ 16 h 80"/>
              <a:gd name="T6" fmla="*/ 0 w 144"/>
              <a:gd name="T7" fmla="*/ 64 h 80"/>
              <a:gd name="T8" fmla="*/ 16 w 144"/>
              <a:gd name="T9" fmla="*/ 80 h 80"/>
              <a:gd name="T10" fmla="*/ 128 w 144"/>
              <a:gd name="T11" fmla="*/ 80 h 80"/>
              <a:gd name="T12" fmla="*/ 144 w 144"/>
              <a:gd name="T13" fmla="*/ 64 h 80"/>
              <a:gd name="T14" fmla="*/ 144 w 144"/>
              <a:gd name="T15" fmla="*/ 16 h 80"/>
              <a:gd name="T16" fmla="*/ 128 w 144"/>
              <a:gd name="T17" fmla="*/ 0 h 80"/>
              <a:gd name="T18" fmla="*/ 128 w 144"/>
              <a:gd name="T19" fmla="*/ 64 h 80"/>
              <a:gd name="T20" fmla="*/ 16 w 144"/>
              <a:gd name="T21" fmla="*/ 64 h 80"/>
              <a:gd name="T22" fmla="*/ 16 w 144"/>
              <a:gd name="T23" fmla="*/ 16 h 80"/>
              <a:gd name="T24" fmla="*/ 128 w 144"/>
              <a:gd name="T25" fmla="*/ 16 h 80"/>
              <a:gd name="T26" fmla="*/ 128 w 144"/>
              <a:gd name="T27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0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7" y="80"/>
                  <a:pt x="144" y="73"/>
                  <a:pt x="144" y="64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988"/>
          <p:cNvSpPr>
            <a:spLocks noEditPoints="1"/>
          </p:cNvSpPr>
          <p:nvPr/>
        </p:nvSpPr>
        <p:spPr bwMode="auto">
          <a:xfrm>
            <a:off x="3868738" y="3636963"/>
            <a:ext cx="762000" cy="595313"/>
          </a:xfrm>
          <a:custGeom>
            <a:avLst/>
            <a:gdLst>
              <a:gd name="T0" fmla="*/ 128 w 144"/>
              <a:gd name="T1" fmla="*/ 0 h 112"/>
              <a:gd name="T2" fmla="*/ 16 w 144"/>
              <a:gd name="T3" fmla="*/ 0 h 112"/>
              <a:gd name="T4" fmla="*/ 0 w 144"/>
              <a:gd name="T5" fmla="*/ 16 h 112"/>
              <a:gd name="T6" fmla="*/ 0 w 144"/>
              <a:gd name="T7" fmla="*/ 96 h 112"/>
              <a:gd name="T8" fmla="*/ 16 w 144"/>
              <a:gd name="T9" fmla="*/ 112 h 112"/>
              <a:gd name="T10" fmla="*/ 128 w 144"/>
              <a:gd name="T11" fmla="*/ 112 h 112"/>
              <a:gd name="T12" fmla="*/ 144 w 144"/>
              <a:gd name="T13" fmla="*/ 96 h 112"/>
              <a:gd name="T14" fmla="*/ 144 w 144"/>
              <a:gd name="T15" fmla="*/ 16 h 112"/>
              <a:gd name="T16" fmla="*/ 128 w 144"/>
              <a:gd name="T17" fmla="*/ 0 h 112"/>
              <a:gd name="T18" fmla="*/ 128 w 144"/>
              <a:gd name="T19" fmla="*/ 96 h 112"/>
              <a:gd name="T20" fmla="*/ 16 w 144"/>
              <a:gd name="T21" fmla="*/ 96 h 112"/>
              <a:gd name="T22" fmla="*/ 16 w 144"/>
              <a:gd name="T23" fmla="*/ 16 h 112"/>
              <a:gd name="T24" fmla="*/ 128 w 144"/>
              <a:gd name="T25" fmla="*/ 16 h 112"/>
              <a:gd name="T26" fmla="*/ 128 w 144"/>
              <a:gd name="T2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991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128 w 176"/>
              <a:gd name="T1" fmla="*/ 112 h 176"/>
              <a:gd name="T2" fmla="*/ 144 w 176"/>
              <a:gd name="T3" fmla="*/ 112 h 176"/>
              <a:gd name="T4" fmla="*/ 144 w 176"/>
              <a:gd name="T5" fmla="*/ 48 h 176"/>
              <a:gd name="T6" fmla="*/ 128 w 176"/>
              <a:gd name="T7" fmla="*/ 32 h 176"/>
              <a:gd name="T8" fmla="*/ 64 w 176"/>
              <a:gd name="T9" fmla="*/ 32 h 176"/>
              <a:gd name="T10" fmla="*/ 64 w 176"/>
              <a:gd name="T11" fmla="*/ 48 h 176"/>
              <a:gd name="T12" fmla="*/ 128 w 176"/>
              <a:gd name="T13" fmla="*/ 48 h 176"/>
              <a:gd name="T14" fmla="*/ 128 w 176"/>
              <a:gd name="T15" fmla="*/ 112 h 176"/>
              <a:gd name="T16" fmla="*/ 48 w 176"/>
              <a:gd name="T17" fmla="*/ 128 h 176"/>
              <a:gd name="T18" fmla="*/ 48 w 176"/>
              <a:gd name="T19" fmla="*/ 0 h 176"/>
              <a:gd name="T20" fmla="*/ 32 w 176"/>
              <a:gd name="T21" fmla="*/ 0 h 176"/>
              <a:gd name="T22" fmla="*/ 32 w 176"/>
              <a:gd name="T23" fmla="*/ 32 h 176"/>
              <a:gd name="T24" fmla="*/ 0 w 176"/>
              <a:gd name="T25" fmla="*/ 32 h 176"/>
              <a:gd name="T26" fmla="*/ 0 w 176"/>
              <a:gd name="T27" fmla="*/ 48 h 176"/>
              <a:gd name="T28" fmla="*/ 32 w 176"/>
              <a:gd name="T29" fmla="*/ 48 h 176"/>
              <a:gd name="T30" fmla="*/ 32 w 176"/>
              <a:gd name="T31" fmla="*/ 128 h 176"/>
              <a:gd name="T32" fmla="*/ 48 w 176"/>
              <a:gd name="T33" fmla="*/ 144 h 176"/>
              <a:gd name="T34" fmla="*/ 128 w 176"/>
              <a:gd name="T35" fmla="*/ 144 h 176"/>
              <a:gd name="T36" fmla="*/ 128 w 176"/>
              <a:gd name="T37" fmla="*/ 176 h 176"/>
              <a:gd name="T38" fmla="*/ 144 w 176"/>
              <a:gd name="T39" fmla="*/ 176 h 176"/>
              <a:gd name="T40" fmla="*/ 144 w 176"/>
              <a:gd name="T41" fmla="*/ 144 h 176"/>
              <a:gd name="T42" fmla="*/ 176 w 176"/>
              <a:gd name="T43" fmla="*/ 144 h 176"/>
              <a:gd name="T44" fmla="*/ 176 w 176"/>
              <a:gd name="T45" fmla="*/ 128 h 176"/>
              <a:gd name="T46" fmla="*/ 48 w 176"/>
              <a:gd name="T4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6"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8"/>
                  <a:pt x="64" y="48"/>
                  <a:pt x="64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112"/>
                </a:lnTo>
                <a:close/>
                <a:moveTo>
                  <a:pt x="48" y="128"/>
                </a:move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lnTo>
                  <a:pt x="4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994"/>
          <p:cNvSpPr>
            <a:spLocks noEditPoints="1"/>
          </p:cNvSpPr>
          <p:nvPr/>
        </p:nvSpPr>
        <p:spPr bwMode="auto">
          <a:xfrm>
            <a:off x="15616238" y="1562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128 w 144"/>
              <a:gd name="T19" fmla="*/ 112 h 128"/>
              <a:gd name="T20" fmla="*/ 16 w 144"/>
              <a:gd name="T21" fmla="*/ 112 h 128"/>
              <a:gd name="T22" fmla="*/ 16 w 144"/>
              <a:gd name="T23" fmla="*/ 16 h 128"/>
              <a:gd name="T24" fmla="*/ 128 w 144"/>
              <a:gd name="T25" fmla="*/ 16 h 128"/>
              <a:gd name="T26" fmla="*/ 128 w 144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997"/>
          <p:cNvSpPr>
            <a:spLocks noEditPoints="1"/>
          </p:cNvSpPr>
          <p:nvPr/>
        </p:nvSpPr>
        <p:spPr bwMode="auto">
          <a:xfrm>
            <a:off x="13266738" y="1652588"/>
            <a:ext cx="762000" cy="514350"/>
          </a:xfrm>
          <a:custGeom>
            <a:avLst/>
            <a:gdLst>
              <a:gd name="T0" fmla="*/ 128 w 144"/>
              <a:gd name="T1" fmla="*/ 0 h 96"/>
              <a:gd name="T2" fmla="*/ 16 w 144"/>
              <a:gd name="T3" fmla="*/ 0 h 96"/>
              <a:gd name="T4" fmla="*/ 0 w 144"/>
              <a:gd name="T5" fmla="*/ 16 h 96"/>
              <a:gd name="T6" fmla="*/ 0 w 144"/>
              <a:gd name="T7" fmla="*/ 80 h 96"/>
              <a:gd name="T8" fmla="*/ 16 w 144"/>
              <a:gd name="T9" fmla="*/ 96 h 96"/>
              <a:gd name="T10" fmla="*/ 128 w 144"/>
              <a:gd name="T11" fmla="*/ 96 h 96"/>
              <a:gd name="T12" fmla="*/ 144 w 144"/>
              <a:gd name="T13" fmla="*/ 80 h 96"/>
              <a:gd name="T14" fmla="*/ 144 w 144"/>
              <a:gd name="T15" fmla="*/ 16 h 96"/>
              <a:gd name="T16" fmla="*/ 128 w 144"/>
              <a:gd name="T17" fmla="*/ 0 h 96"/>
              <a:gd name="T18" fmla="*/ 128 w 144"/>
              <a:gd name="T19" fmla="*/ 80 h 96"/>
              <a:gd name="T20" fmla="*/ 16 w 144"/>
              <a:gd name="T21" fmla="*/ 80 h 96"/>
              <a:gd name="T22" fmla="*/ 16 w 144"/>
              <a:gd name="T23" fmla="*/ 16 h 96"/>
              <a:gd name="T24" fmla="*/ 128 w 144"/>
              <a:gd name="T25" fmla="*/ 16 h 96"/>
              <a:gd name="T26" fmla="*/ 128 w 144"/>
              <a:gd name="T2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37" y="96"/>
                  <a:pt x="144" y="89"/>
                  <a:pt x="144" y="8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000"/>
          <p:cNvSpPr>
            <a:spLocks noEditPoints="1"/>
          </p:cNvSpPr>
          <p:nvPr/>
        </p:nvSpPr>
        <p:spPr bwMode="auto">
          <a:xfrm>
            <a:off x="10918825" y="1622426"/>
            <a:ext cx="762000" cy="574675"/>
          </a:xfrm>
          <a:custGeom>
            <a:avLst/>
            <a:gdLst>
              <a:gd name="T0" fmla="*/ 128 w 192"/>
              <a:gd name="T1" fmla="*/ 40 h 144"/>
              <a:gd name="T2" fmla="*/ 112 w 192"/>
              <a:gd name="T3" fmla="*/ 40 h 144"/>
              <a:gd name="T4" fmla="*/ 112 w 192"/>
              <a:gd name="T5" fmla="*/ 64 h 144"/>
              <a:gd name="T6" fmla="*/ 88 w 192"/>
              <a:gd name="T7" fmla="*/ 64 h 144"/>
              <a:gd name="T8" fmla="*/ 88 w 192"/>
              <a:gd name="T9" fmla="*/ 80 h 144"/>
              <a:gd name="T10" fmla="*/ 112 w 192"/>
              <a:gd name="T11" fmla="*/ 80 h 144"/>
              <a:gd name="T12" fmla="*/ 112 w 192"/>
              <a:gd name="T13" fmla="*/ 104 h 144"/>
              <a:gd name="T14" fmla="*/ 128 w 192"/>
              <a:gd name="T15" fmla="*/ 104 h 144"/>
              <a:gd name="T16" fmla="*/ 128 w 192"/>
              <a:gd name="T17" fmla="*/ 80 h 144"/>
              <a:gd name="T18" fmla="*/ 152 w 192"/>
              <a:gd name="T19" fmla="*/ 80 h 144"/>
              <a:gd name="T20" fmla="*/ 152 w 192"/>
              <a:gd name="T21" fmla="*/ 64 h 144"/>
              <a:gd name="T22" fmla="*/ 128 w 192"/>
              <a:gd name="T23" fmla="*/ 64 h 144"/>
              <a:gd name="T24" fmla="*/ 128 w 192"/>
              <a:gd name="T25" fmla="*/ 40 h 144"/>
              <a:gd name="T26" fmla="*/ 16 w 192"/>
              <a:gd name="T27" fmla="*/ 72 h 144"/>
              <a:gd name="T28" fmla="*/ 48 w 192"/>
              <a:gd name="T29" fmla="*/ 21 h 144"/>
              <a:gd name="T30" fmla="*/ 48 w 192"/>
              <a:gd name="T31" fmla="*/ 4 h 144"/>
              <a:gd name="T32" fmla="*/ 0 w 192"/>
              <a:gd name="T33" fmla="*/ 72 h 144"/>
              <a:gd name="T34" fmla="*/ 48 w 192"/>
              <a:gd name="T35" fmla="*/ 140 h 144"/>
              <a:gd name="T36" fmla="*/ 48 w 192"/>
              <a:gd name="T37" fmla="*/ 123 h 144"/>
              <a:gd name="T38" fmla="*/ 16 w 192"/>
              <a:gd name="T39" fmla="*/ 72 h 144"/>
              <a:gd name="T40" fmla="*/ 120 w 192"/>
              <a:gd name="T41" fmla="*/ 0 h 144"/>
              <a:gd name="T42" fmla="*/ 48 w 192"/>
              <a:gd name="T43" fmla="*/ 72 h 144"/>
              <a:gd name="T44" fmla="*/ 120 w 192"/>
              <a:gd name="T45" fmla="*/ 144 h 144"/>
              <a:gd name="T46" fmla="*/ 192 w 192"/>
              <a:gd name="T47" fmla="*/ 72 h 144"/>
              <a:gd name="T48" fmla="*/ 120 w 192"/>
              <a:gd name="T49" fmla="*/ 0 h 144"/>
              <a:gd name="T50" fmla="*/ 120 w 192"/>
              <a:gd name="T51" fmla="*/ 128 h 144"/>
              <a:gd name="T52" fmla="*/ 64 w 192"/>
              <a:gd name="T53" fmla="*/ 72 h 144"/>
              <a:gd name="T54" fmla="*/ 120 w 192"/>
              <a:gd name="T55" fmla="*/ 16 h 144"/>
              <a:gd name="T56" fmla="*/ 176 w 192"/>
              <a:gd name="T57" fmla="*/ 72 h 144"/>
              <a:gd name="T58" fmla="*/ 120 w 192"/>
              <a:gd name="T5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2" h="144"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80"/>
                  <a:pt x="88" y="80"/>
                  <a:pt x="88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40"/>
                </a:lnTo>
                <a:close/>
                <a:moveTo>
                  <a:pt x="16" y="72"/>
                </a:moveTo>
                <a:cubicBezTo>
                  <a:pt x="16" y="50"/>
                  <a:pt x="29" y="30"/>
                  <a:pt x="48" y="21"/>
                </a:cubicBezTo>
                <a:cubicBezTo>
                  <a:pt x="48" y="4"/>
                  <a:pt x="48" y="4"/>
                  <a:pt x="48" y="4"/>
                </a:cubicBezTo>
                <a:cubicBezTo>
                  <a:pt x="20" y="14"/>
                  <a:pt x="0" y="41"/>
                  <a:pt x="0" y="72"/>
                </a:cubicBezTo>
                <a:cubicBezTo>
                  <a:pt x="0" y="103"/>
                  <a:pt x="20" y="130"/>
                  <a:pt x="48" y="140"/>
                </a:cubicBezTo>
                <a:cubicBezTo>
                  <a:pt x="48" y="123"/>
                  <a:pt x="48" y="123"/>
                  <a:pt x="48" y="123"/>
                </a:cubicBezTo>
                <a:cubicBezTo>
                  <a:pt x="29" y="114"/>
                  <a:pt x="16" y="94"/>
                  <a:pt x="16" y="72"/>
                </a:cubicBezTo>
                <a:close/>
                <a:moveTo>
                  <a:pt x="120" y="0"/>
                </a:moveTo>
                <a:cubicBezTo>
                  <a:pt x="80" y="0"/>
                  <a:pt x="48" y="32"/>
                  <a:pt x="48" y="72"/>
                </a:cubicBezTo>
                <a:cubicBezTo>
                  <a:pt x="48" y="112"/>
                  <a:pt x="80" y="144"/>
                  <a:pt x="120" y="144"/>
                </a:cubicBezTo>
                <a:cubicBezTo>
                  <a:pt x="160" y="144"/>
                  <a:pt x="192" y="112"/>
                  <a:pt x="192" y="72"/>
                </a:cubicBezTo>
                <a:cubicBezTo>
                  <a:pt x="192" y="32"/>
                  <a:pt x="160" y="0"/>
                  <a:pt x="120" y="0"/>
                </a:cubicBezTo>
                <a:close/>
                <a:moveTo>
                  <a:pt x="120" y="128"/>
                </a:moveTo>
                <a:cubicBezTo>
                  <a:pt x="89" y="128"/>
                  <a:pt x="64" y="103"/>
                  <a:pt x="64" y="72"/>
                </a:cubicBezTo>
                <a:cubicBezTo>
                  <a:pt x="64" y="41"/>
                  <a:pt x="89" y="16"/>
                  <a:pt x="120" y="16"/>
                </a:cubicBezTo>
                <a:cubicBezTo>
                  <a:pt x="151" y="16"/>
                  <a:pt x="176" y="41"/>
                  <a:pt x="176" y="72"/>
                </a:cubicBezTo>
                <a:cubicBezTo>
                  <a:pt x="176" y="103"/>
                  <a:pt x="151" y="128"/>
                  <a:pt x="120" y="1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003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006"/>
          <p:cNvSpPr>
            <a:spLocks noEditPoints="1"/>
          </p:cNvSpPr>
          <p:nvPr/>
        </p:nvSpPr>
        <p:spPr bwMode="auto">
          <a:xfrm>
            <a:off x="6288088" y="1524000"/>
            <a:ext cx="622300" cy="757238"/>
          </a:xfrm>
          <a:custGeom>
            <a:avLst/>
            <a:gdLst>
              <a:gd name="T0" fmla="*/ 56 w 144"/>
              <a:gd name="T1" fmla="*/ 16 h 176"/>
              <a:gd name="T2" fmla="*/ 16 w 144"/>
              <a:gd name="T3" fmla="*/ 16 h 176"/>
              <a:gd name="T4" fmla="*/ 0 w 144"/>
              <a:gd name="T5" fmla="*/ 32 h 176"/>
              <a:gd name="T6" fmla="*/ 0 w 144"/>
              <a:gd name="T7" fmla="*/ 144 h 176"/>
              <a:gd name="T8" fmla="*/ 16 w 144"/>
              <a:gd name="T9" fmla="*/ 160 h 176"/>
              <a:gd name="T10" fmla="*/ 56 w 144"/>
              <a:gd name="T11" fmla="*/ 160 h 176"/>
              <a:gd name="T12" fmla="*/ 56 w 144"/>
              <a:gd name="T13" fmla="*/ 176 h 176"/>
              <a:gd name="T14" fmla="*/ 72 w 144"/>
              <a:gd name="T15" fmla="*/ 176 h 176"/>
              <a:gd name="T16" fmla="*/ 72 w 144"/>
              <a:gd name="T17" fmla="*/ 0 h 176"/>
              <a:gd name="T18" fmla="*/ 56 w 144"/>
              <a:gd name="T19" fmla="*/ 0 h 176"/>
              <a:gd name="T20" fmla="*/ 56 w 144"/>
              <a:gd name="T21" fmla="*/ 16 h 176"/>
              <a:gd name="T22" fmla="*/ 56 w 144"/>
              <a:gd name="T23" fmla="*/ 136 h 176"/>
              <a:gd name="T24" fmla="*/ 16 w 144"/>
              <a:gd name="T25" fmla="*/ 136 h 176"/>
              <a:gd name="T26" fmla="*/ 56 w 144"/>
              <a:gd name="T27" fmla="*/ 88 h 176"/>
              <a:gd name="T28" fmla="*/ 56 w 144"/>
              <a:gd name="T29" fmla="*/ 136 h 176"/>
              <a:gd name="T30" fmla="*/ 128 w 144"/>
              <a:gd name="T31" fmla="*/ 16 h 176"/>
              <a:gd name="T32" fmla="*/ 88 w 144"/>
              <a:gd name="T33" fmla="*/ 16 h 176"/>
              <a:gd name="T34" fmla="*/ 88 w 144"/>
              <a:gd name="T35" fmla="*/ 32 h 176"/>
              <a:gd name="T36" fmla="*/ 128 w 144"/>
              <a:gd name="T37" fmla="*/ 32 h 176"/>
              <a:gd name="T38" fmla="*/ 128 w 144"/>
              <a:gd name="T39" fmla="*/ 136 h 176"/>
              <a:gd name="T40" fmla="*/ 88 w 144"/>
              <a:gd name="T41" fmla="*/ 88 h 176"/>
              <a:gd name="T42" fmla="*/ 88 w 144"/>
              <a:gd name="T43" fmla="*/ 160 h 176"/>
              <a:gd name="T44" fmla="*/ 128 w 144"/>
              <a:gd name="T45" fmla="*/ 160 h 176"/>
              <a:gd name="T46" fmla="*/ 144 w 144"/>
              <a:gd name="T47" fmla="*/ 144 h 176"/>
              <a:gd name="T48" fmla="*/ 144 w 144"/>
              <a:gd name="T49" fmla="*/ 32 h 176"/>
              <a:gd name="T50" fmla="*/ 128 w 144"/>
              <a:gd name="T5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76">
                <a:moveTo>
                  <a:pt x="56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72" y="0"/>
                  <a:pt x="72" y="0"/>
                  <a:pt x="72" y="0"/>
                </a:cubicBezTo>
                <a:cubicBezTo>
                  <a:pt x="56" y="0"/>
                  <a:pt x="56" y="0"/>
                  <a:pt x="56" y="0"/>
                </a:cubicBezTo>
                <a:lnTo>
                  <a:pt x="56" y="16"/>
                </a:lnTo>
                <a:close/>
                <a:moveTo>
                  <a:pt x="56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56" y="88"/>
                  <a:pt x="56" y="88"/>
                  <a:pt x="56" y="88"/>
                </a:cubicBezTo>
                <a:lnTo>
                  <a:pt x="56" y="136"/>
                </a:lnTo>
                <a:close/>
                <a:moveTo>
                  <a:pt x="128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32"/>
                  <a:pt x="88" y="32"/>
                  <a:pt x="88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009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84 w 144"/>
              <a:gd name="T7" fmla="*/ 132 h 144"/>
              <a:gd name="T8" fmla="*/ 81 w 144"/>
              <a:gd name="T9" fmla="*/ 124 h 144"/>
              <a:gd name="T10" fmla="*/ 78 w 144"/>
              <a:gd name="T11" fmla="*/ 116 h 144"/>
              <a:gd name="T12" fmla="*/ 90 w 144"/>
              <a:gd name="T13" fmla="*/ 104 h 144"/>
              <a:gd name="T14" fmla="*/ 104 w 144"/>
              <a:gd name="T15" fmla="*/ 104 h 144"/>
              <a:gd name="T16" fmla="*/ 144 w 144"/>
              <a:gd name="T17" fmla="*/ 64 h 144"/>
              <a:gd name="T18" fmla="*/ 72 w 144"/>
              <a:gd name="T19" fmla="*/ 0 h 144"/>
              <a:gd name="T20" fmla="*/ 28 w 144"/>
              <a:gd name="T21" fmla="*/ 72 h 144"/>
              <a:gd name="T22" fmla="*/ 16 w 144"/>
              <a:gd name="T23" fmla="*/ 60 h 144"/>
              <a:gd name="T24" fmla="*/ 28 w 144"/>
              <a:gd name="T25" fmla="*/ 48 h 144"/>
              <a:gd name="T26" fmla="*/ 40 w 144"/>
              <a:gd name="T27" fmla="*/ 60 h 144"/>
              <a:gd name="T28" fmla="*/ 28 w 144"/>
              <a:gd name="T29" fmla="*/ 72 h 144"/>
              <a:gd name="T30" fmla="*/ 52 w 144"/>
              <a:gd name="T31" fmla="*/ 40 h 144"/>
              <a:gd name="T32" fmla="*/ 40 w 144"/>
              <a:gd name="T33" fmla="*/ 28 h 144"/>
              <a:gd name="T34" fmla="*/ 52 w 144"/>
              <a:gd name="T35" fmla="*/ 16 h 144"/>
              <a:gd name="T36" fmla="*/ 64 w 144"/>
              <a:gd name="T37" fmla="*/ 28 h 144"/>
              <a:gd name="T38" fmla="*/ 52 w 144"/>
              <a:gd name="T39" fmla="*/ 40 h 144"/>
              <a:gd name="T40" fmla="*/ 92 w 144"/>
              <a:gd name="T41" fmla="*/ 40 h 144"/>
              <a:gd name="T42" fmla="*/ 80 w 144"/>
              <a:gd name="T43" fmla="*/ 28 h 144"/>
              <a:gd name="T44" fmla="*/ 92 w 144"/>
              <a:gd name="T45" fmla="*/ 16 h 144"/>
              <a:gd name="T46" fmla="*/ 104 w 144"/>
              <a:gd name="T47" fmla="*/ 28 h 144"/>
              <a:gd name="T48" fmla="*/ 92 w 144"/>
              <a:gd name="T49" fmla="*/ 40 h 144"/>
              <a:gd name="T50" fmla="*/ 116 w 144"/>
              <a:gd name="T51" fmla="*/ 72 h 144"/>
              <a:gd name="T52" fmla="*/ 104 w 144"/>
              <a:gd name="T53" fmla="*/ 60 h 144"/>
              <a:gd name="T54" fmla="*/ 116 w 144"/>
              <a:gd name="T55" fmla="*/ 48 h 144"/>
              <a:gd name="T56" fmla="*/ 128 w 144"/>
              <a:gd name="T57" fmla="*/ 60 h 144"/>
              <a:gd name="T58" fmla="*/ 116 w 144"/>
              <a:gd name="T5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79" y="144"/>
                  <a:pt x="84" y="139"/>
                  <a:pt x="84" y="132"/>
                </a:cubicBezTo>
                <a:cubicBezTo>
                  <a:pt x="84" y="129"/>
                  <a:pt x="83" y="126"/>
                  <a:pt x="81" y="124"/>
                </a:cubicBezTo>
                <a:cubicBezTo>
                  <a:pt x="79" y="122"/>
                  <a:pt x="78" y="119"/>
                  <a:pt x="78" y="116"/>
                </a:cubicBezTo>
                <a:cubicBezTo>
                  <a:pt x="78" y="109"/>
                  <a:pt x="83" y="104"/>
                  <a:pt x="90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6" y="104"/>
                  <a:pt x="144" y="86"/>
                  <a:pt x="144" y="64"/>
                </a:cubicBezTo>
                <a:cubicBezTo>
                  <a:pt x="144" y="29"/>
                  <a:pt x="112" y="0"/>
                  <a:pt x="72" y="0"/>
                </a:cubicBezTo>
                <a:close/>
                <a:moveTo>
                  <a:pt x="28" y="72"/>
                </a:moveTo>
                <a:cubicBezTo>
                  <a:pt x="21" y="72"/>
                  <a:pt x="16" y="67"/>
                  <a:pt x="16" y="60"/>
                </a:cubicBezTo>
                <a:cubicBezTo>
                  <a:pt x="16" y="53"/>
                  <a:pt x="21" y="48"/>
                  <a:pt x="28" y="48"/>
                </a:cubicBezTo>
                <a:cubicBezTo>
                  <a:pt x="35" y="48"/>
                  <a:pt x="40" y="53"/>
                  <a:pt x="40" y="60"/>
                </a:cubicBezTo>
                <a:cubicBezTo>
                  <a:pt x="40" y="67"/>
                  <a:pt x="35" y="72"/>
                  <a:pt x="28" y="72"/>
                </a:cubicBezTo>
                <a:close/>
                <a:moveTo>
                  <a:pt x="52" y="40"/>
                </a:moveTo>
                <a:cubicBezTo>
                  <a:pt x="45" y="40"/>
                  <a:pt x="40" y="35"/>
                  <a:pt x="40" y="28"/>
                </a:cubicBezTo>
                <a:cubicBezTo>
                  <a:pt x="40" y="21"/>
                  <a:pt x="45" y="16"/>
                  <a:pt x="52" y="16"/>
                </a:cubicBezTo>
                <a:cubicBezTo>
                  <a:pt x="59" y="16"/>
                  <a:pt x="64" y="21"/>
                  <a:pt x="64" y="28"/>
                </a:cubicBezTo>
                <a:cubicBezTo>
                  <a:pt x="64" y="35"/>
                  <a:pt x="59" y="40"/>
                  <a:pt x="52" y="40"/>
                </a:cubicBezTo>
                <a:close/>
                <a:moveTo>
                  <a:pt x="92" y="40"/>
                </a:moveTo>
                <a:cubicBezTo>
                  <a:pt x="85" y="40"/>
                  <a:pt x="80" y="35"/>
                  <a:pt x="80" y="28"/>
                </a:cubicBezTo>
                <a:cubicBezTo>
                  <a:pt x="80" y="21"/>
                  <a:pt x="85" y="16"/>
                  <a:pt x="92" y="16"/>
                </a:cubicBezTo>
                <a:cubicBezTo>
                  <a:pt x="99" y="16"/>
                  <a:pt x="104" y="21"/>
                  <a:pt x="104" y="28"/>
                </a:cubicBezTo>
                <a:cubicBezTo>
                  <a:pt x="104" y="35"/>
                  <a:pt x="99" y="40"/>
                  <a:pt x="92" y="40"/>
                </a:cubicBez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012"/>
          <p:cNvSpPr>
            <a:spLocks noEditPoints="1"/>
          </p:cNvSpPr>
          <p:nvPr/>
        </p:nvSpPr>
        <p:spPr bwMode="auto">
          <a:xfrm>
            <a:off x="1519238" y="1524000"/>
            <a:ext cx="766763" cy="766763"/>
          </a:xfrm>
          <a:custGeom>
            <a:avLst/>
            <a:gdLst>
              <a:gd name="T0" fmla="*/ 142 w 145"/>
              <a:gd name="T1" fmla="*/ 22 h 145"/>
              <a:gd name="T2" fmla="*/ 123 w 145"/>
              <a:gd name="T3" fmla="*/ 3 h 145"/>
              <a:gd name="T4" fmla="*/ 112 w 145"/>
              <a:gd name="T5" fmla="*/ 3 h 145"/>
              <a:gd name="T6" fmla="*/ 87 w 145"/>
              <a:gd name="T7" fmla="*/ 28 h 145"/>
              <a:gd name="T8" fmla="*/ 71 w 145"/>
              <a:gd name="T9" fmla="*/ 13 h 145"/>
              <a:gd name="T10" fmla="*/ 60 w 145"/>
              <a:gd name="T11" fmla="*/ 24 h 145"/>
              <a:gd name="T12" fmla="*/ 71 w 145"/>
              <a:gd name="T13" fmla="*/ 36 h 145"/>
              <a:gd name="T14" fmla="*/ 0 w 145"/>
              <a:gd name="T15" fmla="*/ 107 h 145"/>
              <a:gd name="T16" fmla="*/ 0 w 145"/>
              <a:gd name="T17" fmla="*/ 145 h 145"/>
              <a:gd name="T18" fmla="*/ 38 w 145"/>
              <a:gd name="T19" fmla="*/ 145 h 145"/>
              <a:gd name="T20" fmla="*/ 109 w 145"/>
              <a:gd name="T21" fmla="*/ 74 h 145"/>
              <a:gd name="T22" fmla="*/ 121 w 145"/>
              <a:gd name="T23" fmla="*/ 85 h 145"/>
              <a:gd name="T24" fmla="*/ 132 w 145"/>
              <a:gd name="T25" fmla="*/ 74 h 145"/>
              <a:gd name="T26" fmla="*/ 117 w 145"/>
              <a:gd name="T27" fmla="*/ 58 h 145"/>
              <a:gd name="T28" fmla="*/ 142 w 145"/>
              <a:gd name="T29" fmla="*/ 33 h 145"/>
              <a:gd name="T30" fmla="*/ 142 w 145"/>
              <a:gd name="T31" fmla="*/ 22 h 145"/>
              <a:gd name="T32" fmla="*/ 31 w 145"/>
              <a:gd name="T33" fmla="*/ 129 h 145"/>
              <a:gd name="T34" fmla="*/ 16 w 145"/>
              <a:gd name="T35" fmla="*/ 114 h 145"/>
              <a:gd name="T36" fmla="*/ 81 w 145"/>
              <a:gd name="T37" fmla="*/ 49 h 145"/>
              <a:gd name="T38" fmla="*/ 96 w 145"/>
              <a:gd name="T39" fmla="*/ 64 h 145"/>
              <a:gd name="T40" fmla="*/ 31 w 145"/>
              <a:gd name="T41" fmla="*/ 12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5" h="145">
                <a:moveTo>
                  <a:pt x="142" y="22"/>
                </a:move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87" y="28"/>
                  <a:pt x="87" y="28"/>
                  <a:pt x="87" y="28"/>
                </a:cubicBezTo>
                <a:cubicBezTo>
                  <a:pt x="71" y="13"/>
                  <a:pt x="71" y="13"/>
                  <a:pt x="71" y="13"/>
                </a:cubicBezTo>
                <a:cubicBezTo>
                  <a:pt x="60" y="24"/>
                  <a:pt x="60" y="24"/>
                  <a:pt x="60" y="24"/>
                </a:cubicBezTo>
                <a:cubicBezTo>
                  <a:pt x="71" y="36"/>
                  <a:pt x="71" y="36"/>
                  <a:pt x="71" y="36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45"/>
                  <a:pt x="0" y="145"/>
                  <a:pt x="0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5" y="30"/>
                  <a:pt x="145" y="25"/>
                  <a:pt x="142" y="22"/>
                </a:cubicBezTo>
                <a:close/>
                <a:moveTo>
                  <a:pt x="31" y="129"/>
                </a:moveTo>
                <a:cubicBezTo>
                  <a:pt x="16" y="114"/>
                  <a:pt x="16" y="114"/>
                  <a:pt x="16" y="114"/>
                </a:cubicBezTo>
                <a:cubicBezTo>
                  <a:pt x="81" y="49"/>
                  <a:pt x="81" y="49"/>
                  <a:pt x="81" y="49"/>
                </a:cubicBezTo>
                <a:cubicBezTo>
                  <a:pt x="96" y="64"/>
                  <a:pt x="96" y="64"/>
                  <a:pt x="96" y="64"/>
                </a:cubicBezTo>
                <a:lnTo>
                  <a:pt x="31" y="1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09931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7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8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9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9 plus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b and 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center focus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drama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frames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hdr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tilt shift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vintage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flash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gradient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grid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grid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847"/>
          <p:cNvSpPr>
            <a:spLocks noEditPoints="1"/>
          </p:cNvSpPr>
          <p:nvPr/>
        </p:nvSpPr>
        <p:spPr bwMode="auto">
          <a:xfrm>
            <a:off x="15616238" y="7874001"/>
            <a:ext cx="762000" cy="263525"/>
          </a:xfrm>
          <a:custGeom>
            <a:avLst/>
            <a:gdLst>
              <a:gd name="T0" fmla="*/ 144 w 144"/>
              <a:gd name="T1" fmla="*/ 20 h 48"/>
              <a:gd name="T2" fmla="*/ 144 w 144"/>
              <a:gd name="T3" fmla="*/ 12 h 48"/>
              <a:gd name="T4" fmla="*/ 132 w 144"/>
              <a:gd name="T5" fmla="*/ 0 h 48"/>
              <a:gd name="T6" fmla="*/ 104 w 144"/>
              <a:gd name="T7" fmla="*/ 0 h 48"/>
              <a:gd name="T8" fmla="*/ 104 w 144"/>
              <a:gd name="T9" fmla="*/ 48 h 48"/>
              <a:gd name="T10" fmla="*/ 116 w 144"/>
              <a:gd name="T11" fmla="*/ 48 h 48"/>
              <a:gd name="T12" fmla="*/ 116 w 144"/>
              <a:gd name="T13" fmla="*/ 32 h 48"/>
              <a:gd name="T14" fmla="*/ 125 w 144"/>
              <a:gd name="T15" fmla="*/ 32 h 48"/>
              <a:gd name="T16" fmla="*/ 132 w 144"/>
              <a:gd name="T17" fmla="*/ 48 h 48"/>
              <a:gd name="T18" fmla="*/ 144 w 144"/>
              <a:gd name="T19" fmla="*/ 48 h 48"/>
              <a:gd name="T20" fmla="*/ 137 w 144"/>
              <a:gd name="T21" fmla="*/ 31 h 48"/>
              <a:gd name="T22" fmla="*/ 144 w 144"/>
              <a:gd name="T23" fmla="*/ 20 h 48"/>
              <a:gd name="T24" fmla="*/ 132 w 144"/>
              <a:gd name="T25" fmla="*/ 20 h 48"/>
              <a:gd name="T26" fmla="*/ 116 w 144"/>
              <a:gd name="T27" fmla="*/ 20 h 48"/>
              <a:gd name="T28" fmla="*/ 116 w 144"/>
              <a:gd name="T29" fmla="*/ 12 h 48"/>
              <a:gd name="T30" fmla="*/ 132 w 144"/>
              <a:gd name="T31" fmla="*/ 12 h 48"/>
              <a:gd name="T32" fmla="*/ 132 w 144"/>
              <a:gd name="T33" fmla="*/ 20 h 48"/>
              <a:gd name="T34" fmla="*/ 28 w 144"/>
              <a:gd name="T35" fmla="*/ 16 h 48"/>
              <a:gd name="T36" fmla="*/ 12 w 144"/>
              <a:gd name="T37" fmla="*/ 16 h 48"/>
              <a:gd name="T38" fmla="*/ 12 w 144"/>
              <a:gd name="T39" fmla="*/ 0 h 48"/>
              <a:gd name="T40" fmla="*/ 0 w 144"/>
              <a:gd name="T41" fmla="*/ 0 h 48"/>
              <a:gd name="T42" fmla="*/ 0 w 144"/>
              <a:gd name="T43" fmla="*/ 48 h 48"/>
              <a:gd name="T44" fmla="*/ 12 w 144"/>
              <a:gd name="T45" fmla="*/ 48 h 48"/>
              <a:gd name="T46" fmla="*/ 12 w 144"/>
              <a:gd name="T47" fmla="*/ 28 h 48"/>
              <a:gd name="T48" fmla="*/ 28 w 144"/>
              <a:gd name="T49" fmla="*/ 28 h 48"/>
              <a:gd name="T50" fmla="*/ 28 w 144"/>
              <a:gd name="T51" fmla="*/ 48 h 48"/>
              <a:gd name="T52" fmla="*/ 40 w 144"/>
              <a:gd name="T53" fmla="*/ 48 h 48"/>
              <a:gd name="T54" fmla="*/ 40 w 144"/>
              <a:gd name="T55" fmla="*/ 0 h 48"/>
              <a:gd name="T56" fmla="*/ 28 w 144"/>
              <a:gd name="T57" fmla="*/ 0 h 48"/>
              <a:gd name="T58" fmla="*/ 28 w 144"/>
              <a:gd name="T59" fmla="*/ 16 h 48"/>
              <a:gd name="T60" fmla="*/ 80 w 144"/>
              <a:gd name="T61" fmla="*/ 0 h 48"/>
              <a:gd name="T62" fmla="*/ 52 w 144"/>
              <a:gd name="T63" fmla="*/ 0 h 48"/>
              <a:gd name="T64" fmla="*/ 52 w 144"/>
              <a:gd name="T65" fmla="*/ 48 h 48"/>
              <a:gd name="T66" fmla="*/ 80 w 144"/>
              <a:gd name="T67" fmla="*/ 48 h 48"/>
              <a:gd name="T68" fmla="*/ 92 w 144"/>
              <a:gd name="T69" fmla="*/ 36 h 48"/>
              <a:gd name="T70" fmla="*/ 92 w 144"/>
              <a:gd name="T71" fmla="*/ 12 h 48"/>
              <a:gd name="T72" fmla="*/ 80 w 144"/>
              <a:gd name="T73" fmla="*/ 0 h 48"/>
              <a:gd name="T74" fmla="*/ 80 w 144"/>
              <a:gd name="T75" fmla="*/ 36 h 48"/>
              <a:gd name="T76" fmla="*/ 64 w 144"/>
              <a:gd name="T77" fmla="*/ 36 h 48"/>
              <a:gd name="T78" fmla="*/ 64 w 144"/>
              <a:gd name="T79" fmla="*/ 12 h 48"/>
              <a:gd name="T80" fmla="*/ 80 w 144"/>
              <a:gd name="T81" fmla="*/ 12 h 48"/>
              <a:gd name="T82" fmla="*/ 80 w 144"/>
              <a:gd name="T83" fmla="*/ 3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48">
                <a:moveTo>
                  <a:pt x="144" y="20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41" y="29"/>
                  <a:pt x="144" y="25"/>
                  <a:pt x="144" y="20"/>
                </a:cubicBezTo>
                <a:close/>
                <a:moveTo>
                  <a:pt x="132" y="20"/>
                </a:moveTo>
                <a:cubicBezTo>
                  <a:pt x="116" y="20"/>
                  <a:pt x="116" y="20"/>
                  <a:pt x="116" y="2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20"/>
                </a:lnTo>
                <a:close/>
                <a:moveTo>
                  <a:pt x="28" y="16"/>
                </a:moveTo>
                <a:cubicBezTo>
                  <a:pt x="12" y="16"/>
                  <a:pt x="12" y="16"/>
                  <a:pt x="12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28"/>
                  <a:pt x="12" y="28"/>
                  <a:pt x="12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48"/>
                  <a:pt x="28" y="48"/>
                  <a:pt x="2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6"/>
                </a:lnTo>
                <a:close/>
                <a:moveTo>
                  <a:pt x="8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48"/>
                  <a:pt x="52" y="48"/>
                  <a:pt x="52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7" y="48"/>
                  <a:pt x="92" y="43"/>
                  <a:pt x="92" y="36"/>
                </a:cubicBezTo>
                <a:cubicBezTo>
                  <a:pt x="92" y="12"/>
                  <a:pt x="92" y="12"/>
                  <a:pt x="92" y="12"/>
                </a:cubicBezTo>
                <a:cubicBezTo>
                  <a:pt x="92" y="5"/>
                  <a:pt x="87" y="0"/>
                  <a:pt x="80" y="0"/>
                </a:cubicBezTo>
                <a:close/>
                <a:moveTo>
                  <a:pt x="80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64" y="12"/>
                  <a:pt x="64" y="12"/>
                  <a:pt x="64" y="12"/>
                </a:cubicBezTo>
                <a:cubicBezTo>
                  <a:pt x="80" y="12"/>
                  <a:pt x="80" y="12"/>
                  <a:pt x="80" y="12"/>
                </a:cubicBezTo>
                <a:lnTo>
                  <a:pt x="80" y="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850"/>
          <p:cNvSpPr>
            <a:spLocks noEditPoints="1"/>
          </p:cNvSpPr>
          <p:nvPr/>
        </p:nvSpPr>
        <p:spPr bwMode="auto">
          <a:xfrm>
            <a:off x="13276263" y="7620000"/>
            <a:ext cx="757238" cy="757238"/>
          </a:xfrm>
          <a:custGeom>
            <a:avLst/>
            <a:gdLst>
              <a:gd name="T0" fmla="*/ 129 w 161"/>
              <a:gd name="T1" fmla="*/ 100 h 161"/>
              <a:gd name="T2" fmla="*/ 129 w 161"/>
              <a:gd name="T3" fmla="*/ 84 h 161"/>
              <a:gd name="T4" fmla="*/ 138 w 161"/>
              <a:gd name="T5" fmla="*/ 84 h 161"/>
              <a:gd name="T6" fmla="*/ 145 w 161"/>
              <a:gd name="T7" fmla="*/ 100 h 161"/>
              <a:gd name="T8" fmla="*/ 157 w 161"/>
              <a:gd name="T9" fmla="*/ 100 h 161"/>
              <a:gd name="T10" fmla="*/ 150 w 161"/>
              <a:gd name="T11" fmla="*/ 83 h 161"/>
              <a:gd name="T12" fmla="*/ 157 w 161"/>
              <a:gd name="T13" fmla="*/ 72 h 161"/>
              <a:gd name="T14" fmla="*/ 157 w 161"/>
              <a:gd name="T15" fmla="*/ 64 h 161"/>
              <a:gd name="T16" fmla="*/ 145 w 161"/>
              <a:gd name="T17" fmla="*/ 52 h 161"/>
              <a:gd name="T18" fmla="*/ 117 w 161"/>
              <a:gd name="T19" fmla="*/ 52 h 161"/>
              <a:gd name="T20" fmla="*/ 117 w 161"/>
              <a:gd name="T21" fmla="*/ 91 h 161"/>
              <a:gd name="T22" fmla="*/ 126 w 161"/>
              <a:gd name="T23" fmla="*/ 100 h 161"/>
              <a:gd name="T24" fmla="*/ 129 w 161"/>
              <a:gd name="T25" fmla="*/ 100 h 161"/>
              <a:gd name="T26" fmla="*/ 129 w 161"/>
              <a:gd name="T27" fmla="*/ 64 h 161"/>
              <a:gd name="T28" fmla="*/ 145 w 161"/>
              <a:gd name="T29" fmla="*/ 64 h 161"/>
              <a:gd name="T30" fmla="*/ 145 w 161"/>
              <a:gd name="T31" fmla="*/ 72 h 161"/>
              <a:gd name="T32" fmla="*/ 129 w 161"/>
              <a:gd name="T33" fmla="*/ 72 h 161"/>
              <a:gd name="T34" fmla="*/ 129 w 161"/>
              <a:gd name="T35" fmla="*/ 64 h 161"/>
              <a:gd name="T36" fmla="*/ 93 w 161"/>
              <a:gd name="T37" fmla="*/ 64 h 161"/>
              <a:gd name="T38" fmla="*/ 93 w 161"/>
              <a:gd name="T39" fmla="*/ 67 h 161"/>
              <a:gd name="T40" fmla="*/ 105 w 161"/>
              <a:gd name="T41" fmla="*/ 79 h 161"/>
              <a:gd name="T42" fmla="*/ 105 w 161"/>
              <a:gd name="T43" fmla="*/ 64 h 161"/>
              <a:gd name="T44" fmla="*/ 93 w 161"/>
              <a:gd name="T45" fmla="*/ 52 h 161"/>
              <a:gd name="T46" fmla="*/ 78 w 161"/>
              <a:gd name="T47" fmla="*/ 52 h 161"/>
              <a:gd name="T48" fmla="*/ 90 w 161"/>
              <a:gd name="T49" fmla="*/ 64 h 161"/>
              <a:gd name="T50" fmla="*/ 93 w 161"/>
              <a:gd name="T51" fmla="*/ 64 h 161"/>
              <a:gd name="T52" fmla="*/ 65 w 161"/>
              <a:gd name="T53" fmla="*/ 56 h 161"/>
              <a:gd name="T54" fmla="*/ 9 w 161"/>
              <a:gd name="T55" fmla="*/ 0 h 161"/>
              <a:gd name="T56" fmla="*/ 0 w 161"/>
              <a:gd name="T57" fmla="*/ 8 h 161"/>
              <a:gd name="T58" fmla="*/ 44 w 161"/>
              <a:gd name="T59" fmla="*/ 52 h 161"/>
              <a:gd name="T60" fmla="*/ 41 w 161"/>
              <a:gd name="T61" fmla="*/ 52 h 161"/>
              <a:gd name="T62" fmla="*/ 41 w 161"/>
              <a:gd name="T63" fmla="*/ 68 h 161"/>
              <a:gd name="T64" fmla="*/ 25 w 161"/>
              <a:gd name="T65" fmla="*/ 68 h 161"/>
              <a:gd name="T66" fmla="*/ 25 w 161"/>
              <a:gd name="T67" fmla="*/ 52 h 161"/>
              <a:gd name="T68" fmla="*/ 13 w 161"/>
              <a:gd name="T69" fmla="*/ 52 h 161"/>
              <a:gd name="T70" fmla="*/ 13 w 161"/>
              <a:gd name="T71" fmla="*/ 100 h 161"/>
              <a:gd name="T72" fmla="*/ 25 w 161"/>
              <a:gd name="T73" fmla="*/ 100 h 161"/>
              <a:gd name="T74" fmla="*/ 25 w 161"/>
              <a:gd name="T75" fmla="*/ 80 h 161"/>
              <a:gd name="T76" fmla="*/ 41 w 161"/>
              <a:gd name="T77" fmla="*/ 80 h 161"/>
              <a:gd name="T78" fmla="*/ 41 w 161"/>
              <a:gd name="T79" fmla="*/ 100 h 161"/>
              <a:gd name="T80" fmla="*/ 53 w 161"/>
              <a:gd name="T81" fmla="*/ 100 h 161"/>
              <a:gd name="T82" fmla="*/ 53 w 161"/>
              <a:gd name="T83" fmla="*/ 61 h 161"/>
              <a:gd name="T84" fmla="*/ 65 w 161"/>
              <a:gd name="T85" fmla="*/ 73 h 161"/>
              <a:gd name="T86" fmla="*/ 65 w 161"/>
              <a:gd name="T87" fmla="*/ 100 h 161"/>
              <a:gd name="T88" fmla="*/ 92 w 161"/>
              <a:gd name="T89" fmla="*/ 100 h 161"/>
              <a:gd name="T90" fmla="*/ 153 w 161"/>
              <a:gd name="T91" fmla="*/ 161 h 161"/>
              <a:gd name="T92" fmla="*/ 161 w 161"/>
              <a:gd name="T93" fmla="*/ 152 h 161"/>
              <a:gd name="T94" fmla="*/ 65 w 161"/>
              <a:gd name="T95" fmla="*/ 5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1" h="161">
                <a:moveTo>
                  <a:pt x="129" y="100"/>
                </a:moveTo>
                <a:cubicBezTo>
                  <a:pt x="129" y="84"/>
                  <a:pt x="129" y="84"/>
                  <a:pt x="129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4" y="81"/>
                  <a:pt x="157" y="77"/>
                  <a:pt x="157" y="72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7" y="57"/>
                  <a:pt x="152" y="52"/>
                  <a:pt x="145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7" y="91"/>
                  <a:pt x="117" y="91"/>
                  <a:pt x="117" y="91"/>
                </a:cubicBezTo>
                <a:cubicBezTo>
                  <a:pt x="126" y="100"/>
                  <a:pt x="126" y="100"/>
                  <a:pt x="126" y="100"/>
                </a:cubicBezTo>
                <a:lnTo>
                  <a:pt x="129" y="100"/>
                </a:lnTo>
                <a:close/>
                <a:moveTo>
                  <a:pt x="129" y="64"/>
                </a:moveTo>
                <a:cubicBezTo>
                  <a:pt x="145" y="64"/>
                  <a:pt x="145" y="64"/>
                  <a:pt x="145" y="64"/>
                </a:cubicBezTo>
                <a:cubicBezTo>
                  <a:pt x="145" y="72"/>
                  <a:pt x="145" y="72"/>
                  <a:pt x="145" y="72"/>
                </a:cubicBezTo>
                <a:cubicBezTo>
                  <a:pt x="129" y="72"/>
                  <a:pt x="129" y="72"/>
                  <a:pt x="129" y="72"/>
                </a:cubicBezTo>
                <a:lnTo>
                  <a:pt x="129" y="64"/>
                </a:lnTo>
                <a:close/>
                <a:moveTo>
                  <a:pt x="93" y="64"/>
                </a:moveTo>
                <a:cubicBezTo>
                  <a:pt x="93" y="67"/>
                  <a:pt x="93" y="67"/>
                  <a:pt x="93" y="67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5" y="57"/>
                  <a:pt x="100" y="52"/>
                  <a:pt x="93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90" y="64"/>
                  <a:pt x="90" y="64"/>
                  <a:pt x="90" y="64"/>
                </a:cubicBezTo>
                <a:lnTo>
                  <a:pt x="93" y="64"/>
                </a:lnTo>
                <a:close/>
                <a:moveTo>
                  <a:pt x="65" y="56"/>
                </a:moveTo>
                <a:cubicBezTo>
                  <a:pt x="9" y="0"/>
                  <a:pt x="9" y="0"/>
                  <a:pt x="9" y="0"/>
                </a:cubicBezTo>
                <a:cubicBezTo>
                  <a:pt x="0" y="8"/>
                  <a:pt x="0" y="8"/>
                  <a:pt x="0" y="8"/>
                </a:cubicBezTo>
                <a:cubicBezTo>
                  <a:pt x="44" y="52"/>
                  <a:pt x="44" y="52"/>
                  <a:pt x="44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68"/>
                  <a:pt x="41" y="68"/>
                  <a:pt x="41" y="68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52"/>
                  <a:pt x="25" y="52"/>
                  <a:pt x="25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80"/>
                  <a:pt x="25" y="80"/>
                  <a:pt x="25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61"/>
                  <a:pt x="53" y="61"/>
                  <a:pt x="53" y="61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61" y="152"/>
                  <a:pt x="161" y="152"/>
                  <a:pt x="161" y="152"/>
                </a:cubicBezTo>
                <a:lnTo>
                  <a:pt x="65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853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44 h 160"/>
              <a:gd name="T8" fmla="*/ 16 w 160"/>
              <a:gd name="T9" fmla="*/ 160 h 160"/>
              <a:gd name="T10" fmla="*/ 144 w 160"/>
              <a:gd name="T11" fmla="*/ 160 h 160"/>
              <a:gd name="T12" fmla="*/ 160 w 160"/>
              <a:gd name="T13" fmla="*/ 144 h 160"/>
              <a:gd name="T14" fmla="*/ 160 w 160"/>
              <a:gd name="T15" fmla="*/ 16 h 160"/>
              <a:gd name="T16" fmla="*/ 144 w 160"/>
              <a:gd name="T17" fmla="*/ 0 h 160"/>
              <a:gd name="T18" fmla="*/ 48 w 160"/>
              <a:gd name="T19" fmla="*/ 144 h 160"/>
              <a:gd name="T20" fmla="*/ 16 w 160"/>
              <a:gd name="T21" fmla="*/ 144 h 160"/>
              <a:gd name="T22" fmla="*/ 16 w 160"/>
              <a:gd name="T23" fmla="*/ 112 h 160"/>
              <a:gd name="T24" fmla="*/ 48 w 160"/>
              <a:gd name="T25" fmla="*/ 112 h 160"/>
              <a:gd name="T26" fmla="*/ 48 w 160"/>
              <a:gd name="T27" fmla="*/ 144 h 160"/>
              <a:gd name="T28" fmla="*/ 48 w 160"/>
              <a:gd name="T29" fmla="*/ 96 h 160"/>
              <a:gd name="T30" fmla="*/ 16 w 160"/>
              <a:gd name="T31" fmla="*/ 96 h 160"/>
              <a:gd name="T32" fmla="*/ 16 w 160"/>
              <a:gd name="T33" fmla="*/ 64 h 160"/>
              <a:gd name="T34" fmla="*/ 48 w 160"/>
              <a:gd name="T35" fmla="*/ 64 h 160"/>
              <a:gd name="T36" fmla="*/ 48 w 160"/>
              <a:gd name="T37" fmla="*/ 96 h 160"/>
              <a:gd name="T38" fmla="*/ 48 w 160"/>
              <a:gd name="T39" fmla="*/ 48 h 160"/>
              <a:gd name="T40" fmla="*/ 16 w 160"/>
              <a:gd name="T41" fmla="*/ 48 h 160"/>
              <a:gd name="T42" fmla="*/ 16 w 160"/>
              <a:gd name="T43" fmla="*/ 16 h 160"/>
              <a:gd name="T44" fmla="*/ 48 w 160"/>
              <a:gd name="T45" fmla="*/ 16 h 160"/>
              <a:gd name="T46" fmla="*/ 48 w 160"/>
              <a:gd name="T47" fmla="*/ 48 h 160"/>
              <a:gd name="T48" fmla="*/ 96 w 160"/>
              <a:gd name="T49" fmla="*/ 144 h 160"/>
              <a:gd name="T50" fmla="*/ 64 w 160"/>
              <a:gd name="T51" fmla="*/ 144 h 160"/>
              <a:gd name="T52" fmla="*/ 64 w 160"/>
              <a:gd name="T53" fmla="*/ 112 h 160"/>
              <a:gd name="T54" fmla="*/ 96 w 160"/>
              <a:gd name="T55" fmla="*/ 112 h 160"/>
              <a:gd name="T56" fmla="*/ 96 w 160"/>
              <a:gd name="T57" fmla="*/ 144 h 160"/>
              <a:gd name="T58" fmla="*/ 96 w 160"/>
              <a:gd name="T59" fmla="*/ 96 h 160"/>
              <a:gd name="T60" fmla="*/ 64 w 160"/>
              <a:gd name="T61" fmla="*/ 96 h 160"/>
              <a:gd name="T62" fmla="*/ 64 w 160"/>
              <a:gd name="T63" fmla="*/ 64 h 160"/>
              <a:gd name="T64" fmla="*/ 96 w 160"/>
              <a:gd name="T65" fmla="*/ 64 h 160"/>
              <a:gd name="T66" fmla="*/ 96 w 160"/>
              <a:gd name="T67" fmla="*/ 96 h 160"/>
              <a:gd name="T68" fmla="*/ 96 w 160"/>
              <a:gd name="T69" fmla="*/ 48 h 160"/>
              <a:gd name="T70" fmla="*/ 64 w 160"/>
              <a:gd name="T71" fmla="*/ 48 h 160"/>
              <a:gd name="T72" fmla="*/ 64 w 160"/>
              <a:gd name="T73" fmla="*/ 16 h 160"/>
              <a:gd name="T74" fmla="*/ 96 w 160"/>
              <a:gd name="T75" fmla="*/ 16 h 160"/>
              <a:gd name="T76" fmla="*/ 96 w 160"/>
              <a:gd name="T77" fmla="*/ 48 h 160"/>
              <a:gd name="T78" fmla="*/ 144 w 160"/>
              <a:gd name="T79" fmla="*/ 144 h 160"/>
              <a:gd name="T80" fmla="*/ 112 w 160"/>
              <a:gd name="T81" fmla="*/ 144 h 160"/>
              <a:gd name="T82" fmla="*/ 112 w 160"/>
              <a:gd name="T83" fmla="*/ 112 h 160"/>
              <a:gd name="T84" fmla="*/ 144 w 160"/>
              <a:gd name="T85" fmla="*/ 112 h 160"/>
              <a:gd name="T86" fmla="*/ 144 w 160"/>
              <a:gd name="T87" fmla="*/ 144 h 160"/>
              <a:gd name="T88" fmla="*/ 144 w 160"/>
              <a:gd name="T89" fmla="*/ 96 h 160"/>
              <a:gd name="T90" fmla="*/ 112 w 160"/>
              <a:gd name="T91" fmla="*/ 96 h 160"/>
              <a:gd name="T92" fmla="*/ 112 w 160"/>
              <a:gd name="T93" fmla="*/ 64 h 160"/>
              <a:gd name="T94" fmla="*/ 144 w 160"/>
              <a:gd name="T95" fmla="*/ 64 h 160"/>
              <a:gd name="T96" fmla="*/ 144 w 160"/>
              <a:gd name="T97" fmla="*/ 96 h 160"/>
              <a:gd name="T98" fmla="*/ 144 w 160"/>
              <a:gd name="T99" fmla="*/ 48 h 160"/>
              <a:gd name="T100" fmla="*/ 112 w 160"/>
              <a:gd name="T101" fmla="*/ 48 h 160"/>
              <a:gd name="T102" fmla="*/ 112 w 160"/>
              <a:gd name="T103" fmla="*/ 16 h 160"/>
              <a:gd name="T104" fmla="*/ 144 w 160"/>
              <a:gd name="T105" fmla="*/ 16 h 160"/>
              <a:gd name="T106" fmla="*/ 144 w 160"/>
              <a:gd name="T10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44"/>
                </a:lnTo>
                <a:close/>
                <a:moveTo>
                  <a:pt x="48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96"/>
                </a:lnTo>
                <a:close/>
                <a:moveTo>
                  <a:pt x="48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48"/>
                </a:lnTo>
                <a:close/>
                <a:moveTo>
                  <a:pt x="96" y="144"/>
                </a:moveTo>
                <a:cubicBezTo>
                  <a:pt x="64" y="144"/>
                  <a:pt x="64" y="144"/>
                  <a:pt x="64" y="144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144"/>
                </a:lnTo>
                <a:close/>
                <a:moveTo>
                  <a:pt x="9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64"/>
                  <a:pt x="64" y="64"/>
                  <a:pt x="64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96"/>
                </a:ln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  <a:moveTo>
                  <a:pt x="144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4"/>
                </a:lnTo>
                <a:close/>
                <a:moveTo>
                  <a:pt x="14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96"/>
                </a:lnTo>
                <a:close/>
                <a:moveTo>
                  <a:pt x="144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856"/>
          <p:cNvSpPr>
            <a:spLocks noEditPoints="1"/>
          </p:cNvSpPr>
          <p:nvPr/>
        </p:nvSpPr>
        <p:spPr bwMode="auto">
          <a:xfrm>
            <a:off x="8567738" y="7615238"/>
            <a:ext cx="771525" cy="771525"/>
          </a:xfrm>
          <a:custGeom>
            <a:avLst/>
            <a:gdLst>
              <a:gd name="T0" fmla="*/ 64 w 182"/>
              <a:gd name="T1" fmla="*/ 34 h 182"/>
              <a:gd name="T2" fmla="*/ 80 w 182"/>
              <a:gd name="T3" fmla="*/ 22 h 182"/>
              <a:gd name="T4" fmla="*/ 112 w 182"/>
              <a:gd name="T5" fmla="*/ 54 h 182"/>
              <a:gd name="T6" fmla="*/ 100 w 182"/>
              <a:gd name="T7" fmla="*/ 70 h 182"/>
              <a:gd name="T8" fmla="*/ 112 w 182"/>
              <a:gd name="T9" fmla="*/ 82 h 182"/>
              <a:gd name="T10" fmla="*/ 128 w 182"/>
              <a:gd name="T11" fmla="*/ 70 h 182"/>
              <a:gd name="T12" fmla="*/ 160 w 182"/>
              <a:gd name="T13" fmla="*/ 102 h 182"/>
              <a:gd name="T14" fmla="*/ 148 w 182"/>
              <a:gd name="T15" fmla="*/ 118 h 182"/>
              <a:gd name="T16" fmla="*/ 160 w 182"/>
              <a:gd name="T17" fmla="*/ 130 h 182"/>
              <a:gd name="T18" fmla="*/ 176 w 182"/>
              <a:gd name="T19" fmla="*/ 22 h 182"/>
              <a:gd name="T20" fmla="*/ 36 w 182"/>
              <a:gd name="T21" fmla="*/ 6 h 182"/>
              <a:gd name="T22" fmla="*/ 64 w 182"/>
              <a:gd name="T23" fmla="*/ 22 h 182"/>
              <a:gd name="T24" fmla="*/ 160 w 182"/>
              <a:gd name="T25" fmla="*/ 22 h 182"/>
              <a:gd name="T26" fmla="*/ 128 w 182"/>
              <a:gd name="T27" fmla="*/ 54 h 182"/>
              <a:gd name="T28" fmla="*/ 10 w 182"/>
              <a:gd name="T29" fmla="*/ 0 h 182"/>
              <a:gd name="T30" fmla="*/ 16 w 182"/>
              <a:gd name="T31" fmla="*/ 26 h 182"/>
              <a:gd name="T32" fmla="*/ 32 w 182"/>
              <a:gd name="T33" fmla="*/ 166 h 182"/>
              <a:gd name="T34" fmla="*/ 172 w 182"/>
              <a:gd name="T35" fmla="*/ 182 h 182"/>
              <a:gd name="T36" fmla="*/ 10 w 182"/>
              <a:gd name="T37" fmla="*/ 0 h 182"/>
              <a:gd name="T38" fmla="*/ 92 w 182"/>
              <a:gd name="T39" fmla="*/ 102 h 182"/>
              <a:gd name="T40" fmla="*/ 80 w 182"/>
              <a:gd name="T41" fmla="*/ 90 h 182"/>
              <a:gd name="T42" fmla="*/ 44 w 182"/>
              <a:gd name="T43" fmla="*/ 54 h 182"/>
              <a:gd name="T44" fmla="*/ 32 w 182"/>
              <a:gd name="T45" fmla="*/ 42 h 182"/>
              <a:gd name="T46" fmla="*/ 32 w 182"/>
              <a:gd name="T47" fmla="*/ 150 h 182"/>
              <a:gd name="T48" fmla="*/ 64 w 182"/>
              <a:gd name="T49" fmla="*/ 118 h 182"/>
              <a:gd name="T50" fmla="*/ 64 w 182"/>
              <a:gd name="T51" fmla="*/ 102 h 182"/>
              <a:gd name="T52" fmla="*/ 32 w 182"/>
              <a:gd name="T53" fmla="*/ 70 h 182"/>
              <a:gd name="T54" fmla="*/ 64 w 182"/>
              <a:gd name="T55" fmla="*/ 74 h 182"/>
              <a:gd name="T56" fmla="*/ 112 w 182"/>
              <a:gd name="T57" fmla="*/ 150 h 182"/>
              <a:gd name="T58" fmla="*/ 80 w 182"/>
              <a:gd name="T59" fmla="*/ 118 h 182"/>
              <a:gd name="T60" fmla="*/ 112 w 182"/>
              <a:gd name="T61" fmla="*/ 122 h 182"/>
              <a:gd name="T62" fmla="*/ 128 w 182"/>
              <a:gd name="T63" fmla="*/ 150 h 182"/>
              <a:gd name="T64" fmla="*/ 140 w 182"/>
              <a:gd name="T65" fmla="*/ 15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2" h="182">
                <a:moveTo>
                  <a:pt x="64" y="22"/>
                </a:moveTo>
                <a:cubicBezTo>
                  <a:pt x="64" y="34"/>
                  <a:pt x="64" y="34"/>
                  <a:pt x="64" y="34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22"/>
                  <a:pt x="80" y="22"/>
                  <a:pt x="80" y="2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60" y="118"/>
                  <a:pt x="160" y="118"/>
                  <a:pt x="160" y="118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6" y="13"/>
                  <a:pt x="169" y="6"/>
                  <a:pt x="16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52" y="22"/>
                  <a:pt x="52" y="22"/>
                  <a:pt x="52" y="22"/>
                </a:cubicBezTo>
                <a:lnTo>
                  <a:pt x="64" y="22"/>
                </a:lnTo>
                <a:close/>
                <a:moveTo>
                  <a:pt x="128" y="22"/>
                </a:moveTo>
                <a:cubicBezTo>
                  <a:pt x="160" y="22"/>
                  <a:pt x="160" y="22"/>
                  <a:pt x="160" y="22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28" y="54"/>
                  <a:pt x="128" y="54"/>
                  <a:pt x="128" y="54"/>
                </a:cubicBezTo>
                <a:lnTo>
                  <a:pt x="128" y="22"/>
                </a:ln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16" y="159"/>
                  <a:pt x="23" y="166"/>
                  <a:pt x="32" y="166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72" y="182"/>
                  <a:pt x="172" y="182"/>
                  <a:pt x="172" y="182"/>
                </a:cubicBezTo>
                <a:cubicBezTo>
                  <a:pt x="182" y="172"/>
                  <a:pt x="182" y="172"/>
                  <a:pt x="182" y="172"/>
                </a:cubicBezTo>
                <a:lnTo>
                  <a:pt x="10" y="0"/>
                </a:lnTo>
                <a:close/>
                <a:moveTo>
                  <a:pt x="80" y="90"/>
                </a:moveTo>
                <a:cubicBezTo>
                  <a:pt x="92" y="102"/>
                  <a:pt x="92" y="102"/>
                  <a:pt x="92" y="102"/>
                </a:cubicBezTo>
                <a:cubicBezTo>
                  <a:pt x="80" y="102"/>
                  <a:pt x="80" y="102"/>
                  <a:pt x="80" y="102"/>
                </a:cubicBezTo>
                <a:lnTo>
                  <a:pt x="80" y="90"/>
                </a:lnTo>
                <a:close/>
                <a:moveTo>
                  <a:pt x="32" y="42"/>
                </a:moveTo>
                <a:cubicBezTo>
                  <a:pt x="44" y="54"/>
                  <a:pt x="44" y="54"/>
                  <a:pt x="44" y="54"/>
                </a:cubicBezTo>
                <a:cubicBezTo>
                  <a:pt x="32" y="54"/>
                  <a:pt x="32" y="54"/>
                  <a:pt x="32" y="54"/>
                </a:cubicBezTo>
                <a:lnTo>
                  <a:pt x="32" y="42"/>
                </a:lnTo>
                <a:close/>
                <a:moveTo>
                  <a:pt x="64" y="150"/>
                </a:moveTo>
                <a:cubicBezTo>
                  <a:pt x="32" y="150"/>
                  <a:pt x="32" y="150"/>
                  <a:pt x="32" y="150"/>
                </a:cubicBezTo>
                <a:cubicBezTo>
                  <a:pt x="32" y="118"/>
                  <a:pt x="32" y="118"/>
                  <a:pt x="32" y="118"/>
                </a:cubicBezTo>
                <a:cubicBezTo>
                  <a:pt x="64" y="118"/>
                  <a:pt x="64" y="118"/>
                  <a:pt x="64" y="118"/>
                </a:cubicBezTo>
                <a:lnTo>
                  <a:pt x="64" y="150"/>
                </a:lnTo>
                <a:close/>
                <a:moveTo>
                  <a:pt x="64" y="102"/>
                </a:moveTo>
                <a:cubicBezTo>
                  <a:pt x="32" y="102"/>
                  <a:pt x="32" y="102"/>
                  <a:pt x="32" y="102"/>
                </a:cubicBezTo>
                <a:cubicBezTo>
                  <a:pt x="32" y="70"/>
                  <a:pt x="32" y="70"/>
                  <a:pt x="32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4" y="74"/>
                  <a:pt x="64" y="74"/>
                  <a:pt x="64" y="74"/>
                </a:cubicBezTo>
                <a:lnTo>
                  <a:pt x="64" y="102"/>
                </a:lnTo>
                <a:close/>
                <a:moveTo>
                  <a:pt x="112" y="150"/>
                </a:moveTo>
                <a:cubicBezTo>
                  <a:pt x="80" y="150"/>
                  <a:pt x="80" y="150"/>
                  <a:pt x="80" y="150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108" y="118"/>
                  <a:pt x="108" y="118"/>
                  <a:pt x="108" y="118"/>
                </a:cubicBezTo>
                <a:cubicBezTo>
                  <a:pt x="112" y="122"/>
                  <a:pt x="112" y="122"/>
                  <a:pt x="112" y="122"/>
                </a:cubicBezTo>
                <a:lnTo>
                  <a:pt x="112" y="150"/>
                </a:lnTo>
                <a:close/>
                <a:moveTo>
                  <a:pt x="128" y="150"/>
                </a:moveTo>
                <a:cubicBezTo>
                  <a:pt x="128" y="138"/>
                  <a:pt x="128" y="138"/>
                  <a:pt x="128" y="138"/>
                </a:cubicBezTo>
                <a:cubicBezTo>
                  <a:pt x="140" y="150"/>
                  <a:pt x="140" y="150"/>
                  <a:pt x="140" y="150"/>
                </a:cubicBezTo>
                <a:lnTo>
                  <a:pt x="128" y="1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859"/>
          <p:cNvSpPr>
            <a:spLocks noEditPoints="1"/>
          </p:cNvSpPr>
          <p:nvPr/>
        </p:nvSpPr>
        <p:spPr bwMode="auto">
          <a:xfrm>
            <a:off x="6229350" y="7620000"/>
            <a:ext cx="755650" cy="755650"/>
          </a:xfrm>
          <a:custGeom>
            <a:avLst/>
            <a:gdLst>
              <a:gd name="T0" fmla="*/ 48 w 128"/>
              <a:gd name="T1" fmla="*/ 64 h 128"/>
              <a:gd name="T2" fmla="*/ 32 w 128"/>
              <a:gd name="T3" fmla="*/ 80 h 128"/>
              <a:gd name="T4" fmla="*/ 48 w 128"/>
              <a:gd name="T5" fmla="*/ 96 h 128"/>
              <a:gd name="T6" fmla="*/ 64 w 128"/>
              <a:gd name="T7" fmla="*/ 80 h 128"/>
              <a:gd name="T8" fmla="*/ 48 w 128"/>
              <a:gd name="T9" fmla="*/ 64 h 128"/>
              <a:gd name="T10" fmla="*/ 16 w 128"/>
              <a:gd name="T11" fmla="*/ 32 h 128"/>
              <a:gd name="T12" fmla="*/ 0 w 128"/>
              <a:gd name="T13" fmla="*/ 48 h 128"/>
              <a:gd name="T14" fmla="*/ 16 w 128"/>
              <a:gd name="T15" fmla="*/ 64 h 128"/>
              <a:gd name="T16" fmla="*/ 32 w 128"/>
              <a:gd name="T17" fmla="*/ 48 h 128"/>
              <a:gd name="T18" fmla="*/ 16 w 128"/>
              <a:gd name="T19" fmla="*/ 32 h 128"/>
              <a:gd name="T20" fmla="*/ 16 w 128"/>
              <a:gd name="T21" fmla="*/ 96 h 128"/>
              <a:gd name="T22" fmla="*/ 0 w 128"/>
              <a:gd name="T23" fmla="*/ 112 h 128"/>
              <a:gd name="T24" fmla="*/ 16 w 128"/>
              <a:gd name="T25" fmla="*/ 128 h 128"/>
              <a:gd name="T26" fmla="*/ 32 w 128"/>
              <a:gd name="T27" fmla="*/ 112 h 128"/>
              <a:gd name="T28" fmla="*/ 16 w 128"/>
              <a:gd name="T29" fmla="*/ 96 h 128"/>
              <a:gd name="T30" fmla="*/ 112 w 128"/>
              <a:gd name="T31" fmla="*/ 32 h 128"/>
              <a:gd name="T32" fmla="*/ 128 w 128"/>
              <a:gd name="T33" fmla="*/ 16 h 128"/>
              <a:gd name="T34" fmla="*/ 112 w 128"/>
              <a:gd name="T35" fmla="*/ 0 h 128"/>
              <a:gd name="T36" fmla="*/ 96 w 128"/>
              <a:gd name="T37" fmla="*/ 16 h 128"/>
              <a:gd name="T38" fmla="*/ 112 w 128"/>
              <a:gd name="T39" fmla="*/ 32 h 128"/>
              <a:gd name="T40" fmla="*/ 80 w 128"/>
              <a:gd name="T41" fmla="*/ 96 h 128"/>
              <a:gd name="T42" fmla="*/ 64 w 128"/>
              <a:gd name="T43" fmla="*/ 112 h 128"/>
              <a:gd name="T44" fmla="*/ 80 w 128"/>
              <a:gd name="T45" fmla="*/ 128 h 128"/>
              <a:gd name="T46" fmla="*/ 96 w 128"/>
              <a:gd name="T47" fmla="*/ 112 h 128"/>
              <a:gd name="T48" fmla="*/ 80 w 128"/>
              <a:gd name="T49" fmla="*/ 96 h 128"/>
              <a:gd name="T50" fmla="*/ 112 w 128"/>
              <a:gd name="T51" fmla="*/ 64 h 128"/>
              <a:gd name="T52" fmla="*/ 96 w 128"/>
              <a:gd name="T53" fmla="*/ 80 h 128"/>
              <a:gd name="T54" fmla="*/ 112 w 128"/>
              <a:gd name="T55" fmla="*/ 96 h 128"/>
              <a:gd name="T56" fmla="*/ 128 w 128"/>
              <a:gd name="T57" fmla="*/ 80 h 128"/>
              <a:gd name="T58" fmla="*/ 112 w 128"/>
              <a:gd name="T59" fmla="*/ 64 h 128"/>
              <a:gd name="T60" fmla="*/ 80 w 128"/>
              <a:gd name="T61" fmla="*/ 32 h 128"/>
              <a:gd name="T62" fmla="*/ 64 w 128"/>
              <a:gd name="T63" fmla="*/ 48 h 128"/>
              <a:gd name="T64" fmla="*/ 80 w 128"/>
              <a:gd name="T65" fmla="*/ 64 h 128"/>
              <a:gd name="T66" fmla="*/ 96 w 128"/>
              <a:gd name="T67" fmla="*/ 48 h 128"/>
              <a:gd name="T68" fmla="*/ 80 w 128"/>
              <a:gd name="T69" fmla="*/ 32 h 128"/>
              <a:gd name="T70" fmla="*/ 48 w 128"/>
              <a:gd name="T71" fmla="*/ 0 h 128"/>
              <a:gd name="T72" fmla="*/ 32 w 128"/>
              <a:gd name="T73" fmla="*/ 16 h 128"/>
              <a:gd name="T74" fmla="*/ 48 w 128"/>
              <a:gd name="T75" fmla="*/ 32 h 128"/>
              <a:gd name="T76" fmla="*/ 64 w 128"/>
              <a:gd name="T77" fmla="*/ 16 h 128"/>
              <a:gd name="T78" fmla="*/ 48 w 128"/>
              <a:gd name="T7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48" y="64"/>
                </a:moveTo>
                <a:cubicBezTo>
                  <a:pt x="39" y="64"/>
                  <a:pt x="32" y="71"/>
                  <a:pt x="32" y="80"/>
                </a:cubicBezTo>
                <a:cubicBezTo>
                  <a:pt x="32" y="89"/>
                  <a:pt x="39" y="96"/>
                  <a:pt x="48" y="96"/>
                </a:cubicBezTo>
                <a:cubicBezTo>
                  <a:pt x="57" y="96"/>
                  <a:pt x="64" y="89"/>
                  <a:pt x="64" y="80"/>
                </a:cubicBezTo>
                <a:cubicBezTo>
                  <a:pt x="64" y="71"/>
                  <a:pt x="57" y="64"/>
                  <a:pt x="48" y="64"/>
                </a:cubicBezTo>
                <a:close/>
                <a:moveTo>
                  <a:pt x="16" y="32"/>
                </a:moveTo>
                <a:cubicBezTo>
                  <a:pt x="7" y="32"/>
                  <a:pt x="0" y="39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39"/>
                  <a:pt x="25" y="32"/>
                  <a:pt x="16" y="32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  <a:moveTo>
                  <a:pt x="112" y="32"/>
                </a:move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lose/>
                <a:moveTo>
                  <a:pt x="80" y="96"/>
                </a:moveTo>
                <a:cubicBezTo>
                  <a:pt x="71" y="96"/>
                  <a:pt x="64" y="103"/>
                  <a:pt x="64" y="112"/>
                </a:cubicBezTo>
                <a:cubicBezTo>
                  <a:pt x="64" y="121"/>
                  <a:pt x="71" y="128"/>
                  <a:pt x="80" y="128"/>
                </a:cubicBezTo>
                <a:cubicBezTo>
                  <a:pt x="89" y="128"/>
                  <a:pt x="96" y="121"/>
                  <a:pt x="96" y="112"/>
                </a:cubicBezTo>
                <a:cubicBezTo>
                  <a:pt x="96" y="103"/>
                  <a:pt x="89" y="96"/>
                  <a:pt x="80" y="96"/>
                </a:cubicBezTo>
                <a:close/>
                <a:moveTo>
                  <a:pt x="112" y="64"/>
                </a:moveTo>
                <a:cubicBezTo>
                  <a:pt x="103" y="64"/>
                  <a:pt x="96" y="71"/>
                  <a:pt x="96" y="80"/>
                </a:cubicBezTo>
                <a:cubicBezTo>
                  <a:pt x="96" y="89"/>
                  <a:pt x="103" y="96"/>
                  <a:pt x="112" y="96"/>
                </a:cubicBezTo>
                <a:cubicBezTo>
                  <a:pt x="121" y="96"/>
                  <a:pt x="128" y="89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lose/>
                <a:moveTo>
                  <a:pt x="80" y="32"/>
                </a:moveTo>
                <a:cubicBezTo>
                  <a:pt x="71" y="32"/>
                  <a:pt x="64" y="39"/>
                  <a:pt x="64" y="48"/>
                </a:cubicBezTo>
                <a:cubicBezTo>
                  <a:pt x="64" y="57"/>
                  <a:pt x="71" y="64"/>
                  <a:pt x="80" y="64"/>
                </a:cubicBezTo>
                <a:cubicBezTo>
                  <a:pt x="89" y="64"/>
                  <a:pt x="96" y="57"/>
                  <a:pt x="96" y="48"/>
                </a:cubicBezTo>
                <a:cubicBezTo>
                  <a:pt x="96" y="39"/>
                  <a:pt x="89" y="32"/>
                  <a:pt x="80" y="32"/>
                </a:cubicBezTo>
                <a:close/>
                <a:moveTo>
                  <a:pt x="48" y="0"/>
                </a:moveTo>
                <a:cubicBezTo>
                  <a:pt x="39" y="0"/>
                  <a:pt x="32" y="7"/>
                  <a:pt x="32" y="16"/>
                </a:cubicBezTo>
                <a:cubicBezTo>
                  <a:pt x="32" y="25"/>
                  <a:pt x="39" y="32"/>
                  <a:pt x="48" y="32"/>
                </a:cubicBezTo>
                <a:cubicBezTo>
                  <a:pt x="57" y="32"/>
                  <a:pt x="64" y="25"/>
                  <a:pt x="64" y="16"/>
                </a:cubicBezTo>
                <a:cubicBezTo>
                  <a:pt x="64" y="7"/>
                  <a:pt x="57" y="0"/>
                  <a:pt x="4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862"/>
          <p:cNvSpPr>
            <a:spLocks noEditPoints="1"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80 w 144"/>
              <a:gd name="T1" fmla="*/ 48 h 144"/>
              <a:gd name="T2" fmla="*/ 64 w 144"/>
              <a:gd name="T3" fmla="*/ 64 h 144"/>
              <a:gd name="T4" fmla="*/ 48 w 144"/>
              <a:gd name="T5" fmla="*/ 64 h 144"/>
              <a:gd name="T6" fmla="*/ 64 w 144"/>
              <a:gd name="T7" fmla="*/ 80 h 144"/>
              <a:gd name="T8" fmla="*/ 48 w 144"/>
              <a:gd name="T9" fmla="*/ 64 h 144"/>
              <a:gd name="T10" fmla="*/ 96 w 144"/>
              <a:gd name="T11" fmla="*/ 64 h 144"/>
              <a:gd name="T12" fmla="*/ 80 w 144"/>
              <a:gd name="T13" fmla="*/ 80 h 144"/>
              <a:gd name="T14" fmla="*/ 96 w 144"/>
              <a:gd name="T15" fmla="*/ 48 h 144"/>
              <a:gd name="T16" fmla="*/ 112 w 144"/>
              <a:gd name="T17" fmla="*/ 64 h 144"/>
              <a:gd name="T18" fmla="*/ 96 w 144"/>
              <a:gd name="T19" fmla="*/ 48 h 144"/>
              <a:gd name="T20" fmla="*/ 48 w 144"/>
              <a:gd name="T21" fmla="*/ 48 h 144"/>
              <a:gd name="T22" fmla="*/ 32 w 144"/>
              <a:gd name="T23" fmla="*/ 64 h 144"/>
              <a:gd name="T24" fmla="*/ 128 w 144"/>
              <a:gd name="T25" fmla="*/ 0 h 144"/>
              <a:gd name="T26" fmla="*/ 0 w 144"/>
              <a:gd name="T27" fmla="*/ 16 h 144"/>
              <a:gd name="T28" fmla="*/ 16 w 144"/>
              <a:gd name="T29" fmla="*/ 144 h 144"/>
              <a:gd name="T30" fmla="*/ 144 w 144"/>
              <a:gd name="T31" fmla="*/ 128 h 144"/>
              <a:gd name="T32" fmla="*/ 128 w 144"/>
              <a:gd name="T33" fmla="*/ 0 h 144"/>
              <a:gd name="T34" fmla="*/ 32 w 144"/>
              <a:gd name="T35" fmla="*/ 120 h 144"/>
              <a:gd name="T36" fmla="*/ 48 w 144"/>
              <a:gd name="T37" fmla="*/ 104 h 144"/>
              <a:gd name="T38" fmla="*/ 80 w 144"/>
              <a:gd name="T39" fmla="*/ 120 h 144"/>
              <a:gd name="T40" fmla="*/ 64 w 144"/>
              <a:gd name="T41" fmla="*/ 104 h 144"/>
              <a:gd name="T42" fmla="*/ 80 w 144"/>
              <a:gd name="T43" fmla="*/ 120 h 144"/>
              <a:gd name="T44" fmla="*/ 96 w 144"/>
              <a:gd name="T45" fmla="*/ 120 h 144"/>
              <a:gd name="T46" fmla="*/ 112 w 144"/>
              <a:gd name="T47" fmla="*/ 104 h 144"/>
              <a:gd name="T48" fmla="*/ 128 w 144"/>
              <a:gd name="T49" fmla="*/ 64 h 144"/>
              <a:gd name="T50" fmla="*/ 112 w 144"/>
              <a:gd name="T51" fmla="*/ 80 h 144"/>
              <a:gd name="T52" fmla="*/ 128 w 144"/>
              <a:gd name="T53" fmla="*/ 96 h 144"/>
              <a:gd name="T54" fmla="*/ 112 w 144"/>
              <a:gd name="T55" fmla="*/ 80 h 144"/>
              <a:gd name="T56" fmla="*/ 96 w 144"/>
              <a:gd name="T57" fmla="*/ 96 h 144"/>
              <a:gd name="T58" fmla="*/ 80 w 144"/>
              <a:gd name="T59" fmla="*/ 80 h 144"/>
              <a:gd name="T60" fmla="*/ 64 w 144"/>
              <a:gd name="T61" fmla="*/ 96 h 144"/>
              <a:gd name="T62" fmla="*/ 48 w 144"/>
              <a:gd name="T63" fmla="*/ 80 h 144"/>
              <a:gd name="T64" fmla="*/ 32 w 144"/>
              <a:gd name="T65" fmla="*/ 96 h 144"/>
              <a:gd name="T66" fmla="*/ 16 w 144"/>
              <a:gd name="T67" fmla="*/ 80 h 144"/>
              <a:gd name="T68" fmla="*/ 32 w 144"/>
              <a:gd name="T69" fmla="*/ 64 h 144"/>
              <a:gd name="T70" fmla="*/ 16 w 144"/>
              <a:gd name="T71" fmla="*/ 16 h 144"/>
              <a:gd name="T72" fmla="*/ 128 w 144"/>
              <a:gd name="T73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64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48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0"/>
                  <a:pt x="64" y="80"/>
                  <a:pt x="64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80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64"/>
                </a:lnTo>
                <a:close/>
                <a:moveTo>
                  <a:pt x="96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48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48" y="104"/>
                  <a:pt x="48" y="104"/>
                  <a:pt x="48" y="104"/>
                </a:cubicBezTo>
                <a:lnTo>
                  <a:pt x="48" y="120"/>
                </a:lnTo>
                <a:close/>
                <a:moveTo>
                  <a:pt x="80" y="120"/>
                </a:moveTo>
                <a:cubicBezTo>
                  <a:pt x="64" y="120"/>
                  <a:pt x="64" y="120"/>
                  <a:pt x="64" y="120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120"/>
                </a:lnTo>
                <a:close/>
                <a:moveTo>
                  <a:pt x="11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120"/>
                </a:lnTo>
                <a:close/>
                <a:moveTo>
                  <a:pt x="128" y="64"/>
                </a:moveTo>
                <a:cubicBezTo>
                  <a:pt x="112" y="64"/>
                  <a:pt x="112" y="64"/>
                  <a:pt x="112" y="64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96"/>
                  <a:pt x="32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865"/>
          <p:cNvSpPr>
            <a:spLocks noEditPoints="1"/>
          </p:cNvSpPr>
          <p:nvPr/>
        </p:nvSpPr>
        <p:spPr bwMode="auto">
          <a:xfrm>
            <a:off x="1589088" y="7620000"/>
            <a:ext cx="622300" cy="757238"/>
          </a:xfrm>
          <a:custGeom>
            <a:avLst/>
            <a:gdLst>
              <a:gd name="T0" fmla="*/ 96 w 144"/>
              <a:gd name="T1" fmla="*/ 160 h 176"/>
              <a:gd name="T2" fmla="*/ 112 w 144"/>
              <a:gd name="T3" fmla="*/ 160 h 176"/>
              <a:gd name="T4" fmla="*/ 112 w 144"/>
              <a:gd name="T5" fmla="*/ 144 h 176"/>
              <a:gd name="T6" fmla="*/ 96 w 144"/>
              <a:gd name="T7" fmla="*/ 144 h 176"/>
              <a:gd name="T8" fmla="*/ 96 w 144"/>
              <a:gd name="T9" fmla="*/ 160 h 176"/>
              <a:gd name="T10" fmla="*/ 128 w 144"/>
              <a:gd name="T11" fmla="*/ 64 h 176"/>
              <a:gd name="T12" fmla="*/ 144 w 144"/>
              <a:gd name="T13" fmla="*/ 64 h 176"/>
              <a:gd name="T14" fmla="*/ 144 w 144"/>
              <a:gd name="T15" fmla="*/ 48 h 176"/>
              <a:gd name="T16" fmla="*/ 128 w 144"/>
              <a:gd name="T17" fmla="*/ 48 h 176"/>
              <a:gd name="T18" fmla="*/ 128 w 144"/>
              <a:gd name="T19" fmla="*/ 64 h 176"/>
              <a:gd name="T20" fmla="*/ 0 w 144"/>
              <a:gd name="T21" fmla="*/ 32 h 176"/>
              <a:gd name="T22" fmla="*/ 0 w 144"/>
              <a:gd name="T23" fmla="*/ 144 h 176"/>
              <a:gd name="T24" fmla="*/ 16 w 144"/>
              <a:gd name="T25" fmla="*/ 160 h 176"/>
              <a:gd name="T26" fmla="*/ 48 w 144"/>
              <a:gd name="T27" fmla="*/ 160 h 176"/>
              <a:gd name="T28" fmla="*/ 48 w 144"/>
              <a:gd name="T29" fmla="*/ 144 h 176"/>
              <a:gd name="T30" fmla="*/ 16 w 144"/>
              <a:gd name="T31" fmla="*/ 144 h 176"/>
              <a:gd name="T32" fmla="*/ 16 w 144"/>
              <a:gd name="T33" fmla="*/ 32 h 176"/>
              <a:gd name="T34" fmla="*/ 48 w 144"/>
              <a:gd name="T35" fmla="*/ 32 h 176"/>
              <a:gd name="T36" fmla="*/ 48 w 144"/>
              <a:gd name="T37" fmla="*/ 16 h 176"/>
              <a:gd name="T38" fmla="*/ 16 w 144"/>
              <a:gd name="T39" fmla="*/ 16 h 176"/>
              <a:gd name="T40" fmla="*/ 0 w 144"/>
              <a:gd name="T41" fmla="*/ 32 h 176"/>
              <a:gd name="T42" fmla="*/ 128 w 144"/>
              <a:gd name="T43" fmla="*/ 16 h 176"/>
              <a:gd name="T44" fmla="*/ 128 w 144"/>
              <a:gd name="T45" fmla="*/ 32 h 176"/>
              <a:gd name="T46" fmla="*/ 144 w 144"/>
              <a:gd name="T47" fmla="*/ 32 h 176"/>
              <a:gd name="T48" fmla="*/ 128 w 144"/>
              <a:gd name="T49" fmla="*/ 16 h 176"/>
              <a:gd name="T50" fmla="*/ 64 w 144"/>
              <a:gd name="T51" fmla="*/ 176 h 176"/>
              <a:gd name="T52" fmla="*/ 80 w 144"/>
              <a:gd name="T53" fmla="*/ 176 h 176"/>
              <a:gd name="T54" fmla="*/ 80 w 144"/>
              <a:gd name="T55" fmla="*/ 0 h 176"/>
              <a:gd name="T56" fmla="*/ 64 w 144"/>
              <a:gd name="T57" fmla="*/ 0 h 176"/>
              <a:gd name="T58" fmla="*/ 64 w 144"/>
              <a:gd name="T59" fmla="*/ 176 h 176"/>
              <a:gd name="T60" fmla="*/ 128 w 144"/>
              <a:gd name="T61" fmla="*/ 128 h 176"/>
              <a:gd name="T62" fmla="*/ 144 w 144"/>
              <a:gd name="T63" fmla="*/ 128 h 176"/>
              <a:gd name="T64" fmla="*/ 144 w 144"/>
              <a:gd name="T65" fmla="*/ 112 h 176"/>
              <a:gd name="T66" fmla="*/ 128 w 144"/>
              <a:gd name="T67" fmla="*/ 112 h 176"/>
              <a:gd name="T68" fmla="*/ 128 w 144"/>
              <a:gd name="T69" fmla="*/ 128 h 176"/>
              <a:gd name="T70" fmla="*/ 96 w 144"/>
              <a:gd name="T71" fmla="*/ 32 h 176"/>
              <a:gd name="T72" fmla="*/ 112 w 144"/>
              <a:gd name="T73" fmla="*/ 32 h 176"/>
              <a:gd name="T74" fmla="*/ 112 w 144"/>
              <a:gd name="T75" fmla="*/ 16 h 176"/>
              <a:gd name="T76" fmla="*/ 96 w 144"/>
              <a:gd name="T77" fmla="*/ 16 h 176"/>
              <a:gd name="T78" fmla="*/ 96 w 144"/>
              <a:gd name="T79" fmla="*/ 32 h 176"/>
              <a:gd name="T80" fmla="*/ 128 w 144"/>
              <a:gd name="T81" fmla="*/ 96 h 176"/>
              <a:gd name="T82" fmla="*/ 144 w 144"/>
              <a:gd name="T83" fmla="*/ 96 h 176"/>
              <a:gd name="T84" fmla="*/ 144 w 144"/>
              <a:gd name="T85" fmla="*/ 80 h 176"/>
              <a:gd name="T86" fmla="*/ 128 w 144"/>
              <a:gd name="T87" fmla="*/ 80 h 176"/>
              <a:gd name="T88" fmla="*/ 128 w 144"/>
              <a:gd name="T89" fmla="*/ 96 h 176"/>
              <a:gd name="T90" fmla="*/ 128 w 144"/>
              <a:gd name="T91" fmla="*/ 160 h 176"/>
              <a:gd name="T92" fmla="*/ 144 w 144"/>
              <a:gd name="T93" fmla="*/ 144 h 176"/>
              <a:gd name="T94" fmla="*/ 128 w 144"/>
              <a:gd name="T95" fmla="*/ 144 h 176"/>
              <a:gd name="T96" fmla="*/ 128 w 144"/>
              <a:gd name="T9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4" h="176">
                <a:moveTo>
                  <a:pt x="96" y="160"/>
                </a:moveTo>
                <a:cubicBezTo>
                  <a:pt x="112" y="160"/>
                  <a:pt x="112" y="160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96" y="144"/>
                  <a:pt x="96" y="144"/>
                  <a:pt x="96" y="144"/>
                </a:cubicBezTo>
                <a:lnTo>
                  <a:pt x="96" y="160"/>
                </a:lnTo>
                <a:close/>
                <a:moveTo>
                  <a:pt x="128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64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16"/>
                  <a:pt x="48" y="16"/>
                  <a:pt x="4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lose/>
                <a:moveTo>
                  <a:pt x="128" y="16"/>
                </a:moveTo>
                <a:cubicBezTo>
                  <a:pt x="128" y="32"/>
                  <a:pt x="128" y="32"/>
                  <a:pt x="128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76"/>
                </a:lnTo>
                <a:close/>
                <a:moveTo>
                  <a:pt x="12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128"/>
                </a:lnTo>
                <a:close/>
                <a:moveTo>
                  <a:pt x="96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  <a:moveTo>
                  <a:pt x="128" y="96"/>
                </a:move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160"/>
                </a:moveTo>
                <a:cubicBezTo>
                  <a:pt x="137" y="160"/>
                  <a:pt x="144" y="153"/>
                  <a:pt x="144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868"/>
          <p:cNvSpPr>
            <a:spLocks/>
          </p:cNvSpPr>
          <p:nvPr/>
        </p:nvSpPr>
        <p:spPr bwMode="auto">
          <a:xfrm>
            <a:off x="15809913" y="5583238"/>
            <a:ext cx="388938" cy="766763"/>
          </a:xfrm>
          <a:custGeom>
            <a:avLst/>
            <a:gdLst>
              <a:gd name="T0" fmla="*/ 0 w 245"/>
              <a:gd name="T1" fmla="*/ 0 h 483"/>
              <a:gd name="T2" fmla="*/ 0 w 245"/>
              <a:gd name="T3" fmla="*/ 266 h 483"/>
              <a:gd name="T4" fmla="*/ 73 w 245"/>
              <a:gd name="T5" fmla="*/ 266 h 483"/>
              <a:gd name="T6" fmla="*/ 73 w 245"/>
              <a:gd name="T7" fmla="*/ 483 h 483"/>
              <a:gd name="T8" fmla="*/ 245 w 245"/>
              <a:gd name="T9" fmla="*/ 193 h 483"/>
              <a:gd name="T10" fmla="*/ 147 w 245"/>
              <a:gd name="T11" fmla="*/ 193 h 483"/>
              <a:gd name="T12" fmla="*/ 245 w 245"/>
              <a:gd name="T13" fmla="*/ 0 h 483"/>
              <a:gd name="T14" fmla="*/ 0 w 245"/>
              <a:gd name="T15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5" h="483">
                <a:moveTo>
                  <a:pt x="0" y="0"/>
                </a:moveTo>
                <a:lnTo>
                  <a:pt x="0" y="266"/>
                </a:lnTo>
                <a:lnTo>
                  <a:pt x="73" y="266"/>
                </a:lnTo>
                <a:lnTo>
                  <a:pt x="73" y="483"/>
                </a:lnTo>
                <a:lnTo>
                  <a:pt x="245" y="193"/>
                </a:lnTo>
                <a:lnTo>
                  <a:pt x="147" y="193"/>
                </a:lnTo>
                <a:lnTo>
                  <a:pt x="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871"/>
          <p:cNvSpPr>
            <a:spLocks noEditPoints="1"/>
          </p:cNvSpPr>
          <p:nvPr/>
        </p:nvSpPr>
        <p:spPr bwMode="auto">
          <a:xfrm>
            <a:off x="13328650" y="5583238"/>
            <a:ext cx="652463" cy="766763"/>
          </a:xfrm>
          <a:custGeom>
            <a:avLst/>
            <a:gdLst>
              <a:gd name="T0" fmla="*/ 30 w 411"/>
              <a:gd name="T1" fmla="*/ 24 h 483"/>
              <a:gd name="T2" fmla="*/ 0 w 411"/>
              <a:gd name="T3" fmla="*/ 54 h 483"/>
              <a:gd name="T4" fmla="*/ 121 w 411"/>
              <a:gd name="T5" fmla="*/ 175 h 483"/>
              <a:gd name="T6" fmla="*/ 121 w 411"/>
              <a:gd name="T7" fmla="*/ 266 h 483"/>
              <a:gd name="T8" fmla="*/ 193 w 411"/>
              <a:gd name="T9" fmla="*/ 266 h 483"/>
              <a:gd name="T10" fmla="*/ 193 w 411"/>
              <a:gd name="T11" fmla="*/ 483 h 483"/>
              <a:gd name="T12" fmla="*/ 281 w 411"/>
              <a:gd name="T13" fmla="*/ 335 h 483"/>
              <a:gd name="T14" fmla="*/ 381 w 411"/>
              <a:gd name="T15" fmla="*/ 435 h 483"/>
              <a:gd name="T16" fmla="*/ 411 w 411"/>
              <a:gd name="T17" fmla="*/ 405 h 483"/>
              <a:gd name="T18" fmla="*/ 30 w 411"/>
              <a:gd name="T19" fmla="*/ 24 h 483"/>
              <a:gd name="T20" fmla="*/ 363 w 411"/>
              <a:gd name="T21" fmla="*/ 193 h 483"/>
              <a:gd name="T22" fmla="*/ 266 w 411"/>
              <a:gd name="T23" fmla="*/ 193 h 483"/>
              <a:gd name="T24" fmla="*/ 363 w 411"/>
              <a:gd name="T25" fmla="*/ 0 h 483"/>
              <a:gd name="T26" fmla="*/ 121 w 411"/>
              <a:gd name="T27" fmla="*/ 0 h 483"/>
              <a:gd name="T28" fmla="*/ 121 w 411"/>
              <a:gd name="T29" fmla="*/ 51 h 483"/>
              <a:gd name="T30" fmla="*/ 326 w 411"/>
              <a:gd name="T31" fmla="*/ 257 h 483"/>
              <a:gd name="T32" fmla="*/ 363 w 411"/>
              <a:gd name="T33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1" h="483">
                <a:moveTo>
                  <a:pt x="30" y="24"/>
                </a:moveTo>
                <a:lnTo>
                  <a:pt x="0" y="54"/>
                </a:lnTo>
                <a:lnTo>
                  <a:pt x="121" y="175"/>
                </a:lnTo>
                <a:lnTo>
                  <a:pt x="121" y="266"/>
                </a:lnTo>
                <a:lnTo>
                  <a:pt x="193" y="266"/>
                </a:lnTo>
                <a:lnTo>
                  <a:pt x="193" y="483"/>
                </a:lnTo>
                <a:lnTo>
                  <a:pt x="281" y="335"/>
                </a:lnTo>
                <a:lnTo>
                  <a:pt x="381" y="435"/>
                </a:lnTo>
                <a:lnTo>
                  <a:pt x="411" y="405"/>
                </a:lnTo>
                <a:lnTo>
                  <a:pt x="30" y="24"/>
                </a:lnTo>
                <a:close/>
                <a:moveTo>
                  <a:pt x="363" y="193"/>
                </a:moveTo>
                <a:lnTo>
                  <a:pt x="266" y="193"/>
                </a:lnTo>
                <a:lnTo>
                  <a:pt x="363" y="0"/>
                </a:lnTo>
                <a:lnTo>
                  <a:pt x="121" y="0"/>
                </a:lnTo>
                <a:lnTo>
                  <a:pt x="121" y="51"/>
                </a:lnTo>
                <a:lnTo>
                  <a:pt x="326" y="257"/>
                </a:lnTo>
                <a:lnTo>
                  <a:pt x="363" y="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874"/>
          <p:cNvSpPr>
            <a:spLocks noEditPoints="1"/>
          </p:cNvSpPr>
          <p:nvPr/>
        </p:nvSpPr>
        <p:spPr bwMode="auto">
          <a:xfrm>
            <a:off x="10950576" y="5583238"/>
            <a:ext cx="700088" cy="762000"/>
          </a:xfrm>
          <a:custGeom>
            <a:avLst/>
            <a:gdLst>
              <a:gd name="T0" fmla="*/ 0 w 441"/>
              <a:gd name="T1" fmla="*/ 0 h 480"/>
              <a:gd name="T2" fmla="*/ 0 w 441"/>
              <a:gd name="T3" fmla="*/ 275 h 480"/>
              <a:gd name="T4" fmla="*/ 69 w 441"/>
              <a:gd name="T5" fmla="*/ 275 h 480"/>
              <a:gd name="T6" fmla="*/ 69 w 441"/>
              <a:gd name="T7" fmla="*/ 480 h 480"/>
              <a:gd name="T8" fmla="*/ 229 w 441"/>
              <a:gd name="T9" fmla="*/ 206 h 480"/>
              <a:gd name="T10" fmla="*/ 138 w 441"/>
              <a:gd name="T11" fmla="*/ 206 h 480"/>
              <a:gd name="T12" fmla="*/ 229 w 441"/>
              <a:gd name="T13" fmla="*/ 0 h 480"/>
              <a:gd name="T14" fmla="*/ 0 w 441"/>
              <a:gd name="T15" fmla="*/ 0 h 480"/>
              <a:gd name="T16" fmla="*/ 367 w 441"/>
              <a:gd name="T17" fmla="*/ 0 h 480"/>
              <a:gd name="T18" fmla="*/ 321 w 441"/>
              <a:gd name="T19" fmla="*/ 0 h 480"/>
              <a:gd name="T20" fmla="*/ 246 w 441"/>
              <a:gd name="T21" fmla="*/ 206 h 480"/>
              <a:gd name="T22" fmla="*/ 292 w 441"/>
              <a:gd name="T23" fmla="*/ 206 h 480"/>
              <a:gd name="T24" fmla="*/ 307 w 441"/>
              <a:gd name="T25" fmla="*/ 160 h 480"/>
              <a:gd name="T26" fmla="*/ 381 w 441"/>
              <a:gd name="T27" fmla="*/ 160 h 480"/>
              <a:gd name="T28" fmla="*/ 395 w 441"/>
              <a:gd name="T29" fmla="*/ 206 h 480"/>
              <a:gd name="T30" fmla="*/ 441 w 441"/>
              <a:gd name="T31" fmla="*/ 206 h 480"/>
              <a:gd name="T32" fmla="*/ 367 w 441"/>
              <a:gd name="T33" fmla="*/ 0 h 480"/>
              <a:gd name="T34" fmla="*/ 318 w 441"/>
              <a:gd name="T35" fmla="*/ 129 h 480"/>
              <a:gd name="T36" fmla="*/ 344 w 441"/>
              <a:gd name="T37" fmla="*/ 46 h 480"/>
              <a:gd name="T38" fmla="*/ 369 w 441"/>
              <a:gd name="T39" fmla="*/ 129 h 480"/>
              <a:gd name="T40" fmla="*/ 318 w 441"/>
              <a:gd name="T41" fmla="*/ 12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1" h="480">
                <a:moveTo>
                  <a:pt x="0" y="0"/>
                </a:moveTo>
                <a:lnTo>
                  <a:pt x="0" y="275"/>
                </a:lnTo>
                <a:lnTo>
                  <a:pt x="69" y="275"/>
                </a:lnTo>
                <a:lnTo>
                  <a:pt x="69" y="480"/>
                </a:lnTo>
                <a:lnTo>
                  <a:pt x="229" y="206"/>
                </a:lnTo>
                <a:lnTo>
                  <a:pt x="138" y="206"/>
                </a:lnTo>
                <a:lnTo>
                  <a:pt x="229" y="0"/>
                </a:lnTo>
                <a:lnTo>
                  <a:pt x="0" y="0"/>
                </a:lnTo>
                <a:close/>
                <a:moveTo>
                  <a:pt x="367" y="0"/>
                </a:moveTo>
                <a:lnTo>
                  <a:pt x="321" y="0"/>
                </a:lnTo>
                <a:lnTo>
                  <a:pt x="246" y="206"/>
                </a:lnTo>
                <a:lnTo>
                  <a:pt x="292" y="206"/>
                </a:lnTo>
                <a:lnTo>
                  <a:pt x="307" y="160"/>
                </a:lnTo>
                <a:lnTo>
                  <a:pt x="381" y="160"/>
                </a:lnTo>
                <a:lnTo>
                  <a:pt x="395" y="206"/>
                </a:lnTo>
                <a:lnTo>
                  <a:pt x="441" y="206"/>
                </a:lnTo>
                <a:lnTo>
                  <a:pt x="367" y="0"/>
                </a:lnTo>
                <a:close/>
                <a:moveTo>
                  <a:pt x="318" y="129"/>
                </a:moveTo>
                <a:lnTo>
                  <a:pt x="344" y="46"/>
                </a:lnTo>
                <a:lnTo>
                  <a:pt x="369" y="129"/>
                </a:lnTo>
                <a:lnTo>
                  <a:pt x="318" y="1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877"/>
          <p:cNvSpPr>
            <a:spLocks noEditPoints="1"/>
          </p:cNvSpPr>
          <p:nvPr/>
        </p:nvSpPr>
        <p:spPr bwMode="auto">
          <a:xfrm>
            <a:off x="8577263" y="5588000"/>
            <a:ext cx="757238" cy="757238"/>
          </a:xfrm>
          <a:custGeom>
            <a:avLst/>
            <a:gdLst>
              <a:gd name="T0" fmla="*/ 48 w 176"/>
              <a:gd name="T1" fmla="*/ 80 h 176"/>
              <a:gd name="T2" fmla="*/ 0 w 176"/>
              <a:gd name="T3" fmla="*/ 80 h 176"/>
              <a:gd name="T4" fmla="*/ 0 w 176"/>
              <a:gd name="T5" fmla="*/ 96 h 176"/>
              <a:gd name="T6" fmla="*/ 48 w 176"/>
              <a:gd name="T7" fmla="*/ 96 h 176"/>
              <a:gd name="T8" fmla="*/ 48 w 176"/>
              <a:gd name="T9" fmla="*/ 80 h 176"/>
              <a:gd name="T10" fmla="*/ 65 w 176"/>
              <a:gd name="T11" fmla="*/ 54 h 176"/>
              <a:gd name="T12" fmla="*/ 48 w 176"/>
              <a:gd name="T13" fmla="*/ 37 h 176"/>
              <a:gd name="T14" fmla="*/ 37 w 176"/>
              <a:gd name="T15" fmla="*/ 48 h 176"/>
              <a:gd name="T16" fmla="*/ 54 w 176"/>
              <a:gd name="T17" fmla="*/ 65 h 176"/>
              <a:gd name="T18" fmla="*/ 65 w 176"/>
              <a:gd name="T19" fmla="*/ 54 h 176"/>
              <a:gd name="T20" fmla="*/ 96 w 176"/>
              <a:gd name="T21" fmla="*/ 0 h 176"/>
              <a:gd name="T22" fmla="*/ 80 w 176"/>
              <a:gd name="T23" fmla="*/ 0 h 176"/>
              <a:gd name="T24" fmla="*/ 80 w 176"/>
              <a:gd name="T25" fmla="*/ 48 h 176"/>
              <a:gd name="T26" fmla="*/ 96 w 176"/>
              <a:gd name="T27" fmla="*/ 48 h 176"/>
              <a:gd name="T28" fmla="*/ 96 w 176"/>
              <a:gd name="T29" fmla="*/ 0 h 176"/>
              <a:gd name="T30" fmla="*/ 139 w 176"/>
              <a:gd name="T31" fmla="*/ 48 h 176"/>
              <a:gd name="T32" fmla="*/ 128 w 176"/>
              <a:gd name="T33" fmla="*/ 37 h 176"/>
              <a:gd name="T34" fmla="*/ 111 w 176"/>
              <a:gd name="T35" fmla="*/ 54 h 176"/>
              <a:gd name="T36" fmla="*/ 122 w 176"/>
              <a:gd name="T37" fmla="*/ 65 h 176"/>
              <a:gd name="T38" fmla="*/ 139 w 176"/>
              <a:gd name="T39" fmla="*/ 48 h 176"/>
              <a:gd name="T40" fmla="*/ 128 w 176"/>
              <a:gd name="T41" fmla="*/ 80 h 176"/>
              <a:gd name="T42" fmla="*/ 128 w 176"/>
              <a:gd name="T43" fmla="*/ 96 h 176"/>
              <a:gd name="T44" fmla="*/ 176 w 176"/>
              <a:gd name="T45" fmla="*/ 96 h 176"/>
              <a:gd name="T46" fmla="*/ 176 w 176"/>
              <a:gd name="T47" fmla="*/ 80 h 176"/>
              <a:gd name="T48" fmla="*/ 128 w 176"/>
              <a:gd name="T49" fmla="*/ 80 h 176"/>
              <a:gd name="T50" fmla="*/ 88 w 176"/>
              <a:gd name="T51" fmla="*/ 64 h 176"/>
              <a:gd name="T52" fmla="*/ 64 w 176"/>
              <a:gd name="T53" fmla="*/ 88 h 176"/>
              <a:gd name="T54" fmla="*/ 88 w 176"/>
              <a:gd name="T55" fmla="*/ 112 h 176"/>
              <a:gd name="T56" fmla="*/ 112 w 176"/>
              <a:gd name="T57" fmla="*/ 88 h 176"/>
              <a:gd name="T58" fmla="*/ 88 w 176"/>
              <a:gd name="T59" fmla="*/ 64 h 176"/>
              <a:gd name="T60" fmla="*/ 111 w 176"/>
              <a:gd name="T61" fmla="*/ 122 h 176"/>
              <a:gd name="T62" fmla="*/ 128 w 176"/>
              <a:gd name="T63" fmla="*/ 139 h 176"/>
              <a:gd name="T64" fmla="*/ 139 w 176"/>
              <a:gd name="T65" fmla="*/ 128 h 176"/>
              <a:gd name="T66" fmla="*/ 122 w 176"/>
              <a:gd name="T67" fmla="*/ 111 h 176"/>
              <a:gd name="T68" fmla="*/ 111 w 176"/>
              <a:gd name="T69" fmla="*/ 122 h 176"/>
              <a:gd name="T70" fmla="*/ 37 w 176"/>
              <a:gd name="T71" fmla="*/ 128 h 176"/>
              <a:gd name="T72" fmla="*/ 48 w 176"/>
              <a:gd name="T73" fmla="*/ 139 h 176"/>
              <a:gd name="T74" fmla="*/ 65 w 176"/>
              <a:gd name="T75" fmla="*/ 122 h 176"/>
              <a:gd name="T76" fmla="*/ 54 w 176"/>
              <a:gd name="T77" fmla="*/ 111 h 176"/>
              <a:gd name="T78" fmla="*/ 37 w 176"/>
              <a:gd name="T79" fmla="*/ 128 h 176"/>
              <a:gd name="T80" fmla="*/ 80 w 176"/>
              <a:gd name="T81" fmla="*/ 176 h 176"/>
              <a:gd name="T82" fmla="*/ 96 w 176"/>
              <a:gd name="T83" fmla="*/ 176 h 176"/>
              <a:gd name="T84" fmla="*/ 96 w 176"/>
              <a:gd name="T85" fmla="*/ 128 h 176"/>
              <a:gd name="T86" fmla="*/ 80 w 176"/>
              <a:gd name="T87" fmla="*/ 128 h 176"/>
              <a:gd name="T88" fmla="*/ 80 w 176"/>
              <a:gd name="T8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48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80"/>
                </a:lnTo>
                <a:close/>
                <a:moveTo>
                  <a:pt x="65" y="54"/>
                </a:moveTo>
                <a:cubicBezTo>
                  <a:pt x="48" y="37"/>
                  <a:pt x="48" y="37"/>
                  <a:pt x="48" y="37"/>
                </a:cubicBezTo>
                <a:cubicBezTo>
                  <a:pt x="37" y="48"/>
                  <a:pt x="37" y="48"/>
                  <a:pt x="37" y="48"/>
                </a:cubicBezTo>
                <a:cubicBezTo>
                  <a:pt x="54" y="65"/>
                  <a:pt x="54" y="65"/>
                  <a:pt x="54" y="65"/>
                </a:cubicBezTo>
                <a:lnTo>
                  <a:pt x="65" y="54"/>
                </a:lnTo>
                <a:close/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lnTo>
                  <a:pt x="96" y="0"/>
                </a:lnTo>
                <a:close/>
                <a:moveTo>
                  <a:pt x="139" y="48"/>
                </a:moveTo>
                <a:cubicBezTo>
                  <a:pt x="128" y="37"/>
                  <a:pt x="128" y="37"/>
                  <a:pt x="128" y="37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22" y="65"/>
                  <a:pt x="122" y="65"/>
                  <a:pt x="122" y="65"/>
                </a:cubicBezTo>
                <a:lnTo>
                  <a:pt x="139" y="48"/>
                </a:lnTo>
                <a:close/>
                <a:moveTo>
                  <a:pt x="128" y="80"/>
                </a:moveTo>
                <a:cubicBezTo>
                  <a:pt x="128" y="96"/>
                  <a:pt x="128" y="96"/>
                  <a:pt x="128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28" y="80"/>
                </a:lnTo>
                <a:close/>
                <a:moveTo>
                  <a:pt x="88" y="64"/>
                </a:moveTo>
                <a:cubicBezTo>
                  <a:pt x="75" y="64"/>
                  <a:pt x="64" y="75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75"/>
                  <a:pt x="101" y="64"/>
                  <a:pt x="88" y="64"/>
                </a:cubicBezTo>
                <a:close/>
                <a:moveTo>
                  <a:pt x="111" y="122"/>
                </a:moveTo>
                <a:cubicBezTo>
                  <a:pt x="128" y="139"/>
                  <a:pt x="128" y="139"/>
                  <a:pt x="128" y="139"/>
                </a:cubicBezTo>
                <a:cubicBezTo>
                  <a:pt x="139" y="128"/>
                  <a:pt x="139" y="128"/>
                  <a:pt x="139" y="128"/>
                </a:cubicBezTo>
                <a:cubicBezTo>
                  <a:pt x="122" y="111"/>
                  <a:pt x="122" y="111"/>
                  <a:pt x="122" y="111"/>
                </a:cubicBezTo>
                <a:lnTo>
                  <a:pt x="111" y="122"/>
                </a:lnTo>
                <a:close/>
                <a:moveTo>
                  <a:pt x="37" y="128"/>
                </a:moveTo>
                <a:cubicBezTo>
                  <a:pt x="48" y="139"/>
                  <a:pt x="48" y="139"/>
                  <a:pt x="48" y="139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54" y="111"/>
                  <a:pt x="54" y="111"/>
                  <a:pt x="54" y="111"/>
                </a:cubicBezTo>
                <a:lnTo>
                  <a:pt x="37" y="128"/>
                </a:lnTo>
                <a:close/>
                <a:moveTo>
                  <a:pt x="80" y="176"/>
                </a:moveTo>
                <a:cubicBezTo>
                  <a:pt x="96" y="176"/>
                  <a:pt x="96" y="176"/>
                  <a:pt x="96" y="17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lnTo>
                  <a:pt x="80" y="1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880"/>
          <p:cNvSpPr>
            <a:spLocks noEditPoints="1"/>
          </p:cNvSpPr>
          <p:nvPr/>
        </p:nvSpPr>
        <p:spPr bwMode="auto">
          <a:xfrm>
            <a:off x="6267451" y="5592763"/>
            <a:ext cx="663575" cy="762000"/>
          </a:xfrm>
          <a:custGeom>
            <a:avLst/>
            <a:gdLst>
              <a:gd name="T0" fmla="*/ 132 w 156"/>
              <a:gd name="T1" fmla="*/ 93 h 180"/>
              <a:gd name="T2" fmla="*/ 125 w 156"/>
              <a:gd name="T3" fmla="*/ 90 h 180"/>
              <a:gd name="T4" fmla="*/ 132 w 156"/>
              <a:gd name="T5" fmla="*/ 87 h 180"/>
              <a:gd name="T6" fmla="*/ 156 w 156"/>
              <a:gd name="T7" fmla="*/ 45 h 180"/>
              <a:gd name="T8" fmla="*/ 108 w 156"/>
              <a:gd name="T9" fmla="*/ 45 h 180"/>
              <a:gd name="T10" fmla="*/ 101 w 156"/>
              <a:gd name="T11" fmla="*/ 50 h 180"/>
              <a:gd name="T12" fmla="*/ 102 w 156"/>
              <a:gd name="T13" fmla="*/ 42 h 180"/>
              <a:gd name="T14" fmla="*/ 78 w 156"/>
              <a:gd name="T15" fmla="*/ 0 h 180"/>
              <a:gd name="T16" fmla="*/ 54 w 156"/>
              <a:gd name="T17" fmla="*/ 42 h 180"/>
              <a:gd name="T18" fmla="*/ 55 w 156"/>
              <a:gd name="T19" fmla="*/ 50 h 180"/>
              <a:gd name="T20" fmla="*/ 48 w 156"/>
              <a:gd name="T21" fmla="*/ 45 h 180"/>
              <a:gd name="T22" fmla="*/ 0 w 156"/>
              <a:gd name="T23" fmla="*/ 45 h 180"/>
              <a:gd name="T24" fmla="*/ 24 w 156"/>
              <a:gd name="T25" fmla="*/ 87 h 180"/>
              <a:gd name="T26" fmla="*/ 31 w 156"/>
              <a:gd name="T27" fmla="*/ 90 h 180"/>
              <a:gd name="T28" fmla="*/ 24 w 156"/>
              <a:gd name="T29" fmla="*/ 93 h 180"/>
              <a:gd name="T30" fmla="*/ 0 w 156"/>
              <a:gd name="T31" fmla="*/ 135 h 180"/>
              <a:gd name="T32" fmla="*/ 48 w 156"/>
              <a:gd name="T33" fmla="*/ 135 h 180"/>
              <a:gd name="T34" fmla="*/ 55 w 156"/>
              <a:gd name="T35" fmla="*/ 130 h 180"/>
              <a:gd name="T36" fmla="*/ 54 w 156"/>
              <a:gd name="T37" fmla="*/ 138 h 180"/>
              <a:gd name="T38" fmla="*/ 78 w 156"/>
              <a:gd name="T39" fmla="*/ 180 h 180"/>
              <a:gd name="T40" fmla="*/ 102 w 156"/>
              <a:gd name="T41" fmla="*/ 138 h 180"/>
              <a:gd name="T42" fmla="*/ 101 w 156"/>
              <a:gd name="T43" fmla="*/ 130 h 180"/>
              <a:gd name="T44" fmla="*/ 108 w 156"/>
              <a:gd name="T45" fmla="*/ 135 h 180"/>
              <a:gd name="T46" fmla="*/ 156 w 156"/>
              <a:gd name="T47" fmla="*/ 135 h 180"/>
              <a:gd name="T48" fmla="*/ 132 w 156"/>
              <a:gd name="T49" fmla="*/ 93 h 180"/>
              <a:gd name="T50" fmla="*/ 78 w 156"/>
              <a:gd name="T51" fmla="*/ 122 h 180"/>
              <a:gd name="T52" fmla="*/ 46 w 156"/>
              <a:gd name="T53" fmla="*/ 90 h 180"/>
              <a:gd name="T54" fmla="*/ 78 w 156"/>
              <a:gd name="T55" fmla="*/ 58 h 180"/>
              <a:gd name="T56" fmla="*/ 110 w 156"/>
              <a:gd name="T57" fmla="*/ 90 h 180"/>
              <a:gd name="T58" fmla="*/ 78 w 156"/>
              <a:gd name="T59" fmla="*/ 12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6" h="180">
                <a:moveTo>
                  <a:pt x="132" y="93"/>
                </a:moveTo>
                <a:cubicBezTo>
                  <a:pt x="129" y="92"/>
                  <a:pt x="127" y="91"/>
                  <a:pt x="125" y="90"/>
                </a:cubicBezTo>
                <a:cubicBezTo>
                  <a:pt x="127" y="89"/>
                  <a:pt x="129" y="88"/>
                  <a:pt x="132" y="87"/>
                </a:cubicBezTo>
                <a:cubicBezTo>
                  <a:pt x="147" y="78"/>
                  <a:pt x="155" y="62"/>
                  <a:pt x="156" y="45"/>
                </a:cubicBezTo>
                <a:cubicBezTo>
                  <a:pt x="141" y="37"/>
                  <a:pt x="123" y="36"/>
                  <a:pt x="108" y="45"/>
                </a:cubicBezTo>
                <a:cubicBezTo>
                  <a:pt x="105" y="47"/>
                  <a:pt x="103" y="48"/>
                  <a:pt x="101" y="50"/>
                </a:cubicBezTo>
                <a:cubicBezTo>
                  <a:pt x="102" y="47"/>
                  <a:pt x="102" y="45"/>
                  <a:pt x="102" y="42"/>
                </a:cubicBezTo>
                <a:cubicBezTo>
                  <a:pt x="102" y="24"/>
                  <a:pt x="92" y="9"/>
                  <a:pt x="78" y="0"/>
                </a:cubicBezTo>
                <a:cubicBezTo>
                  <a:pt x="64" y="9"/>
                  <a:pt x="54" y="24"/>
                  <a:pt x="54" y="42"/>
                </a:cubicBezTo>
                <a:cubicBezTo>
                  <a:pt x="54" y="45"/>
                  <a:pt x="54" y="47"/>
                  <a:pt x="55" y="50"/>
                </a:cubicBezTo>
                <a:cubicBezTo>
                  <a:pt x="53" y="48"/>
                  <a:pt x="51" y="47"/>
                  <a:pt x="48" y="45"/>
                </a:cubicBezTo>
                <a:cubicBezTo>
                  <a:pt x="33" y="36"/>
                  <a:pt x="15" y="37"/>
                  <a:pt x="0" y="45"/>
                </a:cubicBezTo>
                <a:cubicBezTo>
                  <a:pt x="0" y="62"/>
                  <a:pt x="9" y="78"/>
                  <a:pt x="24" y="87"/>
                </a:cubicBezTo>
                <a:cubicBezTo>
                  <a:pt x="27" y="88"/>
                  <a:pt x="29" y="89"/>
                  <a:pt x="31" y="90"/>
                </a:cubicBezTo>
                <a:cubicBezTo>
                  <a:pt x="29" y="91"/>
                  <a:pt x="27" y="92"/>
                  <a:pt x="24" y="93"/>
                </a:cubicBezTo>
                <a:cubicBezTo>
                  <a:pt x="9" y="102"/>
                  <a:pt x="0" y="118"/>
                  <a:pt x="0" y="135"/>
                </a:cubicBezTo>
                <a:cubicBezTo>
                  <a:pt x="15" y="143"/>
                  <a:pt x="33" y="144"/>
                  <a:pt x="48" y="135"/>
                </a:cubicBezTo>
                <a:cubicBezTo>
                  <a:pt x="51" y="133"/>
                  <a:pt x="53" y="132"/>
                  <a:pt x="55" y="130"/>
                </a:cubicBezTo>
                <a:cubicBezTo>
                  <a:pt x="54" y="133"/>
                  <a:pt x="54" y="135"/>
                  <a:pt x="54" y="138"/>
                </a:cubicBezTo>
                <a:cubicBezTo>
                  <a:pt x="54" y="156"/>
                  <a:pt x="64" y="171"/>
                  <a:pt x="78" y="180"/>
                </a:cubicBezTo>
                <a:cubicBezTo>
                  <a:pt x="92" y="171"/>
                  <a:pt x="102" y="156"/>
                  <a:pt x="102" y="138"/>
                </a:cubicBezTo>
                <a:cubicBezTo>
                  <a:pt x="102" y="135"/>
                  <a:pt x="102" y="133"/>
                  <a:pt x="101" y="130"/>
                </a:cubicBezTo>
                <a:cubicBezTo>
                  <a:pt x="103" y="132"/>
                  <a:pt x="105" y="133"/>
                  <a:pt x="108" y="135"/>
                </a:cubicBezTo>
                <a:cubicBezTo>
                  <a:pt x="123" y="144"/>
                  <a:pt x="141" y="143"/>
                  <a:pt x="156" y="135"/>
                </a:cubicBezTo>
                <a:cubicBezTo>
                  <a:pt x="156" y="118"/>
                  <a:pt x="147" y="102"/>
                  <a:pt x="132" y="93"/>
                </a:cubicBezTo>
                <a:close/>
                <a:moveTo>
                  <a:pt x="78" y="122"/>
                </a:moveTo>
                <a:cubicBezTo>
                  <a:pt x="60" y="122"/>
                  <a:pt x="46" y="108"/>
                  <a:pt x="46" y="90"/>
                </a:cubicBezTo>
                <a:cubicBezTo>
                  <a:pt x="46" y="72"/>
                  <a:pt x="60" y="58"/>
                  <a:pt x="78" y="58"/>
                </a:cubicBezTo>
                <a:cubicBezTo>
                  <a:pt x="96" y="58"/>
                  <a:pt x="110" y="72"/>
                  <a:pt x="110" y="90"/>
                </a:cubicBezTo>
                <a:cubicBezTo>
                  <a:pt x="110" y="108"/>
                  <a:pt x="96" y="122"/>
                  <a:pt x="78" y="12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883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72 w 160"/>
              <a:gd name="T1" fmla="*/ 17 h 160"/>
              <a:gd name="T2" fmla="*/ 72 w 160"/>
              <a:gd name="T3" fmla="*/ 0 h 160"/>
              <a:gd name="T4" fmla="*/ 29 w 160"/>
              <a:gd name="T5" fmla="*/ 18 h 160"/>
              <a:gd name="T6" fmla="*/ 41 w 160"/>
              <a:gd name="T7" fmla="*/ 29 h 160"/>
              <a:gd name="T8" fmla="*/ 72 w 160"/>
              <a:gd name="T9" fmla="*/ 17 h 160"/>
              <a:gd name="T10" fmla="*/ 131 w 160"/>
              <a:gd name="T11" fmla="*/ 18 h 160"/>
              <a:gd name="T12" fmla="*/ 88 w 160"/>
              <a:gd name="T13" fmla="*/ 0 h 160"/>
              <a:gd name="T14" fmla="*/ 88 w 160"/>
              <a:gd name="T15" fmla="*/ 17 h 160"/>
              <a:gd name="T16" fmla="*/ 119 w 160"/>
              <a:gd name="T17" fmla="*/ 30 h 160"/>
              <a:gd name="T18" fmla="*/ 131 w 160"/>
              <a:gd name="T19" fmla="*/ 18 h 160"/>
              <a:gd name="T20" fmla="*/ 143 w 160"/>
              <a:gd name="T21" fmla="*/ 72 h 160"/>
              <a:gd name="T22" fmla="*/ 160 w 160"/>
              <a:gd name="T23" fmla="*/ 72 h 160"/>
              <a:gd name="T24" fmla="*/ 142 w 160"/>
              <a:gd name="T25" fmla="*/ 29 h 160"/>
              <a:gd name="T26" fmla="*/ 131 w 160"/>
              <a:gd name="T27" fmla="*/ 41 h 160"/>
              <a:gd name="T28" fmla="*/ 143 w 160"/>
              <a:gd name="T29" fmla="*/ 72 h 160"/>
              <a:gd name="T30" fmla="*/ 30 w 160"/>
              <a:gd name="T31" fmla="*/ 41 h 160"/>
              <a:gd name="T32" fmla="*/ 18 w 160"/>
              <a:gd name="T33" fmla="*/ 29 h 160"/>
              <a:gd name="T34" fmla="*/ 0 w 160"/>
              <a:gd name="T35" fmla="*/ 72 h 160"/>
              <a:gd name="T36" fmla="*/ 17 w 160"/>
              <a:gd name="T37" fmla="*/ 72 h 160"/>
              <a:gd name="T38" fmla="*/ 30 w 160"/>
              <a:gd name="T39" fmla="*/ 41 h 160"/>
              <a:gd name="T40" fmla="*/ 17 w 160"/>
              <a:gd name="T41" fmla="*/ 88 h 160"/>
              <a:gd name="T42" fmla="*/ 0 w 160"/>
              <a:gd name="T43" fmla="*/ 88 h 160"/>
              <a:gd name="T44" fmla="*/ 18 w 160"/>
              <a:gd name="T45" fmla="*/ 131 h 160"/>
              <a:gd name="T46" fmla="*/ 29 w 160"/>
              <a:gd name="T47" fmla="*/ 119 h 160"/>
              <a:gd name="T48" fmla="*/ 17 w 160"/>
              <a:gd name="T49" fmla="*/ 88 h 160"/>
              <a:gd name="T50" fmla="*/ 104 w 160"/>
              <a:gd name="T51" fmla="*/ 80 h 160"/>
              <a:gd name="T52" fmla="*/ 80 w 160"/>
              <a:gd name="T53" fmla="*/ 56 h 160"/>
              <a:gd name="T54" fmla="*/ 56 w 160"/>
              <a:gd name="T55" fmla="*/ 80 h 160"/>
              <a:gd name="T56" fmla="*/ 80 w 160"/>
              <a:gd name="T57" fmla="*/ 104 h 160"/>
              <a:gd name="T58" fmla="*/ 104 w 160"/>
              <a:gd name="T59" fmla="*/ 80 h 160"/>
              <a:gd name="T60" fmla="*/ 130 w 160"/>
              <a:gd name="T61" fmla="*/ 119 h 160"/>
              <a:gd name="T62" fmla="*/ 142 w 160"/>
              <a:gd name="T63" fmla="*/ 131 h 160"/>
              <a:gd name="T64" fmla="*/ 160 w 160"/>
              <a:gd name="T65" fmla="*/ 88 h 160"/>
              <a:gd name="T66" fmla="*/ 143 w 160"/>
              <a:gd name="T67" fmla="*/ 88 h 160"/>
              <a:gd name="T68" fmla="*/ 130 w 160"/>
              <a:gd name="T69" fmla="*/ 119 h 160"/>
              <a:gd name="T70" fmla="*/ 88 w 160"/>
              <a:gd name="T71" fmla="*/ 143 h 160"/>
              <a:gd name="T72" fmla="*/ 88 w 160"/>
              <a:gd name="T73" fmla="*/ 160 h 160"/>
              <a:gd name="T74" fmla="*/ 131 w 160"/>
              <a:gd name="T75" fmla="*/ 142 h 160"/>
              <a:gd name="T76" fmla="*/ 119 w 160"/>
              <a:gd name="T77" fmla="*/ 131 h 160"/>
              <a:gd name="T78" fmla="*/ 88 w 160"/>
              <a:gd name="T79" fmla="*/ 143 h 160"/>
              <a:gd name="T80" fmla="*/ 29 w 160"/>
              <a:gd name="T81" fmla="*/ 142 h 160"/>
              <a:gd name="T82" fmla="*/ 72 w 160"/>
              <a:gd name="T83" fmla="*/ 160 h 160"/>
              <a:gd name="T84" fmla="*/ 72 w 160"/>
              <a:gd name="T85" fmla="*/ 143 h 160"/>
              <a:gd name="T86" fmla="*/ 41 w 160"/>
              <a:gd name="T87" fmla="*/ 130 h 160"/>
              <a:gd name="T88" fmla="*/ 29 w 160"/>
              <a:gd name="T8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72" y="17"/>
                </a:moveTo>
                <a:cubicBezTo>
                  <a:pt x="72" y="0"/>
                  <a:pt x="72" y="0"/>
                  <a:pt x="72" y="0"/>
                </a:cubicBezTo>
                <a:cubicBezTo>
                  <a:pt x="56" y="2"/>
                  <a:pt x="41" y="8"/>
                  <a:pt x="29" y="18"/>
                </a:cubicBezTo>
                <a:cubicBezTo>
                  <a:pt x="41" y="29"/>
                  <a:pt x="41" y="29"/>
                  <a:pt x="41" y="29"/>
                </a:cubicBezTo>
                <a:cubicBezTo>
                  <a:pt x="50" y="23"/>
                  <a:pt x="60" y="18"/>
                  <a:pt x="72" y="17"/>
                </a:cubicBezTo>
                <a:close/>
                <a:moveTo>
                  <a:pt x="131" y="18"/>
                </a:moveTo>
                <a:cubicBezTo>
                  <a:pt x="119" y="8"/>
                  <a:pt x="104" y="2"/>
                  <a:pt x="88" y="0"/>
                </a:cubicBezTo>
                <a:cubicBezTo>
                  <a:pt x="88" y="17"/>
                  <a:pt x="88" y="17"/>
                  <a:pt x="88" y="17"/>
                </a:cubicBezTo>
                <a:cubicBezTo>
                  <a:pt x="100" y="18"/>
                  <a:pt x="110" y="23"/>
                  <a:pt x="119" y="30"/>
                </a:cubicBezTo>
                <a:lnTo>
                  <a:pt x="131" y="18"/>
                </a:lnTo>
                <a:close/>
                <a:moveTo>
                  <a:pt x="143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8" y="56"/>
                  <a:pt x="152" y="41"/>
                  <a:pt x="142" y="29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7" y="50"/>
                  <a:pt x="142" y="60"/>
                  <a:pt x="143" y="72"/>
                </a:cubicBezTo>
                <a:close/>
                <a:moveTo>
                  <a:pt x="30" y="41"/>
                </a:moveTo>
                <a:cubicBezTo>
                  <a:pt x="18" y="29"/>
                  <a:pt x="18" y="29"/>
                  <a:pt x="18" y="29"/>
                </a:cubicBezTo>
                <a:cubicBezTo>
                  <a:pt x="8" y="41"/>
                  <a:pt x="2" y="56"/>
                  <a:pt x="0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60"/>
                  <a:pt x="23" y="50"/>
                  <a:pt x="30" y="41"/>
                </a:cubicBezTo>
                <a:close/>
                <a:moveTo>
                  <a:pt x="17" y="88"/>
                </a:moveTo>
                <a:cubicBezTo>
                  <a:pt x="0" y="88"/>
                  <a:pt x="0" y="88"/>
                  <a:pt x="0" y="88"/>
                </a:cubicBezTo>
                <a:cubicBezTo>
                  <a:pt x="2" y="104"/>
                  <a:pt x="8" y="119"/>
                  <a:pt x="18" y="131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3" y="110"/>
                  <a:pt x="18" y="100"/>
                  <a:pt x="17" y="88"/>
                </a:cubicBezTo>
                <a:close/>
                <a:moveTo>
                  <a:pt x="104" y="80"/>
                </a:moveTo>
                <a:cubicBezTo>
                  <a:pt x="104" y="67"/>
                  <a:pt x="93" y="56"/>
                  <a:pt x="80" y="56"/>
                </a:cubicBezTo>
                <a:cubicBezTo>
                  <a:pt x="67" y="56"/>
                  <a:pt x="56" y="67"/>
                  <a:pt x="56" y="80"/>
                </a:cubicBezTo>
                <a:cubicBezTo>
                  <a:pt x="56" y="93"/>
                  <a:pt x="67" y="104"/>
                  <a:pt x="80" y="104"/>
                </a:cubicBezTo>
                <a:cubicBezTo>
                  <a:pt x="93" y="104"/>
                  <a:pt x="104" y="93"/>
                  <a:pt x="104" y="80"/>
                </a:cubicBezTo>
                <a:close/>
                <a:moveTo>
                  <a:pt x="130" y="119"/>
                </a:moveTo>
                <a:cubicBezTo>
                  <a:pt x="142" y="131"/>
                  <a:pt x="142" y="131"/>
                  <a:pt x="142" y="131"/>
                </a:cubicBezTo>
                <a:cubicBezTo>
                  <a:pt x="152" y="119"/>
                  <a:pt x="158" y="104"/>
                  <a:pt x="160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2" y="100"/>
                  <a:pt x="137" y="110"/>
                  <a:pt x="130" y="119"/>
                </a:cubicBezTo>
                <a:close/>
                <a:moveTo>
                  <a:pt x="88" y="143"/>
                </a:moveTo>
                <a:cubicBezTo>
                  <a:pt x="88" y="160"/>
                  <a:pt x="88" y="160"/>
                  <a:pt x="88" y="160"/>
                </a:cubicBezTo>
                <a:cubicBezTo>
                  <a:pt x="104" y="158"/>
                  <a:pt x="119" y="152"/>
                  <a:pt x="131" y="142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0" y="137"/>
                  <a:pt x="100" y="142"/>
                  <a:pt x="88" y="143"/>
                </a:cubicBezTo>
                <a:close/>
                <a:moveTo>
                  <a:pt x="29" y="142"/>
                </a:moveTo>
                <a:cubicBezTo>
                  <a:pt x="41" y="152"/>
                  <a:pt x="56" y="158"/>
                  <a:pt x="72" y="160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60" y="142"/>
                  <a:pt x="50" y="137"/>
                  <a:pt x="41" y="130"/>
                </a:cubicBezTo>
                <a:lnTo>
                  <a:pt x="29" y="14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86"/>
          <p:cNvSpPr>
            <a:spLocks noEditPoints="1"/>
          </p:cNvSpPr>
          <p:nvPr/>
        </p:nvSpPr>
        <p:spPr bwMode="auto">
          <a:xfrm>
            <a:off x="1528763" y="5588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89"/>
          <p:cNvSpPr>
            <a:spLocks/>
          </p:cNvSpPr>
          <p:nvPr/>
        </p:nvSpPr>
        <p:spPr bwMode="auto">
          <a:xfrm>
            <a:off x="15625763" y="3732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892"/>
          <p:cNvSpPr>
            <a:spLocks noEditPoints="1"/>
          </p:cNvSpPr>
          <p:nvPr/>
        </p:nvSpPr>
        <p:spPr bwMode="auto">
          <a:xfrm>
            <a:off x="13309600" y="3560763"/>
            <a:ext cx="690563" cy="757238"/>
          </a:xfrm>
          <a:custGeom>
            <a:avLst/>
            <a:gdLst>
              <a:gd name="T0" fmla="*/ 144 w 160"/>
              <a:gd name="T1" fmla="*/ 32 h 176"/>
              <a:gd name="T2" fmla="*/ 112 w 160"/>
              <a:gd name="T3" fmla="*/ 32 h 176"/>
              <a:gd name="T4" fmla="*/ 80 w 160"/>
              <a:gd name="T5" fmla="*/ 0 h 176"/>
              <a:gd name="T6" fmla="*/ 48 w 160"/>
              <a:gd name="T7" fmla="*/ 32 h 176"/>
              <a:gd name="T8" fmla="*/ 16 w 160"/>
              <a:gd name="T9" fmla="*/ 32 h 176"/>
              <a:gd name="T10" fmla="*/ 0 w 160"/>
              <a:gd name="T11" fmla="*/ 48 h 176"/>
              <a:gd name="T12" fmla="*/ 0 w 160"/>
              <a:gd name="T13" fmla="*/ 160 h 176"/>
              <a:gd name="T14" fmla="*/ 16 w 160"/>
              <a:gd name="T15" fmla="*/ 176 h 176"/>
              <a:gd name="T16" fmla="*/ 144 w 160"/>
              <a:gd name="T17" fmla="*/ 176 h 176"/>
              <a:gd name="T18" fmla="*/ 160 w 160"/>
              <a:gd name="T19" fmla="*/ 160 h 176"/>
              <a:gd name="T20" fmla="*/ 160 w 160"/>
              <a:gd name="T21" fmla="*/ 48 h 176"/>
              <a:gd name="T22" fmla="*/ 144 w 160"/>
              <a:gd name="T23" fmla="*/ 32 h 176"/>
              <a:gd name="T24" fmla="*/ 144 w 160"/>
              <a:gd name="T25" fmla="*/ 160 h 176"/>
              <a:gd name="T26" fmla="*/ 16 w 160"/>
              <a:gd name="T27" fmla="*/ 160 h 176"/>
              <a:gd name="T28" fmla="*/ 16 w 160"/>
              <a:gd name="T29" fmla="*/ 48 h 176"/>
              <a:gd name="T30" fmla="*/ 52 w 160"/>
              <a:gd name="T31" fmla="*/ 48 h 176"/>
              <a:gd name="T32" fmla="*/ 80 w 160"/>
              <a:gd name="T33" fmla="*/ 20 h 176"/>
              <a:gd name="T34" fmla="*/ 108 w 160"/>
              <a:gd name="T35" fmla="*/ 48 h 176"/>
              <a:gd name="T36" fmla="*/ 144 w 160"/>
              <a:gd name="T37" fmla="*/ 48 h 176"/>
              <a:gd name="T38" fmla="*/ 144 w 160"/>
              <a:gd name="T39" fmla="*/ 160 h 176"/>
              <a:gd name="T40" fmla="*/ 128 w 160"/>
              <a:gd name="T41" fmla="*/ 64 h 176"/>
              <a:gd name="T42" fmla="*/ 32 w 160"/>
              <a:gd name="T43" fmla="*/ 64 h 176"/>
              <a:gd name="T44" fmla="*/ 32 w 160"/>
              <a:gd name="T45" fmla="*/ 144 h 176"/>
              <a:gd name="T46" fmla="*/ 128 w 160"/>
              <a:gd name="T4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76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80" y="0"/>
                  <a:pt x="80" y="0"/>
                  <a:pt x="80" y="0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44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48"/>
                  <a:pt x="16" y="48"/>
                  <a:pt x="16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80" y="20"/>
                  <a:pt x="80" y="20"/>
                  <a:pt x="80" y="2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160"/>
                </a:lnTo>
                <a:close/>
                <a:moveTo>
                  <a:pt x="12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895"/>
          <p:cNvSpPr>
            <a:spLocks noEditPoints="1"/>
          </p:cNvSpPr>
          <p:nvPr/>
        </p:nvSpPr>
        <p:spPr bwMode="auto">
          <a:xfrm>
            <a:off x="10918825" y="3679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52 w 192"/>
              <a:gd name="T17" fmla="*/ 112 h 128"/>
              <a:gd name="T18" fmla="*/ 48 w 192"/>
              <a:gd name="T19" fmla="*/ 112 h 128"/>
              <a:gd name="T20" fmla="*/ 16 w 192"/>
              <a:gd name="T21" fmla="*/ 80 h 128"/>
              <a:gd name="T22" fmla="*/ 48 w 192"/>
              <a:gd name="T23" fmla="*/ 48 h 128"/>
              <a:gd name="T24" fmla="*/ 80 w 192"/>
              <a:gd name="T25" fmla="*/ 80 h 128"/>
              <a:gd name="T26" fmla="*/ 96 w 192"/>
              <a:gd name="T27" fmla="*/ 80 h 128"/>
              <a:gd name="T28" fmla="*/ 61 w 192"/>
              <a:gd name="T29" fmla="*/ 34 h 128"/>
              <a:gd name="T30" fmla="*/ 96 w 192"/>
              <a:gd name="T31" fmla="*/ 16 h 128"/>
              <a:gd name="T32" fmla="*/ 140 w 192"/>
              <a:gd name="T33" fmla="*/ 60 h 128"/>
              <a:gd name="T34" fmla="*/ 140 w 192"/>
              <a:gd name="T35" fmla="*/ 64 h 128"/>
              <a:gd name="T36" fmla="*/ 152 w 192"/>
              <a:gd name="T37" fmla="*/ 64 h 128"/>
              <a:gd name="T38" fmla="*/ 176 w 192"/>
              <a:gd name="T39" fmla="*/ 88 h 128"/>
              <a:gd name="T40" fmla="*/ 152 w 192"/>
              <a:gd name="T4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5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cubicBezTo>
                  <a:pt x="66" y="48"/>
                  <a:pt x="80" y="62"/>
                  <a:pt x="80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58"/>
                  <a:pt x="81" y="39"/>
                  <a:pt x="61" y="34"/>
                </a:cubicBezTo>
                <a:cubicBezTo>
                  <a:pt x="69" y="23"/>
                  <a:pt x="82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101"/>
                  <a:pt x="165" y="112"/>
                  <a:pt x="152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898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6 w 144"/>
              <a:gd name="T1" fmla="*/ 96 h 144"/>
              <a:gd name="T2" fmla="*/ 0 w 144"/>
              <a:gd name="T3" fmla="*/ 96 h 144"/>
              <a:gd name="T4" fmla="*/ 0 w 144"/>
              <a:gd name="T5" fmla="*/ 128 h 144"/>
              <a:gd name="T6" fmla="*/ 16 w 144"/>
              <a:gd name="T7" fmla="*/ 144 h 144"/>
              <a:gd name="T8" fmla="*/ 48 w 144"/>
              <a:gd name="T9" fmla="*/ 144 h 144"/>
              <a:gd name="T10" fmla="*/ 48 w 144"/>
              <a:gd name="T11" fmla="*/ 128 h 144"/>
              <a:gd name="T12" fmla="*/ 16 w 144"/>
              <a:gd name="T13" fmla="*/ 128 h 144"/>
              <a:gd name="T14" fmla="*/ 16 w 144"/>
              <a:gd name="T15" fmla="*/ 96 h 144"/>
              <a:gd name="T16" fmla="*/ 16 w 144"/>
              <a:gd name="T17" fmla="*/ 16 h 144"/>
              <a:gd name="T18" fmla="*/ 48 w 144"/>
              <a:gd name="T19" fmla="*/ 16 h 144"/>
              <a:gd name="T20" fmla="*/ 4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0 h 144"/>
              <a:gd name="T34" fmla="*/ 96 w 144"/>
              <a:gd name="T35" fmla="*/ 0 h 144"/>
              <a:gd name="T36" fmla="*/ 96 w 144"/>
              <a:gd name="T37" fmla="*/ 16 h 144"/>
              <a:gd name="T38" fmla="*/ 128 w 144"/>
              <a:gd name="T39" fmla="*/ 16 h 144"/>
              <a:gd name="T40" fmla="*/ 128 w 144"/>
              <a:gd name="T41" fmla="*/ 48 h 144"/>
              <a:gd name="T42" fmla="*/ 144 w 144"/>
              <a:gd name="T43" fmla="*/ 48 h 144"/>
              <a:gd name="T44" fmla="*/ 144 w 144"/>
              <a:gd name="T45" fmla="*/ 16 h 144"/>
              <a:gd name="T46" fmla="*/ 128 w 144"/>
              <a:gd name="T47" fmla="*/ 0 h 144"/>
              <a:gd name="T48" fmla="*/ 128 w 144"/>
              <a:gd name="T49" fmla="*/ 128 h 144"/>
              <a:gd name="T50" fmla="*/ 96 w 144"/>
              <a:gd name="T51" fmla="*/ 128 h 144"/>
              <a:gd name="T52" fmla="*/ 96 w 144"/>
              <a:gd name="T53" fmla="*/ 144 h 144"/>
              <a:gd name="T54" fmla="*/ 128 w 144"/>
              <a:gd name="T55" fmla="*/ 144 h 144"/>
              <a:gd name="T56" fmla="*/ 144 w 144"/>
              <a:gd name="T57" fmla="*/ 128 h 144"/>
              <a:gd name="T58" fmla="*/ 144 w 144"/>
              <a:gd name="T59" fmla="*/ 96 h 144"/>
              <a:gd name="T60" fmla="*/ 128 w 144"/>
              <a:gd name="T61" fmla="*/ 96 h 144"/>
              <a:gd name="T62" fmla="*/ 128 w 144"/>
              <a:gd name="T63" fmla="*/ 128 h 144"/>
              <a:gd name="T64" fmla="*/ 72 w 144"/>
              <a:gd name="T65" fmla="*/ 48 h 144"/>
              <a:gd name="T66" fmla="*/ 48 w 144"/>
              <a:gd name="T67" fmla="*/ 72 h 144"/>
              <a:gd name="T68" fmla="*/ 72 w 144"/>
              <a:gd name="T69" fmla="*/ 96 h 144"/>
              <a:gd name="T70" fmla="*/ 96 w 144"/>
              <a:gd name="T71" fmla="*/ 72 h 144"/>
              <a:gd name="T72" fmla="*/ 72 w 144"/>
              <a:gd name="T7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01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128 h 144"/>
              <a:gd name="T20" fmla="*/ 72 w 144"/>
              <a:gd name="T21" fmla="*/ 64 h 144"/>
              <a:gd name="T22" fmla="*/ 72 w 144"/>
              <a:gd name="T23" fmla="*/ 128 h 144"/>
              <a:gd name="T24" fmla="*/ 16 w 144"/>
              <a:gd name="T25" fmla="*/ 128 h 144"/>
              <a:gd name="T26" fmla="*/ 72 w 144"/>
              <a:gd name="T27" fmla="*/ 64 h 144"/>
              <a:gd name="T28" fmla="*/ 72 w 144"/>
              <a:gd name="T29" fmla="*/ 16 h 144"/>
              <a:gd name="T30" fmla="*/ 128 w 144"/>
              <a:gd name="T31" fmla="*/ 16 h 144"/>
              <a:gd name="T32" fmla="*/ 128 w 144"/>
              <a:gd name="T33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16"/>
                  <a:pt x="72" y="16"/>
                  <a:pt x="7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904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04 w 176"/>
              <a:gd name="T17" fmla="*/ 88 h 176"/>
              <a:gd name="T18" fmla="*/ 104 w 176"/>
              <a:gd name="T19" fmla="*/ 56 h 176"/>
              <a:gd name="T20" fmla="*/ 88 w 176"/>
              <a:gd name="T21" fmla="*/ 40 h 176"/>
              <a:gd name="T22" fmla="*/ 80 w 176"/>
              <a:gd name="T23" fmla="*/ 40 h 176"/>
              <a:gd name="T24" fmla="*/ 64 w 176"/>
              <a:gd name="T25" fmla="*/ 56 h 176"/>
              <a:gd name="T26" fmla="*/ 64 w 176"/>
              <a:gd name="T27" fmla="*/ 64 h 176"/>
              <a:gd name="T28" fmla="*/ 80 w 176"/>
              <a:gd name="T29" fmla="*/ 80 h 176"/>
              <a:gd name="T30" fmla="*/ 88 w 176"/>
              <a:gd name="T31" fmla="*/ 80 h 176"/>
              <a:gd name="T32" fmla="*/ 88 w 176"/>
              <a:gd name="T33" fmla="*/ 88 h 176"/>
              <a:gd name="T34" fmla="*/ 64 w 176"/>
              <a:gd name="T35" fmla="*/ 88 h 176"/>
              <a:gd name="T36" fmla="*/ 64 w 176"/>
              <a:gd name="T37" fmla="*/ 104 h 176"/>
              <a:gd name="T38" fmla="*/ 88 w 176"/>
              <a:gd name="T39" fmla="*/ 104 h 176"/>
              <a:gd name="T40" fmla="*/ 104 w 176"/>
              <a:gd name="T41" fmla="*/ 88 h 176"/>
              <a:gd name="T42" fmla="*/ 80 w 176"/>
              <a:gd name="T43" fmla="*/ 64 h 176"/>
              <a:gd name="T44" fmla="*/ 80 w 176"/>
              <a:gd name="T45" fmla="*/ 56 h 176"/>
              <a:gd name="T46" fmla="*/ 88 w 176"/>
              <a:gd name="T47" fmla="*/ 56 h 176"/>
              <a:gd name="T48" fmla="*/ 88 w 176"/>
              <a:gd name="T49" fmla="*/ 64 h 176"/>
              <a:gd name="T50" fmla="*/ 80 w 176"/>
              <a:gd name="T51" fmla="*/ 64 h 176"/>
              <a:gd name="T52" fmla="*/ 160 w 176"/>
              <a:gd name="T53" fmla="*/ 0 h 176"/>
              <a:gd name="T54" fmla="*/ 48 w 176"/>
              <a:gd name="T55" fmla="*/ 0 h 176"/>
              <a:gd name="T56" fmla="*/ 32 w 176"/>
              <a:gd name="T57" fmla="*/ 16 h 176"/>
              <a:gd name="T58" fmla="*/ 32 w 176"/>
              <a:gd name="T59" fmla="*/ 128 h 176"/>
              <a:gd name="T60" fmla="*/ 48 w 176"/>
              <a:gd name="T61" fmla="*/ 144 h 176"/>
              <a:gd name="T62" fmla="*/ 160 w 176"/>
              <a:gd name="T63" fmla="*/ 144 h 176"/>
              <a:gd name="T64" fmla="*/ 176 w 176"/>
              <a:gd name="T65" fmla="*/ 128 h 176"/>
              <a:gd name="T66" fmla="*/ 176 w 176"/>
              <a:gd name="T67" fmla="*/ 16 h 176"/>
              <a:gd name="T68" fmla="*/ 160 w 176"/>
              <a:gd name="T69" fmla="*/ 0 h 176"/>
              <a:gd name="T70" fmla="*/ 160 w 176"/>
              <a:gd name="T71" fmla="*/ 64 h 176"/>
              <a:gd name="T72" fmla="*/ 144 w 176"/>
              <a:gd name="T73" fmla="*/ 64 h 176"/>
              <a:gd name="T74" fmla="*/ 144 w 176"/>
              <a:gd name="T75" fmla="*/ 48 h 176"/>
              <a:gd name="T76" fmla="*/ 128 w 176"/>
              <a:gd name="T77" fmla="*/ 48 h 176"/>
              <a:gd name="T78" fmla="*/ 128 w 176"/>
              <a:gd name="T79" fmla="*/ 64 h 176"/>
              <a:gd name="T80" fmla="*/ 112 w 176"/>
              <a:gd name="T81" fmla="*/ 64 h 176"/>
              <a:gd name="T82" fmla="*/ 112 w 176"/>
              <a:gd name="T83" fmla="*/ 80 h 176"/>
              <a:gd name="T84" fmla="*/ 128 w 176"/>
              <a:gd name="T85" fmla="*/ 80 h 176"/>
              <a:gd name="T86" fmla="*/ 128 w 176"/>
              <a:gd name="T87" fmla="*/ 96 h 176"/>
              <a:gd name="T88" fmla="*/ 144 w 176"/>
              <a:gd name="T89" fmla="*/ 96 h 176"/>
              <a:gd name="T90" fmla="*/ 144 w 176"/>
              <a:gd name="T91" fmla="*/ 80 h 176"/>
              <a:gd name="T92" fmla="*/ 160 w 176"/>
              <a:gd name="T93" fmla="*/ 80 h 176"/>
              <a:gd name="T94" fmla="*/ 160 w 176"/>
              <a:gd name="T95" fmla="*/ 128 h 176"/>
              <a:gd name="T96" fmla="*/ 48 w 176"/>
              <a:gd name="T97" fmla="*/ 128 h 176"/>
              <a:gd name="T98" fmla="*/ 48 w 176"/>
              <a:gd name="T99" fmla="*/ 16 h 176"/>
              <a:gd name="T100" fmla="*/ 160 w 176"/>
              <a:gd name="T101" fmla="*/ 16 h 176"/>
              <a:gd name="T102" fmla="*/ 160 w 176"/>
              <a:gd name="T10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04" y="88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7"/>
                  <a:pt x="97" y="40"/>
                  <a:pt x="8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64" y="47"/>
                  <a:pt x="64" y="56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73"/>
                  <a:pt x="71" y="80"/>
                  <a:pt x="8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8"/>
                  <a:pt x="88" y="88"/>
                  <a:pt x="88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97" y="104"/>
                  <a:pt x="104" y="97"/>
                  <a:pt x="104" y="88"/>
                </a:cubicBezTo>
                <a:close/>
                <a:moveTo>
                  <a:pt x="80" y="64"/>
                </a:moveTo>
                <a:cubicBezTo>
                  <a:pt x="80" y="56"/>
                  <a:pt x="80" y="56"/>
                  <a:pt x="80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64"/>
                  <a:pt x="88" y="64"/>
                  <a:pt x="88" y="64"/>
                </a:cubicBezTo>
                <a:lnTo>
                  <a:pt x="80" y="64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907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112 w 176"/>
              <a:gd name="T45" fmla="*/ 32 h 176"/>
              <a:gd name="T46" fmla="*/ 96 w 176"/>
              <a:gd name="T47" fmla="*/ 32 h 176"/>
              <a:gd name="T48" fmla="*/ 80 w 176"/>
              <a:gd name="T49" fmla="*/ 48 h 176"/>
              <a:gd name="T50" fmla="*/ 80 w 176"/>
              <a:gd name="T51" fmla="*/ 64 h 176"/>
              <a:gd name="T52" fmla="*/ 96 w 176"/>
              <a:gd name="T53" fmla="*/ 80 h 176"/>
              <a:gd name="T54" fmla="*/ 112 w 176"/>
              <a:gd name="T55" fmla="*/ 80 h 176"/>
              <a:gd name="T56" fmla="*/ 112 w 176"/>
              <a:gd name="T57" fmla="*/ 96 h 176"/>
              <a:gd name="T58" fmla="*/ 80 w 176"/>
              <a:gd name="T59" fmla="*/ 96 h 176"/>
              <a:gd name="T60" fmla="*/ 80 w 176"/>
              <a:gd name="T61" fmla="*/ 112 h 176"/>
              <a:gd name="T62" fmla="*/ 112 w 176"/>
              <a:gd name="T63" fmla="*/ 112 h 176"/>
              <a:gd name="T64" fmla="*/ 128 w 176"/>
              <a:gd name="T65" fmla="*/ 96 h 176"/>
              <a:gd name="T66" fmla="*/ 128 w 176"/>
              <a:gd name="T67" fmla="*/ 48 h 176"/>
              <a:gd name="T68" fmla="*/ 112 w 176"/>
              <a:gd name="T69" fmla="*/ 32 h 176"/>
              <a:gd name="T70" fmla="*/ 112 w 176"/>
              <a:gd name="T71" fmla="*/ 64 h 176"/>
              <a:gd name="T72" fmla="*/ 96 w 176"/>
              <a:gd name="T73" fmla="*/ 64 h 176"/>
              <a:gd name="T74" fmla="*/ 96 w 176"/>
              <a:gd name="T75" fmla="*/ 48 h 176"/>
              <a:gd name="T76" fmla="*/ 112 w 176"/>
              <a:gd name="T77" fmla="*/ 48 h 176"/>
              <a:gd name="T78" fmla="*/ 112 w 176"/>
              <a:gd name="T7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12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87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910"/>
          <p:cNvSpPr>
            <a:spLocks noEditPoints="1"/>
          </p:cNvSpPr>
          <p:nvPr/>
        </p:nvSpPr>
        <p:spPr bwMode="auto">
          <a:xfrm>
            <a:off x="15625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12 w 176"/>
              <a:gd name="T47" fmla="*/ 112 h 176"/>
              <a:gd name="T48" fmla="*/ 128 w 176"/>
              <a:gd name="T49" fmla="*/ 96 h 176"/>
              <a:gd name="T50" fmla="*/ 128 w 176"/>
              <a:gd name="T51" fmla="*/ 84 h 176"/>
              <a:gd name="T52" fmla="*/ 116 w 176"/>
              <a:gd name="T53" fmla="*/ 72 h 176"/>
              <a:gd name="T54" fmla="*/ 128 w 176"/>
              <a:gd name="T55" fmla="*/ 60 h 176"/>
              <a:gd name="T56" fmla="*/ 128 w 176"/>
              <a:gd name="T57" fmla="*/ 48 h 176"/>
              <a:gd name="T58" fmla="*/ 112 w 176"/>
              <a:gd name="T59" fmla="*/ 32 h 176"/>
              <a:gd name="T60" fmla="*/ 96 w 176"/>
              <a:gd name="T61" fmla="*/ 32 h 176"/>
              <a:gd name="T62" fmla="*/ 80 w 176"/>
              <a:gd name="T63" fmla="*/ 48 h 176"/>
              <a:gd name="T64" fmla="*/ 80 w 176"/>
              <a:gd name="T65" fmla="*/ 60 h 176"/>
              <a:gd name="T66" fmla="*/ 92 w 176"/>
              <a:gd name="T67" fmla="*/ 72 h 176"/>
              <a:gd name="T68" fmla="*/ 80 w 176"/>
              <a:gd name="T69" fmla="*/ 84 h 176"/>
              <a:gd name="T70" fmla="*/ 80 w 176"/>
              <a:gd name="T71" fmla="*/ 96 h 176"/>
              <a:gd name="T72" fmla="*/ 96 w 176"/>
              <a:gd name="T73" fmla="*/ 112 h 176"/>
              <a:gd name="T74" fmla="*/ 96 w 176"/>
              <a:gd name="T75" fmla="*/ 48 h 176"/>
              <a:gd name="T76" fmla="*/ 112 w 176"/>
              <a:gd name="T77" fmla="*/ 48 h 176"/>
              <a:gd name="T78" fmla="*/ 112 w 176"/>
              <a:gd name="T79" fmla="*/ 64 h 176"/>
              <a:gd name="T80" fmla="*/ 96 w 176"/>
              <a:gd name="T81" fmla="*/ 64 h 176"/>
              <a:gd name="T82" fmla="*/ 96 w 176"/>
              <a:gd name="T83" fmla="*/ 48 h 176"/>
              <a:gd name="T84" fmla="*/ 96 w 176"/>
              <a:gd name="T85" fmla="*/ 80 h 176"/>
              <a:gd name="T86" fmla="*/ 112 w 176"/>
              <a:gd name="T87" fmla="*/ 80 h 176"/>
              <a:gd name="T88" fmla="*/ 112 w 176"/>
              <a:gd name="T89" fmla="*/ 96 h 176"/>
              <a:gd name="T90" fmla="*/ 96 w 176"/>
              <a:gd name="T91" fmla="*/ 96 h 176"/>
              <a:gd name="T92" fmla="*/ 96 w 176"/>
              <a:gd name="T93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77"/>
                  <a:pt x="123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7"/>
                  <a:pt x="85" y="72"/>
                  <a:pt x="92" y="72"/>
                </a:cubicBezTo>
                <a:cubicBezTo>
                  <a:pt x="85" y="72"/>
                  <a:pt x="80" y="77"/>
                  <a:pt x="80" y="84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05"/>
                  <a:pt x="87" y="112"/>
                  <a:pt x="96" y="112"/>
                </a:cubicBezTo>
                <a:close/>
                <a:moveTo>
                  <a:pt x="96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913"/>
          <p:cNvSpPr>
            <a:spLocks noEditPoints="1"/>
          </p:cNvSpPr>
          <p:nvPr/>
        </p:nvSpPr>
        <p:spPr bwMode="auto">
          <a:xfrm>
            <a:off x="132762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28 w 176"/>
              <a:gd name="T47" fmla="*/ 48 h 176"/>
              <a:gd name="T48" fmla="*/ 128 w 176"/>
              <a:gd name="T49" fmla="*/ 32 h 176"/>
              <a:gd name="T50" fmla="*/ 80 w 176"/>
              <a:gd name="T51" fmla="*/ 32 h 176"/>
              <a:gd name="T52" fmla="*/ 80 w 176"/>
              <a:gd name="T53" fmla="*/ 48 h 176"/>
              <a:gd name="T54" fmla="*/ 112 w 176"/>
              <a:gd name="T55" fmla="*/ 48 h 176"/>
              <a:gd name="T56" fmla="*/ 80 w 176"/>
              <a:gd name="T57" fmla="*/ 112 h 176"/>
              <a:gd name="T58" fmla="*/ 96 w 176"/>
              <a:gd name="T5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80" y="112"/>
                  <a:pt x="80" y="112"/>
                  <a:pt x="80" y="112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916"/>
          <p:cNvSpPr>
            <a:spLocks noEditPoints="1"/>
          </p:cNvSpPr>
          <p:nvPr/>
        </p:nvSpPr>
        <p:spPr bwMode="auto">
          <a:xfrm>
            <a:off x="10926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60 w 176"/>
              <a:gd name="T17" fmla="*/ 0 h 176"/>
              <a:gd name="T18" fmla="*/ 48 w 176"/>
              <a:gd name="T19" fmla="*/ 0 h 176"/>
              <a:gd name="T20" fmla="*/ 32 w 176"/>
              <a:gd name="T21" fmla="*/ 16 h 176"/>
              <a:gd name="T22" fmla="*/ 32 w 176"/>
              <a:gd name="T23" fmla="*/ 128 h 176"/>
              <a:gd name="T24" fmla="*/ 48 w 176"/>
              <a:gd name="T25" fmla="*/ 144 h 176"/>
              <a:gd name="T26" fmla="*/ 160 w 176"/>
              <a:gd name="T27" fmla="*/ 144 h 176"/>
              <a:gd name="T28" fmla="*/ 176 w 176"/>
              <a:gd name="T29" fmla="*/ 128 h 176"/>
              <a:gd name="T30" fmla="*/ 176 w 176"/>
              <a:gd name="T31" fmla="*/ 16 h 176"/>
              <a:gd name="T32" fmla="*/ 160 w 176"/>
              <a:gd name="T33" fmla="*/ 0 h 176"/>
              <a:gd name="T34" fmla="*/ 160 w 176"/>
              <a:gd name="T35" fmla="*/ 128 h 176"/>
              <a:gd name="T36" fmla="*/ 48 w 176"/>
              <a:gd name="T37" fmla="*/ 128 h 176"/>
              <a:gd name="T38" fmla="*/ 48 w 176"/>
              <a:gd name="T39" fmla="*/ 16 h 176"/>
              <a:gd name="T40" fmla="*/ 160 w 176"/>
              <a:gd name="T41" fmla="*/ 16 h 176"/>
              <a:gd name="T42" fmla="*/ 160 w 176"/>
              <a:gd name="T43" fmla="*/ 128 h 176"/>
              <a:gd name="T44" fmla="*/ 96 w 176"/>
              <a:gd name="T45" fmla="*/ 112 h 176"/>
              <a:gd name="T46" fmla="*/ 112 w 176"/>
              <a:gd name="T47" fmla="*/ 112 h 176"/>
              <a:gd name="T48" fmla="*/ 128 w 176"/>
              <a:gd name="T49" fmla="*/ 96 h 176"/>
              <a:gd name="T50" fmla="*/ 128 w 176"/>
              <a:gd name="T51" fmla="*/ 80 h 176"/>
              <a:gd name="T52" fmla="*/ 112 w 176"/>
              <a:gd name="T53" fmla="*/ 64 h 176"/>
              <a:gd name="T54" fmla="*/ 96 w 176"/>
              <a:gd name="T55" fmla="*/ 64 h 176"/>
              <a:gd name="T56" fmla="*/ 96 w 176"/>
              <a:gd name="T57" fmla="*/ 48 h 176"/>
              <a:gd name="T58" fmla="*/ 128 w 176"/>
              <a:gd name="T59" fmla="*/ 48 h 176"/>
              <a:gd name="T60" fmla="*/ 128 w 176"/>
              <a:gd name="T61" fmla="*/ 32 h 176"/>
              <a:gd name="T62" fmla="*/ 96 w 176"/>
              <a:gd name="T63" fmla="*/ 32 h 176"/>
              <a:gd name="T64" fmla="*/ 80 w 176"/>
              <a:gd name="T65" fmla="*/ 48 h 176"/>
              <a:gd name="T66" fmla="*/ 80 w 176"/>
              <a:gd name="T67" fmla="*/ 96 h 176"/>
              <a:gd name="T68" fmla="*/ 96 w 176"/>
              <a:gd name="T69" fmla="*/ 112 h 176"/>
              <a:gd name="T70" fmla="*/ 96 w 176"/>
              <a:gd name="T71" fmla="*/ 80 h 176"/>
              <a:gd name="T72" fmla="*/ 112 w 176"/>
              <a:gd name="T73" fmla="*/ 80 h 176"/>
              <a:gd name="T74" fmla="*/ 112 w 176"/>
              <a:gd name="T75" fmla="*/ 96 h 176"/>
              <a:gd name="T76" fmla="*/ 96 w 176"/>
              <a:gd name="T77" fmla="*/ 96 h 176"/>
              <a:gd name="T78" fmla="*/ 96 w 176"/>
              <a:gd name="T79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7" y="32"/>
                  <a:pt x="80" y="39"/>
                  <a:pt x="80" y="48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05"/>
                  <a:pt x="87" y="112"/>
                  <a:pt x="96" y="112"/>
                </a:cubicBez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919"/>
          <p:cNvSpPr>
            <a:spLocks noEditPoints="1"/>
          </p:cNvSpPr>
          <p:nvPr/>
        </p:nvSpPr>
        <p:spPr bwMode="auto">
          <a:xfrm>
            <a:off x="8577263" y="1524000"/>
            <a:ext cx="757238" cy="757238"/>
          </a:xfrm>
          <a:custGeom>
            <a:avLst/>
            <a:gdLst>
              <a:gd name="T0" fmla="*/ 160 w 176"/>
              <a:gd name="T1" fmla="*/ 0 h 176"/>
              <a:gd name="T2" fmla="*/ 48 w 176"/>
              <a:gd name="T3" fmla="*/ 0 h 176"/>
              <a:gd name="T4" fmla="*/ 32 w 176"/>
              <a:gd name="T5" fmla="*/ 16 h 176"/>
              <a:gd name="T6" fmla="*/ 32 w 176"/>
              <a:gd name="T7" fmla="*/ 128 h 176"/>
              <a:gd name="T8" fmla="*/ 48 w 176"/>
              <a:gd name="T9" fmla="*/ 144 h 176"/>
              <a:gd name="T10" fmla="*/ 160 w 176"/>
              <a:gd name="T11" fmla="*/ 144 h 176"/>
              <a:gd name="T12" fmla="*/ 176 w 176"/>
              <a:gd name="T13" fmla="*/ 128 h 176"/>
              <a:gd name="T14" fmla="*/ 176 w 176"/>
              <a:gd name="T15" fmla="*/ 16 h 176"/>
              <a:gd name="T16" fmla="*/ 160 w 176"/>
              <a:gd name="T17" fmla="*/ 0 h 176"/>
              <a:gd name="T18" fmla="*/ 160 w 176"/>
              <a:gd name="T19" fmla="*/ 128 h 176"/>
              <a:gd name="T20" fmla="*/ 48 w 176"/>
              <a:gd name="T21" fmla="*/ 128 h 176"/>
              <a:gd name="T22" fmla="*/ 48 w 176"/>
              <a:gd name="T23" fmla="*/ 16 h 176"/>
              <a:gd name="T24" fmla="*/ 160 w 176"/>
              <a:gd name="T25" fmla="*/ 16 h 176"/>
              <a:gd name="T26" fmla="*/ 160 w 176"/>
              <a:gd name="T27" fmla="*/ 128 h 176"/>
              <a:gd name="T28" fmla="*/ 16 w 176"/>
              <a:gd name="T29" fmla="*/ 32 h 176"/>
              <a:gd name="T30" fmla="*/ 0 w 176"/>
              <a:gd name="T31" fmla="*/ 32 h 176"/>
              <a:gd name="T32" fmla="*/ 0 w 176"/>
              <a:gd name="T33" fmla="*/ 160 h 176"/>
              <a:gd name="T34" fmla="*/ 16 w 176"/>
              <a:gd name="T35" fmla="*/ 176 h 176"/>
              <a:gd name="T36" fmla="*/ 144 w 176"/>
              <a:gd name="T37" fmla="*/ 176 h 176"/>
              <a:gd name="T38" fmla="*/ 144 w 176"/>
              <a:gd name="T39" fmla="*/ 160 h 176"/>
              <a:gd name="T40" fmla="*/ 16 w 176"/>
              <a:gd name="T41" fmla="*/ 160 h 176"/>
              <a:gd name="T42" fmla="*/ 16 w 176"/>
              <a:gd name="T43" fmla="*/ 32 h 176"/>
              <a:gd name="T44" fmla="*/ 128 w 176"/>
              <a:gd name="T45" fmla="*/ 96 h 176"/>
              <a:gd name="T46" fmla="*/ 128 w 176"/>
              <a:gd name="T47" fmla="*/ 80 h 176"/>
              <a:gd name="T48" fmla="*/ 112 w 176"/>
              <a:gd name="T49" fmla="*/ 64 h 176"/>
              <a:gd name="T50" fmla="*/ 96 w 176"/>
              <a:gd name="T51" fmla="*/ 64 h 176"/>
              <a:gd name="T52" fmla="*/ 96 w 176"/>
              <a:gd name="T53" fmla="*/ 48 h 176"/>
              <a:gd name="T54" fmla="*/ 128 w 176"/>
              <a:gd name="T55" fmla="*/ 48 h 176"/>
              <a:gd name="T56" fmla="*/ 128 w 176"/>
              <a:gd name="T57" fmla="*/ 32 h 176"/>
              <a:gd name="T58" fmla="*/ 80 w 176"/>
              <a:gd name="T59" fmla="*/ 32 h 176"/>
              <a:gd name="T60" fmla="*/ 80 w 176"/>
              <a:gd name="T61" fmla="*/ 80 h 176"/>
              <a:gd name="T62" fmla="*/ 112 w 176"/>
              <a:gd name="T63" fmla="*/ 80 h 176"/>
              <a:gd name="T64" fmla="*/ 112 w 176"/>
              <a:gd name="T65" fmla="*/ 96 h 176"/>
              <a:gd name="T66" fmla="*/ 80 w 176"/>
              <a:gd name="T67" fmla="*/ 96 h 176"/>
              <a:gd name="T68" fmla="*/ 80 w 176"/>
              <a:gd name="T69" fmla="*/ 112 h 176"/>
              <a:gd name="T70" fmla="*/ 112 w 176"/>
              <a:gd name="T71" fmla="*/ 112 h 176"/>
              <a:gd name="T72" fmla="*/ 128 w 176"/>
              <a:gd name="T7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28" y="96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1"/>
                  <a:pt x="121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922"/>
          <p:cNvSpPr>
            <a:spLocks noEditPoints="1"/>
          </p:cNvSpPr>
          <p:nvPr/>
        </p:nvSpPr>
        <p:spPr bwMode="auto">
          <a:xfrm>
            <a:off x="6227763" y="1524000"/>
            <a:ext cx="757238" cy="75723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32 h 176"/>
              <a:gd name="T4" fmla="*/ 0 w 176"/>
              <a:gd name="T5" fmla="*/ 160 h 176"/>
              <a:gd name="T6" fmla="*/ 16 w 176"/>
              <a:gd name="T7" fmla="*/ 176 h 176"/>
              <a:gd name="T8" fmla="*/ 144 w 176"/>
              <a:gd name="T9" fmla="*/ 176 h 176"/>
              <a:gd name="T10" fmla="*/ 144 w 176"/>
              <a:gd name="T11" fmla="*/ 160 h 176"/>
              <a:gd name="T12" fmla="*/ 16 w 176"/>
              <a:gd name="T13" fmla="*/ 160 h 176"/>
              <a:gd name="T14" fmla="*/ 16 w 176"/>
              <a:gd name="T15" fmla="*/ 32 h 176"/>
              <a:gd name="T16" fmla="*/ 112 w 176"/>
              <a:gd name="T17" fmla="*/ 112 h 176"/>
              <a:gd name="T18" fmla="*/ 128 w 176"/>
              <a:gd name="T19" fmla="*/ 112 h 176"/>
              <a:gd name="T20" fmla="*/ 128 w 176"/>
              <a:gd name="T21" fmla="*/ 32 h 176"/>
              <a:gd name="T22" fmla="*/ 112 w 176"/>
              <a:gd name="T23" fmla="*/ 32 h 176"/>
              <a:gd name="T24" fmla="*/ 112 w 176"/>
              <a:gd name="T25" fmla="*/ 64 h 176"/>
              <a:gd name="T26" fmla="*/ 96 w 176"/>
              <a:gd name="T27" fmla="*/ 64 h 176"/>
              <a:gd name="T28" fmla="*/ 96 w 176"/>
              <a:gd name="T29" fmla="*/ 32 h 176"/>
              <a:gd name="T30" fmla="*/ 80 w 176"/>
              <a:gd name="T31" fmla="*/ 32 h 176"/>
              <a:gd name="T32" fmla="*/ 80 w 176"/>
              <a:gd name="T33" fmla="*/ 80 h 176"/>
              <a:gd name="T34" fmla="*/ 112 w 176"/>
              <a:gd name="T35" fmla="*/ 80 h 176"/>
              <a:gd name="T36" fmla="*/ 112 w 176"/>
              <a:gd name="T37" fmla="*/ 112 h 176"/>
              <a:gd name="T38" fmla="*/ 160 w 176"/>
              <a:gd name="T39" fmla="*/ 0 h 176"/>
              <a:gd name="T40" fmla="*/ 48 w 176"/>
              <a:gd name="T41" fmla="*/ 0 h 176"/>
              <a:gd name="T42" fmla="*/ 32 w 176"/>
              <a:gd name="T43" fmla="*/ 16 h 176"/>
              <a:gd name="T44" fmla="*/ 32 w 176"/>
              <a:gd name="T45" fmla="*/ 128 h 176"/>
              <a:gd name="T46" fmla="*/ 48 w 176"/>
              <a:gd name="T47" fmla="*/ 144 h 176"/>
              <a:gd name="T48" fmla="*/ 160 w 176"/>
              <a:gd name="T49" fmla="*/ 144 h 176"/>
              <a:gd name="T50" fmla="*/ 176 w 176"/>
              <a:gd name="T51" fmla="*/ 128 h 176"/>
              <a:gd name="T52" fmla="*/ 176 w 176"/>
              <a:gd name="T53" fmla="*/ 16 h 176"/>
              <a:gd name="T54" fmla="*/ 160 w 176"/>
              <a:gd name="T55" fmla="*/ 0 h 176"/>
              <a:gd name="T56" fmla="*/ 160 w 176"/>
              <a:gd name="T57" fmla="*/ 128 h 176"/>
              <a:gd name="T58" fmla="*/ 48 w 176"/>
              <a:gd name="T59" fmla="*/ 128 h 176"/>
              <a:gd name="T60" fmla="*/ 48 w 176"/>
              <a:gd name="T61" fmla="*/ 16 h 176"/>
              <a:gd name="T62" fmla="*/ 160 w 176"/>
              <a:gd name="T63" fmla="*/ 16 h 176"/>
              <a:gd name="T64" fmla="*/ 160 w 176"/>
              <a:gd name="T6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12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32"/>
                  <a:pt x="96" y="32"/>
                  <a:pt x="9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925"/>
          <p:cNvSpPr>
            <a:spLocks noEditPoints="1"/>
          </p:cNvSpPr>
          <p:nvPr/>
        </p:nvSpPr>
        <p:spPr bwMode="auto">
          <a:xfrm>
            <a:off x="3878263" y="1524000"/>
            <a:ext cx="757238" cy="757238"/>
          </a:xfrm>
          <a:custGeom>
            <a:avLst/>
            <a:gdLst>
              <a:gd name="T0" fmla="*/ 120 w 176"/>
              <a:gd name="T1" fmla="*/ 74 h 176"/>
              <a:gd name="T2" fmla="*/ 98 w 176"/>
              <a:gd name="T3" fmla="*/ 103 h 176"/>
              <a:gd name="T4" fmla="*/ 82 w 176"/>
              <a:gd name="T5" fmla="*/ 84 h 176"/>
              <a:gd name="T6" fmla="*/ 60 w 176"/>
              <a:gd name="T7" fmla="*/ 112 h 176"/>
              <a:gd name="T8" fmla="*/ 148 w 176"/>
              <a:gd name="T9" fmla="*/ 112 h 176"/>
              <a:gd name="T10" fmla="*/ 120 w 176"/>
              <a:gd name="T11" fmla="*/ 74 h 176"/>
              <a:gd name="T12" fmla="*/ 16 w 176"/>
              <a:gd name="T13" fmla="*/ 32 h 176"/>
              <a:gd name="T14" fmla="*/ 0 w 176"/>
              <a:gd name="T15" fmla="*/ 32 h 176"/>
              <a:gd name="T16" fmla="*/ 0 w 176"/>
              <a:gd name="T17" fmla="*/ 160 h 176"/>
              <a:gd name="T18" fmla="*/ 16 w 176"/>
              <a:gd name="T19" fmla="*/ 176 h 176"/>
              <a:gd name="T20" fmla="*/ 144 w 176"/>
              <a:gd name="T21" fmla="*/ 176 h 176"/>
              <a:gd name="T22" fmla="*/ 144 w 176"/>
              <a:gd name="T23" fmla="*/ 160 h 176"/>
              <a:gd name="T24" fmla="*/ 16 w 176"/>
              <a:gd name="T25" fmla="*/ 160 h 176"/>
              <a:gd name="T26" fmla="*/ 16 w 176"/>
              <a:gd name="T27" fmla="*/ 32 h 176"/>
              <a:gd name="T28" fmla="*/ 160 w 176"/>
              <a:gd name="T29" fmla="*/ 0 h 176"/>
              <a:gd name="T30" fmla="*/ 48 w 176"/>
              <a:gd name="T31" fmla="*/ 0 h 176"/>
              <a:gd name="T32" fmla="*/ 32 w 176"/>
              <a:gd name="T33" fmla="*/ 16 h 176"/>
              <a:gd name="T34" fmla="*/ 32 w 176"/>
              <a:gd name="T35" fmla="*/ 128 h 176"/>
              <a:gd name="T36" fmla="*/ 48 w 176"/>
              <a:gd name="T37" fmla="*/ 144 h 176"/>
              <a:gd name="T38" fmla="*/ 160 w 176"/>
              <a:gd name="T39" fmla="*/ 144 h 176"/>
              <a:gd name="T40" fmla="*/ 176 w 176"/>
              <a:gd name="T41" fmla="*/ 128 h 176"/>
              <a:gd name="T42" fmla="*/ 176 w 176"/>
              <a:gd name="T43" fmla="*/ 16 h 176"/>
              <a:gd name="T44" fmla="*/ 160 w 176"/>
              <a:gd name="T45" fmla="*/ 0 h 176"/>
              <a:gd name="T46" fmla="*/ 160 w 176"/>
              <a:gd name="T47" fmla="*/ 128 h 176"/>
              <a:gd name="T48" fmla="*/ 48 w 176"/>
              <a:gd name="T49" fmla="*/ 128 h 176"/>
              <a:gd name="T50" fmla="*/ 48 w 176"/>
              <a:gd name="T51" fmla="*/ 16 h 176"/>
              <a:gd name="T52" fmla="*/ 160 w 176"/>
              <a:gd name="T53" fmla="*/ 16 h 176"/>
              <a:gd name="T54" fmla="*/ 160 w 176"/>
              <a:gd name="T5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76">
                <a:moveTo>
                  <a:pt x="120" y="74"/>
                </a:moveTo>
                <a:cubicBezTo>
                  <a:pt x="98" y="103"/>
                  <a:pt x="98" y="103"/>
                  <a:pt x="98" y="103"/>
                </a:cubicBezTo>
                <a:cubicBezTo>
                  <a:pt x="82" y="84"/>
                  <a:pt x="82" y="84"/>
                  <a:pt x="82" y="84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148" y="112"/>
                  <a:pt x="148" y="112"/>
                  <a:pt x="148" y="112"/>
                </a:cubicBezTo>
                <a:lnTo>
                  <a:pt x="120" y="74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928"/>
          <p:cNvSpPr>
            <a:spLocks noEditPoints="1"/>
          </p:cNvSpPr>
          <p:nvPr/>
        </p:nvSpPr>
        <p:spPr bwMode="auto">
          <a:xfrm>
            <a:off x="1528763" y="1524000"/>
            <a:ext cx="757238" cy="757238"/>
          </a:xfrm>
          <a:custGeom>
            <a:avLst/>
            <a:gdLst>
              <a:gd name="T0" fmla="*/ 160 w 176"/>
              <a:gd name="T1" fmla="*/ 0 h 176"/>
              <a:gd name="T2" fmla="*/ 48 w 176"/>
              <a:gd name="T3" fmla="*/ 0 h 176"/>
              <a:gd name="T4" fmla="*/ 32 w 176"/>
              <a:gd name="T5" fmla="*/ 16 h 176"/>
              <a:gd name="T6" fmla="*/ 32 w 176"/>
              <a:gd name="T7" fmla="*/ 128 h 176"/>
              <a:gd name="T8" fmla="*/ 48 w 176"/>
              <a:gd name="T9" fmla="*/ 144 h 176"/>
              <a:gd name="T10" fmla="*/ 160 w 176"/>
              <a:gd name="T11" fmla="*/ 144 h 176"/>
              <a:gd name="T12" fmla="*/ 176 w 176"/>
              <a:gd name="T13" fmla="*/ 128 h 176"/>
              <a:gd name="T14" fmla="*/ 176 w 176"/>
              <a:gd name="T15" fmla="*/ 16 h 176"/>
              <a:gd name="T16" fmla="*/ 160 w 176"/>
              <a:gd name="T17" fmla="*/ 0 h 176"/>
              <a:gd name="T18" fmla="*/ 160 w 176"/>
              <a:gd name="T19" fmla="*/ 128 h 176"/>
              <a:gd name="T20" fmla="*/ 48 w 176"/>
              <a:gd name="T21" fmla="*/ 128 h 176"/>
              <a:gd name="T22" fmla="*/ 48 w 176"/>
              <a:gd name="T23" fmla="*/ 16 h 176"/>
              <a:gd name="T24" fmla="*/ 160 w 176"/>
              <a:gd name="T25" fmla="*/ 16 h 176"/>
              <a:gd name="T26" fmla="*/ 160 w 176"/>
              <a:gd name="T27" fmla="*/ 128 h 176"/>
              <a:gd name="T28" fmla="*/ 16 w 176"/>
              <a:gd name="T29" fmla="*/ 32 h 176"/>
              <a:gd name="T30" fmla="*/ 0 w 176"/>
              <a:gd name="T31" fmla="*/ 32 h 176"/>
              <a:gd name="T32" fmla="*/ 0 w 176"/>
              <a:gd name="T33" fmla="*/ 160 h 176"/>
              <a:gd name="T34" fmla="*/ 16 w 176"/>
              <a:gd name="T35" fmla="*/ 176 h 176"/>
              <a:gd name="T36" fmla="*/ 144 w 176"/>
              <a:gd name="T37" fmla="*/ 176 h 176"/>
              <a:gd name="T38" fmla="*/ 144 w 176"/>
              <a:gd name="T39" fmla="*/ 160 h 176"/>
              <a:gd name="T40" fmla="*/ 16 w 176"/>
              <a:gd name="T41" fmla="*/ 160 h 176"/>
              <a:gd name="T42" fmla="*/ 16 w 176"/>
              <a:gd name="T43" fmla="*/ 32 h 176"/>
              <a:gd name="T44" fmla="*/ 128 w 176"/>
              <a:gd name="T45" fmla="*/ 96 h 176"/>
              <a:gd name="T46" fmla="*/ 128 w 176"/>
              <a:gd name="T47" fmla="*/ 84 h 176"/>
              <a:gd name="T48" fmla="*/ 116 w 176"/>
              <a:gd name="T49" fmla="*/ 72 h 176"/>
              <a:gd name="T50" fmla="*/ 128 w 176"/>
              <a:gd name="T51" fmla="*/ 60 h 176"/>
              <a:gd name="T52" fmla="*/ 128 w 176"/>
              <a:gd name="T53" fmla="*/ 48 h 176"/>
              <a:gd name="T54" fmla="*/ 112 w 176"/>
              <a:gd name="T55" fmla="*/ 32 h 176"/>
              <a:gd name="T56" fmla="*/ 80 w 176"/>
              <a:gd name="T57" fmla="*/ 32 h 176"/>
              <a:gd name="T58" fmla="*/ 80 w 176"/>
              <a:gd name="T59" fmla="*/ 48 h 176"/>
              <a:gd name="T60" fmla="*/ 112 w 176"/>
              <a:gd name="T61" fmla="*/ 48 h 176"/>
              <a:gd name="T62" fmla="*/ 112 w 176"/>
              <a:gd name="T63" fmla="*/ 64 h 176"/>
              <a:gd name="T64" fmla="*/ 96 w 176"/>
              <a:gd name="T65" fmla="*/ 64 h 176"/>
              <a:gd name="T66" fmla="*/ 96 w 176"/>
              <a:gd name="T67" fmla="*/ 80 h 176"/>
              <a:gd name="T68" fmla="*/ 112 w 176"/>
              <a:gd name="T69" fmla="*/ 80 h 176"/>
              <a:gd name="T70" fmla="*/ 112 w 176"/>
              <a:gd name="T71" fmla="*/ 96 h 176"/>
              <a:gd name="T72" fmla="*/ 80 w 176"/>
              <a:gd name="T73" fmla="*/ 96 h 176"/>
              <a:gd name="T74" fmla="*/ 80 w 176"/>
              <a:gd name="T75" fmla="*/ 112 h 176"/>
              <a:gd name="T76" fmla="*/ 112 w 176"/>
              <a:gd name="T77" fmla="*/ 112 h 176"/>
              <a:gd name="T78" fmla="*/ 128 w 176"/>
              <a:gd name="T79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137"/>
                  <a:pt x="39" y="144"/>
                  <a:pt x="48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6"/>
                  <a:pt x="48" y="16"/>
                  <a:pt x="4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  <a:moveTo>
                  <a:pt x="128" y="96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77"/>
                  <a:pt x="123" y="72"/>
                  <a:pt x="116" y="72"/>
                </a:cubicBezTo>
                <a:cubicBezTo>
                  <a:pt x="123" y="72"/>
                  <a:pt x="128" y="67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9"/>
                  <a:pt x="121" y="32"/>
                  <a:pt x="11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18664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strong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hdr weak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healing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image aspect ratio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iso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leak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leak remove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lens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linked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looks two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loupe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monochrome photos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 creation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 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music 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nature people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navigate before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navigate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palette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761"/>
          <p:cNvSpPr>
            <a:spLocks noEditPoints="1"/>
          </p:cNvSpPr>
          <p:nvPr/>
        </p:nvSpPr>
        <p:spPr bwMode="auto">
          <a:xfrm>
            <a:off x="15616238" y="7624763"/>
            <a:ext cx="762000" cy="762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84 w 144"/>
              <a:gd name="T7" fmla="*/ 132 h 144"/>
              <a:gd name="T8" fmla="*/ 81 w 144"/>
              <a:gd name="T9" fmla="*/ 124 h 144"/>
              <a:gd name="T10" fmla="*/ 78 w 144"/>
              <a:gd name="T11" fmla="*/ 116 h 144"/>
              <a:gd name="T12" fmla="*/ 90 w 144"/>
              <a:gd name="T13" fmla="*/ 104 h 144"/>
              <a:gd name="T14" fmla="*/ 104 w 144"/>
              <a:gd name="T15" fmla="*/ 104 h 144"/>
              <a:gd name="T16" fmla="*/ 144 w 144"/>
              <a:gd name="T17" fmla="*/ 64 h 144"/>
              <a:gd name="T18" fmla="*/ 72 w 144"/>
              <a:gd name="T19" fmla="*/ 0 h 144"/>
              <a:gd name="T20" fmla="*/ 28 w 144"/>
              <a:gd name="T21" fmla="*/ 72 h 144"/>
              <a:gd name="T22" fmla="*/ 16 w 144"/>
              <a:gd name="T23" fmla="*/ 60 h 144"/>
              <a:gd name="T24" fmla="*/ 28 w 144"/>
              <a:gd name="T25" fmla="*/ 48 h 144"/>
              <a:gd name="T26" fmla="*/ 40 w 144"/>
              <a:gd name="T27" fmla="*/ 60 h 144"/>
              <a:gd name="T28" fmla="*/ 28 w 144"/>
              <a:gd name="T29" fmla="*/ 72 h 144"/>
              <a:gd name="T30" fmla="*/ 52 w 144"/>
              <a:gd name="T31" fmla="*/ 40 h 144"/>
              <a:gd name="T32" fmla="*/ 40 w 144"/>
              <a:gd name="T33" fmla="*/ 28 h 144"/>
              <a:gd name="T34" fmla="*/ 52 w 144"/>
              <a:gd name="T35" fmla="*/ 16 h 144"/>
              <a:gd name="T36" fmla="*/ 64 w 144"/>
              <a:gd name="T37" fmla="*/ 28 h 144"/>
              <a:gd name="T38" fmla="*/ 52 w 144"/>
              <a:gd name="T39" fmla="*/ 40 h 144"/>
              <a:gd name="T40" fmla="*/ 92 w 144"/>
              <a:gd name="T41" fmla="*/ 40 h 144"/>
              <a:gd name="T42" fmla="*/ 80 w 144"/>
              <a:gd name="T43" fmla="*/ 28 h 144"/>
              <a:gd name="T44" fmla="*/ 92 w 144"/>
              <a:gd name="T45" fmla="*/ 16 h 144"/>
              <a:gd name="T46" fmla="*/ 104 w 144"/>
              <a:gd name="T47" fmla="*/ 28 h 144"/>
              <a:gd name="T48" fmla="*/ 92 w 144"/>
              <a:gd name="T49" fmla="*/ 40 h 144"/>
              <a:gd name="T50" fmla="*/ 116 w 144"/>
              <a:gd name="T51" fmla="*/ 72 h 144"/>
              <a:gd name="T52" fmla="*/ 104 w 144"/>
              <a:gd name="T53" fmla="*/ 60 h 144"/>
              <a:gd name="T54" fmla="*/ 116 w 144"/>
              <a:gd name="T55" fmla="*/ 48 h 144"/>
              <a:gd name="T56" fmla="*/ 128 w 144"/>
              <a:gd name="T57" fmla="*/ 60 h 144"/>
              <a:gd name="T58" fmla="*/ 116 w 144"/>
              <a:gd name="T5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79" y="144"/>
                  <a:pt x="84" y="139"/>
                  <a:pt x="84" y="132"/>
                </a:cubicBezTo>
                <a:cubicBezTo>
                  <a:pt x="84" y="129"/>
                  <a:pt x="83" y="126"/>
                  <a:pt x="81" y="124"/>
                </a:cubicBezTo>
                <a:cubicBezTo>
                  <a:pt x="79" y="122"/>
                  <a:pt x="78" y="119"/>
                  <a:pt x="78" y="116"/>
                </a:cubicBezTo>
                <a:cubicBezTo>
                  <a:pt x="78" y="109"/>
                  <a:pt x="83" y="104"/>
                  <a:pt x="90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6" y="104"/>
                  <a:pt x="144" y="86"/>
                  <a:pt x="144" y="64"/>
                </a:cubicBezTo>
                <a:cubicBezTo>
                  <a:pt x="144" y="29"/>
                  <a:pt x="112" y="0"/>
                  <a:pt x="72" y="0"/>
                </a:cubicBezTo>
                <a:close/>
                <a:moveTo>
                  <a:pt x="28" y="72"/>
                </a:moveTo>
                <a:cubicBezTo>
                  <a:pt x="21" y="72"/>
                  <a:pt x="16" y="67"/>
                  <a:pt x="16" y="60"/>
                </a:cubicBezTo>
                <a:cubicBezTo>
                  <a:pt x="16" y="53"/>
                  <a:pt x="21" y="48"/>
                  <a:pt x="28" y="48"/>
                </a:cubicBezTo>
                <a:cubicBezTo>
                  <a:pt x="35" y="48"/>
                  <a:pt x="40" y="53"/>
                  <a:pt x="40" y="60"/>
                </a:cubicBezTo>
                <a:cubicBezTo>
                  <a:pt x="40" y="67"/>
                  <a:pt x="35" y="72"/>
                  <a:pt x="28" y="72"/>
                </a:cubicBezTo>
                <a:close/>
                <a:moveTo>
                  <a:pt x="52" y="40"/>
                </a:moveTo>
                <a:cubicBezTo>
                  <a:pt x="45" y="40"/>
                  <a:pt x="40" y="35"/>
                  <a:pt x="40" y="28"/>
                </a:cubicBezTo>
                <a:cubicBezTo>
                  <a:pt x="40" y="21"/>
                  <a:pt x="45" y="16"/>
                  <a:pt x="52" y="16"/>
                </a:cubicBezTo>
                <a:cubicBezTo>
                  <a:pt x="59" y="16"/>
                  <a:pt x="64" y="21"/>
                  <a:pt x="64" y="28"/>
                </a:cubicBezTo>
                <a:cubicBezTo>
                  <a:pt x="64" y="35"/>
                  <a:pt x="59" y="40"/>
                  <a:pt x="52" y="40"/>
                </a:cubicBezTo>
                <a:close/>
                <a:moveTo>
                  <a:pt x="92" y="40"/>
                </a:moveTo>
                <a:cubicBezTo>
                  <a:pt x="85" y="40"/>
                  <a:pt x="80" y="35"/>
                  <a:pt x="80" y="28"/>
                </a:cubicBezTo>
                <a:cubicBezTo>
                  <a:pt x="80" y="21"/>
                  <a:pt x="85" y="16"/>
                  <a:pt x="92" y="16"/>
                </a:cubicBezTo>
                <a:cubicBezTo>
                  <a:pt x="99" y="16"/>
                  <a:pt x="104" y="21"/>
                  <a:pt x="104" y="28"/>
                </a:cubicBezTo>
                <a:cubicBezTo>
                  <a:pt x="104" y="35"/>
                  <a:pt x="99" y="40"/>
                  <a:pt x="92" y="40"/>
                </a:cubicBez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764"/>
          <p:cNvSpPr>
            <a:spLocks/>
          </p:cNvSpPr>
          <p:nvPr/>
        </p:nvSpPr>
        <p:spPr bwMode="auto">
          <a:xfrm>
            <a:off x="13414376" y="7627938"/>
            <a:ext cx="476250" cy="762000"/>
          </a:xfrm>
          <a:custGeom>
            <a:avLst/>
            <a:gdLst>
              <a:gd name="T0" fmla="*/ 56 w 300"/>
              <a:gd name="T1" fmla="*/ 0 h 480"/>
              <a:gd name="T2" fmla="*/ 0 w 300"/>
              <a:gd name="T3" fmla="*/ 55 h 480"/>
              <a:gd name="T4" fmla="*/ 183 w 300"/>
              <a:gd name="T5" fmla="*/ 240 h 480"/>
              <a:gd name="T6" fmla="*/ 0 w 300"/>
              <a:gd name="T7" fmla="*/ 425 h 480"/>
              <a:gd name="T8" fmla="*/ 56 w 300"/>
              <a:gd name="T9" fmla="*/ 480 h 480"/>
              <a:gd name="T10" fmla="*/ 300 w 300"/>
              <a:gd name="T11" fmla="*/ 240 h 480"/>
              <a:gd name="T12" fmla="*/ 56 w 30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56" y="0"/>
                </a:moveTo>
                <a:lnTo>
                  <a:pt x="0" y="55"/>
                </a:lnTo>
                <a:lnTo>
                  <a:pt x="183" y="240"/>
                </a:lnTo>
                <a:lnTo>
                  <a:pt x="0" y="425"/>
                </a:lnTo>
                <a:lnTo>
                  <a:pt x="56" y="480"/>
                </a:lnTo>
                <a:lnTo>
                  <a:pt x="300" y="240"/>
                </a:lnTo>
                <a:lnTo>
                  <a:pt x="5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767"/>
          <p:cNvSpPr>
            <a:spLocks/>
          </p:cNvSpPr>
          <p:nvPr/>
        </p:nvSpPr>
        <p:spPr bwMode="auto">
          <a:xfrm>
            <a:off x="11060113" y="7627938"/>
            <a:ext cx="477838" cy="762000"/>
          </a:xfrm>
          <a:custGeom>
            <a:avLst/>
            <a:gdLst>
              <a:gd name="T0" fmla="*/ 301 w 301"/>
              <a:gd name="T1" fmla="*/ 55 h 480"/>
              <a:gd name="T2" fmla="*/ 245 w 301"/>
              <a:gd name="T3" fmla="*/ 0 h 480"/>
              <a:gd name="T4" fmla="*/ 0 w 301"/>
              <a:gd name="T5" fmla="*/ 240 h 480"/>
              <a:gd name="T6" fmla="*/ 245 w 301"/>
              <a:gd name="T7" fmla="*/ 480 h 480"/>
              <a:gd name="T8" fmla="*/ 301 w 301"/>
              <a:gd name="T9" fmla="*/ 425 h 480"/>
              <a:gd name="T10" fmla="*/ 117 w 301"/>
              <a:gd name="T11" fmla="*/ 240 h 480"/>
              <a:gd name="T12" fmla="*/ 301 w 301"/>
              <a:gd name="T13" fmla="*/ 5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55"/>
                </a:move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lnTo>
                  <a:pt x="117" y="240"/>
                </a:lnTo>
                <a:lnTo>
                  <a:pt x="301" y="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770"/>
          <p:cNvSpPr>
            <a:spLocks noEditPoints="1"/>
          </p:cNvSpPr>
          <p:nvPr/>
        </p:nvSpPr>
        <p:spPr bwMode="auto">
          <a:xfrm>
            <a:off x="8572500" y="7626350"/>
            <a:ext cx="757238" cy="749300"/>
          </a:xfrm>
          <a:custGeom>
            <a:avLst/>
            <a:gdLst>
              <a:gd name="T0" fmla="*/ 161 w 161"/>
              <a:gd name="T1" fmla="*/ 56 h 159"/>
              <a:gd name="T2" fmla="*/ 105 w 161"/>
              <a:gd name="T3" fmla="*/ 0 h 159"/>
              <a:gd name="T4" fmla="*/ 49 w 161"/>
              <a:gd name="T5" fmla="*/ 56 h 159"/>
              <a:gd name="T6" fmla="*/ 96 w 161"/>
              <a:gd name="T7" fmla="*/ 112 h 159"/>
              <a:gd name="T8" fmla="*/ 96 w 161"/>
              <a:gd name="T9" fmla="*/ 143 h 159"/>
              <a:gd name="T10" fmla="*/ 32 w 161"/>
              <a:gd name="T11" fmla="*/ 143 h 159"/>
              <a:gd name="T12" fmla="*/ 32 w 161"/>
              <a:gd name="T13" fmla="*/ 119 h 159"/>
              <a:gd name="T14" fmla="*/ 40 w 161"/>
              <a:gd name="T15" fmla="*/ 119 h 159"/>
              <a:gd name="T16" fmla="*/ 40 w 161"/>
              <a:gd name="T17" fmla="*/ 87 h 159"/>
              <a:gd name="T18" fmla="*/ 32 w 161"/>
              <a:gd name="T19" fmla="*/ 79 h 159"/>
              <a:gd name="T20" fmla="*/ 8 w 161"/>
              <a:gd name="T21" fmla="*/ 79 h 159"/>
              <a:gd name="T22" fmla="*/ 0 w 161"/>
              <a:gd name="T23" fmla="*/ 87 h 159"/>
              <a:gd name="T24" fmla="*/ 0 w 161"/>
              <a:gd name="T25" fmla="*/ 119 h 159"/>
              <a:gd name="T26" fmla="*/ 8 w 161"/>
              <a:gd name="T27" fmla="*/ 119 h 159"/>
              <a:gd name="T28" fmla="*/ 8 w 161"/>
              <a:gd name="T29" fmla="*/ 159 h 159"/>
              <a:gd name="T30" fmla="*/ 136 w 161"/>
              <a:gd name="T31" fmla="*/ 159 h 159"/>
              <a:gd name="T32" fmla="*/ 136 w 161"/>
              <a:gd name="T33" fmla="*/ 143 h 159"/>
              <a:gd name="T34" fmla="*/ 112 w 161"/>
              <a:gd name="T35" fmla="*/ 143 h 159"/>
              <a:gd name="T36" fmla="*/ 112 w 161"/>
              <a:gd name="T37" fmla="*/ 112 h 159"/>
              <a:gd name="T38" fmla="*/ 161 w 161"/>
              <a:gd name="T39" fmla="*/ 56 h 159"/>
              <a:gd name="T40" fmla="*/ 20 w 161"/>
              <a:gd name="T41" fmla="*/ 71 h 159"/>
              <a:gd name="T42" fmla="*/ 32 w 161"/>
              <a:gd name="T43" fmla="*/ 59 h 159"/>
              <a:gd name="T44" fmla="*/ 20 w 161"/>
              <a:gd name="T45" fmla="*/ 47 h 159"/>
              <a:gd name="T46" fmla="*/ 8 w 161"/>
              <a:gd name="T47" fmla="*/ 59 h 159"/>
              <a:gd name="T48" fmla="*/ 20 w 161"/>
              <a:gd name="T49" fmla="*/ 7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1" h="159">
                <a:moveTo>
                  <a:pt x="161" y="56"/>
                </a:moveTo>
                <a:cubicBezTo>
                  <a:pt x="161" y="25"/>
                  <a:pt x="136" y="0"/>
                  <a:pt x="105" y="0"/>
                </a:cubicBezTo>
                <a:cubicBezTo>
                  <a:pt x="74" y="0"/>
                  <a:pt x="49" y="25"/>
                  <a:pt x="49" y="56"/>
                </a:cubicBezTo>
                <a:cubicBezTo>
                  <a:pt x="49" y="84"/>
                  <a:pt x="70" y="107"/>
                  <a:pt x="96" y="112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40" y="119"/>
                  <a:pt x="40" y="119"/>
                  <a:pt x="40" y="119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83"/>
                  <a:pt x="36" y="79"/>
                  <a:pt x="32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4" y="79"/>
                  <a:pt x="0" y="83"/>
                  <a:pt x="0" y="87"/>
                </a:cubicBezTo>
                <a:cubicBezTo>
                  <a:pt x="0" y="119"/>
                  <a:pt x="0" y="119"/>
                  <a:pt x="0" y="119"/>
                </a:cubicBezTo>
                <a:cubicBezTo>
                  <a:pt x="8" y="119"/>
                  <a:pt x="8" y="119"/>
                  <a:pt x="8" y="119"/>
                </a:cubicBezTo>
                <a:cubicBezTo>
                  <a:pt x="8" y="159"/>
                  <a:pt x="8" y="159"/>
                  <a:pt x="8" y="159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12" y="143"/>
                  <a:pt x="112" y="143"/>
                  <a:pt x="112" y="143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40" y="109"/>
                  <a:pt x="161" y="85"/>
                  <a:pt x="161" y="56"/>
                </a:cubicBezTo>
                <a:close/>
                <a:moveTo>
                  <a:pt x="20" y="71"/>
                </a:moveTo>
                <a:cubicBezTo>
                  <a:pt x="27" y="71"/>
                  <a:pt x="32" y="66"/>
                  <a:pt x="32" y="59"/>
                </a:cubicBezTo>
                <a:cubicBezTo>
                  <a:pt x="32" y="52"/>
                  <a:pt x="27" y="47"/>
                  <a:pt x="20" y="47"/>
                </a:cubicBezTo>
                <a:cubicBezTo>
                  <a:pt x="13" y="47"/>
                  <a:pt x="8" y="52"/>
                  <a:pt x="8" y="59"/>
                </a:cubicBezTo>
                <a:cubicBezTo>
                  <a:pt x="8" y="66"/>
                  <a:pt x="13" y="71"/>
                  <a:pt x="20" y="7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773"/>
          <p:cNvSpPr>
            <a:spLocks/>
          </p:cNvSpPr>
          <p:nvPr/>
        </p:nvSpPr>
        <p:spPr bwMode="auto">
          <a:xfrm>
            <a:off x="6329363" y="7620000"/>
            <a:ext cx="544513" cy="762000"/>
          </a:xfrm>
          <a:custGeom>
            <a:avLst/>
            <a:gdLst>
              <a:gd name="T0" fmla="*/ 64 w 113"/>
              <a:gd name="T1" fmla="*/ 112 h 159"/>
              <a:gd name="T2" fmla="*/ 113 w 113"/>
              <a:gd name="T3" fmla="*/ 56 h 159"/>
              <a:gd name="T4" fmla="*/ 57 w 113"/>
              <a:gd name="T5" fmla="*/ 0 h 159"/>
              <a:gd name="T6" fmla="*/ 1 w 113"/>
              <a:gd name="T7" fmla="*/ 56 h 159"/>
              <a:gd name="T8" fmla="*/ 48 w 113"/>
              <a:gd name="T9" fmla="*/ 112 h 159"/>
              <a:gd name="T10" fmla="*/ 48 w 113"/>
              <a:gd name="T11" fmla="*/ 143 h 159"/>
              <a:gd name="T12" fmla="*/ 0 w 113"/>
              <a:gd name="T13" fmla="*/ 143 h 159"/>
              <a:gd name="T14" fmla="*/ 0 w 113"/>
              <a:gd name="T15" fmla="*/ 159 h 159"/>
              <a:gd name="T16" fmla="*/ 112 w 113"/>
              <a:gd name="T17" fmla="*/ 159 h 159"/>
              <a:gd name="T18" fmla="*/ 112 w 113"/>
              <a:gd name="T19" fmla="*/ 143 h 159"/>
              <a:gd name="T20" fmla="*/ 64 w 113"/>
              <a:gd name="T21" fmla="*/ 143 h 159"/>
              <a:gd name="T22" fmla="*/ 64 w 113"/>
              <a:gd name="T23" fmla="*/ 11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" h="159">
                <a:moveTo>
                  <a:pt x="64" y="112"/>
                </a:moveTo>
                <a:cubicBezTo>
                  <a:pt x="92" y="109"/>
                  <a:pt x="113" y="85"/>
                  <a:pt x="113" y="56"/>
                </a:cubicBezTo>
                <a:cubicBezTo>
                  <a:pt x="113" y="25"/>
                  <a:pt x="88" y="0"/>
                  <a:pt x="57" y="0"/>
                </a:cubicBezTo>
                <a:cubicBezTo>
                  <a:pt x="26" y="0"/>
                  <a:pt x="1" y="25"/>
                  <a:pt x="1" y="56"/>
                </a:cubicBezTo>
                <a:cubicBezTo>
                  <a:pt x="1" y="84"/>
                  <a:pt x="22" y="107"/>
                  <a:pt x="48" y="112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9"/>
                  <a:pt x="0" y="159"/>
                  <a:pt x="0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2" y="143"/>
                  <a:pt x="112" y="143"/>
                  <a:pt x="112" y="143"/>
                </a:cubicBezTo>
                <a:cubicBezTo>
                  <a:pt x="64" y="143"/>
                  <a:pt x="64" y="143"/>
                  <a:pt x="64" y="143"/>
                </a:cubicBezTo>
                <a:lnTo>
                  <a:pt x="6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776"/>
          <p:cNvSpPr>
            <a:spLocks/>
          </p:cNvSpPr>
          <p:nvPr/>
        </p:nvSpPr>
        <p:spPr bwMode="auto">
          <a:xfrm>
            <a:off x="3992563" y="7624763"/>
            <a:ext cx="514350" cy="762000"/>
          </a:xfrm>
          <a:custGeom>
            <a:avLst/>
            <a:gdLst>
              <a:gd name="T0" fmla="*/ 48 w 96"/>
              <a:gd name="T1" fmla="*/ 0 h 144"/>
              <a:gd name="T2" fmla="*/ 48 w 96"/>
              <a:gd name="T3" fmla="*/ 84 h 144"/>
              <a:gd name="T4" fmla="*/ 32 w 96"/>
              <a:gd name="T5" fmla="*/ 80 h 144"/>
              <a:gd name="T6" fmla="*/ 0 w 96"/>
              <a:gd name="T7" fmla="*/ 112 h 144"/>
              <a:gd name="T8" fmla="*/ 32 w 96"/>
              <a:gd name="T9" fmla="*/ 144 h 144"/>
              <a:gd name="T10" fmla="*/ 64 w 96"/>
              <a:gd name="T11" fmla="*/ 112 h 144"/>
              <a:gd name="T12" fmla="*/ 64 w 96"/>
              <a:gd name="T13" fmla="*/ 32 h 144"/>
              <a:gd name="T14" fmla="*/ 96 w 96"/>
              <a:gd name="T15" fmla="*/ 32 h 144"/>
              <a:gd name="T16" fmla="*/ 96 w 96"/>
              <a:gd name="T17" fmla="*/ 0 h 144"/>
              <a:gd name="T18" fmla="*/ 48 w 96"/>
              <a:gd name="T1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44">
                <a:moveTo>
                  <a:pt x="48" y="0"/>
                </a:moveTo>
                <a:cubicBezTo>
                  <a:pt x="48" y="84"/>
                  <a:pt x="48" y="84"/>
                  <a:pt x="48" y="84"/>
                </a:cubicBezTo>
                <a:cubicBezTo>
                  <a:pt x="43" y="82"/>
                  <a:pt x="38" y="80"/>
                  <a:pt x="32" y="80"/>
                </a:cubicBezTo>
                <a:cubicBezTo>
                  <a:pt x="14" y="80"/>
                  <a:pt x="0" y="94"/>
                  <a:pt x="0" y="112"/>
                </a:cubicBezTo>
                <a:cubicBezTo>
                  <a:pt x="0" y="130"/>
                  <a:pt x="14" y="144"/>
                  <a:pt x="32" y="144"/>
                </a:cubicBezTo>
                <a:cubicBezTo>
                  <a:pt x="50" y="144"/>
                  <a:pt x="64" y="130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0"/>
                  <a:pt x="96" y="0"/>
                  <a:pt x="96" y="0"/>
                </a:cubicBezTo>
                <a:lnTo>
                  <a:pt x="4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779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24 h 128"/>
              <a:gd name="T4" fmla="*/ 120 w 160"/>
              <a:gd name="T5" fmla="*/ 24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24 h 128"/>
              <a:gd name="T12" fmla="*/ 80 w 160"/>
              <a:gd name="T13" fmla="*/ 24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24 h 128"/>
              <a:gd name="T20" fmla="*/ 40 w 160"/>
              <a:gd name="T21" fmla="*/ 24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  <a:gd name="T40" fmla="*/ 74 w 160"/>
              <a:gd name="T41" fmla="*/ 90 h 128"/>
              <a:gd name="T42" fmla="*/ 64 w 160"/>
              <a:gd name="T43" fmla="*/ 112 h 128"/>
              <a:gd name="T44" fmla="*/ 54 w 160"/>
              <a:gd name="T45" fmla="*/ 90 h 128"/>
              <a:gd name="T46" fmla="*/ 32 w 160"/>
              <a:gd name="T47" fmla="*/ 80 h 128"/>
              <a:gd name="T48" fmla="*/ 54 w 160"/>
              <a:gd name="T49" fmla="*/ 70 h 128"/>
              <a:gd name="T50" fmla="*/ 64 w 160"/>
              <a:gd name="T51" fmla="*/ 48 h 128"/>
              <a:gd name="T52" fmla="*/ 74 w 160"/>
              <a:gd name="T53" fmla="*/ 70 h 128"/>
              <a:gd name="T54" fmla="*/ 96 w 160"/>
              <a:gd name="T55" fmla="*/ 80 h 128"/>
              <a:gd name="T56" fmla="*/ 74 w 160"/>
              <a:gd name="T57" fmla="*/ 90 h 128"/>
              <a:gd name="T58" fmla="*/ 120 w 160"/>
              <a:gd name="T59" fmla="*/ 64 h 128"/>
              <a:gd name="T60" fmla="*/ 112 w 160"/>
              <a:gd name="T61" fmla="*/ 80 h 128"/>
              <a:gd name="T62" fmla="*/ 104 w 160"/>
              <a:gd name="T63" fmla="*/ 64 h 128"/>
              <a:gd name="T64" fmla="*/ 88 w 160"/>
              <a:gd name="T65" fmla="*/ 56 h 128"/>
              <a:gd name="T66" fmla="*/ 104 w 160"/>
              <a:gd name="T67" fmla="*/ 48 h 128"/>
              <a:gd name="T68" fmla="*/ 112 w 160"/>
              <a:gd name="T69" fmla="*/ 32 h 128"/>
              <a:gd name="T70" fmla="*/ 120 w 160"/>
              <a:gd name="T71" fmla="*/ 48 h 128"/>
              <a:gd name="T72" fmla="*/ 136 w 160"/>
              <a:gd name="T73" fmla="*/ 56 h 128"/>
              <a:gd name="T74" fmla="*/ 120 w 160"/>
              <a:gd name="T7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24"/>
                  <a:pt x="144" y="24"/>
                  <a:pt x="144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24"/>
                  <a:pt x="64" y="24"/>
                  <a:pt x="64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  <a:moveTo>
                  <a:pt x="74" y="90"/>
                </a:moveTo>
                <a:cubicBezTo>
                  <a:pt x="64" y="112"/>
                  <a:pt x="64" y="112"/>
                  <a:pt x="64" y="112"/>
                </a:cubicBezTo>
                <a:cubicBezTo>
                  <a:pt x="54" y="90"/>
                  <a:pt x="54" y="90"/>
                  <a:pt x="54" y="90"/>
                </a:cubicBezTo>
                <a:cubicBezTo>
                  <a:pt x="32" y="80"/>
                  <a:pt x="32" y="80"/>
                  <a:pt x="32" y="80"/>
                </a:cubicBezTo>
                <a:cubicBezTo>
                  <a:pt x="54" y="70"/>
                  <a:pt x="54" y="70"/>
                  <a:pt x="54" y="70"/>
                </a:cubicBezTo>
                <a:cubicBezTo>
                  <a:pt x="64" y="48"/>
                  <a:pt x="64" y="48"/>
                  <a:pt x="64" y="48"/>
                </a:cubicBezTo>
                <a:cubicBezTo>
                  <a:pt x="74" y="70"/>
                  <a:pt x="74" y="70"/>
                  <a:pt x="74" y="70"/>
                </a:cubicBezTo>
                <a:cubicBezTo>
                  <a:pt x="96" y="80"/>
                  <a:pt x="96" y="80"/>
                  <a:pt x="96" y="80"/>
                </a:cubicBezTo>
                <a:lnTo>
                  <a:pt x="74" y="90"/>
                </a:lnTo>
                <a:close/>
                <a:moveTo>
                  <a:pt x="120" y="64"/>
                </a:moveTo>
                <a:cubicBezTo>
                  <a:pt x="112" y="80"/>
                  <a:pt x="112" y="80"/>
                  <a:pt x="112" y="80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56"/>
                  <a:pt x="136" y="56"/>
                  <a:pt x="136" y="56"/>
                </a:cubicBezTo>
                <a:lnTo>
                  <a:pt x="120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782"/>
          <p:cNvSpPr>
            <a:spLocks/>
          </p:cNvSpPr>
          <p:nvPr/>
        </p:nvSpPr>
        <p:spPr bwMode="auto">
          <a:xfrm>
            <a:off x="15621000" y="5657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32 h 128"/>
              <a:gd name="T4" fmla="*/ 120 w 160"/>
              <a:gd name="T5" fmla="*/ 32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32 h 128"/>
              <a:gd name="T12" fmla="*/ 80 w 160"/>
              <a:gd name="T13" fmla="*/ 32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32 h 128"/>
              <a:gd name="T20" fmla="*/ 40 w 160"/>
              <a:gd name="T21" fmla="*/ 32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32"/>
                  <a:pt x="144" y="32"/>
                  <a:pt x="14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785"/>
          <p:cNvSpPr>
            <a:spLocks noEditPoints="1"/>
          </p:cNvSpPr>
          <p:nvPr/>
        </p:nvSpPr>
        <p:spPr bwMode="auto">
          <a:xfrm>
            <a:off x="13271500" y="5627688"/>
            <a:ext cx="766763" cy="692150"/>
          </a:xfrm>
          <a:custGeom>
            <a:avLst/>
            <a:gdLst>
              <a:gd name="T0" fmla="*/ 80 w 160"/>
              <a:gd name="T1" fmla="*/ 40 h 144"/>
              <a:gd name="T2" fmla="*/ 80 w 160"/>
              <a:gd name="T3" fmla="*/ 54 h 144"/>
              <a:gd name="T4" fmla="*/ 106 w 160"/>
              <a:gd name="T5" fmla="*/ 80 h 144"/>
              <a:gd name="T6" fmla="*/ 80 w 160"/>
              <a:gd name="T7" fmla="*/ 106 h 144"/>
              <a:gd name="T8" fmla="*/ 80 w 160"/>
              <a:gd name="T9" fmla="*/ 120 h 144"/>
              <a:gd name="T10" fmla="*/ 120 w 160"/>
              <a:gd name="T11" fmla="*/ 80 h 144"/>
              <a:gd name="T12" fmla="*/ 80 w 160"/>
              <a:gd name="T13" fmla="*/ 40 h 144"/>
              <a:gd name="T14" fmla="*/ 54 w 160"/>
              <a:gd name="T15" fmla="*/ 80 h 144"/>
              <a:gd name="T16" fmla="*/ 80 w 160"/>
              <a:gd name="T17" fmla="*/ 106 h 144"/>
              <a:gd name="T18" fmla="*/ 80 w 160"/>
              <a:gd name="T19" fmla="*/ 54 h 144"/>
              <a:gd name="T20" fmla="*/ 54 w 160"/>
              <a:gd name="T21" fmla="*/ 80 h 144"/>
              <a:gd name="T22" fmla="*/ 80 w 160"/>
              <a:gd name="T23" fmla="*/ 40 h 144"/>
              <a:gd name="T24" fmla="*/ 80 w 160"/>
              <a:gd name="T25" fmla="*/ 54 h 144"/>
              <a:gd name="T26" fmla="*/ 106 w 160"/>
              <a:gd name="T27" fmla="*/ 80 h 144"/>
              <a:gd name="T28" fmla="*/ 80 w 160"/>
              <a:gd name="T29" fmla="*/ 106 h 144"/>
              <a:gd name="T30" fmla="*/ 80 w 160"/>
              <a:gd name="T31" fmla="*/ 120 h 144"/>
              <a:gd name="T32" fmla="*/ 120 w 160"/>
              <a:gd name="T33" fmla="*/ 80 h 144"/>
              <a:gd name="T34" fmla="*/ 80 w 160"/>
              <a:gd name="T35" fmla="*/ 40 h 144"/>
              <a:gd name="T36" fmla="*/ 54 w 160"/>
              <a:gd name="T37" fmla="*/ 80 h 144"/>
              <a:gd name="T38" fmla="*/ 80 w 160"/>
              <a:gd name="T39" fmla="*/ 106 h 144"/>
              <a:gd name="T40" fmla="*/ 80 w 160"/>
              <a:gd name="T41" fmla="*/ 54 h 144"/>
              <a:gd name="T42" fmla="*/ 54 w 160"/>
              <a:gd name="T43" fmla="*/ 80 h 144"/>
              <a:gd name="T44" fmla="*/ 144 w 160"/>
              <a:gd name="T45" fmla="*/ 16 h 144"/>
              <a:gd name="T46" fmla="*/ 119 w 160"/>
              <a:gd name="T47" fmla="*/ 16 h 144"/>
              <a:gd name="T48" fmla="*/ 104 w 160"/>
              <a:gd name="T49" fmla="*/ 0 h 144"/>
              <a:gd name="T50" fmla="*/ 56 w 160"/>
              <a:gd name="T51" fmla="*/ 0 h 144"/>
              <a:gd name="T52" fmla="*/ 41 w 160"/>
              <a:gd name="T53" fmla="*/ 16 h 144"/>
              <a:gd name="T54" fmla="*/ 16 w 160"/>
              <a:gd name="T55" fmla="*/ 16 h 144"/>
              <a:gd name="T56" fmla="*/ 0 w 160"/>
              <a:gd name="T57" fmla="*/ 32 h 144"/>
              <a:gd name="T58" fmla="*/ 0 w 160"/>
              <a:gd name="T59" fmla="*/ 128 h 144"/>
              <a:gd name="T60" fmla="*/ 16 w 160"/>
              <a:gd name="T61" fmla="*/ 144 h 144"/>
              <a:gd name="T62" fmla="*/ 144 w 160"/>
              <a:gd name="T63" fmla="*/ 144 h 144"/>
              <a:gd name="T64" fmla="*/ 160 w 160"/>
              <a:gd name="T65" fmla="*/ 128 h 144"/>
              <a:gd name="T66" fmla="*/ 160 w 160"/>
              <a:gd name="T67" fmla="*/ 32 h 144"/>
              <a:gd name="T68" fmla="*/ 144 w 160"/>
              <a:gd name="T69" fmla="*/ 16 h 144"/>
              <a:gd name="T70" fmla="*/ 144 w 160"/>
              <a:gd name="T71" fmla="*/ 128 h 144"/>
              <a:gd name="T72" fmla="*/ 80 w 160"/>
              <a:gd name="T73" fmla="*/ 128 h 144"/>
              <a:gd name="T74" fmla="*/ 80 w 160"/>
              <a:gd name="T75" fmla="*/ 120 h 144"/>
              <a:gd name="T76" fmla="*/ 40 w 160"/>
              <a:gd name="T77" fmla="*/ 80 h 144"/>
              <a:gd name="T78" fmla="*/ 80 w 160"/>
              <a:gd name="T79" fmla="*/ 40 h 144"/>
              <a:gd name="T80" fmla="*/ 80 w 160"/>
              <a:gd name="T81" fmla="*/ 32 h 144"/>
              <a:gd name="T82" fmla="*/ 144 w 160"/>
              <a:gd name="T83" fmla="*/ 32 h 144"/>
              <a:gd name="T84" fmla="*/ 144 w 160"/>
              <a:gd name="T85" fmla="*/ 128 h 144"/>
              <a:gd name="T86" fmla="*/ 120 w 160"/>
              <a:gd name="T87" fmla="*/ 80 h 144"/>
              <a:gd name="T88" fmla="*/ 80 w 160"/>
              <a:gd name="T89" fmla="*/ 40 h 144"/>
              <a:gd name="T90" fmla="*/ 80 w 160"/>
              <a:gd name="T91" fmla="*/ 54 h 144"/>
              <a:gd name="T92" fmla="*/ 106 w 160"/>
              <a:gd name="T93" fmla="*/ 80 h 144"/>
              <a:gd name="T94" fmla="*/ 80 w 160"/>
              <a:gd name="T95" fmla="*/ 106 h 144"/>
              <a:gd name="T96" fmla="*/ 80 w 160"/>
              <a:gd name="T97" fmla="*/ 120 h 144"/>
              <a:gd name="T98" fmla="*/ 120 w 160"/>
              <a:gd name="T99" fmla="*/ 80 h 144"/>
              <a:gd name="T100" fmla="*/ 54 w 160"/>
              <a:gd name="T101" fmla="*/ 80 h 144"/>
              <a:gd name="T102" fmla="*/ 80 w 160"/>
              <a:gd name="T103" fmla="*/ 106 h 144"/>
              <a:gd name="T104" fmla="*/ 80 w 160"/>
              <a:gd name="T105" fmla="*/ 54 h 144"/>
              <a:gd name="T106" fmla="*/ 54 w 160"/>
              <a:gd name="T107" fmla="*/ 80 h 144"/>
              <a:gd name="T108" fmla="*/ 54 w 160"/>
              <a:gd name="T109" fmla="*/ 80 h 144"/>
              <a:gd name="T110" fmla="*/ 80 w 160"/>
              <a:gd name="T111" fmla="*/ 106 h 144"/>
              <a:gd name="T112" fmla="*/ 80 w 160"/>
              <a:gd name="T113" fmla="*/ 54 h 144"/>
              <a:gd name="T114" fmla="*/ 54 w 160"/>
              <a:gd name="T115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4">
                <a:moveTo>
                  <a:pt x="80" y="40"/>
                </a:move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80" y="40"/>
                </a:move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44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28"/>
                </a:lnTo>
                <a:close/>
                <a:moveTo>
                  <a:pt x="120" y="80"/>
                </a:moveTo>
                <a:cubicBezTo>
                  <a:pt x="120" y="58"/>
                  <a:pt x="102" y="40"/>
                  <a:pt x="80" y="40"/>
                </a:cubicBezTo>
                <a:cubicBezTo>
                  <a:pt x="80" y="54"/>
                  <a:pt x="80" y="54"/>
                  <a:pt x="80" y="54"/>
                </a:cubicBezTo>
                <a:cubicBezTo>
                  <a:pt x="94" y="54"/>
                  <a:pt x="106" y="66"/>
                  <a:pt x="106" y="80"/>
                </a:cubicBezTo>
                <a:cubicBezTo>
                  <a:pt x="106" y="94"/>
                  <a:pt x="94" y="106"/>
                  <a:pt x="80" y="10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  <a:moveTo>
                  <a:pt x="54" y="80"/>
                </a:moveTo>
                <a:cubicBezTo>
                  <a:pt x="54" y="94"/>
                  <a:pt x="66" y="106"/>
                  <a:pt x="80" y="106"/>
                </a:cubicBezTo>
                <a:cubicBezTo>
                  <a:pt x="80" y="54"/>
                  <a:pt x="80" y="54"/>
                  <a:pt x="80" y="54"/>
                </a:cubicBezTo>
                <a:cubicBezTo>
                  <a:pt x="66" y="54"/>
                  <a:pt x="54" y="66"/>
                  <a:pt x="54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88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44 w 160"/>
              <a:gd name="T33" fmla="*/ 160 h 160"/>
              <a:gd name="T34" fmla="*/ 160 w 160"/>
              <a:gd name="T35" fmla="*/ 144 h 160"/>
              <a:gd name="T36" fmla="*/ 160 w 160"/>
              <a:gd name="T37" fmla="*/ 80 h 160"/>
              <a:gd name="T38" fmla="*/ 80 w 160"/>
              <a:gd name="T39" fmla="*/ 0 h 160"/>
              <a:gd name="T40" fmla="*/ 80 w 160"/>
              <a:gd name="T41" fmla="*/ 144 h 160"/>
              <a:gd name="T42" fmla="*/ 16 w 160"/>
              <a:gd name="T43" fmla="*/ 80 h 160"/>
              <a:gd name="T44" fmla="*/ 80 w 160"/>
              <a:gd name="T45" fmla="*/ 16 h 160"/>
              <a:gd name="T46" fmla="*/ 144 w 160"/>
              <a:gd name="T47" fmla="*/ 80 h 160"/>
              <a:gd name="T48" fmla="*/ 80 w 160"/>
              <a:gd name="T4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91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64 h 144"/>
              <a:gd name="T20" fmla="*/ 80 w 144"/>
              <a:gd name="T21" fmla="*/ 80 h 144"/>
              <a:gd name="T22" fmla="*/ 64 w 144"/>
              <a:gd name="T23" fmla="*/ 80 h 144"/>
              <a:gd name="T24" fmla="*/ 64 w 144"/>
              <a:gd name="T25" fmla="*/ 96 h 144"/>
              <a:gd name="T26" fmla="*/ 96 w 144"/>
              <a:gd name="T27" fmla="*/ 96 h 144"/>
              <a:gd name="T28" fmla="*/ 96 w 144"/>
              <a:gd name="T29" fmla="*/ 112 h 144"/>
              <a:gd name="T30" fmla="*/ 48 w 144"/>
              <a:gd name="T31" fmla="*/ 112 h 144"/>
              <a:gd name="T32" fmla="*/ 48 w 144"/>
              <a:gd name="T33" fmla="*/ 80 h 144"/>
              <a:gd name="T34" fmla="*/ 64 w 144"/>
              <a:gd name="T35" fmla="*/ 64 h 144"/>
              <a:gd name="T36" fmla="*/ 80 w 144"/>
              <a:gd name="T37" fmla="*/ 64 h 144"/>
              <a:gd name="T38" fmla="*/ 80 w 144"/>
              <a:gd name="T39" fmla="*/ 48 h 144"/>
              <a:gd name="T40" fmla="*/ 48 w 144"/>
              <a:gd name="T41" fmla="*/ 48 h 144"/>
              <a:gd name="T42" fmla="*/ 48 w 144"/>
              <a:gd name="T43" fmla="*/ 32 h 144"/>
              <a:gd name="T44" fmla="*/ 80 w 144"/>
              <a:gd name="T45" fmla="*/ 32 h 144"/>
              <a:gd name="T46" fmla="*/ 96 w 144"/>
              <a:gd name="T47" fmla="*/ 48 h 144"/>
              <a:gd name="T48" fmla="*/ 96 w 144"/>
              <a:gd name="T49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64"/>
                </a:moveTo>
                <a:cubicBezTo>
                  <a:pt x="96" y="73"/>
                  <a:pt x="89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71"/>
                  <a:pt x="55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94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88 w 144"/>
              <a:gd name="T19" fmla="*/ 112 h 144"/>
              <a:gd name="T20" fmla="*/ 72 w 144"/>
              <a:gd name="T21" fmla="*/ 112 h 144"/>
              <a:gd name="T22" fmla="*/ 72 w 144"/>
              <a:gd name="T23" fmla="*/ 48 h 144"/>
              <a:gd name="T24" fmla="*/ 56 w 144"/>
              <a:gd name="T25" fmla="*/ 48 h 144"/>
              <a:gd name="T26" fmla="*/ 56 w 144"/>
              <a:gd name="T27" fmla="*/ 32 h 144"/>
              <a:gd name="T28" fmla="*/ 88 w 144"/>
              <a:gd name="T29" fmla="*/ 32 h 144"/>
              <a:gd name="T30" fmla="*/ 88 w 144"/>
              <a:gd name="T3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8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8"/>
                  <a:pt x="72" y="48"/>
                  <a:pt x="72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32"/>
                  <a:pt x="56" y="32"/>
                  <a:pt x="56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797"/>
          <p:cNvSpPr>
            <a:spLocks noEditPoints="1"/>
          </p:cNvSpPr>
          <p:nvPr/>
        </p:nvSpPr>
        <p:spPr bwMode="auto">
          <a:xfrm>
            <a:off x="3868738" y="5592763"/>
            <a:ext cx="762000" cy="762000"/>
          </a:xfrm>
          <a:custGeom>
            <a:avLst/>
            <a:gdLst>
              <a:gd name="T0" fmla="*/ 64 w 144"/>
              <a:gd name="T1" fmla="*/ 96 h 144"/>
              <a:gd name="T2" fmla="*/ 80 w 144"/>
              <a:gd name="T3" fmla="*/ 96 h 144"/>
              <a:gd name="T4" fmla="*/ 80 w 144"/>
              <a:gd name="T5" fmla="*/ 80 h 144"/>
              <a:gd name="T6" fmla="*/ 64 w 144"/>
              <a:gd name="T7" fmla="*/ 80 h 144"/>
              <a:gd name="T8" fmla="*/ 64 w 144"/>
              <a:gd name="T9" fmla="*/ 9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  <a:gd name="T28" fmla="*/ 96 w 144"/>
              <a:gd name="T29" fmla="*/ 48 h 144"/>
              <a:gd name="T30" fmla="*/ 64 w 144"/>
              <a:gd name="T31" fmla="*/ 48 h 144"/>
              <a:gd name="T32" fmla="*/ 64 w 144"/>
              <a:gd name="T33" fmla="*/ 64 h 144"/>
              <a:gd name="T34" fmla="*/ 80 w 144"/>
              <a:gd name="T35" fmla="*/ 64 h 144"/>
              <a:gd name="T36" fmla="*/ 96 w 144"/>
              <a:gd name="T37" fmla="*/ 80 h 144"/>
              <a:gd name="T38" fmla="*/ 96 w 144"/>
              <a:gd name="T39" fmla="*/ 96 h 144"/>
              <a:gd name="T40" fmla="*/ 80 w 144"/>
              <a:gd name="T41" fmla="*/ 112 h 144"/>
              <a:gd name="T42" fmla="*/ 64 w 144"/>
              <a:gd name="T43" fmla="*/ 112 h 144"/>
              <a:gd name="T44" fmla="*/ 48 w 144"/>
              <a:gd name="T45" fmla="*/ 96 h 144"/>
              <a:gd name="T46" fmla="*/ 48 w 144"/>
              <a:gd name="T47" fmla="*/ 48 h 144"/>
              <a:gd name="T48" fmla="*/ 64 w 144"/>
              <a:gd name="T49" fmla="*/ 32 h 144"/>
              <a:gd name="T50" fmla="*/ 96 w 144"/>
              <a:gd name="T51" fmla="*/ 32 h 144"/>
              <a:gd name="T52" fmla="*/ 96 w 144"/>
              <a:gd name="T5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64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9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9" y="64"/>
                  <a:pt x="96" y="71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55" y="112"/>
                  <a:pt x="48" y="105"/>
                  <a:pt x="48" y="96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9"/>
                  <a:pt x="55" y="32"/>
                  <a:pt x="64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00"/>
          <p:cNvSpPr>
            <a:spLocks noEditPoints="1"/>
          </p:cNvSpPr>
          <p:nvPr/>
        </p:nvSpPr>
        <p:spPr bwMode="auto">
          <a:xfrm>
            <a:off x="1519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48 h 144"/>
              <a:gd name="T20" fmla="*/ 64 w 144"/>
              <a:gd name="T21" fmla="*/ 48 h 144"/>
              <a:gd name="T22" fmla="*/ 64 w 144"/>
              <a:gd name="T23" fmla="*/ 64 h 144"/>
              <a:gd name="T24" fmla="*/ 80 w 144"/>
              <a:gd name="T25" fmla="*/ 64 h 144"/>
              <a:gd name="T26" fmla="*/ 96 w 144"/>
              <a:gd name="T27" fmla="*/ 80 h 144"/>
              <a:gd name="T28" fmla="*/ 96 w 144"/>
              <a:gd name="T29" fmla="*/ 96 h 144"/>
              <a:gd name="T30" fmla="*/ 80 w 144"/>
              <a:gd name="T31" fmla="*/ 112 h 144"/>
              <a:gd name="T32" fmla="*/ 48 w 144"/>
              <a:gd name="T33" fmla="*/ 112 h 144"/>
              <a:gd name="T34" fmla="*/ 48 w 144"/>
              <a:gd name="T35" fmla="*/ 96 h 144"/>
              <a:gd name="T36" fmla="*/ 80 w 144"/>
              <a:gd name="T37" fmla="*/ 96 h 144"/>
              <a:gd name="T38" fmla="*/ 80 w 144"/>
              <a:gd name="T39" fmla="*/ 80 h 144"/>
              <a:gd name="T40" fmla="*/ 48 w 144"/>
              <a:gd name="T41" fmla="*/ 80 h 144"/>
              <a:gd name="T42" fmla="*/ 48 w 144"/>
              <a:gd name="T43" fmla="*/ 32 h 144"/>
              <a:gd name="T44" fmla="*/ 96 w 144"/>
              <a:gd name="T45" fmla="*/ 32 h 144"/>
              <a:gd name="T46" fmla="*/ 96 w 144"/>
              <a:gd name="T4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9" y="64"/>
                  <a:pt x="96" y="71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03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112 h 144"/>
              <a:gd name="T20" fmla="*/ 80 w 144"/>
              <a:gd name="T21" fmla="*/ 112 h 144"/>
              <a:gd name="T22" fmla="*/ 80 w 144"/>
              <a:gd name="T23" fmla="*/ 80 h 144"/>
              <a:gd name="T24" fmla="*/ 48 w 144"/>
              <a:gd name="T25" fmla="*/ 80 h 144"/>
              <a:gd name="T26" fmla="*/ 48 w 144"/>
              <a:gd name="T27" fmla="*/ 32 h 144"/>
              <a:gd name="T28" fmla="*/ 64 w 144"/>
              <a:gd name="T29" fmla="*/ 32 h 144"/>
              <a:gd name="T30" fmla="*/ 64 w 144"/>
              <a:gd name="T31" fmla="*/ 64 h 144"/>
              <a:gd name="T32" fmla="*/ 80 w 144"/>
              <a:gd name="T33" fmla="*/ 64 h 144"/>
              <a:gd name="T34" fmla="*/ 80 w 144"/>
              <a:gd name="T35" fmla="*/ 32 h 144"/>
              <a:gd name="T36" fmla="*/ 96 w 144"/>
              <a:gd name="T37" fmla="*/ 32 h 144"/>
              <a:gd name="T38" fmla="*/ 96 w 144"/>
              <a:gd name="T3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80"/>
                  <a:pt x="80" y="80"/>
                  <a:pt x="80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32"/>
                  <a:pt x="48" y="32"/>
                  <a:pt x="48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806"/>
          <p:cNvSpPr>
            <a:spLocks noEditPoints="1"/>
          </p:cNvSpPr>
          <p:nvPr/>
        </p:nvSpPr>
        <p:spPr bwMode="auto">
          <a:xfrm>
            <a:off x="13276263" y="3744913"/>
            <a:ext cx="757238" cy="384175"/>
          </a:xfrm>
          <a:custGeom>
            <a:avLst/>
            <a:gdLst>
              <a:gd name="T0" fmla="*/ 88 w 176"/>
              <a:gd name="T1" fmla="*/ 32 h 88"/>
              <a:gd name="T2" fmla="*/ 32 w 176"/>
              <a:gd name="T3" fmla="*/ 88 h 88"/>
              <a:gd name="T4" fmla="*/ 48 w 176"/>
              <a:gd name="T5" fmla="*/ 88 h 88"/>
              <a:gd name="T6" fmla="*/ 88 w 176"/>
              <a:gd name="T7" fmla="*/ 48 h 88"/>
              <a:gd name="T8" fmla="*/ 128 w 176"/>
              <a:gd name="T9" fmla="*/ 88 h 88"/>
              <a:gd name="T10" fmla="*/ 144 w 176"/>
              <a:gd name="T11" fmla="*/ 88 h 88"/>
              <a:gd name="T12" fmla="*/ 88 w 176"/>
              <a:gd name="T13" fmla="*/ 32 h 88"/>
              <a:gd name="T14" fmla="*/ 88 w 176"/>
              <a:gd name="T15" fmla="*/ 0 h 88"/>
              <a:gd name="T16" fmla="*/ 0 w 176"/>
              <a:gd name="T17" fmla="*/ 88 h 88"/>
              <a:gd name="T18" fmla="*/ 16 w 176"/>
              <a:gd name="T19" fmla="*/ 88 h 88"/>
              <a:gd name="T20" fmla="*/ 88 w 176"/>
              <a:gd name="T21" fmla="*/ 16 h 88"/>
              <a:gd name="T22" fmla="*/ 160 w 176"/>
              <a:gd name="T23" fmla="*/ 88 h 88"/>
              <a:gd name="T24" fmla="*/ 176 w 176"/>
              <a:gd name="T25" fmla="*/ 88 h 88"/>
              <a:gd name="T26" fmla="*/ 88 w 176"/>
              <a:gd name="T2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88"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809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60 h 144"/>
              <a:gd name="T20" fmla="*/ 84 w 144"/>
              <a:gd name="T21" fmla="*/ 72 h 144"/>
              <a:gd name="T22" fmla="*/ 96 w 144"/>
              <a:gd name="T23" fmla="*/ 84 h 144"/>
              <a:gd name="T24" fmla="*/ 96 w 144"/>
              <a:gd name="T25" fmla="*/ 96 h 144"/>
              <a:gd name="T26" fmla="*/ 80 w 144"/>
              <a:gd name="T27" fmla="*/ 112 h 144"/>
              <a:gd name="T28" fmla="*/ 48 w 144"/>
              <a:gd name="T29" fmla="*/ 112 h 144"/>
              <a:gd name="T30" fmla="*/ 48 w 144"/>
              <a:gd name="T31" fmla="*/ 96 h 144"/>
              <a:gd name="T32" fmla="*/ 80 w 144"/>
              <a:gd name="T33" fmla="*/ 96 h 144"/>
              <a:gd name="T34" fmla="*/ 80 w 144"/>
              <a:gd name="T35" fmla="*/ 80 h 144"/>
              <a:gd name="T36" fmla="*/ 64 w 144"/>
              <a:gd name="T37" fmla="*/ 80 h 144"/>
              <a:gd name="T38" fmla="*/ 64 w 144"/>
              <a:gd name="T39" fmla="*/ 64 h 144"/>
              <a:gd name="T40" fmla="*/ 80 w 144"/>
              <a:gd name="T41" fmla="*/ 64 h 144"/>
              <a:gd name="T42" fmla="*/ 80 w 144"/>
              <a:gd name="T43" fmla="*/ 48 h 144"/>
              <a:gd name="T44" fmla="*/ 48 w 144"/>
              <a:gd name="T45" fmla="*/ 48 h 144"/>
              <a:gd name="T46" fmla="*/ 48 w 144"/>
              <a:gd name="T47" fmla="*/ 32 h 144"/>
              <a:gd name="T48" fmla="*/ 80 w 144"/>
              <a:gd name="T49" fmla="*/ 32 h 144"/>
              <a:gd name="T50" fmla="*/ 96 w 144"/>
              <a:gd name="T51" fmla="*/ 48 h 144"/>
              <a:gd name="T52" fmla="*/ 96 w 144"/>
              <a:gd name="T53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60"/>
                </a:moveTo>
                <a:cubicBezTo>
                  <a:pt x="96" y="67"/>
                  <a:pt x="91" y="72"/>
                  <a:pt x="84" y="72"/>
                </a:cubicBezTo>
                <a:cubicBezTo>
                  <a:pt x="91" y="72"/>
                  <a:pt x="96" y="77"/>
                  <a:pt x="96" y="84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5"/>
                  <a:pt x="89" y="112"/>
                  <a:pt x="80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Oval 812"/>
          <p:cNvSpPr>
            <a:spLocks noChangeArrowheads="1"/>
          </p:cNvSpPr>
          <p:nvPr/>
        </p:nvSpPr>
        <p:spPr bwMode="auto">
          <a:xfrm>
            <a:off x="8831263" y="3886200"/>
            <a:ext cx="249238" cy="2492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813"/>
          <p:cNvSpPr>
            <a:spLocks noEditPoints="1"/>
          </p:cNvSpPr>
          <p:nvPr/>
        </p:nvSpPr>
        <p:spPr bwMode="auto">
          <a:xfrm>
            <a:off x="9109075" y="3551238"/>
            <a:ext cx="230188" cy="230188"/>
          </a:xfrm>
          <a:custGeom>
            <a:avLst/>
            <a:gdLst>
              <a:gd name="T0" fmla="*/ 0 w 48"/>
              <a:gd name="T1" fmla="*/ 11 h 48"/>
              <a:gd name="T2" fmla="*/ 37 w 48"/>
              <a:gd name="T3" fmla="*/ 48 h 48"/>
              <a:gd name="T4" fmla="*/ 48 w 48"/>
              <a:gd name="T5" fmla="*/ 48 h 48"/>
              <a:gd name="T6" fmla="*/ 0 w 48"/>
              <a:gd name="T7" fmla="*/ 0 h 48"/>
              <a:gd name="T8" fmla="*/ 0 w 48"/>
              <a:gd name="T9" fmla="*/ 11 h 48"/>
              <a:gd name="T10" fmla="*/ 0 w 48"/>
              <a:gd name="T11" fmla="*/ 32 h 48"/>
              <a:gd name="T12" fmla="*/ 16 w 48"/>
              <a:gd name="T13" fmla="*/ 48 h 48"/>
              <a:gd name="T14" fmla="*/ 27 w 48"/>
              <a:gd name="T15" fmla="*/ 48 h 48"/>
              <a:gd name="T16" fmla="*/ 0 w 48"/>
              <a:gd name="T17" fmla="*/ 21 h 48"/>
              <a:gd name="T18" fmla="*/ 0 w 48"/>
              <a:gd name="T19" fmla="*/ 3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0" y="11"/>
                </a:moveTo>
                <a:cubicBezTo>
                  <a:pt x="21" y="11"/>
                  <a:pt x="37" y="27"/>
                  <a:pt x="3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2"/>
                  <a:pt x="26" y="0"/>
                  <a:pt x="0" y="0"/>
                </a:cubicBezTo>
                <a:cubicBezTo>
                  <a:pt x="0" y="11"/>
                  <a:pt x="0" y="11"/>
                  <a:pt x="0" y="11"/>
                </a:cubicBezTo>
                <a:moveTo>
                  <a:pt x="0" y="32"/>
                </a:moveTo>
                <a:cubicBezTo>
                  <a:pt x="9" y="32"/>
                  <a:pt x="16" y="39"/>
                  <a:pt x="16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33"/>
                  <a:pt x="15" y="21"/>
                  <a:pt x="0" y="21"/>
                </a:cubicBezTo>
                <a:cubicBezTo>
                  <a:pt x="0" y="32"/>
                  <a:pt x="0" y="32"/>
                  <a:pt x="0" y="32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814"/>
          <p:cNvSpPr>
            <a:spLocks noEditPoints="1"/>
          </p:cNvSpPr>
          <p:nvPr/>
        </p:nvSpPr>
        <p:spPr bwMode="auto">
          <a:xfrm>
            <a:off x="8572500" y="3627438"/>
            <a:ext cx="766763" cy="690563"/>
          </a:xfrm>
          <a:custGeom>
            <a:avLst/>
            <a:gdLst>
              <a:gd name="T0" fmla="*/ 120 w 160"/>
              <a:gd name="T1" fmla="*/ 40 h 144"/>
              <a:gd name="T2" fmla="*/ 104 w 160"/>
              <a:gd name="T3" fmla="*/ 24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40 h 144"/>
              <a:gd name="T24" fmla="*/ 120 w 160"/>
              <a:gd name="T25" fmla="*/ 4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120" y="40"/>
                </a:moveTo>
                <a:cubicBezTo>
                  <a:pt x="120" y="31"/>
                  <a:pt x="113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40"/>
                  <a:pt x="160" y="40"/>
                  <a:pt x="160" y="40"/>
                </a:cubicBezTo>
                <a:lnTo>
                  <a:pt x="120" y="4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Oval 817"/>
          <p:cNvSpPr>
            <a:spLocks noChangeArrowheads="1"/>
          </p:cNvSpPr>
          <p:nvPr/>
        </p:nvSpPr>
        <p:spPr bwMode="auto">
          <a:xfrm>
            <a:off x="6223000" y="3551238"/>
            <a:ext cx="766763" cy="7667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820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56 w 144"/>
              <a:gd name="T1" fmla="*/ 0 h 144"/>
              <a:gd name="T2" fmla="*/ 40 w 144"/>
              <a:gd name="T3" fmla="*/ 0 h 144"/>
              <a:gd name="T4" fmla="*/ 39 w 144"/>
              <a:gd name="T5" fmla="*/ 9 h 144"/>
              <a:gd name="T6" fmla="*/ 52 w 144"/>
              <a:gd name="T7" fmla="*/ 21 h 144"/>
              <a:gd name="T8" fmla="*/ 56 w 144"/>
              <a:gd name="T9" fmla="*/ 0 h 144"/>
              <a:gd name="T10" fmla="*/ 0 w 144"/>
              <a:gd name="T11" fmla="*/ 10 h 144"/>
              <a:gd name="T12" fmla="*/ 23 w 144"/>
              <a:gd name="T13" fmla="*/ 33 h 144"/>
              <a:gd name="T14" fmla="*/ 0 w 144"/>
              <a:gd name="T15" fmla="*/ 40 h 144"/>
              <a:gd name="T16" fmla="*/ 0 w 144"/>
              <a:gd name="T17" fmla="*/ 56 h 144"/>
              <a:gd name="T18" fmla="*/ 34 w 144"/>
              <a:gd name="T19" fmla="*/ 44 h 144"/>
              <a:gd name="T20" fmla="*/ 46 w 144"/>
              <a:gd name="T21" fmla="*/ 56 h 144"/>
              <a:gd name="T22" fmla="*/ 0 w 144"/>
              <a:gd name="T23" fmla="*/ 72 h 144"/>
              <a:gd name="T24" fmla="*/ 0 w 144"/>
              <a:gd name="T25" fmla="*/ 88 h 144"/>
              <a:gd name="T26" fmla="*/ 57 w 144"/>
              <a:gd name="T27" fmla="*/ 67 h 144"/>
              <a:gd name="T28" fmla="*/ 77 w 144"/>
              <a:gd name="T29" fmla="*/ 87 h 144"/>
              <a:gd name="T30" fmla="*/ 56 w 144"/>
              <a:gd name="T31" fmla="*/ 144 h 144"/>
              <a:gd name="T32" fmla="*/ 72 w 144"/>
              <a:gd name="T33" fmla="*/ 144 h 144"/>
              <a:gd name="T34" fmla="*/ 88 w 144"/>
              <a:gd name="T35" fmla="*/ 98 h 144"/>
              <a:gd name="T36" fmla="*/ 100 w 144"/>
              <a:gd name="T37" fmla="*/ 110 h 144"/>
              <a:gd name="T38" fmla="*/ 88 w 144"/>
              <a:gd name="T39" fmla="*/ 144 h 144"/>
              <a:gd name="T40" fmla="*/ 104 w 144"/>
              <a:gd name="T41" fmla="*/ 144 h 144"/>
              <a:gd name="T42" fmla="*/ 111 w 144"/>
              <a:gd name="T43" fmla="*/ 121 h 144"/>
              <a:gd name="T44" fmla="*/ 134 w 144"/>
              <a:gd name="T45" fmla="*/ 144 h 144"/>
              <a:gd name="T46" fmla="*/ 144 w 144"/>
              <a:gd name="T47" fmla="*/ 134 h 144"/>
              <a:gd name="T48" fmla="*/ 10 w 144"/>
              <a:gd name="T49" fmla="*/ 0 h 144"/>
              <a:gd name="T50" fmla="*/ 0 w 144"/>
              <a:gd name="T51" fmla="*/ 10 h 144"/>
              <a:gd name="T52" fmla="*/ 88 w 144"/>
              <a:gd name="T53" fmla="*/ 0 h 144"/>
              <a:gd name="T54" fmla="*/ 72 w 144"/>
              <a:gd name="T55" fmla="*/ 0 h 144"/>
              <a:gd name="T56" fmla="*/ 64 w 144"/>
              <a:gd name="T57" fmla="*/ 33 h 144"/>
              <a:gd name="T58" fmla="*/ 76 w 144"/>
              <a:gd name="T59" fmla="*/ 45 h 144"/>
              <a:gd name="T60" fmla="*/ 88 w 144"/>
              <a:gd name="T61" fmla="*/ 0 h 144"/>
              <a:gd name="T62" fmla="*/ 135 w 144"/>
              <a:gd name="T63" fmla="*/ 105 h 144"/>
              <a:gd name="T64" fmla="*/ 144 w 144"/>
              <a:gd name="T65" fmla="*/ 104 h 144"/>
              <a:gd name="T66" fmla="*/ 144 w 144"/>
              <a:gd name="T67" fmla="*/ 88 h 144"/>
              <a:gd name="T68" fmla="*/ 123 w 144"/>
              <a:gd name="T69" fmla="*/ 92 h 144"/>
              <a:gd name="T70" fmla="*/ 135 w 144"/>
              <a:gd name="T71" fmla="*/ 105 h 144"/>
              <a:gd name="T72" fmla="*/ 99 w 144"/>
              <a:gd name="T73" fmla="*/ 68 h 144"/>
              <a:gd name="T74" fmla="*/ 111 w 144"/>
              <a:gd name="T75" fmla="*/ 80 h 144"/>
              <a:gd name="T76" fmla="*/ 144 w 144"/>
              <a:gd name="T77" fmla="*/ 72 h 144"/>
              <a:gd name="T78" fmla="*/ 144 w 144"/>
              <a:gd name="T79" fmla="*/ 56 h 144"/>
              <a:gd name="T80" fmla="*/ 99 w 144"/>
              <a:gd name="T81" fmla="*/ 6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" h="144"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3"/>
                  <a:pt x="40" y="6"/>
                  <a:pt x="39" y="9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15"/>
                  <a:pt x="56" y="8"/>
                  <a:pt x="56" y="0"/>
                </a:cubicBezTo>
                <a:close/>
                <a:moveTo>
                  <a:pt x="0" y="10"/>
                </a:moveTo>
                <a:cubicBezTo>
                  <a:pt x="23" y="33"/>
                  <a:pt x="23" y="33"/>
                  <a:pt x="23" y="33"/>
                </a:cubicBezTo>
                <a:cubicBezTo>
                  <a:pt x="16" y="37"/>
                  <a:pt x="8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13" y="56"/>
                  <a:pt x="25" y="52"/>
                  <a:pt x="34" y="44"/>
                </a:cubicBezTo>
                <a:cubicBezTo>
                  <a:pt x="46" y="56"/>
                  <a:pt x="46" y="56"/>
                  <a:pt x="46" y="56"/>
                </a:cubicBezTo>
                <a:cubicBezTo>
                  <a:pt x="33" y="66"/>
                  <a:pt x="17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22" y="88"/>
                  <a:pt x="42" y="80"/>
                  <a:pt x="57" y="67"/>
                </a:cubicBezTo>
                <a:cubicBezTo>
                  <a:pt x="77" y="87"/>
                  <a:pt x="77" y="87"/>
                  <a:pt x="77" y="87"/>
                </a:cubicBezTo>
                <a:cubicBezTo>
                  <a:pt x="64" y="102"/>
                  <a:pt x="56" y="122"/>
                  <a:pt x="56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27"/>
                  <a:pt x="78" y="111"/>
                  <a:pt x="88" y="98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92" y="119"/>
                  <a:pt x="88" y="131"/>
                  <a:pt x="88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36"/>
                  <a:pt x="107" y="128"/>
                  <a:pt x="111" y="121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0" y="0"/>
                  <a:pt x="10" y="0"/>
                  <a:pt x="10" y="0"/>
                </a:cubicBezTo>
                <a:lnTo>
                  <a:pt x="0" y="10"/>
                </a:lnTo>
                <a:close/>
                <a:moveTo>
                  <a:pt x="88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12"/>
                  <a:pt x="69" y="23"/>
                  <a:pt x="64" y="33"/>
                </a:cubicBezTo>
                <a:cubicBezTo>
                  <a:pt x="76" y="45"/>
                  <a:pt x="76" y="45"/>
                  <a:pt x="76" y="45"/>
                </a:cubicBezTo>
                <a:cubicBezTo>
                  <a:pt x="83" y="32"/>
                  <a:pt x="88" y="16"/>
                  <a:pt x="88" y="0"/>
                </a:cubicBezTo>
                <a:close/>
                <a:moveTo>
                  <a:pt x="135" y="105"/>
                </a:moveTo>
                <a:cubicBezTo>
                  <a:pt x="138" y="104"/>
                  <a:pt x="141" y="104"/>
                  <a:pt x="144" y="10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36" y="88"/>
                  <a:pt x="129" y="90"/>
                  <a:pt x="123" y="92"/>
                </a:cubicBezTo>
                <a:lnTo>
                  <a:pt x="135" y="105"/>
                </a:lnTo>
                <a:close/>
                <a:moveTo>
                  <a:pt x="99" y="68"/>
                </a:moveTo>
                <a:cubicBezTo>
                  <a:pt x="111" y="80"/>
                  <a:pt x="111" y="80"/>
                  <a:pt x="111" y="80"/>
                </a:cubicBezTo>
                <a:cubicBezTo>
                  <a:pt x="121" y="75"/>
                  <a:pt x="132" y="72"/>
                  <a:pt x="144" y="7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28" y="56"/>
                  <a:pt x="112" y="61"/>
                  <a:pt x="99" y="6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823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24 w 144"/>
              <a:gd name="T1" fmla="*/ 0 h 144"/>
              <a:gd name="T2" fmla="*/ 0 w 144"/>
              <a:gd name="T3" fmla="*/ 0 h 144"/>
              <a:gd name="T4" fmla="*/ 0 w 144"/>
              <a:gd name="T5" fmla="*/ 24 h 144"/>
              <a:gd name="T6" fmla="*/ 24 w 144"/>
              <a:gd name="T7" fmla="*/ 0 h 144"/>
              <a:gd name="T8" fmla="*/ 88 w 144"/>
              <a:gd name="T9" fmla="*/ 0 h 144"/>
              <a:gd name="T10" fmla="*/ 72 w 144"/>
              <a:gd name="T11" fmla="*/ 0 h 144"/>
              <a:gd name="T12" fmla="*/ 0 w 144"/>
              <a:gd name="T13" fmla="*/ 72 h 144"/>
              <a:gd name="T14" fmla="*/ 0 w 144"/>
              <a:gd name="T15" fmla="*/ 88 h 144"/>
              <a:gd name="T16" fmla="*/ 88 w 144"/>
              <a:gd name="T17" fmla="*/ 0 h 144"/>
              <a:gd name="T18" fmla="*/ 56 w 144"/>
              <a:gd name="T19" fmla="*/ 0 h 144"/>
              <a:gd name="T20" fmla="*/ 40 w 144"/>
              <a:gd name="T21" fmla="*/ 0 h 144"/>
              <a:gd name="T22" fmla="*/ 0 w 144"/>
              <a:gd name="T23" fmla="*/ 40 h 144"/>
              <a:gd name="T24" fmla="*/ 0 w 144"/>
              <a:gd name="T25" fmla="*/ 56 h 144"/>
              <a:gd name="T26" fmla="*/ 56 w 144"/>
              <a:gd name="T27" fmla="*/ 0 h 144"/>
              <a:gd name="T28" fmla="*/ 56 w 144"/>
              <a:gd name="T29" fmla="*/ 144 h 144"/>
              <a:gd name="T30" fmla="*/ 72 w 144"/>
              <a:gd name="T31" fmla="*/ 144 h 144"/>
              <a:gd name="T32" fmla="*/ 144 w 144"/>
              <a:gd name="T33" fmla="*/ 72 h 144"/>
              <a:gd name="T34" fmla="*/ 144 w 144"/>
              <a:gd name="T35" fmla="*/ 56 h 144"/>
              <a:gd name="T36" fmla="*/ 56 w 144"/>
              <a:gd name="T37" fmla="*/ 144 h 144"/>
              <a:gd name="T38" fmla="*/ 120 w 144"/>
              <a:gd name="T39" fmla="*/ 144 h 144"/>
              <a:gd name="T40" fmla="*/ 144 w 144"/>
              <a:gd name="T41" fmla="*/ 144 h 144"/>
              <a:gd name="T42" fmla="*/ 144 w 144"/>
              <a:gd name="T43" fmla="*/ 120 h 144"/>
              <a:gd name="T44" fmla="*/ 120 w 144"/>
              <a:gd name="T45" fmla="*/ 144 h 144"/>
              <a:gd name="T46" fmla="*/ 88 w 144"/>
              <a:gd name="T47" fmla="*/ 144 h 144"/>
              <a:gd name="T48" fmla="*/ 104 w 144"/>
              <a:gd name="T49" fmla="*/ 144 h 144"/>
              <a:gd name="T50" fmla="*/ 144 w 144"/>
              <a:gd name="T51" fmla="*/ 104 h 144"/>
              <a:gd name="T52" fmla="*/ 144 w 144"/>
              <a:gd name="T53" fmla="*/ 88 h 144"/>
              <a:gd name="T54" fmla="*/ 88 w 144"/>
              <a:gd name="T5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13" y="24"/>
                  <a:pt x="24" y="13"/>
                  <a:pt x="24" y="0"/>
                </a:cubicBezTo>
                <a:close/>
                <a:moveTo>
                  <a:pt x="88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40"/>
                  <a:pt x="4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49" y="88"/>
                  <a:pt x="88" y="49"/>
                  <a:pt x="88" y="0"/>
                </a:cubicBezTo>
                <a:close/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22"/>
                  <a:pt x="22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31" y="56"/>
                  <a:pt x="56" y="31"/>
                  <a:pt x="56" y="0"/>
                </a:cubicBezTo>
                <a:close/>
                <a:moveTo>
                  <a:pt x="56" y="144"/>
                </a:moveTo>
                <a:cubicBezTo>
                  <a:pt x="72" y="144"/>
                  <a:pt x="72" y="144"/>
                  <a:pt x="72" y="144"/>
                </a:cubicBezTo>
                <a:cubicBezTo>
                  <a:pt x="72" y="104"/>
                  <a:pt x="104" y="72"/>
                  <a:pt x="144" y="7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95" y="56"/>
                  <a:pt x="56" y="95"/>
                  <a:pt x="56" y="144"/>
                </a:cubicBezTo>
                <a:close/>
                <a:moveTo>
                  <a:pt x="12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31" y="120"/>
                  <a:pt x="120" y="131"/>
                  <a:pt x="120" y="144"/>
                </a:cubicBezTo>
                <a:close/>
                <a:moveTo>
                  <a:pt x="88" y="144"/>
                </a:moveTo>
                <a:cubicBezTo>
                  <a:pt x="104" y="144"/>
                  <a:pt x="104" y="144"/>
                  <a:pt x="104" y="144"/>
                </a:cubicBezTo>
                <a:cubicBezTo>
                  <a:pt x="104" y="122"/>
                  <a:pt x="122" y="104"/>
                  <a:pt x="144" y="10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13" y="88"/>
                  <a:pt x="88" y="113"/>
                  <a:pt x="88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826"/>
          <p:cNvSpPr>
            <a:spLocks/>
          </p:cNvSpPr>
          <p:nvPr/>
        </p:nvSpPr>
        <p:spPr bwMode="auto">
          <a:xfrm>
            <a:off x="15625763" y="1700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829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20 w 144"/>
              <a:gd name="T19" fmla="*/ 36 h 144"/>
              <a:gd name="T20" fmla="*/ 36 w 144"/>
              <a:gd name="T21" fmla="*/ 36 h 144"/>
              <a:gd name="T22" fmla="*/ 36 w 144"/>
              <a:gd name="T23" fmla="*/ 20 h 144"/>
              <a:gd name="T24" fmla="*/ 48 w 144"/>
              <a:gd name="T25" fmla="*/ 20 h 144"/>
              <a:gd name="T26" fmla="*/ 48 w 144"/>
              <a:gd name="T27" fmla="*/ 36 h 144"/>
              <a:gd name="T28" fmla="*/ 64 w 144"/>
              <a:gd name="T29" fmla="*/ 36 h 144"/>
              <a:gd name="T30" fmla="*/ 64 w 144"/>
              <a:gd name="T31" fmla="*/ 48 h 144"/>
              <a:gd name="T32" fmla="*/ 48 w 144"/>
              <a:gd name="T33" fmla="*/ 48 h 144"/>
              <a:gd name="T34" fmla="*/ 48 w 144"/>
              <a:gd name="T35" fmla="*/ 64 h 144"/>
              <a:gd name="T36" fmla="*/ 36 w 144"/>
              <a:gd name="T37" fmla="*/ 64 h 144"/>
              <a:gd name="T38" fmla="*/ 36 w 144"/>
              <a:gd name="T39" fmla="*/ 48 h 144"/>
              <a:gd name="T40" fmla="*/ 20 w 144"/>
              <a:gd name="T41" fmla="*/ 48 h 144"/>
              <a:gd name="T42" fmla="*/ 20 w 144"/>
              <a:gd name="T43" fmla="*/ 36 h 144"/>
              <a:gd name="T44" fmla="*/ 128 w 144"/>
              <a:gd name="T45" fmla="*/ 128 h 144"/>
              <a:gd name="T46" fmla="*/ 16 w 144"/>
              <a:gd name="T47" fmla="*/ 128 h 144"/>
              <a:gd name="T48" fmla="*/ 128 w 144"/>
              <a:gd name="T49" fmla="*/ 16 h 144"/>
              <a:gd name="T50" fmla="*/ 128 w 144"/>
              <a:gd name="T51" fmla="*/ 128 h 144"/>
              <a:gd name="T52" fmla="*/ 112 w 144"/>
              <a:gd name="T53" fmla="*/ 112 h 144"/>
              <a:gd name="T54" fmla="*/ 112 w 144"/>
              <a:gd name="T55" fmla="*/ 100 h 144"/>
              <a:gd name="T56" fmla="*/ 72 w 144"/>
              <a:gd name="T57" fmla="*/ 100 h 144"/>
              <a:gd name="T58" fmla="*/ 72 w 144"/>
              <a:gd name="T59" fmla="*/ 112 h 144"/>
              <a:gd name="T60" fmla="*/ 112 w 144"/>
              <a:gd name="T6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20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20"/>
                  <a:pt x="36" y="20"/>
                  <a:pt x="36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36"/>
                  <a:pt x="48" y="36"/>
                  <a:pt x="48" y="36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48"/>
                  <a:pt x="36" y="48"/>
                  <a:pt x="36" y="48"/>
                </a:cubicBezTo>
                <a:cubicBezTo>
                  <a:pt x="20" y="48"/>
                  <a:pt x="20" y="48"/>
                  <a:pt x="20" y="48"/>
                </a:cubicBezTo>
                <a:lnTo>
                  <a:pt x="20" y="36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112" y="112"/>
                </a:moveTo>
                <a:cubicBezTo>
                  <a:pt x="112" y="100"/>
                  <a:pt x="112" y="100"/>
                  <a:pt x="11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2"/>
                  <a:pt x="72" y="112"/>
                  <a:pt x="72" y="112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832"/>
          <p:cNvSpPr>
            <a:spLocks noEditPoints="1"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112 w 160"/>
              <a:gd name="T1" fmla="*/ 48 h 128"/>
              <a:gd name="T2" fmla="*/ 96 w 160"/>
              <a:gd name="T3" fmla="*/ 48 h 128"/>
              <a:gd name="T4" fmla="*/ 96 w 160"/>
              <a:gd name="T5" fmla="*/ 64 h 128"/>
              <a:gd name="T6" fmla="*/ 112 w 160"/>
              <a:gd name="T7" fmla="*/ 64 h 128"/>
              <a:gd name="T8" fmla="*/ 112 w 160"/>
              <a:gd name="T9" fmla="*/ 48 h 128"/>
              <a:gd name="T10" fmla="*/ 112 w 160"/>
              <a:gd name="T11" fmla="*/ 80 h 128"/>
              <a:gd name="T12" fmla="*/ 96 w 160"/>
              <a:gd name="T13" fmla="*/ 80 h 128"/>
              <a:gd name="T14" fmla="*/ 96 w 160"/>
              <a:gd name="T15" fmla="*/ 96 h 128"/>
              <a:gd name="T16" fmla="*/ 112 w 160"/>
              <a:gd name="T17" fmla="*/ 96 h 128"/>
              <a:gd name="T18" fmla="*/ 112 w 160"/>
              <a:gd name="T19" fmla="*/ 80 h 128"/>
              <a:gd name="T20" fmla="*/ 48 w 160"/>
              <a:gd name="T21" fmla="*/ 48 h 128"/>
              <a:gd name="T22" fmla="*/ 32 w 160"/>
              <a:gd name="T23" fmla="*/ 48 h 128"/>
              <a:gd name="T24" fmla="*/ 32 w 160"/>
              <a:gd name="T25" fmla="*/ 64 h 128"/>
              <a:gd name="T26" fmla="*/ 48 w 160"/>
              <a:gd name="T27" fmla="*/ 64 h 128"/>
              <a:gd name="T28" fmla="*/ 48 w 160"/>
              <a:gd name="T29" fmla="*/ 48 h 128"/>
              <a:gd name="T30" fmla="*/ 80 w 160"/>
              <a:gd name="T31" fmla="*/ 48 h 128"/>
              <a:gd name="T32" fmla="*/ 64 w 160"/>
              <a:gd name="T33" fmla="*/ 48 h 128"/>
              <a:gd name="T34" fmla="*/ 64 w 160"/>
              <a:gd name="T35" fmla="*/ 64 h 128"/>
              <a:gd name="T36" fmla="*/ 80 w 160"/>
              <a:gd name="T37" fmla="*/ 64 h 128"/>
              <a:gd name="T38" fmla="*/ 80 w 160"/>
              <a:gd name="T39" fmla="*/ 48 h 128"/>
              <a:gd name="T40" fmla="*/ 144 w 160"/>
              <a:gd name="T41" fmla="*/ 0 h 128"/>
              <a:gd name="T42" fmla="*/ 16 w 160"/>
              <a:gd name="T43" fmla="*/ 0 h 128"/>
              <a:gd name="T44" fmla="*/ 0 w 160"/>
              <a:gd name="T45" fmla="*/ 16 h 128"/>
              <a:gd name="T46" fmla="*/ 0 w 160"/>
              <a:gd name="T47" fmla="*/ 112 h 128"/>
              <a:gd name="T48" fmla="*/ 16 w 160"/>
              <a:gd name="T49" fmla="*/ 128 h 128"/>
              <a:gd name="T50" fmla="*/ 144 w 160"/>
              <a:gd name="T51" fmla="*/ 128 h 128"/>
              <a:gd name="T52" fmla="*/ 160 w 160"/>
              <a:gd name="T53" fmla="*/ 112 h 128"/>
              <a:gd name="T54" fmla="*/ 160 w 160"/>
              <a:gd name="T55" fmla="*/ 16 h 128"/>
              <a:gd name="T56" fmla="*/ 144 w 160"/>
              <a:gd name="T57" fmla="*/ 0 h 128"/>
              <a:gd name="T58" fmla="*/ 144 w 160"/>
              <a:gd name="T59" fmla="*/ 112 h 128"/>
              <a:gd name="T60" fmla="*/ 16 w 160"/>
              <a:gd name="T61" fmla="*/ 112 h 128"/>
              <a:gd name="T62" fmla="*/ 16 w 160"/>
              <a:gd name="T63" fmla="*/ 16 h 128"/>
              <a:gd name="T64" fmla="*/ 144 w 160"/>
              <a:gd name="T65" fmla="*/ 16 h 128"/>
              <a:gd name="T66" fmla="*/ 144 w 160"/>
              <a:gd name="T6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8"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48"/>
                </a:lnTo>
                <a:close/>
                <a:moveTo>
                  <a:pt x="112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96" y="96"/>
                  <a:pt x="96" y="96"/>
                  <a:pt x="96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80"/>
                </a:lnTo>
                <a:close/>
                <a:moveTo>
                  <a:pt x="4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80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835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838"/>
          <p:cNvSpPr>
            <a:spLocks noEditPoints="1"/>
          </p:cNvSpPr>
          <p:nvPr/>
        </p:nvSpPr>
        <p:spPr bwMode="auto">
          <a:xfrm>
            <a:off x="6218238" y="1514475"/>
            <a:ext cx="776288" cy="776288"/>
          </a:xfrm>
          <a:custGeom>
            <a:avLst/>
            <a:gdLst>
              <a:gd name="T0" fmla="*/ 127 w 162"/>
              <a:gd name="T1" fmla="*/ 81 h 162"/>
              <a:gd name="T2" fmla="*/ 159 w 162"/>
              <a:gd name="T3" fmla="*/ 49 h 162"/>
              <a:gd name="T4" fmla="*/ 159 w 162"/>
              <a:gd name="T5" fmla="*/ 38 h 162"/>
              <a:gd name="T6" fmla="*/ 124 w 162"/>
              <a:gd name="T7" fmla="*/ 3 h 162"/>
              <a:gd name="T8" fmla="*/ 113 w 162"/>
              <a:gd name="T9" fmla="*/ 3 h 162"/>
              <a:gd name="T10" fmla="*/ 81 w 162"/>
              <a:gd name="T11" fmla="*/ 35 h 162"/>
              <a:gd name="T12" fmla="*/ 49 w 162"/>
              <a:gd name="T13" fmla="*/ 3 h 162"/>
              <a:gd name="T14" fmla="*/ 43 w 162"/>
              <a:gd name="T15" fmla="*/ 1 h 162"/>
              <a:gd name="T16" fmla="*/ 38 w 162"/>
              <a:gd name="T17" fmla="*/ 3 h 162"/>
              <a:gd name="T18" fmla="*/ 3 w 162"/>
              <a:gd name="T19" fmla="*/ 38 h 162"/>
              <a:gd name="T20" fmla="*/ 3 w 162"/>
              <a:gd name="T21" fmla="*/ 49 h 162"/>
              <a:gd name="T22" fmla="*/ 35 w 162"/>
              <a:gd name="T23" fmla="*/ 81 h 162"/>
              <a:gd name="T24" fmla="*/ 3 w 162"/>
              <a:gd name="T25" fmla="*/ 113 h 162"/>
              <a:gd name="T26" fmla="*/ 3 w 162"/>
              <a:gd name="T27" fmla="*/ 124 h 162"/>
              <a:gd name="T28" fmla="*/ 38 w 162"/>
              <a:gd name="T29" fmla="*/ 159 h 162"/>
              <a:gd name="T30" fmla="*/ 49 w 162"/>
              <a:gd name="T31" fmla="*/ 159 h 162"/>
              <a:gd name="T32" fmla="*/ 81 w 162"/>
              <a:gd name="T33" fmla="*/ 127 h 162"/>
              <a:gd name="T34" fmla="*/ 113 w 162"/>
              <a:gd name="T35" fmla="*/ 159 h 162"/>
              <a:gd name="T36" fmla="*/ 118 w 162"/>
              <a:gd name="T37" fmla="*/ 161 h 162"/>
              <a:gd name="T38" fmla="*/ 124 w 162"/>
              <a:gd name="T39" fmla="*/ 159 h 162"/>
              <a:gd name="T40" fmla="*/ 159 w 162"/>
              <a:gd name="T41" fmla="*/ 124 h 162"/>
              <a:gd name="T42" fmla="*/ 159 w 162"/>
              <a:gd name="T43" fmla="*/ 113 h 162"/>
              <a:gd name="T44" fmla="*/ 127 w 162"/>
              <a:gd name="T45" fmla="*/ 81 h 162"/>
              <a:gd name="T46" fmla="*/ 81 w 162"/>
              <a:gd name="T47" fmla="*/ 57 h 162"/>
              <a:gd name="T48" fmla="*/ 89 w 162"/>
              <a:gd name="T49" fmla="*/ 65 h 162"/>
              <a:gd name="T50" fmla="*/ 81 w 162"/>
              <a:gd name="T51" fmla="*/ 73 h 162"/>
              <a:gd name="T52" fmla="*/ 73 w 162"/>
              <a:gd name="T53" fmla="*/ 65 h 162"/>
              <a:gd name="T54" fmla="*/ 81 w 162"/>
              <a:gd name="T55" fmla="*/ 57 h 162"/>
              <a:gd name="T56" fmla="*/ 43 w 162"/>
              <a:gd name="T57" fmla="*/ 73 h 162"/>
              <a:gd name="T58" fmla="*/ 14 w 162"/>
              <a:gd name="T59" fmla="*/ 44 h 162"/>
              <a:gd name="T60" fmla="*/ 43 w 162"/>
              <a:gd name="T61" fmla="*/ 15 h 162"/>
              <a:gd name="T62" fmla="*/ 72 w 162"/>
              <a:gd name="T63" fmla="*/ 44 h 162"/>
              <a:gd name="T64" fmla="*/ 43 w 162"/>
              <a:gd name="T65" fmla="*/ 73 h 162"/>
              <a:gd name="T66" fmla="*/ 65 w 162"/>
              <a:gd name="T67" fmla="*/ 89 h 162"/>
              <a:gd name="T68" fmla="*/ 57 w 162"/>
              <a:gd name="T69" fmla="*/ 81 h 162"/>
              <a:gd name="T70" fmla="*/ 65 w 162"/>
              <a:gd name="T71" fmla="*/ 73 h 162"/>
              <a:gd name="T72" fmla="*/ 73 w 162"/>
              <a:gd name="T73" fmla="*/ 81 h 162"/>
              <a:gd name="T74" fmla="*/ 65 w 162"/>
              <a:gd name="T75" fmla="*/ 89 h 162"/>
              <a:gd name="T76" fmla="*/ 81 w 162"/>
              <a:gd name="T77" fmla="*/ 105 h 162"/>
              <a:gd name="T78" fmla="*/ 73 w 162"/>
              <a:gd name="T79" fmla="*/ 97 h 162"/>
              <a:gd name="T80" fmla="*/ 81 w 162"/>
              <a:gd name="T81" fmla="*/ 89 h 162"/>
              <a:gd name="T82" fmla="*/ 89 w 162"/>
              <a:gd name="T83" fmla="*/ 97 h 162"/>
              <a:gd name="T84" fmla="*/ 81 w 162"/>
              <a:gd name="T85" fmla="*/ 105 h 162"/>
              <a:gd name="T86" fmla="*/ 97 w 162"/>
              <a:gd name="T87" fmla="*/ 73 h 162"/>
              <a:gd name="T88" fmla="*/ 105 w 162"/>
              <a:gd name="T89" fmla="*/ 81 h 162"/>
              <a:gd name="T90" fmla="*/ 97 w 162"/>
              <a:gd name="T91" fmla="*/ 89 h 162"/>
              <a:gd name="T92" fmla="*/ 89 w 162"/>
              <a:gd name="T93" fmla="*/ 81 h 162"/>
              <a:gd name="T94" fmla="*/ 97 w 162"/>
              <a:gd name="T95" fmla="*/ 73 h 162"/>
              <a:gd name="T96" fmla="*/ 118 w 162"/>
              <a:gd name="T97" fmla="*/ 148 h 162"/>
              <a:gd name="T98" fmla="*/ 89 w 162"/>
              <a:gd name="T99" fmla="*/ 119 h 162"/>
              <a:gd name="T100" fmla="*/ 118 w 162"/>
              <a:gd name="T101" fmla="*/ 90 h 162"/>
              <a:gd name="T102" fmla="*/ 147 w 162"/>
              <a:gd name="T103" fmla="*/ 119 h 162"/>
              <a:gd name="T104" fmla="*/ 118 w 162"/>
              <a:gd name="T105" fmla="*/ 14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2" h="162">
                <a:moveTo>
                  <a:pt x="127" y="81"/>
                </a:moveTo>
                <a:cubicBezTo>
                  <a:pt x="159" y="49"/>
                  <a:pt x="159" y="49"/>
                  <a:pt x="159" y="49"/>
                </a:cubicBezTo>
                <a:cubicBezTo>
                  <a:pt x="162" y="46"/>
                  <a:pt x="162" y="41"/>
                  <a:pt x="159" y="38"/>
                </a:cubicBezTo>
                <a:cubicBezTo>
                  <a:pt x="124" y="3"/>
                  <a:pt x="124" y="3"/>
                  <a:pt x="124" y="3"/>
                </a:cubicBezTo>
                <a:cubicBezTo>
                  <a:pt x="121" y="0"/>
                  <a:pt x="116" y="0"/>
                  <a:pt x="113" y="3"/>
                </a:cubicBezTo>
                <a:cubicBezTo>
                  <a:pt x="81" y="35"/>
                  <a:pt x="81" y="35"/>
                  <a:pt x="81" y="35"/>
                </a:cubicBezTo>
                <a:cubicBezTo>
                  <a:pt x="49" y="3"/>
                  <a:pt x="49" y="3"/>
                  <a:pt x="49" y="3"/>
                </a:cubicBezTo>
                <a:cubicBezTo>
                  <a:pt x="47" y="2"/>
                  <a:pt x="45" y="1"/>
                  <a:pt x="43" y="1"/>
                </a:cubicBezTo>
                <a:cubicBezTo>
                  <a:pt x="41" y="1"/>
                  <a:pt x="39" y="2"/>
                  <a:pt x="38" y="3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41"/>
                  <a:pt x="0" y="46"/>
                  <a:pt x="3" y="49"/>
                </a:cubicBezTo>
                <a:cubicBezTo>
                  <a:pt x="35" y="81"/>
                  <a:pt x="35" y="81"/>
                  <a:pt x="35" y="81"/>
                </a:cubicBezTo>
                <a:cubicBezTo>
                  <a:pt x="3" y="113"/>
                  <a:pt x="3" y="113"/>
                  <a:pt x="3" y="113"/>
                </a:cubicBezTo>
                <a:cubicBezTo>
                  <a:pt x="0" y="116"/>
                  <a:pt x="0" y="121"/>
                  <a:pt x="3" y="124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41" y="162"/>
                  <a:pt x="46" y="162"/>
                  <a:pt x="49" y="159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113" y="159"/>
                  <a:pt x="113" y="159"/>
                  <a:pt x="113" y="159"/>
                </a:cubicBezTo>
                <a:cubicBezTo>
                  <a:pt x="114" y="161"/>
                  <a:pt x="116" y="161"/>
                  <a:pt x="118" y="161"/>
                </a:cubicBezTo>
                <a:cubicBezTo>
                  <a:pt x="120" y="161"/>
                  <a:pt x="122" y="161"/>
                  <a:pt x="124" y="159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2" y="121"/>
                  <a:pt x="162" y="116"/>
                  <a:pt x="159" y="113"/>
                </a:cubicBezTo>
                <a:lnTo>
                  <a:pt x="127" y="81"/>
                </a:lnTo>
                <a:close/>
                <a:moveTo>
                  <a:pt x="81" y="57"/>
                </a:moveTo>
                <a:cubicBezTo>
                  <a:pt x="85" y="57"/>
                  <a:pt x="89" y="61"/>
                  <a:pt x="89" y="65"/>
                </a:cubicBezTo>
                <a:cubicBezTo>
                  <a:pt x="89" y="69"/>
                  <a:pt x="85" y="73"/>
                  <a:pt x="81" y="73"/>
                </a:cubicBezTo>
                <a:cubicBezTo>
                  <a:pt x="77" y="73"/>
                  <a:pt x="73" y="69"/>
                  <a:pt x="73" y="65"/>
                </a:cubicBezTo>
                <a:cubicBezTo>
                  <a:pt x="73" y="61"/>
                  <a:pt x="77" y="57"/>
                  <a:pt x="81" y="57"/>
                </a:cubicBezTo>
                <a:close/>
                <a:moveTo>
                  <a:pt x="43" y="73"/>
                </a:moveTo>
                <a:cubicBezTo>
                  <a:pt x="14" y="44"/>
                  <a:pt x="14" y="44"/>
                  <a:pt x="14" y="44"/>
                </a:cubicBezTo>
                <a:cubicBezTo>
                  <a:pt x="43" y="15"/>
                  <a:pt x="43" y="15"/>
                  <a:pt x="43" y="15"/>
                </a:cubicBezTo>
                <a:cubicBezTo>
                  <a:pt x="72" y="44"/>
                  <a:pt x="72" y="44"/>
                  <a:pt x="72" y="44"/>
                </a:cubicBezTo>
                <a:lnTo>
                  <a:pt x="43" y="73"/>
                </a:lnTo>
                <a:close/>
                <a:moveTo>
                  <a:pt x="65" y="89"/>
                </a:moveTo>
                <a:cubicBezTo>
                  <a:pt x="61" y="89"/>
                  <a:pt x="57" y="85"/>
                  <a:pt x="57" y="81"/>
                </a:cubicBezTo>
                <a:cubicBezTo>
                  <a:pt x="57" y="77"/>
                  <a:pt x="61" y="73"/>
                  <a:pt x="65" y="73"/>
                </a:cubicBezTo>
                <a:cubicBezTo>
                  <a:pt x="69" y="73"/>
                  <a:pt x="73" y="77"/>
                  <a:pt x="73" y="81"/>
                </a:cubicBezTo>
                <a:cubicBezTo>
                  <a:pt x="73" y="85"/>
                  <a:pt x="69" y="89"/>
                  <a:pt x="65" y="89"/>
                </a:cubicBezTo>
                <a:close/>
                <a:moveTo>
                  <a:pt x="81" y="105"/>
                </a:moveTo>
                <a:cubicBezTo>
                  <a:pt x="77" y="105"/>
                  <a:pt x="73" y="101"/>
                  <a:pt x="73" y="97"/>
                </a:cubicBezTo>
                <a:cubicBezTo>
                  <a:pt x="73" y="93"/>
                  <a:pt x="77" y="89"/>
                  <a:pt x="81" y="89"/>
                </a:cubicBezTo>
                <a:cubicBezTo>
                  <a:pt x="85" y="89"/>
                  <a:pt x="89" y="93"/>
                  <a:pt x="89" y="97"/>
                </a:cubicBezTo>
                <a:cubicBezTo>
                  <a:pt x="89" y="101"/>
                  <a:pt x="85" y="105"/>
                  <a:pt x="81" y="105"/>
                </a:cubicBezTo>
                <a:close/>
                <a:moveTo>
                  <a:pt x="97" y="73"/>
                </a:moveTo>
                <a:cubicBezTo>
                  <a:pt x="101" y="73"/>
                  <a:pt x="105" y="77"/>
                  <a:pt x="105" y="81"/>
                </a:cubicBezTo>
                <a:cubicBezTo>
                  <a:pt x="105" y="85"/>
                  <a:pt x="101" y="89"/>
                  <a:pt x="97" y="89"/>
                </a:cubicBezTo>
                <a:cubicBezTo>
                  <a:pt x="93" y="89"/>
                  <a:pt x="89" y="85"/>
                  <a:pt x="89" y="81"/>
                </a:cubicBezTo>
                <a:cubicBezTo>
                  <a:pt x="89" y="77"/>
                  <a:pt x="93" y="73"/>
                  <a:pt x="97" y="73"/>
                </a:cubicBezTo>
                <a:close/>
                <a:moveTo>
                  <a:pt x="118" y="148"/>
                </a:moveTo>
                <a:cubicBezTo>
                  <a:pt x="89" y="119"/>
                  <a:pt x="89" y="119"/>
                  <a:pt x="89" y="119"/>
                </a:cubicBezTo>
                <a:cubicBezTo>
                  <a:pt x="118" y="90"/>
                  <a:pt x="118" y="90"/>
                  <a:pt x="118" y="90"/>
                </a:cubicBezTo>
                <a:cubicBezTo>
                  <a:pt x="147" y="119"/>
                  <a:pt x="147" y="119"/>
                  <a:pt x="147" y="119"/>
                </a:cubicBezTo>
                <a:lnTo>
                  <a:pt x="118" y="1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841"/>
          <p:cNvSpPr>
            <a:spLocks noEditPoints="1"/>
          </p:cNvSpPr>
          <p:nvPr/>
        </p:nvSpPr>
        <p:spPr bwMode="auto">
          <a:xfrm>
            <a:off x="3878263" y="1700213"/>
            <a:ext cx="757238" cy="419100"/>
          </a:xfrm>
          <a:custGeom>
            <a:avLst/>
            <a:gdLst>
              <a:gd name="T0" fmla="*/ 32 w 176"/>
              <a:gd name="T1" fmla="*/ 16 h 96"/>
              <a:gd name="T2" fmla="*/ 0 w 176"/>
              <a:gd name="T3" fmla="*/ 48 h 96"/>
              <a:gd name="T4" fmla="*/ 32 w 176"/>
              <a:gd name="T5" fmla="*/ 80 h 96"/>
              <a:gd name="T6" fmla="*/ 64 w 176"/>
              <a:gd name="T7" fmla="*/ 48 h 96"/>
              <a:gd name="T8" fmla="*/ 32 w 176"/>
              <a:gd name="T9" fmla="*/ 16 h 96"/>
              <a:gd name="T10" fmla="*/ 128 w 176"/>
              <a:gd name="T11" fmla="*/ 0 h 96"/>
              <a:gd name="T12" fmla="*/ 80 w 176"/>
              <a:gd name="T13" fmla="*/ 48 h 96"/>
              <a:gd name="T14" fmla="*/ 128 w 176"/>
              <a:gd name="T15" fmla="*/ 96 h 96"/>
              <a:gd name="T16" fmla="*/ 176 w 176"/>
              <a:gd name="T17" fmla="*/ 48 h 96"/>
              <a:gd name="T18" fmla="*/ 128 w 176"/>
              <a:gd name="T19" fmla="*/ 0 h 96"/>
              <a:gd name="T20" fmla="*/ 128 w 176"/>
              <a:gd name="T21" fmla="*/ 80 h 96"/>
              <a:gd name="T22" fmla="*/ 96 w 176"/>
              <a:gd name="T23" fmla="*/ 48 h 96"/>
              <a:gd name="T24" fmla="*/ 128 w 176"/>
              <a:gd name="T25" fmla="*/ 16 h 96"/>
              <a:gd name="T26" fmla="*/ 160 w 176"/>
              <a:gd name="T27" fmla="*/ 48 h 96"/>
              <a:gd name="T28" fmla="*/ 128 w 176"/>
              <a:gd name="T2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96">
                <a:moveTo>
                  <a:pt x="32" y="16"/>
                </a:moveTo>
                <a:cubicBezTo>
                  <a:pt x="14" y="16"/>
                  <a:pt x="0" y="30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50" y="80"/>
                  <a:pt x="64" y="66"/>
                  <a:pt x="64" y="48"/>
                </a:cubicBezTo>
                <a:cubicBezTo>
                  <a:pt x="64" y="30"/>
                  <a:pt x="50" y="16"/>
                  <a:pt x="32" y="16"/>
                </a:cubicBezTo>
                <a:close/>
                <a:moveTo>
                  <a:pt x="128" y="0"/>
                </a:moveTo>
                <a:cubicBezTo>
                  <a:pt x="101" y="0"/>
                  <a:pt x="80" y="21"/>
                  <a:pt x="80" y="48"/>
                </a:cubicBezTo>
                <a:cubicBezTo>
                  <a:pt x="80" y="75"/>
                  <a:pt x="101" y="96"/>
                  <a:pt x="128" y="96"/>
                </a:cubicBezTo>
                <a:cubicBezTo>
                  <a:pt x="155" y="96"/>
                  <a:pt x="176" y="75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lose/>
                <a:moveTo>
                  <a:pt x="128" y="80"/>
                </a:moveTo>
                <a:cubicBezTo>
                  <a:pt x="110" y="80"/>
                  <a:pt x="96" y="66"/>
                  <a:pt x="96" y="48"/>
                </a:cubicBezTo>
                <a:cubicBezTo>
                  <a:pt x="96" y="30"/>
                  <a:pt x="110" y="16"/>
                  <a:pt x="128" y="16"/>
                </a:cubicBezTo>
                <a:cubicBezTo>
                  <a:pt x="146" y="16"/>
                  <a:pt x="160" y="30"/>
                  <a:pt x="160" y="48"/>
                </a:cubicBezTo>
                <a:cubicBezTo>
                  <a:pt x="160" y="66"/>
                  <a:pt x="146" y="80"/>
                  <a:pt x="128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844"/>
          <p:cNvSpPr>
            <a:spLocks noEditPoints="1"/>
          </p:cNvSpPr>
          <p:nvPr/>
        </p:nvSpPr>
        <p:spPr bwMode="auto">
          <a:xfrm>
            <a:off x="1528763" y="1700213"/>
            <a:ext cx="757238" cy="419100"/>
          </a:xfrm>
          <a:custGeom>
            <a:avLst/>
            <a:gdLst>
              <a:gd name="T0" fmla="*/ 128 w 176"/>
              <a:gd name="T1" fmla="*/ 0 h 96"/>
              <a:gd name="T2" fmla="*/ 80 w 176"/>
              <a:gd name="T3" fmla="*/ 48 h 96"/>
              <a:gd name="T4" fmla="*/ 128 w 176"/>
              <a:gd name="T5" fmla="*/ 96 h 96"/>
              <a:gd name="T6" fmla="*/ 176 w 176"/>
              <a:gd name="T7" fmla="*/ 48 h 96"/>
              <a:gd name="T8" fmla="*/ 128 w 176"/>
              <a:gd name="T9" fmla="*/ 0 h 96"/>
              <a:gd name="T10" fmla="*/ 32 w 176"/>
              <a:gd name="T11" fmla="*/ 16 h 96"/>
              <a:gd name="T12" fmla="*/ 0 w 176"/>
              <a:gd name="T13" fmla="*/ 48 h 96"/>
              <a:gd name="T14" fmla="*/ 32 w 176"/>
              <a:gd name="T15" fmla="*/ 80 h 96"/>
              <a:gd name="T16" fmla="*/ 64 w 176"/>
              <a:gd name="T17" fmla="*/ 48 h 96"/>
              <a:gd name="T18" fmla="*/ 32 w 176"/>
              <a:gd name="T19" fmla="*/ 16 h 96"/>
              <a:gd name="T20" fmla="*/ 32 w 176"/>
              <a:gd name="T21" fmla="*/ 64 h 96"/>
              <a:gd name="T22" fmla="*/ 16 w 176"/>
              <a:gd name="T23" fmla="*/ 48 h 96"/>
              <a:gd name="T24" fmla="*/ 32 w 176"/>
              <a:gd name="T25" fmla="*/ 32 h 96"/>
              <a:gd name="T26" fmla="*/ 48 w 176"/>
              <a:gd name="T27" fmla="*/ 48 h 96"/>
              <a:gd name="T28" fmla="*/ 32 w 176"/>
              <a:gd name="T29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96">
                <a:moveTo>
                  <a:pt x="128" y="0"/>
                </a:moveTo>
                <a:cubicBezTo>
                  <a:pt x="101" y="0"/>
                  <a:pt x="80" y="21"/>
                  <a:pt x="80" y="48"/>
                </a:cubicBezTo>
                <a:cubicBezTo>
                  <a:pt x="80" y="75"/>
                  <a:pt x="101" y="96"/>
                  <a:pt x="128" y="96"/>
                </a:cubicBezTo>
                <a:cubicBezTo>
                  <a:pt x="155" y="96"/>
                  <a:pt x="176" y="75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lose/>
                <a:moveTo>
                  <a:pt x="32" y="16"/>
                </a:moveTo>
                <a:cubicBezTo>
                  <a:pt x="14" y="16"/>
                  <a:pt x="0" y="30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50" y="80"/>
                  <a:pt x="64" y="66"/>
                  <a:pt x="64" y="48"/>
                </a:cubicBezTo>
                <a:cubicBezTo>
                  <a:pt x="64" y="30"/>
                  <a:pt x="50" y="16"/>
                  <a:pt x="32" y="16"/>
                </a:cubicBezTo>
                <a:close/>
                <a:moveTo>
                  <a:pt x="32" y="64"/>
                </a:moveTo>
                <a:cubicBezTo>
                  <a:pt x="23" y="64"/>
                  <a:pt x="16" y="57"/>
                  <a:pt x="16" y="48"/>
                </a:cubicBezTo>
                <a:cubicBezTo>
                  <a:pt x="16" y="39"/>
                  <a:pt x="23" y="32"/>
                  <a:pt x="32" y="32"/>
                </a:cubicBezTo>
                <a:cubicBezTo>
                  <a:pt x="41" y="32"/>
                  <a:pt x="48" y="39"/>
                  <a:pt x="48" y="48"/>
                </a:cubicBezTo>
                <a:cubicBezTo>
                  <a:pt x="48" y="57"/>
                  <a:pt x="41" y="64"/>
                  <a:pt x="32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70203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fish eye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horizontal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vertical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panorama wide angle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album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filter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photo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as pdf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red eye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90 degrees ccw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rotate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slideshow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straighten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switch 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switch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tag faces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timelapse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676"/>
          <p:cNvSpPr>
            <a:spLocks noEditPoints="1"/>
          </p:cNvSpPr>
          <p:nvPr/>
        </p:nvSpPr>
        <p:spPr bwMode="auto">
          <a:xfrm>
            <a:off x="15670213" y="7620000"/>
            <a:ext cx="663575" cy="757238"/>
          </a:xfrm>
          <a:custGeom>
            <a:avLst/>
            <a:gdLst>
              <a:gd name="T0" fmla="*/ 138 w 154"/>
              <a:gd name="T1" fmla="*/ 28 h 176"/>
              <a:gd name="T2" fmla="*/ 127 w 154"/>
              <a:gd name="T3" fmla="*/ 40 h 176"/>
              <a:gd name="T4" fmla="*/ 82 w 154"/>
              <a:gd name="T5" fmla="*/ 24 h 176"/>
              <a:gd name="T6" fmla="*/ 42 w 154"/>
              <a:gd name="T7" fmla="*/ 36 h 176"/>
              <a:gd name="T8" fmla="*/ 54 w 154"/>
              <a:gd name="T9" fmla="*/ 48 h 176"/>
              <a:gd name="T10" fmla="*/ 82 w 154"/>
              <a:gd name="T11" fmla="*/ 40 h 176"/>
              <a:gd name="T12" fmla="*/ 138 w 154"/>
              <a:gd name="T13" fmla="*/ 96 h 176"/>
              <a:gd name="T14" fmla="*/ 130 w 154"/>
              <a:gd name="T15" fmla="*/ 124 h 176"/>
              <a:gd name="T16" fmla="*/ 142 w 154"/>
              <a:gd name="T17" fmla="*/ 136 h 176"/>
              <a:gd name="T18" fmla="*/ 154 w 154"/>
              <a:gd name="T19" fmla="*/ 96 h 176"/>
              <a:gd name="T20" fmla="*/ 138 w 154"/>
              <a:gd name="T21" fmla="*/ 51 h 176"/>
              <a:gd name="T22" fmla="*/ 150 w 154"/>
              <a:gd name="T23" fmla="*/ 40 h 176"/>
              <a:gd name="T24" fmla="*/ 138 w 154"/>
              <a:gd name="T25" fmla="*/ 28 h 176"/>
              <a:gd name="T26" fmla="*/ 106 w 154"/>
              <a:gd name="T27" fmla="*/ 0 h 176"/>
              <a:gd name="T28" fmla="*/ 58 w 154"/>
              <a:gd name="T29" fmla="*/ 0 h 176"/>
              <a:gd name="T30" fmla="*/ 58 w 154"/>
              <a:gd name="T31" fmla="*/ 16 h 176"/>
              <a:gd name="T32" fmla="*/ 106 w 154"/>
              <a:gd name="T33" fmla="*/ 16 h 176"/>
              <a:gd name="T34" fmla="*/ 106 w 154"/>
              <a:gd name="T35" fmla="*/ 0 h 176"/>
              <a:gd name="T36" fmla="*/ 74 w 154"/>
              <a:gd name="T37" fmla="*/ 67 h 176"/>
              <a:gd name="T38" fmla="*/ 90 w 154"/>
              <a:gd name="T39" fmla="*/ 83 h 176"/>
              <a:gd name="T40" fmla="*/ 90 w 154"/>
              <a:gd name="T41" fmla="*/ 56 h 176"/>
              <a:gd name="T42" fmla="*/ 74 w 154"/>
              <a:gd name="T43" fmla="*/ 56 h 176"/>
              <a:gd name="T44" fmla="*/ 74 w 154"/>
              <a:gd name="T45" fmla="*/ 67 h 176"/>
              <a:gd name="T46" fmla="*/ 10 w 154"/>
              <a:gd name="T47" fmla="*/ 24 h 176"/>
              <a:gd name="T48" fmla="*/ 0 w 154"/>
              <a:gd name="T49" fmla="*/ 34 h 176"/>
              <a:gd name="T50" fmla="*/ 22 w 154"/>
              <a:gd name="T51" fmla="*/ 56 h 176"/>
              <a:gd name="T52" fmla="*/ 10 w 154"/>
              <a:gd name="T53" fmla="*/ 96 h 176"/>
              <a:gd name="T54" fmla="*/ 82 w 154"/>
              <a:gd name="T55" fmla="*/ 168 h 176"/>
              <a:gd name="T56" fmla="*/ 122 w 154"/>
              <a:gd name="T57" fmla="*/ 156 h 176"/>
              <a:gd name="T58" fmla="*/ 142 w 154"/>
              <a:gd name="T59" fmla="*/ 176 h 176"/>
              <a:gd name="T60" fmla="*/ 152 w 154"/>
              <a:gd name="T61" fmla="*/ 166 h 176"/>
              <a:gd name="T62" fmla="*/ 90 w 154"/>
              <a:gd name="T63" fmla="*/ 104 h 176"/>
              <a:gd name="T64" fmla="*/ 10 w 154"/>
              <a:gd name="T65" fmla="*/ 24 h 176"/>
              <a:gd name="T66" fmla="*/ 82 w 154"/>
              <a:gd name="T67" fmla="*/ 152 h 176"/>
              <a:gd name="T68" fmla="*/ 26 w 154"/>
              <a:gd name="T69" fmla="*/ 96 h 176"/>
              <a:gd name="T70" fmla="*/ 34 w 154"/>
              <a:gd name="T71" fmla="*/ 68 h 176"/>
              <a:gd name="T72" fmla="*/ 110 w 154"/>
              <a:gd name="T73" fmla="*/ 144 h 176"/>
              <a:gd name="T74" fmla="*/ 82 w 154"/>
              <a:gd name="T75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4" h="176">
                <a:moveTo>
                  <a:pt x="138" y="28"/>
                </a:moveTo>
                <a:cubicBezTo>
                  <a:pt x="127" y="40"/>
                  <a:pt x="127" y="40"/>
                  <a:pt x="127" y="40"/>
                </a:cubicBezTo>
                <a:cubicBezTo>
                  <a:pt x="115" y="30"/>
                  <a:pt x="99" y="24"/>
                  <a:pt x="82" y="24"/>
                </a:cubicBezTo>
                <a:cubicBezTo>
                  <a:pt x="67" y="24"/>
                  <a:pt x="54" y="28"/>
                  <a:pt x="42" y="36"/>
                </a:cubicBezTo>
                <a:cubicBezTo>
                  <a:pt x="54" y="48"/>
                  <a:pt x="54" y="48"/>
                  <a:pt x="54" y="48"/>
                </a:cubicBezTo>
                <a:cubicBezTo>
                  <a:pt x="62" y="43"/>
                  <a:pt x="72" y="40"/>
                  <a:pt x="82" y="40"/>
                </a:cubicBezTo>
                <a:cubicBezTo>
                  <a:pt x="113" y="40"/>
                  <a:pt x="138" y="65"/>
                  <a:pt x="138" y="96"/>
                </a:cubicBezTo>
                <a:cubicBezTo>
                  <a:pt x="138" y="106"/>
                  <a:pt x="135" y="116"/>
                  <a:pt x="130" y="124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50" y="124"/>
                  <a:pt x="154" y="111"/>
                  <a:pt x="154" y="96"/>
                </a:cubicBezTo>
                <a:cubicBezTo>
                  <a:pt x="154" y="79"/>
                  <a:pt x="148" y="63"/>
                  <a:pt x="138" y="51"/>
                </a:cubicBezTo>
                <a:cubicBezTo>
                  <a:pt x="150" y="40"/>
                  <a:pt x="150" y="40"/>
                  <a:pt x="150" y="40"/>
                </a:cubicBezTo>
                <a:lnTo>
                  <a:pt x="138" y="28"/>
                </a:lnTo>
                <a:close/>
                <a:moveTo>
                  <a:pt x="106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6"/>
                  <a:pt x="58" y="16"/>
                  <a:pt x="58" y="16"/>
                </a:cubicBezTo>
                <a:cubicBezTo>
                  <a:pt x="106" y="16"/>
                  <a:pt x="106" y="16"/>
                  <a:pt x="106" y="16"/>
                </a:cubicBezTo>
                <a:lnTo>
                  <a:pt x="106" y="0"/>
                </a:lnTo>
                <a:close/>
                <a:moveTo>
                  <a:pt x="74" y="67"/>
                </a:moveTo>
                <a:cubicBezTo>
                  <a:pt x="90" y="83"/>
                  <a:pt x="90" y="83"/>
                  <a:pt x="90" y="83"/>
                </a:cubicBezTo>
                <a:cubicBezTo>
                  <a:pt x="90" y="56"/>
                  <a:pt x="90" y="56"/>
                  <a:pt x="90" y="56"/>
                </a:cubicBezTo>
                <a:cubicBezTo>
                  <a:pt x="74" y="56"/>
                  <a:pt x="74" y="56"/>
                  <a:pt x="74" y="56"/>
                </a:cubicBezTo>
                <a:lnTo>
                  <a:pt x="74" y="67"/>
                </a:lnTo>
                <a:close/>
                <a:moveTo>
                  <a:pt x="10" y="24"/>
                </a:moveTo>
                <a:cubicBezTo>
                  <a:pt x="0" y="34"/>
                  <a:pt x="0" y="34"/>
                  <a:pt x="0" y="34"/>
                </a:cubicBezTo>
                <a:cubicBezTo>
                  <a:pt x="22" y="56"/>
                  <a:pt x="22" y="56"/>
                  <a:pt x="22" y="56"/>
                </a:cubicBezTo>
                <a:cubicBezTo>
                  <a:pt x="14" y="68"/>
                  <a:pt x="10" y="81"/>
                  <a:pt x="10" y="96"/>
                </a:cubicBezTo>
                <a:cubicBezTo>
                  <a:pt x="10" y="136"/>
                  <a:pt x="42" y="168"/>
                  <a:pt x="82" y="168"/>
                </a:cubicBezTo>
                <a:cubicBezTo>
                  <a:pt x="97" y="168"/>
                  <a:pt x="110" y="164"/>
                  <a:pt x="122" y="15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52" y="166"/>
                  <a:pt x="152" y="166"/>
                  <a:pt x="152" y="166"/>
                </a:cubicBezTo>
                <a:cubicBezTo>
                  <a:pt x="90" y="104"/>
                  <a:pt x="90" y="104"/>
                  <a:pt x="90" y="104"/>
                </a:cubicBezTo>
                <a:lnTo>
                  <a:pt x="10" y="24"/>
                </a:lnTo>
                <a:close/>
                <a:moveTo>
                  <a:pt x="82" y="152"/>
                </a:moveTo>
                <a:cubicBezTo>
                  <a:pt x="51" y="152"/>
                  <a:pt x="26" y="127"/>
                  <a:pt x="26" y="96"/>
                </a:cubicBezTo>
                <a:cubicBezTo>
                  <a:pt x="26" y="86"/>
                  <a:pt x="29" y="76"/>
                  <a:pt x="34" y="68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02" y="149"/>
                  <a:pt x="92" y="152"/>
                  <a:pt x="82" y="1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679"/>
          <p:cNvSpPr>
            <a:spLocks noEditPoints="1"/>
          </p:cNvSpPr>
          <p:nvPr/>
        </p:nvSpPr>
        <p:spPr bwMode="auto">
          <a:xfrm>
            <a:off x="13320713" y="7620000"/>
            <a:ext cx="654050" cy="762000"/>
          </a:xfrm>
          <a:custGeom>
            <a:avLst/>
            <a:gdLst>
              <a:gd name="T0" fmla="*/ 96 w 144"/>
              <a:gd name="T1" fmla="*/ 0 h 168"/>
              <a:gd name="T2" fmla="*/ 48 w 144"/>
              <a:gd name="T3" fmla="*/ 0 h 168"/>
              <a:gd name="T4" fmla="*/ 48 w 144"/>
              <a:gd name="T5" fmla="*/ 16 h 168"/>
              <a:gd name="T6" fmla="*/ 96 w 144"/>
              <a:gd name="T7" fmla="*/ 16 h 168"/>
              <a:gd name="T8" fmla="*/ 96 w 144"/>
              <a:gd name="T9" fmla="*/ 0 h 168"/>
              <a:gd name="T10" fmla="*/ 64 w 144"/>
              <a:gd name="T11" fmla="*/ 104 h 168"/>
              <a:gd name="T12" fmla="*/ 80 w 144"/>
              <a:gd name="T13" fmla="*/ 104 h 168"/>
              <a:gd name="T14" fmla="*/ 80 w 144"/>
              <a:gd name="T15" fmla="*/ 56 h 168"/>
              <a:gd name="T16" fmla="*/ 64 w 144"/>
              <a:gd name="T17" fmla="*/ 56 h 168"/>
              <a:gd name="T18" fmla="*/ 64 w 144"/>
              <a:gd name="T19" fmla="*/ 104 h 168"/>
              <a:gd name="T20" fmla="*/ 128 w 144"/>
              <a:gd name="T21" fmla="*/ 51 h 168"/>
              <a:gd name="T22" fmla="*/ 140 w 144"/>
              <a:gd name="T23" fmla="*/ 40 h 168"/>
              <a:gd name="T24" fmla="*/ 128 w 144"/>
              <a:gd name="T25" fmla="*/ 28 h 168"/>
              <a:gd name="T26" fmla="*/ 117 w 144"/>
              <a:gd name="T27" fmla="*/ 40 h 168"/>
              <a:gd name="T28" fmla="*/ 72 w 144"/>
              <a:gd name="T29" fmla="*/ 24 h 168"/>
              <a:gd name="T30" fmla="*/ 0 w 144"/>
              <a:gd name="T31" fmla="*/ 96 h 168"/>
              <a:gd name="T32" fmla="*/ 72 w 144"/>
              <a:gd name="T33" fmla="*/ 168 h 168"/>
              <a:gd name="T34" fmla="*/ 144 w 144"/>
              <a:gd name="T35" fmla="*/ 96 h 168"/>
              <a:gd name="T36" fmla="*/ 128 w 144"/>
              <a:gd name="T37" fmla="*/ 51 h 168"/>
              <a:gd name="T38" fmla="*/ 72 w 144"/>
              <a:gd name="T39" fmla="*/ 152 h 168"/>
              <a:gd name="T40" fmla="*/ 16 w 144"/>
              <a:gd name="T41" fmla="*/ 96 h 168"/>
              <a:gd name="T42" fmla="*/ 72 w 144"/>
              <a:gd name="T43" fmla="*/ 40 h 168"/>
              <a:gd name="T44" fmla="*/ 128 w 144"/>
              <a:gd name="T45" fmla="*/ 96 h 168"/>
              <a:gd name="T46" fmla="*/ 72 w 144"/>
              <a:gd name="T47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8">
                <a:moveTo>
                  <a:pt x="96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64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56"/>
                  <a:pt x="80" y="56"/>
                  <a:pt x="80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104"/>
                </a:lnTo>
                <a:close/>
                <a:moveTo>
                  <a:pt x="128" y="51"/>
                </a:moveTo>
                <a:cubicBezTo>
                  <a:pt x="140" y="40"/>
                  <a:pt x="140" y="40"/>
                  <a:pt x="140" y="40"/>
                </a:cubicBezTo>
                <a:cubicBezTo>
                  <a:pt x="136" y="36"/>
                  <a:pt x="132" y="32"/>
                  <a:pt x="128" y="28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05" y="30"/>
                  <a:pt x="89" y="24"/>
                  <a:pt x="72" y="24"/>
                </a:cubicBezTo>
                <a:cubicBezTo>
                  <a:pt x="32" y="24"/>
                  <a:pt x="0" y="56"/>
                  <a:pt x="0" y="96"/>
                </a:cubicBezTo>
                <a:cubicBezTo>
                  <a:pt x="0" y="136"/>
                  <a:pt x="32" y="168"/>
                  <a:pt x="72" y="168"/>
                </a:cubicBezTo>
                <a:cubicBezTo>
                  <a:pt x="112" y="168"/>
                  <a:pt x="144" y="136"/>
                  <a:pt x="144" y="96"/>
                </a:cubicBezTo>
                <a:cubicBezTo>
                  <a:pt x="144" y="79"/>
                  <a:pt x="138" y="63"/>
                  <a:pt x="128" y="51"/>
                </a:cubicBezTo>
                <a:close/>
                <a:moveTo>
                  <a:pt x="72" y="152"/>
                </a:moveTo>
                <a:cubicBezTo>
                  <a:pt x="41" y="152"/>
                  <a:pt x="16" y="127"/>
                  <a:pt x="16" y="96"/>
                </a:cubicBezTo>
                <a:cubicBezTo>
                  <a:pt x="16" y="65"/>
                  <a:pt x="41" y="40"/>
                  <a:pt x="72" y="40"/>
                </a:cubicBezTo>
                <a:cubicBezTo>
                  <a:pt x="103" y="40"/>
                  <a:pt x="128" y="65"/>
                  <a:pt x="128" y="96"/>
                </a:cubicBezTo>
                <a:cubicBezTo>
                  <a:pt x="128" y="127"/>
                  <a:pt x="103" y="152"/>
                  <a:pt x="72" y="1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682"/>
          <p:cNvSpPr>
            <a:spLocks noEditPoints="1"/>
          </p:cNvSpPr>
          <p:nvPr/>
        </p:nvSpPr>
        <p:spPr bwMode="auto">
          <a:xfrm>
            <a:off x="10915650" y="7720013"/>
            <a:ext cx="768350" cy="555625"/>
          </a:xfrm>
          <a:custGeom>
            <a:avLst/>
            <a:gdLst>
              <a:gd name="T0" fmla="*/ 55 w 136"/>
              <a:gd name="T1" fmla="*/ 52 h 98"/>
              <a:gd name="T2" fmla="*/ 54 w 136"/>
              <a:gd name="T3" fmla="*/ 44 h 98"/>
              <a:gd name="T4" fmla="*/ 61 w 136"/>
              <a:gd name="T5" fmla="*/ 33 h 98"/>
              <a:gd name="T6" fmla="*/ 60 w 136"/>
              <a:gd name="T7" fmla="*/ 16 h 98"/>
              <a:gd name="T8" fmla="*/ 44 w 136"/>
              <a:gd name="T9" fmla="*/ 2 h 98"/>
              <a:gd name="T10" fmla="*/ 20 w 136"/>
              <a:gd name="T11" fmla="*/ 2 h 98"/>
              <a:gd name="T12" fmla="*/ 4 w 136"/>
              <a:gd name="T13" fmla="*/ 16 h 98"/>
              <a:gd name="T14" fmla="*/ 17 w 136"/>
              <a:gd name="T15" fmla="*/ 26 h 98"/>
              <a:gd name="T16" fmla="*/ 21 w 136"/>
              <a:gd name="T17" fmla="*/ 17 h 98"/>
              <a:gd name="T18" fmla="*/ 32 w 136"/>
              <a:gd name="T19" fmla="*/ 13 h 98"/>
              <a:gd name="T20" fmla="*/ 46 w 136"/>
              <a:gd name="T21" fmla="*/ 27 h 98"/>
              <a:gd name="T22" fmla="*/ 42 w 136"/>
              <a:gd name="T23" fmla="*/ 38 h 98"/>
              <a:gd name="T24" fmla="*/ 30 w 136"/>
              <a:gd name="T25" fmla="*/ 42 h 98"/>
              <a:gd name="T26" fmla="*/ 21 w 136"/>
              <a:gd name="T27" fmla="*/ 54 h 98"/>
              <a:gd name="T28" fmla="*/ 38 w 136"/>
              <a:gd name="T29" fmla="*/ 55 h 98"/>
              <a:gd name="T30" fmla="*/ 47 w 136"/>
              <a:gd name="T31" fmla="*/ 63 h 98"/>
              <a:gd name="T32" fmla="*/ 44 w 136"/>
              <a:gd name="T33" fmla="*/ 81 h 98"/>
              <a:gd name="T34" fmla="*/ 26 w 136"/>
              <a:gd name="T35" fmla="*/ 84 h 98"/>
              <a:gd name="T36" fmla="*/ 18 w 136"/>
              <a:gd name="T37" fmla="*/ 77 h 98"/>
              <a:gd name="T38" fmla="*/ 0 w 136"/>
              <a:gd name="T39" fmla="*/ 71 h 98"/>
              <a:gd name="T40" fmla="*/ 10 w 136"/>
              <a:gd name="T41" fmla="*/ 91 h 98"/>
              <a:gd name="T42" fmla="*/ 32 w 136"/>
              <a:gd name="T43" fmla="*/ 98 h 98"/>
              <a:gd name="T44" fmla="*/ 54 w 136"/>
              <a:gd name="T45" fmla="*/ 91 h 98"/>
              <a:gd name="T46" fmla="*/ 64 w 136"/>
              <a:gd name="T47" fmla="*/ 70 h 98"/>
              <a:gd name="T48" fmla="*/ 60 w 136"/>
              <a:gd name="T49" fmla="*/ 57 h 98"/>
              <a:gd name="T50" fmla="*/ 129 w 136"/>
              <a:gd name="T51" fmla="*/ 62 h 98"/>
              <a:gd name="T52" fmla="*/ 110 w 136"/>
              <a:gd name="T53" fmla="*/ 55 h 98"/>
              <a:gd name="T54" fmla="*/ 99 w 136"/>
              <a:gd name="T55" fmla="*/ 51 h 98"/>
              <a:gd name="T56" fmla="*/ 96 w 136"/>
              <a:gd name="T57" fmla="*/ 45 h 98"/>
              <a:gd name="T58" fmla="*/ 99 w 136"/>
              <a:gd name="T59" fmla="*/ 39 h 98"/>
              <a:gd name="T60" fmla="*/ 107 w 136"/>
              <a:gd name="T61" fmla="*/ 37 h 98"/>
              <a:gd name="T62" fmla="*/ 117 w 136"/>
              <a:gd name="T63" fmla="*/ 40 h 98"/>
              <a:gd name="T64" fmla="*/ 120 w 136"/>
              <a:gd name="T65" fmla="*/ 47 h 98"/>
              <a:gd name="T66" fmla="*/ 133 w 136"/>
              <a:gd name="T67" fmla="*/ 38 h 98"/>
              <a:gd name="T68" fmla="*/ 119 w 136"/>
              <a:gd name="T69" fmla="*/ 27 h 98"/>
              <a:gd name="T70" fmla="*/ 96 w 136"/>
              <a:gd name="T71" fmla="*/ 27 h 98"/>
              <a:gd name="T72" fmla="*/ 82 w 136"/>
              <a:gd name="T73" fmla="*/ 38 h 98"/>
              <a:gd name="T74" fmla="*/ 82 w 136"/>
              <a:gd name="T75" fmla="*/ 54 h 98"/>
              <a:gd name="T76" fmla="*/ 95 w 136"/>
              <a:gd name="T77" fmla="*/ 64 h 98"/>
              <a:gd name="T78" fmla="*/ 113 w 136"/>
              <a:gd name="T79" fmla="*/ 69 h 98"/>
              <a:gd name="T80" fmla="*/ 120 w 136"/>
              <a:gd name="T81" fmla="*/ 74 h 98"/>
              <a:gd name="T82" fmla="*/ 117 w 136"/>
              <a:gd name="T83" fmla="*/ 83 h 98"/>
              <a:gd name="T84" fmla="*/ 103 w 136"/>
              <a:gd name="T85" fmla="*/ 85 h 98"/>
              <a:gd name="T86" fmla="*/ 95 w 136"/>
              <a:gd name="T87" fmla="*/ 79 h 98"/>
              <a:gd name="T88" fmla="*/ 78 w 136"/>
              <a:gd name="T89" fmla="*/ 74 h 98"/>
              <a:gd name="T90" fmla="*/ 86 w 136"/>
              <a:gd name="T91" fmla="*/ 90 h 98"/>
              <a:gd name="T92" fmla="*/ 108 w 136"/>
              <a:gd name="T93" fmla="*/ 97 h 98"/>
              <a:gd name="T94" fmla="*/ 128 w 136"/>
              <a:gd name="T95" fmla="*/ 91 h 98"/>
              <a:gd name="T96" fmla="*/ 136 w 136"/>
              <a:gd name="T97" fmla="*/ 7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6" h="98">
                <a:moveTo>
                  <a:pt x="60" y="57"/>
                </a:moveTo>
                <a:cubicBezTo>
                  <a:pt x="59" y="55"/>
                  <a:pt x="57" y="53"/>
                  <a:pt x="55" y="52"/>
                </a:cubicBezTo>
                <a:cubicBezTo>
                  <a:pt x="53" y="50"/>
                  <a:pt x="50" y="49"/>
                  <a:pt x="48" y="48"/>
                </a:cubicBezTo>
                <a:cubicBezTo>
                  <a:pt x="50" y="47"/>
                  <a:pt x="52" y="45"/>
                  <a:pt x="54" y="44"/>
                </a:cubicBezTo>
                <a:cubicBezTo>
                  <a:pt x="56" y="42"/>
                  <a:pt x="57" y="40"/>
                  <a:pt x="59" y="39"/>
                </a:cubicBezTo>
                <a:cubicBezTo>
                  <a:pt x="60" y="37"/>
                  <a:pt x="61" y="35"/>
                  <a:pt x="61" y="33"/>
                </a:cubicBezTo>
                <a:cubicBezTo>
                  <a:pt x="62" y="31"/>
                  <a:pt x="62" y="29"/>
                  <a:pt x="62" y="27"/>
                </a:cubicBezTo>
                <a:cubicBezTo>
                  <a:pt x="62" y="23"/>
                  <a:pt x="61" y="19"/>
                  <a:pt x="60" y="16"/>
                </a:cubicBezTo>
                <a:cubicBezTo>
                  <a:pt x="59" y="12"/>
                  <a:pt x="56" y="9"/>
                  <a:pt x="54" y="7"/>
                </a:cubicBezTo>
                <a:cubicBezTo>
                  <a:pt x="51" y="5"/>
                  <a:pt x="48" y="3"/>
                  <a:pt x="44" y="2"/>
                </a:cubicBezTo>
                <a:cubicBezTo>
                  <a:pt x="40" y="1"/>
                  <a:pt x="36" y="0"/>
                  <a:pt x="32" y="0"/>
                </a:cubicBezTo>
                <a:cubicBezTo>
                  <a:pt x="27" y="0"/>
                  <a:pt x="23" y="1"/>
                  <a:pt x="20" y="2"/>
                </a:cubicBezTo>
                <a:cubicBezTo>
                  <a:pt x="16" y="4"/>
                  <a:pt x="13" y="5"/>
                  <a:pt x="10" y="8"/>
                </a:cubicBezTo>
                <a:cubicBezTo>
                  <a:pt x="7" y="10"/>
                  <a:pt x="5" y="13"/>
                  <a:pt x="4" y="16"/>
                </a:cubicBezTo>
                <a:cubicBezTo>
                  <a:pt x="2" y="19"/>
                  <a:pt x="1" y="23"/>
                  <a:pt x="1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4"/>
                  <a:pt x="18" y="22"/>
                  <a:pt x="18" y="21"/>
                </a:cubicBezTo>
                <a:cubicBezTo>
                  <a:pt x="19" y="19"/>
                  <a:pt x="20" y="18"/>
                  <a:pt x="21" y="17"/>
                </a:cubicBezTo>
                <a:cubicBezTo>
                  <a:pt x="23" y="15"/>
                  <a:pt x="24" y="15"/>
                  <a:pt x="26" y="14"/>
                </a:cubicBezTo>
                <a:cubicBezTo>
                  <a:pt x="28" y="13"/>
                  <a:pt x="30" y="13"/>
                  <a:pt x="32" y="13"/>
                </a:cubicBezTo>
                <a:cubicBezTo>
                  <a:pt x="37" y="13"/>
                  <a:pt x="40" y="14"/>
                  <a:pt x="43" y="17"/>
                </a:cubicBezTo>
                <a:cubicBezTo>
                  <a:pt x="45" y="19"/>
                  <a:pt x="46" y="23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45" y="35"/>
                  <a:pt x="44" y="36"/>
                  <a:pt x="42" y="38"/>
                </a:cubicBezTo>
                <a:cubicBezTo>
                  <a:pt x="41" y="39"/>
                  <a:pt x="39" y="40"/>
                  <a:pt x="37" y="41"/>
                </a:cubicBezTo>
                <a:cubicBezTo>
                  <a:pt x="35" y="41"/>
                  <a:pt x="33" y="42"/>
                  <a:pt x="30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54"/>
                  <a:pt x="21" y="54"/>
                  <a:pt x="2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5" y="55"/>
                  <a:pt x="38" y="55"/>
                </a:cubicBezTo>
                <a:cubicBezTo>
                  <a:pt x="40" y="56"/>
                  <a:pt x="42" y="57"/>
                  <a:pt x="43" y="58"/>
                </a:cubicBezTo>
                <a:cubicBezTo>
                  <a:pt x="45" y="59"/>
                  <a:pt x="46" y="61"/>
                  <a:pt x="47" y="63"/>
                </a:cubicBezTo>
                <a:cubicBezTo>
                  <a:pt x="47" y="65"/>
                  <a:pt x="48" y="67"/>
                  <a:pt x="48" y="70"/>
                </a:cubicBezTo>
                <a:cubicBezTo>
                  <a:pt x="48" y="75"/>
                  <a:pt x="46" y="79"/>
                  <a:pt x="44" y="81"/>
                </a:cubicBezTo>
                <a:cubicBezTo>
                  <a:pt x="41" y="84"/>
                  <a:pt x="37" y="85"/>
                  <a:pt x="32" y="85"/>
                </a:cubicBezTo>
                <a:cubicBezTo>
                  <a:pt x="30" y="85"/>
                  <a:pt x="27" y="85"/>
                  <a:pt x="26" y="84"/>
                </a:cubicBezTo>
                <a:cubicBezTo>
                  <a:pt x="24" y="83"/>
                  <a:pt x="22" y="83"/>
                  <a:pt x="21" y="81"/>
                </a:cubicBezTo>
                <a:cubicBezTo>
                  <a:pt x="19" y="80"/>
                  <a:pt x="18" y="79"/>
                  <a:pt x="18" y="77"/>
                </a:cubicBezTo>
                <a:cubicBezTo>
                  <a:pt x="17" y="75"/>
                  <a:pt x="16" y="73"/>
                  <a:pt x="16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5"/>
                  <a:pt x="1" y="79"/>
                  <a:pt x="3" y="83"/>
                </a:cubicBezTo>
                <a:cubicBezTo>
                  <a:pt x="5" y="86"/>
                  <a:pt x="7" y="89"/>
                  <a:pt x="10" y="91"/>
                </a:cubicBezTo>
                <a:cubicBezTo>
                  <a:pt x="13" y="93"/>
                  <a:pt x="16" y="95"/>
                  <a:pt x="20" y="96"/>
                </a:cubicBezTo>
                <a:cubicBezTo>
                  <a:pt x="24" y="97"/>
                  <a:pt x="28" y="98"/>
                  <a:pt x="32" y="98"/>
                </a:cubicBezTo>
                <a:cubicBezTo>
                  <a:pt x="36" y="98"/>
                  <a:pt x="40" y="97"/>
                  <a:pt x="44" y="96"/>
                </a:cubicBezTo>
                <a:cubicBezTo>
                  <a:pt x="48" y="95"/>
                  <a:pt x="52" y="93"/>
                  <a:pt x="54" y="91"/>
                </a:cubicBezTo>
                <a:cubicBezTo>
                  <a:pt x="57" y="88"/>
                  <a:pt x="60" y="85"/>
                  <a:pt x="61" y="82"/>
                </a:cubicBezTo>
                <a:cubicBezTo>
                  <a:pt x="63" y="78"/>
                  <a:pt x="64" y="74"/>
                  <a:pt x="64" y="70"/>
                </a:cubicBezTo>
                <a:cubicBezTo>
                  <a:pt x="64" y="68"/>
                  <a:pt x="63" y="65"/>
                  <a:pt x="63" y="63"/>
                </a:cubicBezTo>
                <a:cubicBezTo>
                  <a:pt x="62" y="61"/>
                  <a:pt x="61" y="59"/>
                  <a:pt x="60" y="57"/>
                </a:cubicBezTo>
                <a:close/>
                <a:moveTo>
                  <a:pt x="134" y="68"/>
                </a:moveTo>
                <a:cubicBezTo>
                  <a:pt x="133" y="66"/>
                  <a:pt x="131" y="64"/>
                  <a:pt x="129" y="62"/>
                </a:cubicBezTo>
                <a:cubicBezTo>
                  <a:pt x="127" y="60"/>
                  <a:pt x="124" y="59"/>
                  <a:pt x="121" y="58"/>
                </a:cubicBezTo>
                <a:cubicBezTo>
                  <a:pt x="118" y="57"/>
                  <a:pt x="114" y="56"/>
                  <a:pt x="110" y="55"/>
                </a:cubicBezTo>
                <a:cubicBezTo>
                  <a:pt x="107" y="54"/>
                  <a:pt x="105" y="54"/>
                  <a:pt x="103" y="53"/>
                </a:cubicBezTo>
                <a:cubicBezTo>
                  <a:pt x="101" y="52"/>
                  <a:pt x="100" y="52"/>
                  <a:pt x="99" y="51"/>
                </a:cubicBezTo>
                <a:cubicBezTo>
                  <a:pt x="98" y="50"/>
                  <a:pt x="97" y="49"/>
                  <a:pt x="96" y="48"/>
                </a:cubicBezTo>
                <a:cubicBezTo>
                  <a:pt x="96" y="48"/>
                  <a:pt x="96" y="47"/>
                  <a:pt x="96" y="45"/>
                </a:cubicBezTo>
                <a:cubicBezTo>
                  <a:pt x="96" y="44"/>
                  <a:pt x="96" y="43"/>
                  <a:pt x="97" y="42"/>
                </a:cubicBezTo>
                <a:cubicBezTo>
                  <a:pt x="97" y="41"/>
                  <a:pt x="98" y="40"/>
                  <a:pt x="99" y="39"/>
                </a:cubicBezTo>
                <a:cubicBezTo>
                  <a:pt x="100" y="39"/>
                  <a:pt x="101" y="38"/>
                  <a:pt x="102" y="37"/>
                </a:cubicBezTo>
                <a:cubicBezTo>
                  <a:pt x="104" y="37"/>
                  <a:pt x="106" y="37"/>
                  <a:pt x="107" y="37"/>
                </a:cubicBezTo>
                <a:cubicBezTo>
                  <a:pt x="109" y="37"/>
                  <a:pt x="111" y="37"/>
                  <a:pt x="113" y="38"/>
                </a:cubicBezTo>
                <a:cubicBezTo>
                  <a:pt x="114" y="38"/>
                  <a:pt x="116" y="39"/>
                  <a:pt x="117" y="40"/>
                </a:cubicBezTo>
                <a:cubicBezTo>
                  <a:pt x="118" y="41"/>
                  <a:pt x="118" y="42"/>
                  <a:pt x="119" y="43"/>
                </a:cubicBezTo>
                <a:cubicBezTo>
                  <a:pt x="119" y="45"/>
                  <a:pt x="120" y="46"/>
                  <a:pt x="120" y="47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5" y="44"/>
                  <a:pt x="135" y="41"/>
                  <a:pt x="133" y="38"/>
                </a:cubicBezTo>
                <a:cubicBezTo>
                  <a:pt x="132" y="36"/>
                  <a:pt x="130" y="33"/>
                  <a:pt x="128" y="31"/>
                </a:cubicBezTo>
                <a:cubicBezTo>
                  <a:pt x="125" y="29"/>
                  <a:pt x="123" y="28"/>
                  <a:pt x="119" y="27"/>
                </a:cubicBezTo>
                <a:cubicBezTo>
                  <a:pt x="116" y="26"/>
                  <a:pt x="112" y="25"/>
                  <a:pt x="107" y="25"/>
                </a:cubicBezTo>
                <a:cubicBezTo>
                  <a:pt x="103" y="25"/>
                  <a:pt x="100" y="26"/>
                  <a:pt x="96" y="27"/>
                </a:cubicBezTo>
                <a:cubicBezTo>
                  <a:pt x="93" y="28"/>
                  <a:pt x="90" y="29"/>
                  <a:pt x="88" y="31"/>
                </a:cubicBezTo>
                <a:cubicBezTo>
                  <a:pt x="85" y="33"/>
                  <a:pt x="84" y="35"/>
                  <a:pt x="82" y="38"/>
                </a:cubicBezTo>
                <a:cubicBezTo>
                  <a:pt x="81" y="41"/>
                  <a:pt x="81" y="43"/>
                  <a:pt x="81" y="46"/>
                </a:cubicBezTo>
                <a:cubicBezTo>
                  <a:pt x="81" y="49"/>
                  <a:pt x="81" y="52"/>
                  <a:pt x="82" y="54"/>
                </a:cubicBezTo>
                <a:cubicBezTo>
                  <a:pt x="84" y="56"/>
                  <a:pt x="85" y="58"/>
                  <a:pt x="88" y="60"/>
                </a:cubicBezTo>
                <a:cubicBezTo>
                  <a:pt x="90" y="61"/>
                  <a:pt x="92" y="63"/>
                  <a:pt x="95" y="64"/>
                </a:cubicBezTo>
                <a:cubicBezTo>
                  <a:pt x="98" y="65"/>
                  <a:pt x="102" y="66"/>
                  <a:pt x="106" y="67"/>
                </a:cubicBezTo>
                <a:cubicBezTo>
                  <a:pt x="109" y="67"/>
                  <a:pt x="111" y="68"/>
                  <a:pt x="113" y="69"/>
                </a:cubicBezTo>
                <a:cubicBezTo>
                  <a:pt x="115" y="69"/>
                  <a:pt x="117" y="70"/>
                  <a:pt x="118" y="71"/>
                </a:cubicBezTo>
                <a:cubicBezTo>
                  <a:pt x="119" y="72"/>
                  <a:pt x="119" y="73"/>
                  <a:pt x="120" y="74"/>
                </a:cubicBezTo>
                <a:cubicBezTo>
                  <a:pt x="120" y="75"/>
                  <a:pt x="120" y="76"/>
                  <a:pt x="120" y="77"/>
                </a:cubicBezTo>
                <a:cubicBezTo>
                  <a:pt x="120" y="79"/>
                  <a:pt x="119" y="81"/>
                  <a:pt x="117" y="83"/>
                </a:cubicBezTo>
                <a:cubicBezTo>
                  <a:pt x="115" y="85"/>
                  <a:pt x="112" y="85"/>
                  <a:pt x="108" y="85"/>
                </a:cubicBezTo>
                <a:cubicBezTo>
                  <a:pt x="106" y="85"/>
                  <a:pt x="104" y="85"/>
                  <a:pt x="103" y="85"/>
                </a:cubicBezTo>
                <a:cubicBezTo>
                  <a:pt x="101" y="84"/>
                  <a:pt x="100" y="84"/>
                  <a:pt x="98" y="83"/>
                </a:cubicBezTo>
                <a:cubicBezTo>
                  <a:pt x="97" y="82"/>
                  <a:pt x="96" y="81"/>
                  <a:pt x="95" y="79"/>
                </a:cubicBezTo>
                <a:cubicBezTo>
                  <a:pt x="94" y="78"/>
                  <a:pt x="94" y="76"/>
                  <a:pt x="93" y="74"/>
                </a:cubicBezTo>
                <a:cubicBezTo>
                  <a:pt x="78" y="74"/>
                  <a:pt x="78" y="74"/>
                  <a:pt x="78" y="74"/>
                </a:cubicBezTo>
                <a:cubicBezTo>
                  <a:pt x="78" y="77"/>
                  <a:pt x="79" y="80"/>
                  <a:pt x="80" y="82"/>
                </a:cubicBezTo>
                <a:cubicBezTo>
                  <a:pt x="81" y="85"/>
                  <a:pt x="83" y="88"/>
                  <a:pt x="86" y="90"/>
                </a:cubicBezTo>
                <a:cubicBezTo>
                  <a:pt x="88" y="92"/>
                  <a:pt x="91" y="94"/>
                  <a:pt x="95" y="95"/>
                </a:cubicBezTo>
                <a:cubicBezTo>
                  <a:pt x="99" y="96"/>
                  <a:pt x="103" y="97"/>
                  <a:pt x="108" y="97"/>
                </a:cubicBezTo>
                <a:cubicBezTo>
                  <a:pt x="112" y="97"/>
                  <a:pt x="116" y="96"/>
                  <a:pt x="119" y="95"/>
                </a:cubicBezTo>
                <a:cubicBezTo>
                  <a:pt x="123" y="94"/>
                  <a:pt x="126" y="93"/>
                  <a:pt x="128" y="91"/>
                </a:cubicBezTo>
                <a:cubicBezTo>
                  <a:pt x="131" y="89"/>
                  <a:pt x="132" y="87"/>
                  <a:pt x="134" y="85"/>
                </a:cubicBezTo>
                <a:cubicBezTo>
                  <a:pt x="135" y="82"/>
                  <a:pt x="136" y="79"/>
                  <a:pt x="136" y="76"/>
                </a:cubicBezTo>
                <a:cubicBezTo>
                  <a:pt x="136" y="73"/>
                  <a:pt x="135" y="70"/>
                  <a:pt x="134" y="6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685"/>
          <p:cNvSpPr>
            <a:spLocks noEditPoints="1"/>
          </p:cNvSpPr>
          <p:nvPr/>
        </p:nvSpPr>
        <p:spPr bwMode="auto">
          <a:xfrm>
            <a:off x="8569325" y="7800975"/>
            <a:ext cx="762000" cy="396875"/>
          </a:xfrm>
          <a:custGeom>
            <a:avLst/>
            <a:gdLst>
              <a:gd name="T0" fmla="*/ 0 w 192"/>
              <a:gd name="T1" fmla="*/ 28 h 98"/>
              <a:gd name="T2" fmla="*/ 24 w 192"/>
              <a:gd name="T3" fmla="*/ 97 h 98"/>
              <a:gd name="T4" fmla="*/ 40 w 192"/>
              <a:gd name="T5" fmla="*/ 1 h 98"/>
              <a:gd name="T6" fmla="*/ 0 w 192"/>
              <a:gd name="T7" fmla="*/ 15 h 98"/>
              <a:gd name="T8" fmla="*/ 185 w 192"/>
              <a:gd name="T9" fmla="*/ 62 h 98"/>
              <a:gd name="T10" fmla="*/ 166 w 192"/>
              <a:gd name="T11" fmla="*/ 55 h 98"/>
              <a:gd name="T12" fmla="*/ 155 w 192"/>
              <a:gd name="T13" fmla="*/ 51 h 98"/>
              <a:gd name="T14" fmla="*/ 152 w 192"/>
              <a:gd name="T15" fmla="*/ 45 h 98"/>
              <a:gd name="T16" fmla="*/ 155 w 192"/>
              <a:gd name="T17" fmla="*/ 39 h 98"/>
              <a:gd name="T18" fmla="*/ 164 w 192"/>
              <a:gd name="T19" fmla="*/ 37 h 98"/>
              <a:gd name="T20" fmla="*/ 173 w 192"/>
              <a:gd name="T21" fmla="*/ 40 h 98"/>
              <a:gd name="T22" fmla="*/ 176 w 192"/>
              <a:gd name="T23" fmla="*/ 47 h 98"/>
              <a:gd name="T24" fmla="*/ 190 w 192"/>
              <a:gd name="T25" fmla="*/ 38 h 98"/>
              <a:gd name="T26" fmla="*/ 175 w 192"/>
              <a:gd name="T27" fmla="*/ 27 h 98"/>
              <a:gd name="T28" fmla="*/ 153 w 192"/>
              <a:gd name="T29" fmla="*/ 27 h 98"/>
              <a:gd name="T30" fmla="*/ 139 w 192"/>
              <a:gd name="T31" fmla="*/ 38 h 98"/>
              <a:gd name="T32" fmla="*/ 139 w 192"/>
              <a:gd name="T33" fmla="*/ 54 h 98"/>
              <a:gd name="T34" fmla="*/ 152 w 192"/>
              <a:gd name="T35" fmla="*/ 64 h 98"/>
              <a:gd name="T36" fmla="*/ 169 w 192"/>
              <a:gd name="T37" fmla="*/ 69 h 98"/>
              <a:gd name="T38" fmla="*/ 176 w 192"/>
              <a:gd name="T39" fmla="*/ 74 h 98"/>
              <a:gd name="T40" fmla="*/ 174 w 192"/>
              <a:gd name="T41" fmla="*/ 83 h 98"/>
              <a:gd name="T42" fmla="*/ 159 w 192"/>
              <a:gd name="T43" fmla="*/ 85 h 98"/>
              <a:gd name="T44" fmla="*/ 151 w 192"/>
              <a:gd name="T45" fmla="*/ 79 h 98"/>
              <a:gd name="T46" fmla="*/ 135 w 192"/>
              <a:gd name="T47" fmla="*/ 74 h 98"/>
              <a:gd name="T48" fmla="*/ 142 w 192"/>
              <a:gd name="T49" fmla="*/ 90 h 98"/>
              <a:gd name="T50" fmla="*/ 164 w 192"/>
              <a:gd name="T51" fmla="*/ 97 h 98"/>
              <a:gd name="T52" fmla="*/ 184 w 192"/>
              <a:gd name="T53" fmla="*/ 91 h 98"/>
              <a:gd name="T54" fmla="*/ 192 w 192"/>
              <a:gd name="T55" fmla="*/ 76 h 98"/>
              <a:gd name="T56" fmla="*/ 111 w 192"/>
              <a:gd name="T57" fmla="*/ 9 h 98"/>
              <a:gd name="T58" fmla="*/ 88 w 192"/>
              <a:gd name="T59" fmla="*/ 0 h 98"/>
              <a:gd name="T60" fmla="*/ 65 w 192"/>
              <a:gd name="T61" fmla="*/ 9 h 98"/>
              <a:gd name="T62" fmla="*/ 57 w 192"/>
              <a:gd name="T63" fmla="*/ 41 h 98"/>
              <a:gd name="T64" fmla="*/ 59 w 192"/>
              <a:gd name="T65" fmla="*/ 76 h 98"/>
              <a:gd name="T66" fmla="*/ 75 w 192"/>
              <a:gd name="T67" fmla="*/ 96 h 98"/>
              <a:gd name="T68" fmla="*/ 101 w 192"/>
              <a:gd name="T69" fmla="*/ 96 h 98"/>
              <a:gd name="T70" fmla="*/ 117 w 192"/>
              <a:gd name="T71" fmla="*/ 76 h 98"/>
              <a:gd name="T72" fmla="*/ 119 w 192"/>
              <a:gd name="T73" fmla="*/ 41 h 98"/>
              <a:gd name="T74" fmla="*/ 111 w 192"/>
              <a:gd name="T75" fmla="*/ 9 h 98"/>
              <a:gd name="T76" fmla="*/ 102 w 192"/>
              <a:gd name="T77" fmla="*/ 71 h 98"/>
              <a:gd name="T78" fmla="*/ 95 w 192"/>
              <a:gd name="T79" fmla="*/ 84 h 98"/>
              <a:gd name="T80" fmla="*/ 82 w 192"/>
              <a:gd name="T81" fmla="*/ 84 h 98"/>
              <a:gd name="T82" fmla="*/ 74 w 192"/>
              <a:gd name="T83" fmla="*/ 71 h 98"/>
              <a:gd name="T84" fmla="*/ 73 w 192"/>
              <a:gd name="T85" fmla="*/ 39 h 98"/>
              <a:gd name="T86" fmla="*/ 77 w 192"/>
              <a:gd name="T87" fmla="*/ 19 h 98"/>
              <a:gd name="T88" fmla="*/ 88 w 192"/>
              <a:gd name="T89" fmla="*/ 13 h 98"/>
              <a:gd name="T90" fmla="*/ 99 w 192"/>
              <a:gd name="T91" fmla="*/ 19 h 98"/>
              <a:gd name="T92" fmla="*/ 103 w 192"/>
              <a:gd name="T93" fmla="*/ 3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98">
                <a:moveTo>
                  <a:pt x="0" y="15"/>
                </a:moveTo>
                <a:cubicBezTo>
                  <a:pt x="0" y="28"/>
                  <a:pt x="0" y="28"/>
                  <a:pt x="0" y="28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97"/>
                  <a:pt x="24" y="97"/>
                  <a:pt x="24" y="97"/>
                </a:cubicBezTo>
                <a:cubicBezTo>
                  <a:pt x="40" y="97"/>
                  <a:pt x="40" y="97"/>
                  <a:pt x="40" y="97"/>
                </a:cubicBezTo>
                <a:cubicBezTo>
                  <a:pt x="40" y="1"/>
                  <a:pt x="40" y="1"/>
                  <a:pt x="40" y="1"/>
                </a:cubicBezTo>
                <a:cubicBezTo>
                  <a:pt x="38" y="1"/>
                  <a:pt x="38" y="1"/>
                  <a:pt x="38" y="1"/>
                </a:cubicBezTo>
                <a:lnTo>
                  <a:pt x="0" y="15"/>
                </a:lnTo>
                <a:close/>
                <a:moveTo>
                  <a:pt x="190" y="68"/>
                </a:moveTo>
                <a:cubicBezTo>
                  <a:pt x="189" y="66"/>
                  <a:pt x="187" y="64"/>
                  <a:pt x="185" y="62"/>
                </a:cubicBezTo>
                <a:cubicBezTo>
                  <a:pt x="183" y="60"/>
                  <a:pt x="180" y="59"/>
                  <a:pt x="177" y="58"/>
                </a:cubicBezTo>
                <a:cubicBezTo>
                  <a:pt x="174" y="57"/>
                  <a:pt x="170" y="56"/>
                  <a:pt x="166" y="55"/>
                </a:cubicBezTo>
                <a:cubicBezTo>
                  <a:pt x="164" y="54"/>
                  <a:pt x="161" y="54"/>
                  <a:pt x="159" y="53"/>
                </a:cubicBezTo>
                <a:cubicBezTo>
                  <a:pt x="158" y="52"/>
                  <a:pt x="156" y="52"/>
                  <a:pt x="155" y="51"/>
                </a:cubicBezTo>
                <a:cubicBezTo>
                  <a:pt x="154" y="50"/>
                  <a:pt x="153" y="49"/>
                  <a:pt x="153" y="48"/>
                </a:cubicBezTo>
                <a:cubicBezTo>
                  <a:pt x="152" y="48"/>
                  <a:pt x="152" y="47"/>
                  <a:pt x="152" y="45"/>
                </a:cubicBezTo>
                <a:cubicBezTo>
                  <a:pt x="152" y="44"/>
                  <a:pt x="152" y="43"/>
                  <a:pt x="153" y="42"/>
                </a:cubicBezTo>
                <a:cubicBezTo>
                  <a:pt x="153" y="41"/>
                  <a:pt x="154" y="40"/>
                  <a:pt x="155" y="39"/>
                </a:cubicBezTo>
                <a:cubicBezTo>
                  <a:pt x="156" y="39"/>
                  <a:pt x="157" y="38"/>
                  <a:pt x="159" y="37"/>
                </a:cubicBezTo>
                <a:cubicBezTo>
                  <a:pt x="160" y="37"/>
                  <a:pt x="162" y="37"/>
                  <a:pt x="164" y="37"/>
                </a:cubicBezTo>
                <a:cubicBezTo>
                  <a:pt x="166" y="37"/>
                  <a:pt x="168" y="37"/>
                  <a:pt x="169" y="38"/>
                </a:cubicBezTo>
                <a:cubicBezTo>
                  <a:pt x="171" y="38"/>
                  <a:pt x="172" y="39"/>
                  <a:pt x="173" y="40"/>
                </a:cubicBezTo>
                <a:cubicBezTo>
                  <a:pt x="174" y="41"/>
                  <a:pt x="175" y="42"/>
                  <a:pt x="175" y="43"/>
                </a:cubicBezTo>
                <a:cubicBezTo>
                  <a:pt x="176" y="45"/>
                  <a:pt x="176" y="46"/>
                  <a:pt x="176" y="47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4"/>
                  <a:pt x="191" y="41"/>
                  <a:pt x="190" y="38"/>
                </a:cubicBezTo>
                <a:cubicBezTo>
                  <a:pt x="188" y="36"/>
                  <a:pt x="187" y="33"/>
                  <a:pt x="184" y="31"/>
                </a:cubicBezTo>
                <a:cubicBezTo>
                  <a:pt x="182" y="29"/>
                  <a:pt x="179" y="28"/>
                  <a:pt x="175" y="27"/>
                </a:cubicBezTo>
                <a:cubicBezTo>
                  <a:pt x="172" y="26"/>
                  <a:pt x="168" y="25"/>
                  <a:pt x="164" y="25"/>
                </a:cubicBezTo>
                <a:cubicBezTo>
                  <a:pt x="160" y="25"/>
                  <a:pt x="156" y="26"/>
                  <a:pt x="153" y="27"/>
                </a:cubicBezTo>
                <a:cubicBezTo>
                  <a:pt x="149" y="28"/>
                  <a:pt x="146" y="29"/>
                  <a:pt x="144" y="31"/>
                </a:cubicBezTo>
                <a:cubicBezTo>
                  <a:pt x="142" y="33"/>
                  <a:pt x="140" y="35"/>
                  <a:pt x="139" y="38"/>
                </a:cubicBezTo>
                <a:cubicBezTo>
                  <a:pt x="138" y="41"/>
                  <a:pt x="137" y="43"/>
                  <a:pt x="137" y="46"/>
                </a:cubicBezTo>
                <a:cubicBezTo>
                  <a:pt x="137" y="49"/>
                  <a:pt x="137" y="52"/>
                  <a:pt x="139" y="54"/>
                </a:cubicBezTo>
                <a:cubicBezTo>
                  <a:pt x="140" y="56"/>
                  <a:pt x="142" y="58"/>
                  <a:pt x="144" y="60"/>
                </a:cubicBezTo>
                <a:cubicBezTo>
                  <a:pt x="146" y="61"/>
                  <a:pt x="149" y="63"/>
                  <a:pt x="152" y="64"/>
                </a:cubicBezTo>
                <a:cubicBezTo>
                  <a:pt x="155" y="65"/>
                  <a:pt x="158" y="66"/>
                  <a:pt x="162" y="67"/>
                </a:cubicBezTo>
                <a:cubicBezTo>
                  <a:pt x="165" y="67"/>
                  <a:pt x="168" y="68"/>
                  <a:pt x="169" y="69"/>
                </a:cubicBezTo>
                <a:cubicBezTo>
                  <a:pt x="171" y="69"/>
                  <a:pt x="173" y="70"/>
                  <a:pt x="174" y="71"/>
                </a:cubicBezTo>
                <a:cubicBezTo>
                  <a:pt x="175" y="72"/>
                  <a:pt x="176" y="73"/>
                  <a:pt x="176" y="74"/>
                </a:cubicBezTo>
                <a:cubicBezTo>
                  <a:pt x="177" y="75"/>
                  <a:pt x="177" y="76"/>
                  <a:pt x="177" y="77"/>
                </a:cubicBezTo>
                <a:cubicBezTo>
                  <a:pt x="177" y="79"/>
                  <a:pt x="176" y="81"/>
                  <a:pt x="174" y="83"/>
                </a:cubicBezTo>
                <a:cubicBezTo>
                  <a:pt x="171" y="85"/>
                  <a:pt x="168" y="85"/>
                  <a:pt x="164" y="85"/>
                </a:cubicBezTo>
                <a:cubicBezTo>
                  <a:pt x="162" y="85"/>
                  <a:pt x="161" y="85"/>
                  <a:pt x="159" y="85"/>
                </a:cubicBezTo>
                <a:cubicBezTo>
                  <a:pt x="157" y="84"/>
                  <a:pt x="156" y="84"/>
                  <a:pt x="155" y="83"/>
                </a:cubicBezTo>
                <a:cubicBezTo>
                  <a:pt x="153" y="82"/>
                  <a:pt x="152" y="81"/>
                  <a:pt x="151" y="79"/>
                </a:cubicBezTo>
                <a:cubicBezTo>
                  <a:pt x="150" y="78"/>
                  <a:pt x="150" y="76"/>
                  <a:pt x="150" y="74"/>
                </a:cubicBezTo>
                <a:cubicBezTo>
                  <a:pt x="135" y="74"/>
                  <a:pt x="135" y="74"/>
                  <a:pt x="135" y="74"/>
                </a:cubicBezTo>
                <a:cubicBezTo>
                  <a:pt x="135" y="77"/>
                  <a:pt x="135" y="80"/>
                  <a:pt x="137" y="82"/>
                </a:cubicBezTo>
                <a:cubicBezTo>
                  <a:pt x="138" y="85"/>
                  <a:pt x="140" y="88"/>
                  <a:pt x="142" y="90"/>
                </a:cubicBezTo>
                <a:cubicBezTo>
                  <a:pt x="145" y="92"/>
                  <a:pt x="148" y="94"/>
                  <a:pt x="151" y="95"/>
                </a:cubicBezTo>
                <a:cubicBezTo>
                  <a:pt x="155" y="96"/>
                  <a:pt x="159" y="97"/>
                  <a:pt x="164" y="97"/>
                </a:cubicBezTo>
                <a:cubicBezTo>
                  <a:pt x="168" y="97"/>
                  <a:pt x="172" y="96"/>
                  <a:pt x="175" y="95"/>
                </a:cubicBezTo>
                <a:cubicBezTo>
                  <a:pt x="179" y="94"/>
                  <a:pt x="182" y="93"/>
                  <a:pt x="184" y="91"/>
                </a:cubicBezTo>
                <a:cubicBezTo>
                  <a:pt x="187" y="89"/>
                  <a:pt x="189" y="87"/>
                  <a:pt x="190" y="85"/>
                </a:cubicBezTo>
                <a:cubicBezTo>
                  <a:pt x="191" y="82"/>
                  <a:pt x="192" y="79"/>
                  <a:pt x="192" y="76"/>
                </a:cubicBezTo>
                <a:cubicBezTo>
                  <a:pt x="192" y="73"/>
                  <a:pt x="191" y="70"/>
                  <a:pt x="190" y="68"/>
                </a:cubicBezTo>
                <a:close/>
                <a:moveTo>
                  <a:pt x="111" y="9"/>
                </a:moveTo>
                <a:cubicBezTo>
                  <a:pt x="108" y="6"/>
                  <a:pt x="105" y="4"/>
                  <a:pt x="101" y="2"/>
                </a:cubicBezTo>
                <a:cubicBezTo>
                  <a:pt x="97" y="1"/>
                  <a:pt x="93" y="0"/>
                  <a:pt x="88" y="0"/>
                </a:cubicBezTo>
                <a:cubicBezTo>
                  <a:pt x="83" y="0"/>
                  <a:pt x="79" y="1"/>
                  <a:pt x="75" y="2"/>
                </a:cubicBezTo>
                <a:cubicBezTo>
                  <a:pt x="71" y="4"/>
                  <a:pt x="68" y="6"/>
                  <a:pt x="65" y="9"/>
                </a:cubicBezTo>
                <a:cubicBezTo>
                  <a:pt x="63" y="13"/>
                  <a:pt x="61" y="17"/>
                  <a:pt x="59" y="22"/>
                </a:cubicBezTo>
                <a:cubicBezTo>
                  <a:pt x="58" y="27"/>
                  <a:pt x="57" y="34"/>
                  <a:pt x="57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64"/>
                  <a:pt x="58" y="70"/>
                  <a:pt x="59" y="76"/>
                </a:cubicBezTo>
                <a:cubicBezTo>
                  <a:pt x="61" y="81"/>
                  <a:pt x="63" y="85"/>
                  <a:pt x="66" y="88"/>
                </a:cubicBezTo>
                <a:cubicBezTo>
                  <a:pt x="68" y="92"/>
                  <a:pt x="72" y="94"/>
                  <a:pt x="75" y="96"/>
                </a:cubicBezTo>
                <a:cubicBezTo>
                  <a:pt x="79" y="97"/>
                  <a:pt x="83" y="98"/>
                  <a:pt x="88" y="98"/>
                </a:cubicBezTo>
                <a:cubicBezTo>
                  <a:pt x="93" y="98"/>
                  <a:pt x="97" y="97"/>
                  <a:pt x="101" y="96"/>
                </a:cubicBezTo>
                <a:cubicBezTo>
                  <a:pt x="105" y="94"/>
                  <a:pt x="108" y="92"/>
                  <a:pt x="111" y="88"/>
                </a:cubicBezTo>
                <a:cubicBezTo>
                  <a:pt x="113" y="85"/>
                  <a:pt x="115" y="81"/>
                  <a:pt x="117" y="76"/>
                </a:cubicBezTo>
                <a:cubicBezTo>
                  <a:pt x="118" y="70"/>
                  <a:pt x="119" y="64"/>
                  <a:pt x="119" y="56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19" y="34"/>
                  <a:pt x="118" y="27"/>
                  <a:pt x="117" y="22"/>
                </a:cubicBezTo>
                <a:cubicBezTo>
                  <a:pt x="115" y="17"/>
                  <a:pt x="113" y="13"/>
                  <a:pt x="111" y="9"/>
                </a:cubicBezTo>
                <a:close/>
                <a:moveTo>
                  <a:pt x="103" y="59"/>
                </a:moveTo>
                <a:cubicBezTo>
                  <a:pt x="103" y="64"/>
                  <a:pt x="103" y="68"/>
                  <a:pt x="102" y="71"/>
                </a:cubicBezTo>
                <a:cubicBezTo>
                  <a:pt x="102" y="74"/>
                  <a:pt x="101" y="77"/>
                  <a:pt x="99" y="79"/>
                </a:cubicBezTo>
                <a:cubicBezTo>
                  <a:pt x="98" y="81"/>
                  <a:pt x="96" y="83"/>
                  <a:pt x="95" y="84"/>
                </a:cubicBezTo>
                <a:cubicBezTo>
                  <a:pt x="93" y="85"/>
                  <a:pt x="91" y="85"/>
                  <a:pt x="88" y="85"/>
                </a:cubicBezTo>
                <a:cubicBezTo>
                  <a:pt x="86" y="85"/>
                  <a:pt x="84" y="85"/>
                  <a:pt x="82" y="84"/>
                </a:cubicBezTo>
                <a:cubicBezTo>
                  <a:pt x="80" y="83"/>
                  <a:pt x="78" y="81"/>
                  <a:pt x="77" y="79"/>
                </a:cubicBezTo>
                <a:cubicBezTo>
                  <a:pt x="75" y="77"/>
                  <a:pt x="74" y="74"/>
                  <a:pt x="74" y="71"/>
                </a:cubicBezTo>
                <a:cubicBezTo>
                  <a:pt x="73" y="68"/>
                  <a:pt x="73" y="64"/>
                  <a:pt x="73" y="5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3" y="30"/>
                  <a:pt x="74" y="27"/>
                </a:cubicBezTo>
                <a:cubicBezTo>
                  <a:pt x="74" y="23"/>
                  <a:pt x="75" y="21"/>
                  <a:pt x="77" y="19"/>
                </a:cubicBezTo>
                <a:cubicBezTo>
                  <a:pt x="78" y="17"/>
                  <a:pt x="80" y="15"/>
                  <a:pt x="81" y="14"/>
                </a:cubicBezTo>
                <a:cubicBezTo>
                  <a:pt x="83" y="13"/>
                  <a:pt x="86" y="13"/>
                  <a:pt x="88" y="13"/>
                </a:cubicBezTo>
                <a:cubicBezTo>
                  <a:pt x="90" y="13"/>
                  <a:pt x="93" y="13"/>
                  <a:pt x="94" y="14"/>
                </a:cubicBezTo>
                <a:cubicBezTo>
                  <a:pt x="96" y="15"/>
                  <a:pt x="98" y="17"/>
                  <a:pt x="99" y="19"/>
                </a:cubicBezTo>
                <a:cubicBezTo>
                  <a:pt x="101" y="21"/>
                  <a:pt x="102" y="23"/>
                  <a:pt x="102" y="27"/>
                </a:cubicBezTo>
                <a:cubicBezTo>
                  <a:pt x="103" y="30"/>
                  <a:pt x="103" y="34"/>
                  <a:pt x="103" y="39"/>
                </a:cubicBezTo>
                <a:cubicBezTo>
                  <a:pt x="103" y="59"/>
                  <a:pt x="103" y="59"/>
                  <a:pt x="103" y="5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688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14 w 160"/>
              <a:gd name="T1" fmla="*/ 46 h 160"/>
              <a:gd name="T2" fmla="*/ 80 w 160"/>
              <a:gd name="T3" fmla="*/ 32 h 160"/>
              <a:gd name="T4" fmla="*/ 80 w 160"/>
              <a:gd name="T5" fmla="*/ 80 h 160"/>
              <a:gd name="T6" fmla="*/ 46 w 160"/>
              <a:gd name="T7" fmla="*/ 114 h 160"/>
              <a:gd name="T8" fmla="*/ 114 w 160"/>
              <a:gd name="T9" fmla="*/ 114 h 160"/>
              <a:gd name="T10" fmla="*/ 114 w 160"/>
              <a:gd name="T11" fmla="*/ 46 h 160"/>
              <a:gd name="T12" fmla="*/ 80 w 160"/>
              <a:gd name="T13" fmla="*/ 0 h 160"/>
              <a:gd name="T14" fmla="*/ 0 w 160"/>
              <a:gd name="T15" fmla="*/ 80 h 160"/>
              <a:gd name="T16" fmla="*/ 80 w 160"/>
              <a:gd name="T17" fmla="*/ 160 h 160"/>
              <a:gd name="T18" fmla="*/ 160 w 160"/>
              <a:gd name="T19" fmla="*/ 80 h 160"/>
              <a:gd name="T20" fmla="*/ 80 w 160"/>
              <a:gd name="T21" fmla="*/ 0 h 160"/>
              <a:gd name="T22" fmla="*/ 80 w 160"/>
              <a:gd name="T23" fmla="*/ 144 h 160"/>
              <a:gd name="T24" fmla="*/ 16 w 160"/>
              <a:gd name="T25" fmla="*/ 80 h 160"/>
              <a:gd name="T26" fmla="*/ 80 w 160"/>
              <a:gd name="T27" fmla="*/ 16 h 160"/>
              <a:gd name="T28" fmla="*/ 144 w 160"/>
              <a:gd name="T29" fmla="*/ 80 h 160"/>
              <a:gd name="T30" fmla="*/ 80 w 160"/>
              <a:gd name="T3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114" y="46"/>
                </a:moveTo>
                <a:cubicBezTo>
                  <a:pt x="105" y="37"/>
                  <a:pt x="92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65" y="133"/>
                  <a:pt x="95" y="133"/>
                  <a:pt x="114" y="114"/>
                </a:cubicBezTo>
                <a:cubicBezTo>
                  <a:pt x="133" y="95"/>
                  <a:pt x="133" y="65"/>
                  <a:pt x="114" y="46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691"/>
          <p:cNvSpPr>
            <a:spLocks noEditPoints="1"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132 w 144"/>
              <a:gd name="T1" fmla="*/ 1 h 144"/>
              <a:gd name="T2" fmla="*/ 1 w 144"/>
              <a:gd name="T3" fmla="*/ 132 h 144"/>
              <a:gd name="T4" fmla="*/ 5 w 144"/>
              <a:gd name="T5" fmla="*/ 139 h 144"/>
              <a:gd name="T6" fmla="*/ 5 w 144"/>
              <a:gd name="T7" fmla="*/ 139 h 144"/>
              <a:gd name="T8" fmla="*/ 12 w 144"/>
              <a:gd name="T9" fmla="*/ 143 h 144"/>
              <a:gd name="T10" fmla="*/ 143 w 144"/>
              <a:gd name="T11" fmla="*/ 12 h 144"/>
              <a:gd name="T12" fmla="*/ 132 w 144"/>
              <a:gd name="T13" fmla="*/ 1 h 144"/>
              <a:gd name="T14" fmla="*/ 71 w 144"/>
              <a:gd name="T15" fmla="*/ 0 h 144"/>
              <a:gd name="T16" fmla="*/ 0 w 144"/>
              <a:gd name="T17" fmla="*/ 71 h 144"/>
              <a:gd name="T18" fmla="*/ 0 w 144"/>
              <a:gd name="T19" fmla="*/ 94 h 144"/>
              <a:gd name="T20" fmla="*/ 94 w 144"/>
              <a:gd name="T21" fmla="*/ 0 h 144"/>
              <a:gd name="T22" fmla="*/ 71 w 144"/>
              <a:gd name="T23" fmla="*/ 0 h 144"/>
              <a:gd name="T24" fmla="*/ 16 w 144"/>
              <a:gd name="T25" fmla="*/ 0 h 144"/>
              <a:gd name="T26" fmla="*/ 0 w 144"/>
              <a:gd name="T27" fmla="*/ 16 h 144"/>
              <a:gd name="T28" fmla="*/ 0 w 144"/>
              <a:gd name="T29" fmla="*/ 32 h 144"/>
              <a:gd name="T30" fmla="*/ 32 w 144"/>
              <a:gd name="T31" fmla="*/ 0 h 144"/>
              <a:gd name="T32" fmla="*/ 16 w 144"/>
              <a:gd name="T33" fmla="*/ 0 h 144"/>
              <a:gd name="T34" fmla="*/ 128 w 144"/>
              <a:gd name="T35" fmla="*/ 144 h 144"/>
              <a:gd name="T36" fmla="*/ 139 w 144"/>
              <a:gd name="T37" fmla="*/ 139 h 144"/>
              <a:gd name="T38" fmla="*/ 144 w 144"/>
              <a:gd name="T39" fmla="*/ 128 h 144"/>
              <a:gd name="T40" fmla="*/ 144 w 144"/>
              <a:gd name="T41" fmla="*/ 112 h 144"/>
              <a:gd name="T42" fmla="*/ 112 w 144"/>
              <a:gd name="T43" fmla="*/ 144 h 144"/>
              <a:gd name="T44" fmla="*/ 128 w 144"/>
              <a:gd name="T45" fmla="*/ 144 h 144"/>
              <a:gd name="T46" fmla="*/ 50 w 144"/>
              <a:gd name="T47" fmla="*/ 144 h 144"/>
              <a:gd name="T48" fmla="*/ 73 w 144"/>
              <a:gd name="T49" fmla="*/ 144 h 144"/>
              <a:gd name="T50" fmla="*/ 144 w 144"/>
              <a:gd name="T51" fmla="*/ 73 h 144"/>
              <a:gd name="T52" fmla="*/ 144 w 144"/>
              <a:gd name="T53" fmla="*/ 50 h 144"/>
              <a:gd name="T54" fmla="*/ 50 w 144"/>
              <a:gd name="T5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132" y="1"/>
                </a:moveTo>
                <a:cubicBezTo>
                  <a:pt x="1" y="132"/>
                  <a:pt x="1" y="132"/>
                  <a:pt x="1" y="132"/>
                </a:cubicBezTo>
                <a:cubicBezTo>
                  <a:pt x="1" y="135"/>
                  <a:pt x="3" y="137"/>
                  <a:pt x="5" y="139"/>
                </a:cubicBezTo>
                <a:cubicBezTo>
                  <a:pt x="5" y="139"/>
                  <a:pt x="5" y="139"/>
                  <a:pt x="5" y="139"/>
                </a:cubicBezTo>
                <a:cubicBezTo>
                  <a:pt x="7" y="141"/>
                  <a:pt x="9" y="143"/>
                  <a:pt x="12" y="143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2" y="6"/>
                  <a:pt x="138" y="2"/>
                  <a:pt x="132" y="1"/>
                </a:cubicBezTo>
                <a:close/>
                <a:moveTo>
                  <a:pt x="71" y="0"/>
                </a:moveTo>
                <a:cubicBezTo>
                  <a:pt x="0" y="71"/>
                  <a:pt x="0" y="71"/>
                  <a:pt x="0" y="71"/>
                </a:cubicBezTo>
                <a:cubicBezTo>
                  <a:pt x="0" y="94"/>
                  <a:pt x="0" y="94"/>
                  <a:pt x="0" y="94"/>
                </a:cubicBezTo>
                <a:cubicBezTo>
                  <a:pt x="94" y="0"/>
                  <a:pt x="94" y="0"/>
                  <a:pt x="94" y="0"/>
                </a:cubicBezTo>
                <a:lnTo>
                  <a:pt x="71" y="0"/>
                </a:ln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32" y="0"/>
                  <a:pt x="32" y="0"/>
                  <a:pt x="32" y="0"/>
                </a:cubicBezTo>
                <a:lnTo>
                  <a:pt x="16" y="0"/>
                </a:lnTo>
                <a:close/>
                <a:moveTo>
                  <a:pt x="128" y="144"/>
                </a:moveTo>
                <a:cubicBezTo>
                  <a:pt x="132" y="144"/>
                  <a:pt x="136" y="142"/>
                  <a:pt x="139" y="139"/>
                </a:cubicBezTo>
                <a:cubicBezTo>
                  <a:pt x="142" y="136"/>
                  <a:pt x="144" y="132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12" y="144"/>
                  <a:pt x="112" y="144"/>
                  <a:pt x="112" y="144"/>
                </a:cubicBezTo>
                <a:lnTo>
                  <a:pt x="128" y="144"/>
                </a:lnTo>
                <a:close/>
                <a:moveTo>
                  <a:pt x="50" y="144"/>
                </a:moveTo>
                <a:cubicBezTo>
                  <a:pt x="73" y="144"/>
                  <a:pt x="73" y="144"/>
                  <a:pt x="73" y="144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4" y="50"/>
                  <a:pt x="144" y="50"/>
                  <a:pt x="144" y="50"/>
                </a:cubicBezTo>
                <a:lnTo>
                  <a:pt x="5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694"/>
          <p:cNvSpPr>
            <a:spLocks noEditPoints="1"/>
          </p:cNvSpPr>
          <p:nvPr/>
        </p:nvSpPr>
        <p:spPr bwMode="auto">
          <a:xfrm>
            <a:off x="1524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697"/>
          <p:cNvSpPr>
            <a:spLocks noEditPoints="1"/>
          </p:cNvSpPr>
          <p:nvPr/>
        </p:nvSpPr>
        <p:spPr bwMode="auto">
          <a:xfrm>
            <a:off x="15621000" y="5695951"/>
            <a:ext cx="766763" cy="541338"/>
          </a:xfrm>
          <a:custGeom>
            <a:avLst/>
            <a:gdLst>
              <a:gd name="T0" fmla="*/ 128 w 160"/>
              <a:gd name="T1" fmla="*/ 36 h 112"/>
              <a:gd name="T2" fmla="*/ 128 w 160"/>
              <a:gd name="T3" fmla="*/ 8 h 112"/>
              <a:gd name="T4" fmla="*/ 120 w 160"/>
              <a:gd name="T5" fmla="*/ 0 h 112"/>
              <a:gd name="T6" fmla="*/ 8 w 160"/>
              <a:gd name="T7" fmla="*/ 0 h 112"/>
              <a:gd name="T8" fmla="*/ 0 w 160"/>
              <a:gd name="T9" fmla="*/ 8 h 112"/>
              <a:gd name="T10" fmla="*/ 0 w 160"/>
              <a:gd name="T11" fmla="*/ 104 h 112"/>
              <a:gd name="T12" fmla="*/ 8 w 160"/>
              <a:gd name="T13" fmla="*/ 112 h 112"/>
              <a:gd name="T14" fmla="*/ 120 w 160"/>
              <a:gd name="T15" fmla="*/ 112 h 112"/>
              <a:gd name="T16" fmla="*/ 128 w 160"/>
              <a:gd name="T17" fmla="*/ 104 h 112"/>
              <a:gd name="T18" fmla="*/ 128 w 160"/>
              <a:gd name="T19" fmla="*/ 76 h 112"/>
              <a:gd name="T20" fmla="*/ 160 w 160"/>
              <a:gd name="T21" fmla="*/ 108 h 112"/>
              <a:gd name="T22" fmla="*/ 160 w 160"/>
              <a:gd name="T23" fmla="*/ 4 h 112"/>
              <a:gd name="T24" fmla="*/ 128 w 160"/>
              <a:gd name="T25" fmla="*/ 36 h 112"/>
              <a:gd name="T26" fmla="*/ 88 w 160"/>
              <a:gd name="T27" fmla="*/ 84 h 112"/>
              <a:gd name="T28" fmla="*/ 88 w 160"/>
              <a:gd name="T29" fmla="*/ 64 h 112"/>
              <a:gd name="T30" fmla="*/ 40 w 160"/>
              <a:gd name="T31" fmla="*/ 64 h 112"/>
              <a:gd name="T32" fmla="*/ 40 w 160"/>
              <a:gd name="T33" fmla="*/ 84 h 112"/>
              <a:gd name="T34" fmla="*/ 12 w 160"/>
              <a:gd name="T35" fmla="*/ 56 h 112"/>
              <a:gd name="T36" fmla="*/ 40 w 160"/>
              <a:gd name="T37" fmla="*/ 28 h 112"/>
              <a:gd name="T38" fmla="*/ 40 w 160"/>
              <a:gd name="T39" fmla="*/ 48 h 112"/>
              <a:gd name="T40" fmla="*/ 88 w 160"/>
              <a:gd name="T41" fmla="*/ 48 h 112"/>
              <a:gd name="T42" fmla="*/ 88 w 160"/>
              <a:gd name="T43" fmla="*/ 28 h 112"/>
              <a:gd name="T44" fmla="*/ 116 w 160"/>
              <a:gd name="T45" fmla="*/ 56 h 112"/>
              <a:gd name="T46" fmla="*/ 88 w 160"/>
              <a:gd name="T47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12">
                <a:moveTo>
                  <a:pt x="128" y="36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4" y="112"/>
                  <a:pt x="128" y="108"/>
                  <a:pt x="128" y="10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0" y="4"/>
                  <a:pt x="160" y="4"/>
                  <a:pt x="160" y="4"/>
                </a:cubicBezTo>
                <a:lnTo>
                  <a:pt x="128" y="36"/>
                </a:lnTo>
                <a:close/>
                <a:moveTo>
                  <a:pt x="88" y="84"/>
                </a:moveTo>
                <a:cubicBezTo>
                  <a:pt x="88" y="64"/>
                  <a:pt x="88" y="64"/>
                  <a:pt x="88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84"/>
                  <a:pt x="40" y="84"/>
                  <a:pt x="40" y="84"/>
                </a:cubicBezTo>
                <a:cubicBezTo>
                  <a:pt x="12" y="56"/>
                  <a:pt x="12" y="56"/>
                  <a:pt x="12" y="5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48"/>
                  <a:pt x="40" y="48"/>
                  <a:pt x="40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28"/>
                  <a:pt x="88" y="28"/>
                  <a:pt x="88" y="28"/>
                </a:cubicBezTo>
                <a:cubicBezTo>
                  <a:pt x="116" y="56"/>
                  <a:pt x="116" y="56"/>
                  <a:pt x="116" y="56"/>
                </a:cubicBezTo>
                <a:lnTo>
                  <a:pt x="88" y="8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700"/>
          <p:cNvSpPr>
            <a:spLocks noEditPoints="1"/>
          </p:cNvSpPr>
          <p:nvPr/>
        </p:nvSpPr>
        <p:spPr bwMode="auto">
          <a:xfrm>
            <a:off x="13271500" y="5618163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32 h 144"/>
              <a:gd name="T24" fmla="*/ 144 w 160"/>
              <a:gd name="T25" fmla="*/ 16 h 144"/>
              <a:gd name="T26" fmla="*/ 104 w 160"/>
              <a:gd name="T27" fmla="*/ 108 h 144"/>
              <a:gd name="T28" fmla="*/ 104 w 160"/>
              <a:gd name="T29" fmla="*/ 88 h 144"/>
              <a:gd name="T30" fmla="*/ 56 w 160"/>
              <a:gd name="T31" fmla="*/ 88 h 144"/>
              <a:gd name="T32" fmla="*/ 56 w 160"/>
              <a:gd name="T33" fmla="*/ 108 h 144"/>
              <a:gd name="T34" fmla="*/ 28 w 160"/>
              <a:gd name="T35" fmla="*/ 80 h 144"/>
              <a:gd name="T36" fmla="*/ 56 w 160"/>
              <a:gd name="T37" fmla="*/ 52 h 144"/>
              <a:gd name="T38" fmla="*/ 56 w 160"/>
              <a:gd name="T39" fmla="*/ 72 h 144"/>
              <a:gd name="T40" fmla="*/ 104 w 160"/>
              <a:gd name="T41" fmla="*/ 72 h 144"/>
              <a:gd name="T42" fmla="*/ 104 w 160"/>
              <a:gd name="T43" fmla="*/ 52 h 144"/>
              <a:gd name="T44" fmla="*/ 132 w 160"/>
              <a:gd name="T45" fmla="*/ 80 h 144"/>
              <a:gd name="T46" fmla="*/ 104 w 160"/>
              <a:gd name="T47" fmla="*/ 10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04" y="108"/>
                </a:moveTo>
                <a:cubicBezTo>
                  <a:pt x="104" y="88"/>
                  <a:pt x="104" y="88"/>
                  <a:pt x="10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28" y="80"/>
                  <a:pt x="28" y="80"/>
                  <a:pt x="28" y="80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72"/>
                  <a:pt x="56" y="72"/>
                  <a:pt x="56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32" y="80"/>
                  <a:pt x="132" y="80"/>
                  <a:pt x="132" y="80"/>
                </a:cubicBezTo>
                <a:lnTo>
                  <a:pt x="104" y="10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03"/>
          <p:cNvSpPr>
            <a:spLocks noEditPoints="1"/>
          </p:cNvSpPr>
          <p:nvPr/>
        </p:nvSpPr>
        <p:spPr bwMode="auto">
          <a:xfrm>
            <a:off x="10912475" y="5622926"/>
            <a:ext cx="781050" cy="692150"/>
          </a:xfrm>
          <a:custGeom>
            <a:avLst/>
            <a:gdLst>
              <a:gd name="T0" fmla="*/ 12 w 172"/>
              <a:gd name="T1" fmla="*/ 135 h 152"/>
              <a:gd name="T2" fmla="*/ 23 w 172"/>
              <a:gd name="T3" fmla="*/ 140 h 152"/>
              <a:gd name="T4" fmla="*/ 23 w 172"/>
              <a:gd name="T5" fmla="*/ 67 h 152"/>
              <a:gd name="T6" fmla="*/ 4 w 172"/>
              <a:gd name="T7" fmla="*/ 114 h 152"/>
              <a:gd name="T8" fmla="*/ 12 w 172"/>
              <a:gd name="T9" fmla="*/ 135 h 152"/>
              <a:gd name="T10" fmla="*/ 168 w 172"/>
              <a:gd name="T11" fmla="*/ 106 h 152"/>
              <a:gd name="T12" fmla="*/ 129 w 172"/>
              <a:gd name="T13" fmla="*/ 10 h 152"/>
              <a:gd name="T14" fmla="*/ 114 w 172"/>
              <a:gd name="T15" fmla="*/ 0 h 152"/>
              <a:gd name="T16" fmla="*/ 108 w 172"/>
              <a:gd name="T17" fmla="*/ 1 h 152"/>
              <a:gd name="T18" fmla="*/ 49 w 172"/>
              <a:gd name="T19" fmla="*/ 26 h 152"/>
              <a:gd name="T20" fmla="*/ 39 w 172"/>
              <a:gd name="T21" fmla="*/ 40 h 152"/>
              <a:gd name="T22" fmla="*/ 40 w 172"/>
              <a:gd name="T23" fmla="*/ 46 h 152"/>
              <a:gd name="T24" fmla="*/ 80 w 172"/>
              <a:gd name="T25" fmla="*/ 142 h 152"/>
              <a:gd name="T26" fmla="*/ 94 w 172"/>
              <a:gd name="T27" fmla="*/ 152 h 152"/>
              <a:gd name="T28" fmla="*/ 101 w 172"/>
              <a:gd name="T29" fmla="*/ 151 h 152"/>
              <a:gd name="T30" fmla="*/ 160 w 172"/>
              <a:gd name="T31" fmla="*/ 126 h 152"/>
              <a:gd name="T32" fmla="*/ 168 w 172"/>
              <a:gd name="T33" fmla="*/ 106 h 152"/>
              <a:gd name="T34" fmla="*/ 55 w 172"/>
              <a:gd name="T35" fmla="*/ 48 h 152"/>
              <a:gd name="T36" fmla="*/ 47 w 172"/>
              <a:gd name="T37" fmla="*/ 40 h 152"/>
              <a:gd name="T38" fmla="*/ 55 w 172"/>
              <a:gd name="T39" fmla="*/ 32 h 152"/>
              <a:gd name="T40" fmla="*/ 63 w 172"/>
              <a:gd name="T41" fmla="*/ 40 h 152"/>
              <a:gd name="T42" fmla="*/ 55 w 172"/>
              <a:gd name="T43" fmla="*/ 48 h 152"/>
              <a:gd name="T44" fmla="*/ 39 w 172"/>
              <a:gd name="T45" fmla="*/ 136 h 152"/>
              <a:gd name="T46" fmla="*/ 55 w 172"/>
              <a:gd name="T47" fmla="*/ 152 h 152"/>
              <a:gd name="T48" fmla="*/ 67 w 172"/>
              <a:gd name="T49" fmla="*/ 152 h 152"/>
              <a:gd name="T50" fmla="*/ 39 w 172"/>
              <a:gd name="T51" fmla="*/ 85 h 152"/>
              <a:gd name="T52" fmla="*/ 39 w 172"/>
              <a:gd name="T53" fmla="*/ 13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2" h="152">
                <a:moveTo>
                  <a:pt x="12" y="135"/>
                </a:moveTo>
                <a:cubicBezTo>
                  <a:pt x="23" y="140"/>
                  <a:pt x="23" y="140"/>
                  <a:pt x="23" y="140"/>
                </a:cubicBezTo>
                <a:cubicBezTo>
                  <a:pt x="23" y="67"/>
                  <a:pt x="23" y="67"/>
                  <a:pt x="23" y="67"/>
                </a:cubicBezTo>
                <a:cubicBezTo>
                  <a:pt x="4" y="114"/>
                  <a:pt x="4" y="114"/>
                  <a:pt x="4" y="114"/>
                </a:cubicBezTo>
                <a:cubicBezTo>
                  <a:pt x="0" y="122"/>
                  <a:pt x="4" y="132"/>
                  <a:pt x="12" y="135"/>
                </a:cubicBezTo>
                <a:close/>
                <a:moveTo>
                  <a:pt x="168" y="106"/>
                </a:moveTo>
                <a:cubicBezTo>
                  <a:pt x="129" y="10"/>
                  <a:pt x="129" y="10"/>
                  <a:pt x="129" y="10"/>
                </a:cubicBezTo>
                <a:cubicBezTo>
                  <a:pt x="126" y="4"/>
                  <a:pt x="120" y="0"/>
                  <a:pt x="114" y="0"/>
                </a:cubicBezTo>
                <a:cubicBezTo>
                  <a:pt x="112" y="0"/>
                  <a:pt x="110" y="0"/>
                  <a:pt x="108" y="1"/>
                </a:cubicBezTo>
                <a:cubicBezTo>
                  <a:pt x="49" y="26"/>
                  <a:pt x="49" y="26"/>
                  <a:pt x="49" y="26"/>
                </a:cubicBezTo>
                <a:cubicBezTo>
                  <a:pt x="43" y="28"/>
                  <a:pt x="39" y="34"/>
                  <a:pt x="39" y="40"/>
                </a:cubicBezTo>
                <a:cubicBezTo>
                  <a:pt x="39" y="42"/>
                  <a:pt x="39" y="44"/>
                  <a:pt x="40" y="46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2" y="148"/>
                  <a:pt x="88" y="152"/>
                  <a:pt x="94" y="152"/>
                </a:cubicBezTo>
                <a:cubicBezTo>
                  <a:pt x="97" y="152"/>
                  <a:pt x="99" y="152"/>
                  <a:pt x="101" y="151"/>
                </a:cubicBezTo>
                <a:cubicBezTo>
                  <a:pt x="160" y="126"/>
                  <a:pt x="160" y="126"/>
                  <a:pt x="160" y="126"/>
                </a:cubicBezTo>
                <a:cubicBezTo>
                  <a:pt x="168" y="123"/>
                  <a:pt x="172" y="114"/>
                  <a:pt x="168" y="106"/>
                </a:cubicBezTo>
                <a:close/>
                <a:moveTo>
                  <a:pt x="55" y="48"/>
                </a:moveTo>
                <a:cubicBezTo>
                  <a:pt x="51" y="48"/>
                  <a:pt x="47" y="44"/>
                  <a:pt x="47" y="40"/>
                </a:cubicBezTo>
                <a:cubicBezTo>
                  <a:pt x="47" y="36"/>
                  <a:pt x="51" y="32"/>
                  <a:pt x="55" y="32"/>
                </a:cubicBezTo>
                <a:cubicBezTo>
                  <a:pt x="59" y="32"/>
                  <a:pt x="63" y="36"/>
                  <a:pt x="63" y="40"/>
                </a:cubicBezTo>
                <a:cubicBezTo>
                  <a:pt x="63" y="44"/>
                  <a:pt x="59" y="48"/>
                  <a:pt x="55" y="48"/>
                </a:cubicBezTo>
                <a:close/>
                <a:moveTo>
                  <a:pt x="39" y="136"/>
                </a:moveTo>
                <a:cubicBezTo>
                  <a:pt x="39" y="145"/>
                  <a:pt x="46" y="152"/>
                  <a:pt x="55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39" y="85"/>
                  <a:pt x="39" y="85"/>
                  <a:pt x="39" y="85"/>
                </a:cubicBezTo>
                <a:lnTo>
                  <a:pt x="39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06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160 w 176"/>
              <a:gd name="T1" fmla="*/ 0 h 96"/>
              <a:gd name="T2" fmla="*/ 16 w 176"/>
              <a:gd name="T3" fmla="*/ 0 h 96"/>
              <a:gd name="T4" fmla="*/ 0 w 176"/>
              <a:gd name="T5" fmla="*/ 16 h 96"/>
              <a:gd name="T6" fmla="*/ 0 w 176"/>
              <a:gd name="T7" fmla="*/ 80 h 96"/>
              <a:gd name="T8" fmla="*/ 16 w 176"/>
              <a:gd name="T9" fmla="*/ 96 h 96"/>
              <a:gd name="T10" fmla="*/ 160 w 176"/>
              <a:gd name="T11" fmla="*/ 96 h 96"/>
              <a:gd name="T12" fmla="*/ 176 w 176"/>
              <a:gd name="T13" fmla="*/ 80 h 96"/>
              <a:gd name="T14" fmla="*/ 176 w 176"/>
              <a:gd name="T15" fmla="*/ 16 h 96"/>
              <a:gd name="T16" fmla="*/ 160 w 176"/>
              <a:gd name="T17" fmla="*/ 0 h 96"/>
              <a:gd name="T18" fmla="*/ 160 w 176"/>
              <a:gd name="T19" fmla="*/ 80 h 96"/>
              <a:gd name="T20" fmla="*/ 16 w 176"/>
              <a:gd name="T21" fmla="*/ 80 h 96"/>
              <a:gd name="T22" fmla="*/ 16 w 176"/>
              <a:gd name="T23" fmla="*/ 16 h 96"/>
              <a:gd name="T24" fmla="*/ 32 w 176"/>
              <a:gd name="T25" fmla="*/ 16 h 96"/>
              <a:gd name="T26" fmla="*/ 32 w 176"/>
              <a:gd name="T27" fmla="*/ 48 h 96"/>
              <a:gd name="T28" fmla="*/ 48 w 176"/>
              <a:gd name="T29" fmla="*/ 48 h 96"/>
              <a:gd name="T30" fmla="*/ 48 w 176"/>
              <a:gd name="T31" fmla="*/ 16 h 96"/>
              <a:gd name="T32" fmla="*/ 64 w 176"/>
              <a:gd name="T33" fmla="*/ 16 h 96"/>
              <a:gd name="T34" fmla="*/ 64 w 176"/>
              <a:gd name="T35" fmla="*/ 48 h 96"/>
              <a:gd name="T36" fmla="*/ 80 w 176"/>
              <a:gd name="T37" fmla="*/ 48 h 96"/>
              <a:gd name="T38" fmla="*/ 80 w 176"/>
              <a:gd name="T39" fmla="*/ 16 h 96"/>
              <a:gd name="T40" fmla="*/ 96 w 176"/>
              <a:gd name="T41" fmla="*/ 16 h 96"/>
              <a:gd name="T42" fmla="*/ 96 w 176"/>
              <a:gd name="T43" fmla="*/ 48 h 96"/>
              <a:gd name="T44" fmla="*/ 112 w 176"/>
              <a:gd name="T45" fmla="*/ 48 h 96"/>
              <a:gd name="T46" fmla="*/ 112 w 176"/>
              <a:gd name="T47" fmla="*/ 16 h 96"/>
              <a:gd name="T48" fmla="*/ 128 w 176"/>
              <a:gd name="T49" fmla="*/ 16 h 96"/>
              <a:gd name="T50" fmla="*/ 128 w 176"/>
              <a:gd name="T51" fmla="*/ 48 h 96"/>
              <a:gd name="T52" fmla="*/ 144 w 176"/>
              <a:gd name="T53" fmla="*/ 48 h 96"/>
              <a:gd name="T54" fmla="*/ 144 w 176"/>
              <a:gd name="T55" fmla="*/ 16 h 96"/>
              <a:gd name="T56" fmla="*/ 160 w 176"/>
              <a:gd name="T57" fmla="*/ 16 h 96"/>
              <a:gd name="T58" fmla="*/ 160 w 176"/>
              <a:gd name="T5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9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48"/>
                  <a:pt x="32" y="48"/>
                  <a:pt x="32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16"/>
                  <a:pt x="80" y="16"/>
                  <a:pt x="80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09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56 w 144"/>
              <a:gd name="T1" fmla="*/ 40 h 144"/>
              <a:gd name="T2" fmla="*/ 56 w 144"/>
              <a:gd name="T3" fmla="*/ 104 h 144"/>
              <a:gd name="T4" fmla="*/ 96 w 144"/>
              <a:gd name="T5" fmla="*/ 72 h 144"/>
              <a:gd name="T6" fmla="*/ 56 w 144"/>
              <a:gd name="T7" fmla="*/ 40 h 144"/>
              <a:gd name="T8" fmla="*/ 128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16 h 144"/>
              <a:gd name="T24" fmla="*/ 128 w 144"/>
              <a:gd name="T25" fmla="*/ 0 h 144"/>
              <a:gd name="T26" fmla="*/ 128 w 144"/>
              <a:gd name="T27" fmla="*/ 128 h 144"/>
              <a:gd name="T28" fmla="*/ 16 w 144"/>
              <a:gd name="T29" fmla="*/ 128 h 144"/>
              <a:gd name="T30" fmla="*/ 16 w 144"/>
              <a:gd name="T31" fmla="*/ 16 h 144"/>
              <a:gd name="T32" fmla="*/ 128 w 144"/>
              <a:gd name="T33" fmla="*/ 16 h 144"/>
              <a:gd name="T34" fmla="*/ 128 w 144"/>
              <a:gd name="T35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44">
                <a:moveTo>
                  <a:pt x="56" y="40"/>
                </a:moveTo>
                <a:cubicBezTo>
                  <a:pt x="56" y="104"/>
                  <a:pt x="56" y="104"/>
                  <a:pt x="56" y="104"/>
                </a:cubicBezTo>
                <a:cubicBezTo>
                  <a:pt x="96" y="72"/>
                  <a:pt x="96" y="72"/>
                  <a:pt x="96" y="72"/>
                </a:cubicBezTo>
                <a:lnTo>
                  <a:pt x="56" y="40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712"/>
          <p:cNvSpPr>
            <a:spLocks noEditPoints="1"/>
          </p:cNvSpPr>
          <p:nvPr/>
        </p:nvSpPr>
        <p:spPr bwMode="auto">
          <a:xfrm>
            <a:off x="3930651" y="5588000"/>
            <a:ext cx="647700" cy="766763"/>
          </a:xfrm>
          <a:custGeom>
            <a:avLst/>
            <a:gdLst>
              <a:gd name="T0" fmla="*/ 92 w 127"/>
              <a:gd name="T1" fmla="*/ 36 h 151"/>
              <a:gd name="T2" fmla="*/ 56 w 127"/>
              <a:gd name="T3" fmla="*/ 0 h 151"/>
              <a:gd name="T4" fmla="*/ 56 w 127"/>
              <a:gd name="T5" fmla="*/ 25 h 151"/>
              <a:gd name="T6" fmla="*/ 0 w 127"/>
              <a:gd name="T7" fmla="*/ 88 h 151"/>
              <a:gd name="T8" fmla="*/ 56 w 127"/>
              <a:gd name="T9" fmla="*/ 151 h 151"/>
              <a:gd name="T10" fmla="*/ 56 w 127"/>
              <a:gd name="T11" fmla="*/ 135 h 151"/>
              <a:gd name="T12" fmla="*/ 16 w 127"/>
              <a:gd name="T13" fmla="*/ 88 h 151"/>
              <a:gd name="T14" fmla="*/ 56 w 127"/>
              <a:gd name="T15" fmla="*/ 41 h 151"/>
              <a:gd name="T16" fmla="*/ 56 w 127"/>
              <a:gd name="T17" fmla="*/ 72 h 151"/>
              <a:gd name="T18" fmla="*/ 92 w 127"/>
              <a:gd name="T19" fmla="*/ 36 h 151"/>
              <a:gd name="T20" fmla="*/ 127 w 127"/>
              <a:gd name="T21" fmla="*/ 80 h 151"/>
              <a:gd name="T22" fmla="*/ 114 w 127"/>
              <a:gd name="T23" fmla="*/ 49 h 151"/>
              <a:gd name="T24" fmla="*/ 103 w 127"/>
              <a:gd name="T25" fmla="*/ 60 h 151"/>
              <a:gd name="T26" fmla="*/ 111 w 127"/>
              <a:gd name="T27" fmla="*/ 80 h 151"/>
              <a:gd name="T28" fmla="*/ 127 w 127"/>
              <a:gd name="T29" fmla="*/ 80 h 151"/>
              <a:gd name="T30" fmla="*/ 72 w 127"/>
              <a:gd name="T31" fmla="*/ 135 h 151"/>
              <a:gd name="T32" fmla="*/ 72 w 127"/>
              <a:gd name="T33" fmla="*/ 151 h 151"/>
              <a:gd name="T34" fmla="*/ 103 w 127"/>
              <a:gd name="T35" fmla="*/ 139 h 151"/>
              <a:gd name="T36" fmla="*/ 92 w 127"/>
              <a:gd name="T37" fmla="*/ 127 h 151"/>
              <a:gd name="T38" fmla="*/ 72 w 127"/>
              <a:gd name="T39" fmla="*/ 135 h 151"/>
              <a:gd name="T40" fmla="*/ 103 w 127"/>
              <a:gd name="T41" fmla="*/ 116 h 151"/>
              <a:gd name="T42" fmla="*/ 114 w 127"/>
              <a:gd name="T43" fmla="*/ 127 h 151"/>
              <a:gd name="T44" fmla="*/ 127 w 127"/>
              <a:gd name="T45" fmla="*/ 96 h 151"/>
              <a:gd name="T46" fmla="*/ 111 w 127"/>
              <a:gd name="T47" fmla="*/ 96 h 151"/>
              <a:gd name="T48" fmla="*/ 103 w 127"/>
              <a:gd name="T49" fmla="*/ 11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7" h="151">
                <a:moveTo>
                  <a:pt x="92" y="36"/>
                </a:moveTo>
                <a:cubicBezTo>
                  <a:pt x="56" y="0"/>
                  <a:pt x="56" y="0"/>
                  <a:pt x="56" y="0"/>
                </a:cubicBezTo>
                <a:cubicBezTo>
                  <a:pt x="56" y="25"/>
                  <a:pt x="56" y="25"/>
                  <a:pt x="56" y="25"/>
                </a:cubicBezTo>
                <a:cubicBezTo>
                  <a:pt x="24" y="28"/>
                  <a:pt x="0" y="55"/>
                  <a:pt x="0" y="88"/>
                </a:cubicBezTo>
                <a:cubicBezTo>
                  <a:pt x="0" y="121"/>
                  <a:pt x="24" y="148"/>
                  <a:pt x="56" y="151"/>
                </a:cubicBezTo>
                <a:cubicBezTo>
                  <a:pt x="56" y="135"/>
                  <a:pt x="56" y="135"/>
                  <a:pt x="56" y="135"/>
                </a:cubicBezTo>
                <a:cubicBezTo>
                  <a:pt x="33" y="131"/>
                  <a:pt x="16" y="112"/>
                  <a:pt x="16" y="88"/>
                </a:cubicBezTo>
                <a:cubicBezTo>
                  <a:pt x="16" y="64"/>
                  <a:pt x="33" y="45"/>
                  <a:pt x="56" y="41"/>
                </a:cubicBezTo>
                <a:cubicBezTo>
                  <a:pt x="56" y="72"/>
                  <a:pt x="56" y="72"/>
                  <a:pt x="56" y="72"/>
                </a:cubicBezTo>
                <a:lnTo>
                  <a:pt x="92" y="36"/>
                </a:lnTo>
                <a:close/>
                <a:moveTo>
                  <a:pt x="127" y="80"/>
                </a:moveTo>
                <a:cubicBezTo>
                  <a:pt x="126" y="69"/>
                  <a:pt x="122" y="58"/>
                  <a:pt x="114" y="49"/>
                </a:cubicBezTo>
                <a:cubicBezTo>
                  <a:pt x="103" y="60"/>
                  <a:pt x="103" y="60"/>
                  <a:pt x="103" y="60"/>
                </a:cubicBezTo>
                <a:cubicBezTo>
                  <a:pt x="107" y="66"/>
                  <a:pt x="110" y="73"/>
                  <a:pt x="111" y="80"/>
                </a:cubicBezTo>
                <a:lnTo>
                  <a:pt x="127" y="80"/>
                </a:lnTo>
                <a:close/>
                <a:moveTo>
                  <a:pt x="72" y="135"/>
                </a:moveTo>
                <a:cubicBezTo>
                  <a:pt x="72" y="151"/>
                  <a:pt x="72" y="151"/>
                  <a:pt x="72" y="151"/>
                </a:cubicBezTo>
                <a:cubicBezTo>
                  <a:pt x="83" y="150"/>
                  <a:pt x="94" y="146"/>
                  <a:pt x="103" y="13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86" y="131"/>
                  <a:pt x="79" y="134"/>
                  <a:pt x="72" y="135"/>
                </a:cubicBezTo>
                <a:close/>
                <a:moveTo>
                  <a:pt x="103" y="116"/>
                </a:moveTo>
                <a:cubicBezTo>
                  <a:pt x="114" y="127"/>
                  <a:pt x="114" y="127"/>
                  <a:pt x="114" y="127"/>
                </a:cubicBezTo>
                <a:cubicBezTo>
                  <a:pt x="122" y="118"/>
                  <a:pt x="126" y="107"/>
                  <a:pt x="127" y="96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0" y="103"/>
                  <a:pt x="107" y="110"/>
                  <a:pt x="103" y="1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715"/>
          <p:cNvSpPr>
            <a:spLocks noEditPoints="1"/>
          </p:cNvSpPr>
          <p:nvPr/>
        </p:nvSpPr>
        <p:spPr bwMode="auto">
          <a:xfrm>
            <a:off x="1579563" y="5588000"/>
            <a:ext cx="646113" cy="766763"/>
          </a:xfrm>
          <a:custGeom>
            <a:avLst/>
            <a:gdLst>
              <a:gd name="T0" fmla="*/ 24 w 127"/>
              <a:gd name="T1" fmla="*/ 60 h 151"/>
              <a:gd name="T2" fmla="*/ 13 w 127"/>
              <a:gd name="T3" fmla="*/ 49 h 151"/>
              <a:gd name="T4" fmla="*/ 0 w 127"/>
              <a:gd name="T5" fmla="*/ 80 h 151"/>
              <a:gd name="T6" fmla="*/ 16 w 127"/>
              <a:gd name="T7" fmla="*/ 80 h 151"/>
              <a:gd name="T8" fmla="*/ 24 w 127"/>
              <a:gd name="T9" fmla="*/ 60 h 151"/>
              <a:gd name="T10" fmla="*/ 16 w 127"/>
              <a:gd name="T11" fmla="*/ 96 h 151"/>
              <a:gd name="T12" fmla="*/ 0 w 127"/>
              <a:gd name="T13" fmla="*/ 96 h 151"/>
              <a:gd name="T14" fmla="*/ 13 w 127"/>
              <a:gd name="T15" fmla="*/ 127 h 151"/>
              <a:gd name="T16" fmla="*/ 24 w 127"/>
              <a:gd name="T17" fmla="*/ 116 h 151"/>
              <a:gd name="T18" fmla="*/ 16 w 127"/>
              <a:gd name="T19" fmla="*/ 96 h 151"/>
              <a:gd name="T20" fmla="*/ 24 w 127"/>
              <a:gd name="T21" fmla="*/ 139 h 151"/>
              <a:gd name="T22" fmla="*/ 55 w 127"/>
              <a:gd name="T23" fmla="*/ 151 h 151"/>
              <a:gd name="T24" fmla="*/ 55 w 127"/>
              <a:gd name="T25" fmla="*/ 135 h 151"/>
              <a:gd name="T26" fmla="*/ 35 w 127"/>
              <a:gd name="T27" fmla="*/ 127 h 151"/>
              <a:gd name="T28" fmla="*/ 24 w 127"/>
              <a:gd name="T29" fmla="*/ 139 h 151"/>
              <a:gd name="T30" fmla="*/ 71 w 127"/>
              <a:gd name="T31" fmla="*/ 25 h 151"/>
              <a:gd name="T32" fmla="*/ 71 w 127"/>
              <a:gd name="T33" fmla="*/ 0 h 151"/>
              <a:gd name="T34" fmla="*/ 35 w 127"/>
              <a:gd name="T35" fmla="*/ 36 h 151"/>
              <a:gd name="T36" fmla="*/ 71 w 127"/>
              <a:gd name="T37" fmla="*/ 72 h 151"/>
              <a:gd name="T38" fmla="*/ 71 w 127"/>
              <a:gd name="T39" fmla="*/ 41 h 151"/>
              <a:gd name="T40" fmla="*/ 111 w 127"/>
              <a:gd name="T41" fmla="*/ 88 h 151"/>
              <a:gd name="T42" fmla="*/ 71 w 127"/>
              <a:gd name="T43" fmla="*/ 135 h 151"/>
              <a:gd name="T44" fmla="*/ 71 w 127"/>
              <a:gd name="T45" fmla="*/ 151 h 151"/>
              <a:gd name="T46" fmla="*/ 127 w 127"/>
              <a:gd name="T47" fmla="*/ 88 h 151"/>
              <a:gd name="T48" fmla="*/ 71 w 127"/>
              <a:gd name="T49" fmla="*/ 2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7" h="151">
                <a:moveTo>
                  <a:pt x="24" y="60"/>
                </a:moveTo>
                <a:cubicBezTo>
                  <a:pt x="13" y="49"/>
                  <a:pt x="13" y="49"/>
                  <a:pt x="13" y="49"/>
                </a:cubicBezTo>
                <a:cubicBezTo>
                  <a:pt x="5" y="58"/>
                  <a:pt x="1" y="69"/>
                  <a:pt x="0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7" y="73"/>
                  <a:pt x="20" y="66"/>
                  <a:pt x="24" y="60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7"/>
                  <a:pt x="5" y="118"/>
                  <a:pt x="13" y="127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0" y="110"/>
                  <a:pt x="17" y="103"/>
                  <a:pt x="16" y="96"/>
                </a:cubicBezTo>
                <a:close/>
                <a:moveTo>
                  <a:pt x="24" y="139"/>
                </a:moveTo>
                <a:cubicBezTo>
                  <a:pt x="33" y="146"/>
                  <a:pt x="44" y="150"/>
                  <a:pt x="55" y="151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48" y="134"/>
                  <a:pt x="41" y="131"/>
                  <a:pt x="35" y="127"/>
                </a:cubicBezTo>
                <a:lnTo>
                  <a:pt x="24" y="139"/>
                </a:lnTo>
                <a:close/>
                <a:moveTo>
                  <a:pt x="71" y="25"/>
                </a:moveTo>
                <a:cubicBezTo>
                  <a:pt x="71" y="0"/>
                  <a:pt x="71" y="0"/>
                  <a:pt x="71" y="0"/>
                </a:cubicBezTo>
                <a:cubicBezTo>
                  <a:pt x="35" y="36"/>
                  <a:pt x="35" y="36"/>
                  <a:pt x="35" y="36"/>
                </a:cubicBezTo>
                <a:cubicBezTo>
                  <a:pt x="71" y="72"/>
                  <a:pt x="71" y="72"/>
                  <a:pt x="71" y="72"/>
                </a:cubicBezTo>
                <a:cubicBezTo>
                  <a:pt x="71" y="41"/>
                  <a:pt x="71" y="41"/>
                  <a:pt x="71" y="41"/>
                </a:cubicBezTo>
                <a:cubicBezTo>
                  <a:pt x="94" y="45"/>
                  <a:pt x="111" y="64"/>
                  <a:pt x="111" y="88"/>
                </a:cubicBezTo>
                <a:cubicBezTo>
                  <a:pt x="111" y="112"/>
                  <a:pt x="94" y="131"/>
                  <a:pt x="71" y="135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103" y="147"/>
                  <a:pt x="127" y="121"/>
                  <a:pt x="127" y="88"/>
                </a:cubicBezTo>
                <a:cubicBezTo>
                  <a:pt x="127" y="55"/>
                  <a:pt x="103" y="29"/>
                  <a:pt x="71" y="2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718"/>
          <p:cNvSpPr>
            <a:spLocks noEditPoints="1"/>
          </p:cNvSpPr>
          <p:nvPr/>
        </p:nvSpPr>
        <p:spPr bwMode="auto">
          <a:xfrm>
            <a:off x="15627350" y="3560763"/>
            <a:ext cx="784225" cy="757238"/>
          </a:xfrm>
          <a:custGeom>
            <a:avLst/>
            <a:gdLst>
              <a:gd name="T0" fmla="*/ 52 w 176"/>
              <a:gd name="T1" fmla="*/ 45 h 170"/>
              <a:gd name="T2" fmla="*/ 0 w 176"/>
              <a:gd name="T3" fmla="*/ 97 h 170"/>
              <a:gd name="T4" fmla="*/ 52 w 176"/>
              <a:gd name="T5" fmla="*/ 149 h 170"/>
              <a:gd name="T6" fmla="*/ 104 w 176"/>
              <a:gd name="T7" fmla="*/ 97 h 170"/>
              <a:gd name="T8" fmla="*/ 52 w 176"/>
              <a:gd name="T9" fmla="*/ 45 h 170"/>
              <a:gd name="T10" fmla="*/ 22 w 176"/>
              <a:gd name="T11" fmla="*/ 97 h 170"/>
              <a:gd name="T12" fmla="*/ 52 w 176"/>
              <a:gd name="T13" fmla="*/ 68 h 170"/>
              <a:gd name="T14" fmla="*/ 81 w 176"/>
              <a:gd name="T15" fmla="*/ 97 h 170"/>
              <a:gd name="T16" fmla="*/ 52 w 176"/>
              <a:gd name="T17" fmla="*/ 126 h 170"/>
              <a:gd name="T18" fmla="*/ 22 w 176"/>
              <a:gd name="T19" fmla="*/ 97 h 170"/>
              <a:gd name="T20" fmla="*/ 148 w 176"/>
              <a:gd name="T21" fmla="*/ 47 h 170"/>
              <a:gd name="T22" fmla="*/ 97 w 176"/>
              <a:gd name="T23" fmla="*/ 26 h 170"/>
              <a:gd name="T24" fmla="*/ 97 w 176"/>
              <a:gd name="T25" fmla="*/ 0 h 170"/>
              <a:gd name="T26" fmla="*/ 63 w 176"/>
              <a:gd name="T27" fmla="*/ 34 h 170"/>
              <a:gd name="T28" fmla="*/ 97 w 176"/>
              <a:gd name="T29" fmla="*/ 68 h 170"/>
              <a:gd name="T30" fmla="*/ 97 w 176"/>
              <a:gd name="T31" fmla="*/ 42 h 170"/>
              <a:gd name="T32" fmla="*/ 137 w 176"/>
              <a:gd name="T33" fmla="*/ 58 h 170"/>
              <a:gd name="T34" fmla="*/ 137 w 176"/>
              <a:gd name="T35" fmla="*/ 138 h 170"/>
              <a:gd name="T36" fmla="*/ 97 w 176"/>
              <a:gd name="T37" fmla="*/ 154 h 170"/>
              <a:gd name="T38" fmla="*/ 74 w 176"/>
              <a:gd name="T39" fmla="*/ 149 h 170"/>
              <a:gd name="T40" fmla="*/ 62 w 176"/>
              <a:gd name="T41" fmla="*/ 161 h 170"/>
              <a:gd name="T42" fmla="*/ 97 w 176"/>
              <a:gd name="T43" fmla="*/ 170 h 170"/>
              <a:gd name="T44" fmla="*/ 148 w 176"/>
              <a:gd name="T45" fmla="*/ 149 h 170"/>
              <a:gd name="T46" fmla="*/ 148 w 176"/>
              <a:gd name="T47" fmla="*/ 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0">
                <a:moveTo>
                  <a:pt x="52" y="45"/>
                </a:moveTo>
                <a:cubicBezTo>
                  <a:pt x="0" y="97"/>
                  <a:pt x="0" y="97"/>
                  <a:pt x="0" y="97"/>
                </a:cubicBezTo>
                <a:cubicBezTo>
                  <a:pt x="52" y="149"/>
                  <a:pt x="52" y="149"/>
                  <a:pt x="52" y="149"/>
                </a:cubicBezTo>
                <a:cubicBezTo>
                  <a:pt x="104" y="97"/>
                  <a:pt x="104" y="97"/>
                  <a:pt x="104" y="97"/>
                </a:cubicBezTo>
                <a:lnTo>
                  <a:pt x="52" y="45"/>
                </a:lnTo>
                <a:close/>
                <a:moveTo>
                  <a:pt x="22" y="97"/>
                </a:moveTo>
                <a:cubicBezTo>
                  <a:pt x="52" y="68"/>
                  <a:pt x="52" y="68"/>
                  <a:pt x="52" y="68"/>
                </a:cubicBezTo>
                <a:cubicBezTo>
                  <a:pt x="81" y="97"/>
                  <a:pt x="81" y="97"/>
                  <a:pt x="81" y="97"/>
                </a:cubicBezTo>
                <a:cubicBezTo>
                  <a:pt x="52" y="126"/>
                  <a:pt x="52" y="126"/>
                  <a:pt x="52" y="126"/>
                </a:cubicBezTo>
                <a:lnTo>
                  <a:pt x="22" y="97"/>
                </a:lnTo>
                <a:close/>
                <a:moveTo>
                  <a:pt x="148" y="47"/>
                </a:moveTo>
                <a:cubicBezTo>
                  <a:pt x="134" y="33"/>
                  <a:pt x="115" y="26"/>
                  <a:pt x="97" y="26"/>
                </a:cubicBezTo>
                <a:cubicBezTo>
                  <a:pt x="97" y="0"/>
                  <a:pt x="97" y="0"/>
                  <a:pt x="97" y="0"/>
                </a:cubicBezTo>
                <a:cubicBezTo>
                  <a:pt x="63" y="34"/>
                  <a:pt x="63" y="34"/>
                  <a:pt x="63" y="34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1" y="42"/>
                  <a:pt x="126" y="47"/>
                  <a:pt x="137" y="58"/>
                </a:cubicBezTo>
                <a:cubicBezTo>
                  <a:pt x="158" y="80"/>
                  <a:pt x="158" y="116"/>
                  <a:pt x="137" y="138"/>
                </a:cubicBezTo>
                <a:cubicBezTo>
                  <a:pt x="126" y="149"/>
                  <a:pt x="111" y="154"/>
                  <a:pt x="97" y="154"/>
                </a:cubicBezTo>
                <a:cubicBezTo>
                  <a:pt x="89" y="154"/>
                  <a:pt x="82" y="152"/>
                  <a:pt x="74" y="149"/>
                </a:cubicBezTo>
                <a:cubicBezTo>
                  <a:pt x="62" y="161"/>
                  <a:pt x="62" y="161"/>
                  <a:pt x="62" y="161"/>
                </a:cubicBezTo>
                <a:cubicBezTo>
                  <a:pt x="73" y="167"/>
                  <a:pt x="85" y="170"/>
                  <a:pt x="97" y="170"/>
                </a:cubicBezTo>
                <a:cubicBezTo>
                  <a:pt x="115" y="170"/>
                  <a:pt x="134" y="163"/>
                  <a:pt x="148" y="149"/>
                </a:cubicBezTo>
                <a:cubicBezTo>
                  <a:pt x="176" y="121"/>
                  <a:pt x="176" y="75"/>
                  <a:pt x="148" y="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721"/>
          <p:cNvSpPr>
            <a:spLocks noEditPoints="1"/>
          </p:cNvSpPr>
          <p:nvPr/>
        </p:nvSpPr>
        <p:spPr bwMode="auto">
          <a:xfrm>
            <a:off x="13276263" y="3681413"/>
            <a:ext cx="757238" cy="520700"/>
          </a:xfrm>
          <a:custGeom>
            <a:avLst/>
            <a:gdLst>
              <a:gd name="T0" fmla="*/ 88 w 176"/>
              <a:gd name="T1" fmla="*/ 0 h 120"/>
              <a:gd name="T2" fmla="*/ 0 w 176"/>
              <a:gd name="T3" fmla="*/ 60 h 120"/>
              <a:gd name="T4" fmla="*/ 88 w 176"/>
              <a:gd name="T5" fmla="*/ 120 h 120"/>
              <a:gd name="T6" fmla="*/ 176 w 176"/>
              <a:gd name="T7" fmla="*/ 60 h 120"/>
              <a:gd name="T8" fmla="*/ 88 w 176"/>
              <a:gd name="T9" fmla="*/ 0 h 120"/>
              <a:gd name="T10" fmla="*/ 88 w 176"/>
              <a:gd name="T11" fmla="*/ 100 h 120"/>
              <a:gd name="T12" fmla="*/ 48 w 176"/>
              <a:gd name="T13" fmla="*/ 60 h 120"/>
              <a:gd name="T14" fmla="*/ 88 w 176"/>
              <a:gd name="T15" fmla="*/ 20 h 120"/>
              <a:gd name="T16" fmla="*/ 128 w 176"/>
              <a:gd name="T17" fmla="*/ 60 h 120"/>
              <a:gd name="T18" fmla="*/ 88 w 176"/>
              <a:gd name="T19" fmla="*/ 100 h 120"/>
              <a:gd name="T20" fmla="*/ 88 w 176"/>
              <a:gd name="T21" fmla="*/ 36 h 120"/>
              <a:gd name="T22" fmla="*/ 64 w 176"/>
              <a:gd name="T23" fmla="*/ 60 h 120"/>
              <a:gd name="T24" fmla="*/ 88 w 176"/>
              <a:gd name="T25" fmla="*/ 84 h 120"/>
              <a:gd name="T26" fmla="*/ 112 w 176"/>
              <a:gd name="T27" fmla="*/ 60 h 120"/>
              <a:gd name="T28" fmla="*/ 88 w 176"/>
              <a:gd name="T29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0">
                <a:moveTo>
                  <a:pt x="88" y="0"/>
                </a:moveTo>
                <a:cubicBezTo>
                  <a:pt x="48" y="0"/>
                  <a:pt x="14" y="25"/>
                  <a:pt x="0" y="60"/>
                </a:cubicBezTo>
                <a:cubicBezTo>
                  <a:pt x="14" y="95"/>
                  <a:pt x="48" y="120"/>
                  <a:pt x="88" y="120"/>
                </a:cubicBezTo>
                <a:cubicBezTo>
                  <a:pt x="128" y="120"/>
                  <a:pt x="162" y="95"/>
                  <a:pt x="176" y="60"/>
                </a:cubicBezTo>
                <a:cubicBezTo>
                  <a:pt x="162" y="25"/>
                  <a:pt x="128" y="0"/>
                  <a:pt x="88" y="0"/>
                </a:cubicBezTo>
                <a:close/>
                <a:moveTo>
                  <a:pt x="88" y="100"/>
                </a:moveTo>
                <a:cubicBezTo>
                  <a:pt x="66" y="100"/>
                  <a:pt x="48" y="82"/>
                  <a:pt x="48" y="60"/>
                </a:cubicBezTo>
                <a:cubicBezTo>
                  <a:pt x="48" y="38"/>
                  <a:pt x="66" y="20"/>
                  <a:pt x="88" y="20"/>
                </a:cubicBezTo>
                <a:cubicBezTo>
                  <a:pt x="110" y="20"/>
                  <a:pt x="128" y="38"/>
                  <a:pt x="128" y="60"/>
                </a:cubicBezTo>
                <a:cubicBezTo>
                  <a:pt x="128" y="82"/>
                  <a:pt x="110" y="100"/>
                  <a:pt x="88" y="100"/>
                </a:cubicBezTo>
                <a:close/>
                <a:moveTo>
                  <a:pt x="88" y="36"/>
                </a:moveTo>
                <a:cubicBezTo>
                  <a:pt x="75" y="36"/>
                  <a:pt x="64" y="47"/>
                  <a:pt x="64" y="60"/>
                </a:cubicBezTo>
                <a:cubicBezTo>
                  <a:pt x="64" y="73"/>
                  <a:pt x="75" y="84"/>
                  <a:pt x="88" y="84"/>
                </a:cubicBezTo>
                <a:cubicBezTo>
                  <a:pt x="101" y="84"/>
                  <a:pt x="112" y="73"/>
                  <a:pt x="112" y="60"/>
                </a:cubicBezTo>
                <a:cubicBezTo>
                  <a:pt x="112" y="47"/>
                  <a:pt x="101" y="36"/>
                  <a:pt x="88" y="3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724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72 w 144"/>
              <a:gd name="T1" fmla="*/ 74 h 144"/>
              <a:gd name="T2" fmla="*/ 90 w 144"/>
              <a:gd name="T3" fmla="*/ 56 h 144"/>
              <a:gd name="T4" fmla="*/ 72 w 144"/>
              <a:gd name="T5" fmla="*/ 38 h 144"/>
              <a:gd name="T6" fmla="*/ 54 w 144"/>
              <a:gd name="T7" fmla="*/ 56 h 144"/>
              <a:gd name="T8" fmla="*/ 72 w 144"/>
              <a:gd name="T9" fmla="*/ 74 h 144"/>
              <a:gd name="T10" fmla="*/ 108 w 144"/>
              <a:gd name="T11" fmla="*/ 106 h 144"/>
              <a:gd name="T12" fmla="*/ 72 w 144"/>
              <a:gd name="T13" fmla="*/ 88 h 144"/>
              <a:gd name="T14" fmla="*/ 36 w 144"/>
              <a:gd name="T15" fmla="*/ 106 h 144"/>
              <a:gd name="T16" fmla="*/ 36 w 144"/>
              <a:gd name="T17" fmla="*/ 112 h 144"/>
              <a:gd name="T18" fmla="*/ 108 w 144"/>
              <a:gd name="T19" fmla="*/ 112 h 144"/>
              <a:gd name="T20" fmla="*/ 108 w 144"/>
              <a:gd name="T21" fmla="*/ 106 h 144"/>
              <a:gd name="T22" fmla="*/ 128 w 144"/>
              <a:gd name="T23" fmla="*/ 0 h 144"/>
              <a:gd name="T24" fmla="*/ 16 w 144"/>
              <a:gd name="T25" fmla="*/ 0 h 144"/>
              <a:gd name="T26" fmla="*/ 0 w 144"/>
              <a:gd name="T27" fmla="*/ 16 h 144"/>
              <a:gd name="T28" fmla="*/ 0 w 144"/>
              <a:gd name="T29" fmla="*/ 128 h 144"/>
              <a:gd name="T30" fmla="*/ 16 w 144"/>
              <a:gd name="T31" fmla="*/ 144 h 144"/>
              <a:gd name="T32" fmla="*/ 128 w 144"/>
              <a:gd name="T33" fmla="*/ 144 h 144"/>
              <a:gd name="T34" fmla="*/ 144 w 144"/>
              <a:gd name="T35" fmla="*/ 128 h 144"/>
              <a:gd name="T36" fmla="*/ 144 w 144"/>
              <a:gd name="T37" fmla="*/ 16 h 144"/>
              <a:gd name="T38" fmla="*/ 128 w 144"/>
              <a:gd name="T39" fmla="*/ 0 h 144"/>
              <a:gd name="T40" fmla="*/ 128 w 144"/>
              <a:gd name="T41" fmla="*/ 128 h 144"/>
              <a:gd name="T42" fmla="*/ 16 w 144"/>
              <a:gd name="T43" fmla="*/ 128 h 144"/>
              <a:gd name="T44" fmla="*/ 16 w 144"/>
              <a:gd name="T45" fmla="*/ 16 h 144"/>
              <a:gd name="T46" fmla="*/ 128 w 144"/>
              <a:gd name="T47" fmla="*/ 16 h 144"/>
              <a:gd name="T48" fmla="*/ 128 w 144"/>
              <a:gd name="T4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74"/>
                </a:moveTo>
                <a:cubicBezTo>
                  <a:pt x="82" y="74"/>
                  <a:pt x="90" y="66"/>
                  <a:pt x="90" y="56"/>
                </a:cubicBezTo>
                <a:cubicBezTo>
                  <a:pt x="90" y="46"/>
                  <a:pt x="82" y="38"/>
                  <a:pt x="72" y="38"/>
                </a:cubicBezTo>
                <a:cubicBezTo>
                  <a:pt x="62" y="38"/>
                  <a:pt x="54" y="46"/>
                  <a:pt x="54" y="56"/>
                </a:cubicBezTo>
                <a:cubicBezTo>
                  <a:pt x="54" y="66"/>
                  <a:pt x="62" y="74"/>
                  <a:pt x="72" y="74"/>
                </a:cubicBezTo>
                <a:close/>
                <a:moveTo>
                  <a:pt x="108" y="106"/>
                </a:moveTo>
                <a:cubicBezTo>
                  <a:pt x="108" y="94"/>
                  <a:pt x="84" y="88"/>
                  <a:pt x="72" y="88"/>
                </a:cubicBezTo>
                <a:cubicBezTo>
                  <a:pt x="60" y="88"/>
                  <a:pt x="36" y="94"/>
                  <a:pt x="36" y="106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108" y="112"/>
                  <a:pt x="108" y="112"/>
                  <a:pt x="108" y="112"/>
                </a:cubicBezTo>
                <a:lnTo>
                  <a:pt x="108" y="10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727"/>
          <p:cNvSpPr>
            <a:spLocks noEditPoints="1"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48 w 160"/>
              <a:gd name="T3" fmla="*/ 0 h 160"/>
              <a:gd name="T4" fmla="*/ 32 w 160"/>
              <a:gd name="T5" fmla="*/ 16 h 160"/>
              <a:gd name="T6" fmla="*/ 32 w 160"/>
              <a:gd name="T7" fmla="*/ 112 h 160"/>
              <a:gd name="T8" fmla="*/ 48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76 w 160"/>
              <a:gd name="T19" fmla="*/ 60 h 160"/>
              <a:gd name="T20" fmla="*/ 64 w 160"/>
              <a:gd name="T21" fmla="*/ 72 h 160"/>
              <a:gd name="T22" fmla="*/ 56 w 160"/>
              <a:gd name="T23" fmla="*/ 72 h 160"/>
              <a:gd name="T24" fmla="*/ 56 w 160"/>
              <a:gd name="T25" fmla="*/ 88 h 160"/>
              <a:gd name="T26" fmla="*/ 44 w 160"/>
              <a:gd name="T27" fmla="*/ 88 h 160"/>
              <a:gd name="T28" fmla="*/ 44 w 160"/>
              <a:gd name="T29" fmla="*/ 40 h 160"/>
              <a:gd name="T30" fmla="*/ 64 w 160"/>
              <a:gd name="T31" fmla="*/ 40 h 160"/>
              <a:gd name="T32" fmla="*/ 76 w 160"/>
              <a:gd name="T33" fmla="*/ 52 h 160"/>
              <a:gd name="T34" fmla="*/ 76 w 160"/>
              <a:gd name="T35" fmla="*/ 60 h 160"/>
              <a:gd name="T36" fmla="*/ 116 w 160"/>
              <a:gd name="T37" fmla="*/ 76 h 160"/>
              <a:gd name="T38" fmla="*/ 104 w 160"/>
              <a:gd name="T39" fmla="*/ 88 h 160"/>
              <a:gd name="T40" fmla="*/ 84 w 160"/>
              <a:gd name="T41" fmla="*/ 88 h 160"/>
              <a:gd name="T42" fmla="*/ 84 w 160"/>
              <a:gd name="T43" fmla="*/ 40 h 160"/>
              <a:gd name="T44" fmla="*/ 104 w 160"/>
              <a:gd name="T45" fmla="*/ 40 h 160"/>
              <a:gd name="T46" fmla="*/ 116 w 160"/>
              <a:gd name="T47" fmla="*/ 52 h 160"/>
              <a:gd name="T48" fmla="*/ 116 w 160"/>
              <a:gd name="T49" fmla="*/ 76 h 160"/>
              <a:gd name="T50" fmla="*/ 148 w 160"/>
              <a:gd name="T51" fmla="*/ 52 h 160"/>
              <a:gd name="T52" fmla="*/ 136 w 160"/>
              <a:gd name="T53" fmla="*/ 52 h 160"/>
              <a:gd name="T54" fmla="*/ 136 w 160"/>
              <a:gd name="T55" fmla="*/ 60 h 160"/>
              <a:gd name="T56" fmla="*/ 148 w 160"/>
              <a:gd name="T57" fmla="*/ 60 h 160"/>
              <a:gd name="T58" fmla="*/ 148 w 160"/>
              <a:gd name="T59" fmla="*/ 72 h 160"/>
              <a:gd name="T60" fmla="*/ 136 w 160"/>
              <a:gd name="T61" fmla="*/ 72 h 160"/>
              <a:gd name="T62" fmla="*/ 136 w 160"/>
              <a:gd name="T63" fmla="*/ 88 h 160"/>
              <a:gd name="T64" fmla="*/ 124 w 160"/>
              <a:gd name="T65" fmla="*/ 88 h 160"/>
              <a:gd name="T66" fmla="*/ 124 w 160"/>
              <a:gd name="T67" fmla="*/ 40 h 160"/>
              <a:gd name="T68" fmla="*/ 148 w 160"/>
              <a:gd name="T69" fmla="*/ 40 h 160"/>
              <a:gd name="T70" fmla="*/ 148 w 160"/>
              <a:gd name="T71" fmla="*/ 52 h 160"/>
              <a:gd name="T72" fmla="*/ 56 w 160"/>
              <a:gd name="T73" fmla="*/ 60 h 160"/>
              <a:gd name="T74" fmla="*/ 64 w 160"/>
              <a:gd name="T75" fmla="*/ 60 h 160"/>
              <a:gd name="T76" fmla="*/ 64 w 160"/>
              <a:gd name="T77" fmla="*/ 52 h 160"/>
              <a:gd name="T78" fmla="*/ 56 w 160"/>
              <a:gd name="T79" fmla="*/ 52 h 160"/>
              <a:gd name="T80" fmla="*/ 56 w 160"/>
              <a:gd name="T81" fmla="*/ 60 h 160"/>
              <a:gd name="T82" fmla="*/ 16 w 160"/>
              <a:gd name="T83" fmla="*/ 32 h 160"/>
              <a:gd name="T84" fmla="*/ 0 w 160"/>
              <a:gd name="T85" fmla="*/ 32 h 160"/>
              <a:gd name="T86" fmla="*/ 0 w 160"/>
              <a:gd name="T87" fmla="*/ 144 h 160"/>
              <a:gd name="T88" fmla="*/ 16 w 160"/>
              <a:gd name="T89" fmla="*/ 160 h 160"/>
              <a:gd name="T90" fmla="*/ 128 w 160"/>
              <a:gd name="T91" fmla="*/ 160 h 160"/>
              <a:gd name="T92" fmla="*/ 128 w 160"/>
              <a:gd name="T93" fmla="*/ 144 h 160"/>
              <a:gd name="T94" fmla="*/ 16 w 160"/>
              <a:gd name="T95" fmla="*/ 144 h 160"/>
              <a:gd name="T96" fmla="*/ 16 w 160"/>
              <a:gd name="T97" fmla="*/ 32 h 160"/>
              <a:gd name="T98" fmla="*/ 96 w 160"/>
              <a:gd name="T99" fmla="*/ 76 h 160"/>
              <a:gd name="T100" fmla="*/ 104 w 160"/>
              <a:gd name="T101" fmla="*/ 76 h 160"/>
              <a:gd name="T102" fmla="*/ 104 w 160"/>
              <a:gd name="T103" fmla="*/ 52 h 160"/>
              <a:gd name="T104" fmla="*/ 96 w 160"/>
              <a:gd name="T105" fmla="*/ 52 h 160"/>
              <a:gd name="T106" fmla="*/ 96 w 160"/>
              <a:gd name="T107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6" y="60"/>
                </a:moveTo>
                <a:cubicBezTo>
                  <a:pt x="76" y="67"/>
                  <a:pt x="71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40"/>
                  <a:pt x="44" y="40"/>
                  <a:pt x="4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6" y="45"/>
                  <a:pt x="76" y="52"/>
                </a:cubicBezTo>
                <a:lnTo>
                  <a:pt x="76" y="60"/>
                </a:lnTo>
                <a:close/>
                <a:moveTo>
                  <a:pt x="116" y="76"/>
                </a:moveTo>
                <a:cubicBezTo>
                  <a:pt x="116" y="83"/>
                  <a:pt x="111" y="88"/>
                  <a:pt x="104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40"/>
                  <a:pt x="84" y="40"/>
                  <a:pt x="84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1" y="40"/>
                  <a:pt x="116" y="45"/>
                  <a:pt x="116" y="52"/>
                </a:cubicBezTo>
                <a:lnTo>
                  <a:pt x="116" y="76"/>
                </a:lnTo>
                <a:close/>
                <a:moveTo>
                  <a:pt x="148" y="52"/>
                </a:moveTo>
                <a:cubicBezTo>
                  <a:pt x="136" y="52"/>
                  <a:pt x="136" y="52"/>
                  <a:pt x="136" y="52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48" y="40"/>
                  <a:pt x="148" y="40"/>
                  <a:pt x="148" y="40"/>
                </a:cubicBezTo>
                <a:lnTo>
                  <a:pt x="148" y="52"/>
                </a:lnTo>
                <a:close/>
                <a:moveTo>
                  <a:pt x="56" y="60"/>
                </a:moveTo>
                <a:cubicBezTo>
                  <a:pt x="64" y="60"/>
                  <a:pt x="64" y="60"/>
                  <a:pt x="64" y="60"/>
                </a:cubicBezTo>
                <a:cubicBezTo>
                  <a:pt x="64" y="52"/>
                  <a:pt x="64" y="52"/>
                  <a:pt x="64" y="52"/>
                </a:cubicBezTo>
                <a:cubicBezTo>
                  <a:pt x="56" y="52"/>
                  <a:pt x="56" y="52"/>
                  <a:pt x="56" y="52"/>
                </a:cubicBezTo>
                <a:lnTo>
                  <a:pt x="56" y="60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96" y="76"/>
                </a:moveTo>
                <a:cubicBezTo>
                  <a:pt x="104" y="76"/>
                  <a:pt x="104" y="76"/>
                  <a:pt x="104" y="76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96" y="52"/>
                  <a:pt x="96" y="52"/>
                  <a:pt x="96" y="52"/>
                </a:cubicBezTo>
                <a:lnTo>
                  <a:pt x="96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730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60 w 160"/>
              <a:gd name="T1" fmla="*/ 112 h 160"/>
              <a:gd name="T2" fmla="*/ 160 w 160"/>
              <a:gd name="T3" fmla="*/ 16 h 160"/>
              <a:gd name="T4" fmla="*/ 144 w 160"/>
              <a:gd name="T5" fmla="*/ 0 h 160"/>
              <a:gd name="T6" fmla="*/ 48 w 160"/>
              <a:gd name="T7" fmla="*/ 0 h 160"/>
              <a:gd name="T8" fmla="*/ 32 w 160"/>
              <a:gd name="T9" fmla="*/ 16 h 160"/>
              <a:gd name="T10" fmla="*/ 32 w 160"/>
              <a:gd name="T11" fmla="*/ 112 h 160"/>
              <a:gd name="T12" fmla="*/ 48 w 160"/>
              <a:gd name="T13" fmla="*/ 128 h 160"/>
              <a:gd name="T14" fmla="*/ 144 w 160"/>
              <a:gd name="T15" fmla="*/ 128 h 160"/>
              <a:gd name="T16" fmla="*/ 160 w 160"/>
              <a:gd name="T17" fmla="*/ 112 h 160"/>
              <a:gd name="T18" fmla="*/ 72 w 160"/>
              <a:gd name="T19" fmla="*/ 80 h 160"/>
              <a:gd name="T20" fmla="*/ 88 w 160"/>
              <a:gd name="T21" fmla="*/ 102 h 160"/>
              <a:gd name="T22" fmla="*/ 112 w 160"/>
              <a:gd name="T23" fmla="*/ 72 h 160"/>
              <a:gd name="T24" fmla="*/ 144 w 160"/>
              <a:gd name="T25" fmla="*/ 112 h 160"/>
              <a:gd name="T26" fmla="*/ 48 w 160"/>
              <a:gd name="T27" fmla="*/ 112 h 160"/>
              <a:gd name="T28" fmla="*/ 72 w 160"/>
              <a:gd name="T29" fmla="*/ 80 h 160"/>
              <a:gd name="T30" fmla="*/ 0 w 160"/>
              <a:gd name="T31" fmla="*/ 32 h 160"/>
              <a:gd name="T32" fmla="*/ 0 w 160"/>
              <a:gd name="T33" fmla="*/ 144 h 160"/>
              <a:gd name="T34" fmla="*/ 16 w 160"/>
              <a:gd name="T35" fmla="*/ 160 h 160"/>
              <a:gd name="T36" fmla="*/ 128 w 160"/>
              <a:gd name="T37" fmla="*/ 160 h 160"/>
              <a:gd name="T38" fmla="*/ 128 w 160"/>
              <a:gd name="T39" fmla="*/ 144 h 160"/>
              <a:gd name="T40" fmla="*/ 16 w 160"/>
              <a:gd name="T41" fmla="*/ 144 h 160"/>
              <a:gd name="T42" fmla="*/ 16 w 160"/>
              <a:gd name="T43" fmla="*/ 32 h 160"/>
              <a:gd name="T44" fmla="*/ 0 w 160"/>
              <a:gd name="T4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60" y="112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lose/>
                <a:moveTo>
                  <a:pt x="72" y="80"/>
                </a:moveTo>
                <a:cubicBezTo>
                  <a:pt x="88" y="102"/>
                  <a:pt x="88" y="102"/>
                  <a:pt x="88" y="10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72" y="80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lnTo>
                  <a:pt x="0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733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128 w 144"/>
              <a:gd name="T1" fmla="*/ 56 h 144"/>
              <a:gd name="T2" fmla="*/ 128 w 144"/>
              <a:gd name="T3" fmla="*/ 128 h 144"/>
              <a:gd name="T4" fmla="*/ 16 w 144"/>
              <a:gd name="T5" fmla="*/ 128 h 144"/>
              <a:gd name="T6" fmla="*/ 16 w 144"/>
              <a:gd name="T7" fmla="*/ 16 h 144"/>
              <a:gd name="T8" fmla="*/ 88 w 144"/>
              <a:gd name="T9" fmla="*/ 16 h 144"/>
              <a:gd name="T10" fmla="*/ 8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56 h 144"/>
              <a:gd name="T26" fmla="*/ 128 w 144"/>
              <a:gd name="T27" fmla="*/ 56 h 144"/>
              <a:gd name="T28" fmla="*/ 112 w 144"/>
              <a:gd name="T29" fmla="*/ 56 h 144"/>
              <a:gd name="T30" fmla="*/ 120 w 144"/>
              <a:gd name="T31" fmla="*/ 40 h 144"/>
              <a:gd name="T32" fmla="*/ 136 w 144"/>
              <a:gd name="T33" fmla="*/ 32 h 144"/>
              <a:gd name="T34" fmla="*/ 120 w 144"/>
              <a:gd name="T35" fmla="*/ 24 h 144"/>
              <a:gd name="T36" fmla="*/ 112 w 144"/>
              <a:gd name="T37" fmla="*/ 8 h 144"/>
              <a:gd name="T38" fmla="*/ 104 w 144"/>
              <a:gd name="T39" fmla="*/ 24 h 144"/>
              <a:gd name="T40" fmla="*/ 88 w 144"/>
              <a:gd name="T41" fmla="*/ 32 h 144"/>
              <a:gd name="T42" fmla="*/ 104 w 144"/>
              <a:gd name="T43" fmla="*/ 40 h 144"/>
              <a:gd name="T44" fmla="*/ 112 w 144"/>
              <a:gd name="T45" fmla="*/ 56 h 144"/>
              <a:gd name="T46" fmla="*/ 82 w 144"/>
              <a:gd name="T47" fmla="*/ 62 h 144"/>
              <a:gd name="T48" fmla="*/ 72 w 144"/>
              <a:gd name="T49" fmla="*/ 40 h 144"/>
              <a:gd name="T50" fmla="*/ 62 w 144"/>
              <a:gd name="T51" fmla="*/ 62 h 144"/>
              <a:gd name="T52" fmla="*/ 40 w 144"/>
              <a:gd name="T53" fmla="*/ 72 h 144"/>
              <a:gd name="T54" fmla="*/ 62 w 144"/>
              <a:gd name="T55" fmla="*/ 82 h 144"/>
              <a:gd name="T56" fmla="*/ 72 w 144"/>
              <a:gd name="T57" fmla="*/ 104 h 144"/>
              <a:gd name="T58" fmla="*/ 82 w 144"/>
              <a:gd name="T59" fmla="*/ 82 h 144"/>
              <a:gd name="T60" fmla="*/ 104 w 144"/>
              <a:gd name="T61" fmla="*/ 72 h 144"/>
              <a:gd name="T62" fmla="*/ 82 w 144"/>
              <a:gd name="T63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128" y="56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0"/>
                  <a:pt x="88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56"/>
                  <a:pt x="144" y="56"/>
                  <a:pt x="144" y="56"/>
                </a:cubicBezTo>
                <a:lnTo>
                  <a:pt x="128" y="56"/>
                </a:lnTo>
                <a:close/>
                <a:moveTo>
                  <a:pt x="112" y="56"/>
                </a:moveTo>
                <a:cubicBezTo>
                  <a:pt x="120" y="40"/>
                  <a:pt x="120" y="40"/>
                  <a:pt x="120" y="40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104" y="40"/>
                  <a:pt x="104" y="40"/>
                  <a:pt x="104" y="40"/>
                </a:cubicBezTo>
                <a:lnTo>
                  <a:pt x="112" y="56"/>
                </a:lnTo>
                <a:close/>
                <a:moveTo>
                  <a:pt x="82" y="62"/>
                </a:moveTo>
                <a:cubicBezTo>
                  <a:pt x="72" y="40"/>
                  <a:pt x="72" y="40"/>
                  <a:pt x="72" y="40"/>
                </a:cubicBezTo>
                <a:cubicBezTo>
                  <a:pt x="62" y="62"/>
                  <a:pt x="62" y="62"/>
                  <a:pt x="62" y="62"/>
                </a:cubicBezTo>
                <a:cubicBezTo>
                  <a:pt x="40" y="72"/>
                  <a:pt x="40" y="72"/>
                  <a:pt x="40" y="72"/>
                </a:cubicBezTo>
                <a:cubicBezTo>
                  <a:pt x="62" y="82"/>
                  <a:pt x="62" y="82"/>
                  <a:pt x="62" y="8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2" y="82"/>
                  <a:pt x="82" y="82"/>
                  <a:pt x="82" y="82"/>
                </a:cubicBezTo>
                <a:cubicBezTo>
                  <a:pt x="104" y="72"/>
                  <a:pt x="104" y="72"/>
                  <a:pt x="104" y="72"/>
                </a:cubicBezTo>
                <a:lnTo>
                  <a:pt x="82" y="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Oval 736"/>
          <p:cNvSpPr>
            <a:spLocks noChangeArrowheads="1"/>
          </p:cNvSpPr>
          <p:nvPr/>
        </p:nvSpPr>
        <p:spPr bwMode="auto">
          <a:xfrm>
            <a:off x="1782763" y="3846513"/>
            <a:ext cx="249238" cy="2492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737"/>
          <p:cNvSpPr>
            <a:spLocks noEditPoints="1"/>
          </p:cNvSpPr>
          <p:nvPr/>
        </p:nvSpPr>
        <p:spPr bwMode="auto">
          <a:xfrm>
            <a:off x="1524000" y="3586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740"/>
          <p:cNvSpPr>
            <a:spLocks noEditPoints="1"/>
          </p:cNvSpPr>
          <p:nvPr/>
        </p:nvSpPr>
        <p:spPr bwMode="auto">
          <a:xfrm>
            <a:off x="15695613" y="1519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  <a:gd name="T30" fmla="*/ 16 w 128"/>
              <a:gd name="T31" fmla="*/ 136 h 160"/>
              <a:gd name="T32" fmla="*/ 40 w 128"/>
              <a:gd name="T33" fmla="*/ 105 h 160"/>
              <a:gd name="T34" fmla="*/ 57 w 128"/>
              <a:gd name="T35" fmla="*/ 126 h 160"/>
              <a:gd name="T36" fmla="*/ 81 w 128"/>
              <a:gd name="T37" fmla="*/ 95 h 160"/>
              <a:gd name="T38" fmla="*/ 112 w 128"/>
              <a:gd name="T39" fmla="*/ 136 h 160"/>
              <a:gd name="T40" fmla="*/ 16 w 128"/>
              <a:gd name="T41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  <a:moveTo>
                  <a:pt x="16" y="136"/>
                </a:moveTo>
                <a:cubicBezTo>
                  <a:pt x="40" y="105"/>
                  <a:pt x="40" y="105"/>
                  <a:pt x="40" y="105"/>
                </a:cubicBezTo>
                <a:cubicBezTo>
                  <a:pt x="57" y="126"/>
                  <a:pt x="57" y="126"/>
                  <a:pt x="57" y="126"/>
                </a:cubicBezTo>
                <a:cubicBezTo>
                  <a:pt x="81" y="95"/>
                  <a:pt x="81" y="95"/>
                  <a:pt x="81" y="95"/>
                </a:cubicBezTo>
                <a:cubicBezTo>
                  <a:pt x="112" y="136"/>
                  <a:pt x="112" y="136"/>
                  <a:pt x="112" y="136"/>
                </a:cubicBezTo>
                <a:lnTo>
                  <a:pt x="16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743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746"/>
          <p:cNvSpPr>
            <a:spLocks noEditPoints="1"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80 w 160"/>
              <a:gd name="T1" fmla="*/ 16 h 128"/>
              <a:gd name="T2" fmla="*/ 138 w 160"/>
              <a:gd name="T3" fmla="*/ 21 h 128"/>
              <a:gd name="T4" fmla="*/ 144 w 160"/>
              <a:gd name="T5" fmla="*/ 64 h 128"/>
              <a:gd name="T6" fmla="*/ 138 w 160"/>
              <a:gd name="T7" fmla="*/ 107 h 128"/>
              <a:gd name="T8" fmla="*/ 80 w 160"/>
              <a:gd name="T9" fmla="*/ 112 h 128"/>
              <a:gd name="T10" fmla="*/ 22 w 160"/>
              <a:gd name="T11" fmla="*/ 107 h 128"/>
              <a:gd name="T12" fmla="*/ 16 w 160"/>
              <a:gd name="T13" fmla="*/ 64 h 128"/>
              <a:gd name="T14" fmla="*/ 22 w 160"/>
              <a:gd name="T15" fmla="*/ 21 h 128"/>
              <a:gd name="T16" fmla="*/ 80 w 160"/>
              <a:gd name="T17" fmla="*/ 16 h 128"/>
              <a:gd name="T18" fmla="*/ 80 w 160"/>
              <a:gd name="T19" fmla="*/ 0 h 128"/>
              <a:gd name="T20" fmla="*/ 16 w 160"/>
              <a:gd name="T21" fmla="*/ 6 h 128"/>
              <a:gd name="T22" fmla="*/ 9 w 160"/>
              <a:gd name="T23" fmla="*/ 7 h 128"/>
              <a:gd name="T24" fmla="*/ 7 w 160"/>
              <a:gd name="T25" fmla="*/ 14 h 128"/>
              <a:gd name="T26" fmla="*/ 0 w 160"/>
              <a:gd name="T27" fmla="*/ 64 h 128"/>
              <a:gd name="T28" fmla="*/ 7 w 160"/>
              <a:gd name="T29" fmla="*/ 114 h 128"/>
              <a:gd name="T30" fmla="*/ 9 w 160"/>
              <a:gd name="T31" fmla="*/ 121 h 128"/>
              <a:gd name="T32" fmla="*/ 16 w 160"/>
              <a:gd name="T33" fmla="*/ 122 h 128"/>
              <a:gd name="T34" fmla="*/ 80 w 160"/>
              <a:gd name="T35" fmla="*/ 128 h 128"/>
              <a:gd name="T36" fmla="*/ 144 w 160"/>
              <a:gd name="T37" fmla="*/ 122 h 128"/>
              <a:gd name="T38" fmla="*/ 151 w 160"/>
              <a:gd name="T39" fmla="*/ 121 h 128"/>
              <a:gd name="T40" fmla="*/ 153 w 160"/>
              <a:gd name="T41" fmla="*/ 114 h 128"/>
              <a:gd name="T42" fmla="*/ 160 w 160"/>
              <a:gd name="T43" fmla="*/ 64 h 128"/>
              <a:gd name="T44" fmla="*/ 153 w 160"/>
              <a:gd name="T45" fmla="*/ 14 h 128"/>
              <a:gd name="T46" fmla="*/ 151 w 160"/>
              <a:gd name="T47" fmla="*/ 7 h 128"/>
              <a:gd name="T48" fmla="*/ 144 w 160"/>
              <a:gd name="T49" fmla="*/ 6 h 128"/>
              <a:gd name="T50" fmla="*/ 80 w 160"/>
              <a:gd name="T5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80" y="16"/>
                </a:moveTo>
                <a:cubicBezTo>
                  <a:pt x="100" y="16"/>
                  <a:pt x="118" y="18"/>
                  <a:pt x="138" y="21"/>
                </a:cubicBezTo>
                <a:cubicBezTo>
                  <a:pt x="142" y="35"/>
                  <a:pt x="144" y="50"/>
                  <a:pt x="144" y="64"/>
                </a:cubicBezTo>
                <a:cubicBezTo>
                  <a:pt x="144" y="78"/>
                  <a:pt x="142" y="93"/>
                  <a:pt x="138" y="107"/>
                </a:cubicBezTo>
                <a:cubicBezTo>
                  <a:pt x="118" y="110"/>
                  <a:pt x="100" y="112"/>
                  <a:pt x="80" y="112"/>
                </a:cubicBezTo>
                <a:cubicBezTo>
                  <a:pt x="60" y="112"/>
                  <a:pt x="42" y="110"/>
                  <a:pt x="22" y="107"/>
                </a:cubicBezTo>
                <a:cubicBezTo>
                  <a:pt x="18" y="93"/>
                  <a:pt x="16" y="78"/>
                  <a:pt x="16" y="64"/>
                </a:cubicBezTo>
                <a:cubicBezTo>
                  <a:pt x="16" y="50"/>
                  <a:pt x="18" y="35"/>
                  <a:pt x="22" y="21"/>
                </a:cubicBezTo>
                <a:cubicBezTo>
                  <a:pt x="42" y="18"/>
                  <a:pt x="60" y="16"/>
                  <a:pt x="80" y="16"/>
                </a:cubicBezTo>
                <a:moveTo>
                  <a:pt x="80" y="0"/>
                </a:moveTo>
                <a:cubicBezTo>
                  <a:pt x="58" y="0"/>
                  <a:pt x="38" y="2"/>
                  <a:pt x="16" y="6"/>
                </a:cubicBezTo>
                <a:cubicBezTo>
                  <a:pt x="9" y="7"/>
                  <a:pt x="9" y="7"/>
                  <a:pt x="9" y="7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31"/>
                  <a:pt x="0" y="47"/>
                  <a:pt x="0" y="64"/>
                </a:cubicBezTo>
                <a:cubicBezTo>
                  <a:pt x="0" y="81"/>
                  <a:pt x="2" y="97"/>
                  <a:pt x="7" y="114"/>
                </a:cubicBezTo>
                <a:cubicBezTo>
                  <a:pt x="9" y="121"/>
                  <a:pt x="9" y="121"/>
                  <a:pt x="9" y="121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38" y="126"/>
                  <a:pt x="58" y="128"/>
                  <a:pt x="80" y="128"/>
                </a:cubicBezTo>
                <a:cubicBezTo>
                  <a:pt x="102" y="128"/>
                  <a:pt x="122" y="126"/>
                  <a:pt x="144" y="122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14"/>
                  <a:pt x="153" y="114"/>
                  <a:pt x="153" y="114"/>
                </a:cubicBezTo>
                <a:cubicBezTo>
                  <a:pt x="158" y="97"/>
                  <a:pt x="160" y="81"/>
                  <a:pt x="160" y="64"/>
                </a:cubicBezTo>
                <a:cubicBezTo>
                  <a:pt x="160" y="47"/>
                  <a:pt x="158" y="31"/>
                  <a:pt x="153" y="14"/>
                </a:cubicBezTo>
                <a:cubicBezTo>
                  <a:pt x="151" y="7"/>
                  <a:pt x="151" y="7"/>
                  <a:pt x="151" y="7"/>
                </a:cubicBezTo>
                <a:cubicBezTo>
                  <a:pt x="144" y="6"/>
                  <a:pt x="144" y="6"/>
                  <a:pt x="144" y="6"/>
                </a:cubicBezTo>
                <a:cubicBezTo>
                  <a:pt x="122" y="2"/>
                  <a:pt x="102" y="0"/>
                  <a:pt x="8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749"/>
          <p:cNvSpPr>
            <a:spLocks noEditPoints="1"/>
          </p:cNvSpPr>
          <p:nvPr/>
        </p:nvSpPr>
        <p:spPr bwMode="auto">
          <a:xfrm>
            <a:off x="8647113" y="1519238"/>
            <a:ext cx="617538" cy="766763"/>
          </a:xfrm>
          <a:custGeom>
            <a:avLst/>
            <a:gdLst>
              <a:gd name="T0" fmla="*/ 128 w 128"/>
              <a:gd name="T1" fmla="*/ 153 h 160"/>
              <a:gd name="T2" fmla="*/ 114 w 128"/>
              <a:gd name="T3" fmla="*/ 80 h 160"/>
              <a:gd name="T4" fmla="*/ 128 w 128"/>
              <a:gd name="T5" fmla="*/ 7 h 160"/>
              <a:gd name="T6" fmla="*/ 128 w 128"/>
              <a:gd name="T7" fmla="*/ 5 h 160"/>
              <a:gd name="T8" fmla="*/ 123 w 128"/>
              <a:gd name="T9" fmla="*/ 0 h 160"/>
              <a:gd name="T10" fmla="*/ 5 w 128"/>
              <a:gd name="T11" fmla="*/ 0 h 160"/>
              <a:gd name="T12" fmla="*/ 0 w 128"/>
              <a:gd name="T13" fmla="*/ 5 h 160"/>
              <a:gd name="T14" fmla="*/ 0 w 128"/>
              <a:gd name="T15" fmla="*/ 7 h 160"/>
              <a:gd name="T16" fmla="*/ 14 w 128"/>
              <a:gd name="T17" fmla="*/ 80 h 160"/>
              <a:gd name="T18" fmla="*/ 0 w 128"/>
              <a:gd name="T19" fmla="*/ 153 h 160"/>
              <a:gd name="T20" fmla="*/ 0 w 128"/>
              <a:gd name="T21" fmla="*/ 155 h 160"/>
              <a:gd name="T22" fmla="*/ 5 w 128"/>
              <a:gd name="T23" fmla="*/ 160 h 160"/>
              <a:gd name="T24" fmla="*/ 123 w 128"/>
              <a:gd name="T25" fmla="*/ 160 h 160"/>
              <a:gd name="T26" fmla="*/ 128 w 128"/>
              <a:gd name="T27" fmla="*/ 155 h 160"/>
              <a:gd name="T28" fmla="*/ 128 w 128"/>
              <a:gd name="T29" fmla="*/ 153 h 160"/>
              <a:gd name="T30" fmla="*/ 20 w 128"/>
              <a:gd name="T31" fmla="*/ 144 h 160"/>
              <a:gd name="T32" fmla="*/ 30 w 128"/>
              <a:gd name="T33" fmla="*/ 80 h 160"/>
              <a:gd name="T34" fmla="*/ 20 w 128"/>
              <a:gd name="T35" fmla="*/ 16 h 160"/>
              <a:gd name="T36" fmla="*/ 108 w 128"/>
              <a:gd name="T37" fmla="*/ 16 h 160"/>
              <a:gd name="T38" fmla="*/ 98 w 128"/>
              <a:gd name="T39" fmla="*/ 80 h 160"/>
              <a:gd name="T40" fmla="*/ 108 w 128"/>
              <a:gd name="T41" fmla="*/ 144 h 160"/>
              <a:gd name="T42" fmla="*/ 20 w 128"/>
              <a:gd name="T4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60">
                <a:moveTo>
                  <a:pt x="128" y="153"/>
                </a:moveTo>
                <a:cubicBezTo>
                  <a:pt x="119" y="129"/>
                  <a:pt x="114" y="105"/>
                  <a:pt x="114" y="80"/>
                </a:cubicBezTo>
                <a:cubicBezTo>
                  <a:pt x="114" y="55"/>
                  <a:pt x="119" y="31"/>
                  <a:pt x="128" y="7"/>
                </a:cubicBezTo>
                <a:cubicBezTo>
                  <a:pt x="128" y="6"/>
                  <a:pt x="128" y="5"/>
                  <a:pt x="128" y="5"/>
                </a:cubicBezTo>
                <a:cubicBezTo>
                  <a:pt x="128" y="2"/>
                  <a:pt x="126" y="0"/>
                  <a:pt x="123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"/>
                  <a:pt x="0" y="6"/>
                  <a:pt x="0" y="7"/>
                </a:cubicBezTo>
                <a:cubicBezTo>
                  <a:pt x="9" y="31"/>
                  <a:pt x="14" y="55"/>
                  <a:pt x="14" y="80"/>
                </a:cubicBezTo>
                <a:cubicBezTo>
                  <a:pt x="14" y="105"/>
                  <a:pt x="9" y="129"/>
                  <a:pt x="0" y="153"/>
                </a:cubicBezTo>
                <a:cubicBezTo>
                  <a:pt x="0" y="154"/>
                  <a:pt x="0" y="155"/>
                  <a:pt x="0" y="155"/>
                </a:cubicBezTo>
                <a:cubicBezTo>
                  <a:pt x="0" y="158"/>
                  <a:pt x="2" y="160"/>
                  <a:pt x="5" y="160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26" y="160"/>
                  <a:pt x="128" y="158"/>
                  <a:pt x="128" y="155"/>
                </a:cubicBezTo>
                <a:cubicBezTo>
                  <a:pt x="128" y="155"/>
                  <a:pt x="128" y="154"/>
                  <a:pt x="128" y="153"/>
                </a:cubicBezTo>
                <a:close/>
                <a:moveTo>
                  <a:pt x="20" y="144"/>
                </a:moveTo>
                <a:cubicBezTo>
                  <a:pt x="27" y="123"/>
                  <a:pt x="30" y="102"/>
                  <a:pt x="30" y="80"/>
                </a:cubicBezTo>
                <a:cubicBezTo>
                  <a:pt x="30" y="58"/>
                  <a:pt x="27" y="37"/>
                  <a:pt x="20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1" y="37"/>
                  <a:pt x="98" y="58"/>
                  <a:pt x="98" y="80"/>
                </a:cubicBezTo>
                <a:cubicBezTo>
                  <a:pt x="98" y="102"/>
                  <a:pt x="101" y="123"/>
                  <a:pt x="108" y="144"/>
                </a:cubicBezTo>
                <a:lnTo>
                  <a:pt x="2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752"/>
          <p:cNvSpPr>
            <a:spLocks noEditPoints="1"/>
          </p:cNvSpPr>
          <p:nvPr/>
        </p:nvSpPr>
        <p:spPr bwMode="auto">
          <a:xfrm>
            <a:off x="6223000" y="1593850"/>
            <a:ext cx="766763" cy="617538"/>
          </a:xfrm>
          <a:custGeom>
            <a:avLst/>
            <a:gdLst>
              <a:gd name="T0" fmla="*/ 144 w 160"/>
              <a:gd name="T1" fmla="*/ 20 h 128"/>
              <a:gd name="T2" fmla="*/ 144 w 160"/>
              <a:gd name="T3" fmla="*/ 108 h 128"/>
              <a:gd name="T4" fmla="*/ 80 w 160"/>
              <a:gd name="T5" fmla="*/ 98 h 128"/>
              <a:gd name="T6" fmla="*/ 16 w 160"/>
              <a:gd name="T7" fmla="*/ 108 h 128"/>
              <a:gd name="T8" fmla="*/ 16 w 160"/>
              <a:gd name="T9" fmla="*/ 20 h 128"/>
              <a:gd name="T10" fmla="*/ 80 w 160"/>
              <a:gd name="T11" fmla="*/ 30 h 128"/>
              <a:gd name="T12" fmla="*/ 144 w 160"/>
              <a:gd name="T13" fmla="*/ 20 h 128"/>
              <a:gd name="T14" fmla="*/ 155 w 160"/>
              <a:gd name="T15" fmla="*/ 0 h 128"/>
              <a:gd name="T16" fmla="*/ 153 w 160"/>
              <a:gd name="T17" fmla="*/ 0 h 128"/>
              <a:gd name="T18" fmla="*/ 80 w 160"/>
              <a:gd name="T19" fmla="*/ 14 h 128"/>
              <a:gd name="T20" fmla="*/ 7 w 160"/>
              <a:gd name="T21" fmla="*/ 0 h 128"/>
              <a:gd name="T22" fmla="*/ 5 w 160"/>
              <a:gd name="T23" fmla="*/ 0 h 128"/>
              <a:gd name="T24" fmla="*/ 0 w 160"/>
              <a:gd name="T25" fmla="*/ 5 h 128"/>
              <a:gd name="T26" fmla="*/ 0 w 160"/>
              <a:gd name="T27" fmla="*/ 123 h 128"/>
              <a:gd name="T28" fmla="*/ 5 w 160"/>
              <a:gd name="T29" fmla="*/ 128 h 128"/>
              <a:gd name="T30" fmla="*/ 7 w 160"/>
              <a:gd name="T31" fmla="*/ 128 h 128"/>
              <a:gd name="T32" fmla="*/ 80 w 160"/>
              <a:gd name="T33" fmla="*/ 114 h 128"/>
              <a:gd name="T34" fmla="*/ 153 w 160"/>
              <a:gd name="T35" fmla="*/ 128 h 128"/>
              <a:gd name="T36" fmla="*/ 155 w 160"/>
              <a:gd name="T37" fmla="*/ 128 h 128"/>
              <a:gd name="T38" fmla="*/ 160 w 160"/>
              <a:gd name="T39" fmla="*/ 123 h 128"/>
              <a:gd name="T40" fmla="*/ 160 w 160"/>
              <a:gd name="T41" fmla="*/ 5 h 128"/>
              <a:gd name="T42" fmla="*/ 155 w 160"/>
              <a:gd name="T4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20"/>
                </a:moveTo>
                <a:cubicBezTo>
                  <a:pt x="144" y="108"/>
                  <a:pt x="144" y="108"/>
                  <a:pt x="144" y="108"/>
                </a:cubicBezTo>
                <a:cubicBezTo>
                  <a:pt x="123" y="101"/>
                  <a:pt x="102" y="98"/>
                  <a:pt x="80" y="98"/>
                </a:cubicBezTo>
                <a:cubicBezTo>
                  <a:pt x="58" y="98"/>
                  <a:pt x="37" y="101"/>
                  <a:pt x="16" y="108"/>
                </a:cubicBezTo>
                <a:cubicBezTo>
                  <a:pt x="16" y="20"/>
                  <a:pt x="16" y="20"/>
                  <a:pt x="16" y="20"/>
                </a:cubicBezTo>
                <a:cubicBezTo>
                  <a:pt x="37" y="27"/>
                  <a:pt x="58" y="30"/>
                  <a:pt x="80" y="30"/>
                </a:cubicBezTo>
                <a:cubicBezTo>
                  <a:pt x="102" y="30"/>
                  <a:pt x="123" y="27"/>
                  <a:pt x="144" y="20"/>
                </a:cubicBezTo>
                <a:moveTo>
                  <a:pt x="155" y="0"/>
                </a:moveTo>
                <a:cubicBezTo>
                  <a:pt x="155" y="0"/>
                  <a:pt x="154" y="0"/>
                  <a:pt x="153" y="0"/>
                </a:cubicBezTo>
                <a:cubicBezTo>
                  <a:pt x="129" y="9"/>
                  <a:pt x="105" y="14"/>
                  <a:pt x="80" y="14"/>
                </a:cubicBezTo>
                <a:cubicBezTo>
                  <a:pt x="55" y="14"/>
                  <a:pt x="31" y="9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6"/>
                  <a:pt x="2" y="128"/>
                  <a:pt x="5" y="128"/>
                </a:cubicBezTo>
                <a:cubicBezTo>
                  <a:pt x="5" y="128"/>
                  <a:pt x="6" y="128"/>
                  <a:pt x="7" y="128"/>
                </a:cubicBezTo>
                <a:cubicBezTo>
                  <a:pt x="31" y="119"/>
                  <a:pt x="55" y="114"/>
                  <a:pt x="80" y="114"/>
                </a:cubicBezTo>
                <a:cubicBezTo>
                  <a:pt x="105" y="114"/>
                  <a:pt x="129" y="119"/>
                  <a:pt x="153" y="128"/>
                </a:cubicBezTo>
                <a:cubicBezTo>
                  <a:pt x="154" y="128"/>
                  <a:pt x="155" y="128"/>
                  <a:pt x="155" y="128"/>
                </a:cubicBezTo>
                <a:cubicBezTo>
                  <a:pt x="158" y="128"/>
                  <a:pt x="160" y="126"/>
                  <a:pt x="160" y="123"/>
                </a:cubicBezTo>
                <a:cubicBezTo>
                  <a:pt x="160" y="5"/>
                  <a:pt x="160" y="5"/>
                  <a:pt x="160" y="5"/>
                </a:cubicBezTo>
                <a:cubicBezTo>
                  <a:pt x="160" y="2"/>
                  <a:pt x="158" y="0"/>
                  <a:pt x="155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755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758"/>
          <p:cNvSpPr>
            <a:spLocks noEditPoints="1"/>
          </p:cNvSpPr>
          <p:nvPr/>
        </p:nvSpPr>
        <p:spPr bwMode="auto">
          <a:xfrm>
            <a:off x="1528763" y="1625600"/>
            <a:ext cx="757238" cy="554038"/>
          </a:xfrm>
          <a:custGeom>
            <a:avLst/>
            <a:gdLst>
              <a:gd name="T0" fmla="*/ 176 w 176"/>
              <a:gd name="T1" fmla="*/ 112 h 128"/>
              <a:gd name="T2" fmla="*/ 176 w 176"/>
              <a:gd name="T3" fmla="*/ 16 h 128"/>
              <a:gd name="T4" fmla="*/ 160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12 h 128"/>
              <a:gd name="T12" fmla="*/ 16 w 176"/>
              <a:gd name="T13" fmla="*/ 128 h 128"/>
              <a:gd name="T14" fmla="*/ 160 w 176"/>
              <a:gd name="T15" fmla="*/ 128 h 128"/>
              <a:gd name="T16" fmla="*/ 176 w 176"/>
              <a:gd name="T17" fmla="*/ 112 h 128"/>
              <a:gd name="T18" fmla="*/ 60 w 176"/>
              <a:gd name="T19" fmla="*/ 68 h 128"/>
              <a:gd name="T20" fmla="*/ 80 w 176"/>
              <a:gd name="T21" fmla="*/ 92 h 128"/>
              <a:gd name="T22" fmla="*/ 108 w 176"/>
              <a:gd name="T23" fmla="*/ 56 h 128"/>
              <a:gd name="T24" fmla="*/ 144 w 176"/>
              <a:gd name="T25" fmla="*/ 104 h 128"/>
              <a:gd name="T26" fmla="*/ 32 w 176"/>
              <a:gd name="T27" fmla="*/ 104 h 128"/>
              <a:gd name="T28" fmla="*/ 60 w 176"/>
              <a:gd name="T2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8">
                <a:moveTo>
                  <a:pt x="176" y="112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lose/>
                <a:moveTo>
                  <a:pt x="60" y="68"/>
                </a:moveTo>
                <a:cubicBezTo>
                  <a:pt x="80" y="92"/>
                  <a:pt x="80" y="92"/>
                  <a:pt x="80" y="9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60" y="6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89575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tonality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transform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comfy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compact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cloudy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incandescent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iridescent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wb sunny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4" name="Freeform 646"/>
          <p:cNvSpPr>
            <a:spLocks noEditPoints="1"/>
          </p:cNvSpPr>
          <p:nvPr/>
        </p:nvSpPr>
        <p:spPr bwMode="auto">
          <a:xfrm>
            <a:off x="6227763" y="3557588"/>
            <a:ext cx="757238" cy="758825"/>
          </a:xfrm>
          <a:custGeom>
            <a:avLst/>
            <a:gdLst>
              <a:gd name="T0" fmla="*/ 46 w 176"/>
              <a:gd name="T1" fmla="*/ 35 h 176"/>
              <a:gd name="T2" fmla="*/ 32 w 176"/>
              <a:gd name="T3" fmla="*/ 20 h 176"/>
              <a:gd name="T4" fmla="*/ 20 w 176"/>
              <a:gd name="T5" fmla="*/ 32 h 176"/>
              <a:gd name="T6" fmla="*/ 35 w 176"/>
              <a:gd name="T7" fmla="*/ 46 h 176"/>
              <a:gd name="T8" fmla="*/ 46 w 176"/>
              <a:gd name="T9" fmla="*/ 35 h 176"/>
              <a:gd name="T10" fmla="*/ 24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24 w 176"/>
              <a:gd name="T17" fmla="*/ 96 h 176"/>
              <a:gd name="T18" fmla="*/ 24 w 176"/>
              <a:gd name="T19" fmla="*/ 80 h 176"/>
              <a:gd name="T20" fmla="*/ 96 w 176"/>
              <a:gd name="T21" fmla="*/ 0 h 176"/>
              <a:gd name="T22" fmla="*/ 80 w 176"/>
              <a:gd name="T23" fmla="*/ 0 h 176"/>
              <a:gd name="T24" fmla="*/ 80 w 176"/>
              <a:gd name="T25" fmla="*/ 24 h 176"/>
              <a:gd name="T26" fmla="*/ 96 w 176"/>
              <a:gd name="T27" fmla="*/ 24 h 176"/>
              <a:gd name="T28" fmla="*/ 96 w 176"/>
              <a:gd name="T29" fmla="*/ 0 h 176"/>
              <a:gd name="T30" fmla="*/ 156 w 176"/>
              <a:gd name="T31" fmla="*/ 32 h 176"/>
              <a:gd name="T32" fmla="*/ 144 w 176"/>
              <a:gd name="T33" fmla="*/ 20 h 176"/>
              <a:gd name="T34" fmla="*/ 130 w 176"/>
              <a:gd name="T35" fmla="*/ 35 h 176"/>
              <a:gd name="T36" fmla="*/ 141 w 176"/>
              <a:gd name="T37" fmla="*/ 46 h 176"/>
              <a:gd name="T38" fmla="*/ 156 w 176"/>
              <a:gd name="T39" fmla="*/ 32 h 176"/>
              <a:gd name="T40" fmla="*/ 130 w 176"/>
              <a:gd name="T41" fmla="*/ 141 h 176"/>
              <a:gd name="T42" fmla="*/ 144 w 176"/>
              <a:gd name="T43" fmla="*/ 156 h 176"/>
              <a:gd name="T44" fmla="*/ 156 w 176"/>
              <a:gd name="T45" fmla="*/ 144 h 176"/>
              <a:gd name="T46" fmla="*/ 141 w 176"/>
              <a:gd name="T47" fmla="*/ 130 h 176"/>
              <a:gd name="T48" fmla="*/ 130 w 176"/>
              <a:gd name="T49" fmla="*/ 141 h 176"/>
              <a:gd name="T50" fmla="*/ 152 w 176"/>
              <a:gd name="T51" fmla="*/ 80 h 176"/>
              <a:gd name="T52" fmla="*/ 152 w 176"/>
              <a:gd name="T53" fmla="*/ 96 h 176"/>
              <a:gd name="T54" fmla="*/ 176 w 176"/>
              <a:gd name="T55" fmla="*/ 96 h 176"/>
              <a:gd name="T56" fmla="*/ 176 w 176"/>
              <a:gd name="T57" fmla="*/ 80 h 176"/>
              <a:gd name="T58" fmla="*/ 152 w 176"/>
              <a:gd name="T59" fmla="*/ 80 h 176"/>
              <a:gd name="T60" fmla="*/ 88 w 176"/>
              <a:gd name="T61" fmla="*/ 40 h 176"/>
              <a:gd name="T62" fmla="*/ 40 w 176"/>
              <a:gd name="T63" fmla="*/ 88 h 176"/>
              <a:gd name="T64" fmla="*/ 88 w 176"/>
              <a:gd name="T65" fmla="*/ 136 h 176"/>
              <a:gd name="T66" fmla="*/ 136 w 176"/>
              <a:gd name="T67" fmla="*/ 88 h 176"/>
              <a:gd name="T68" fmla="*/ 88 w 176"/>
              <a:gd name="T69" fmla="*/ 40 h 176"/>
              <a:gd name="T70" fmla="*/ 80 w 176"/>
              <a:gd name="T71" fmla="*/ 176 h 176"/>
              <a:gd name="T72" fmla="*/ 96 w 176"/>
              <a:gd name="T73" fmla="*/ 176 h 176"/>
              <a:gd name="T74" fmla="*/ 96 w 176"/>
              <a:gd name="T75" fmla="*/ 152 h 176"/>
              <a:gd name="T76" fmla="*/ 80 w 176"/>
              <a:gd name="T77" fmla="*/ 152 h 176"/>
              <a:gd name="T78" fmla="*/ 80 w 176"/>
              <a:gd name="T79" fmla="*/ 176 h 176"/>
              <a:gd name="T80" fmla="*/ 20 w 176"/>
              <a:gd name="T81" fmla="*/ 144 h 176"/>
              <a:gd name="T82" fmla="*/ 32 w 176"/>
              <a:gd name="T83" fmla="*/ 156 h 176"/>
              <a:gd name="T84" fmla="*/ 46 w 176"/>
              <a:gd name="T85" fmla="*/ 141 h 176"/>
              <a:gd name="T86" fmla="*/ 35 w 176"/>
              <a:gd name="T87" fmla="*/ 130 h 176"/>
              <a:gd name="T88" fmla="*/ 20 w 176"/>
              <a:gd name="T89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46" y="35"/>
                </a:moveTo>
                <a:cubicBezTo>
                  <a:pt x="32" y="20"/>
                  <a:pt x="32" y="20"/>
                  <a:pt x="32" y="20"/>
                </a:cubicBezTo>
                <a:cubicBezTo>
                  <a:pt x="20" y="32"/>
                  <a:pt x="20" y="32"/>
                  <a:pt x="20" y="32"/>
                </a:cubicBezTo>
                <a:cubicBezTo>
                  <a:pt x="35" y="46"/>
                  <a:pt x="35" y="46"/>
                  <a:pt x="35" y="46"/>
                </a:cubicBezTo>
                <a:lnTo>
                  <a:pt x="46" y="35"/>
                </a:lnTo>
                <a:close/>
                <a:moveTo>
                  <a:pt x="24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80"/>
                </a:lnTo>
                <a:close/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4"/>
                  <a:pt x="80" y="24"/>
                  <a:pt x="80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0"/>
                </a:lnTo>
                <a:close/>
                <a:moveTo>
                  <a:pt x="156" y="32"/>
                </a:moveTo>
                <a:cubicBezTo>
                  <a:pt x="144" y="20"/>
                  <a:pt x="144" y="20"/>
                  <a:pt x="144" y="20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41" y="46"/>
                  <a:pt x="141" y="46"/>
                  <a:pt x="141" y="46"/>
                </a:cubicBezTo>
                <a:lnTo>
                  <a:pt x="156" y="32"/>
                </a:lnTo>
                <a:close/>
                <a:moveTo>
                  <a:pt x="130" y="141"/>
                </a:moveTo>
                <a:cubicBezTo>
                  <a:pt x="144" y="156"/>
                  <a:pt x="144" y="156"/>
                  <a:pt x="144" y="156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41" y="130"/>
                  <a:pt x="141" y="130"/>
                  <a:pt x="141" y="130"/>
                </a:cubicBezTo>
                <a:lnTo>
                  <a:pt x="130" y="141"/>
                </a:lnTo>
                <a:close/>
                <a:moveTo>
                  <a:pt x="152" y="80"/>
                </a:moveTo>
                <a:cubicBezTo>
                  <a:pt x="152" y="96"/>
                  <a:pt x="152" y="96"/>
                  <a:pt x="152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52" y="80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close/>
                <a:moveTo>
                  <a:pt x="80" y="176"/>
                </a:moveTo>
                <a:cubicBezTo>
                  <a:pt x="96" y="176"/>
                  <a:pt x="96" y="176"/>
                  <a:pt x="96" y="176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80" y="152"/>
                  <a:pt x="80" y="152"/>
                  <a:pt x="80" y="152"/>
                </a:cubicBezTo>
                <a:lnTo>
                  <a:pt x="80" y="176"/>
                </a:lnTo>
                <a:close/>
                <a:moveTo>
                  <a:pt x="20" y="144"/>
                </a:moveTo>
                <a:cubicBezTo>
                  <a:pt x="32" y="156"/>
                  <a:pt x="32" y="156"/>
                  <a:pt x="32" y="156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35" y="130"/>
                  <a:pt x="35" y="130"/>
                  <a:pt x="35" y="130"/>
                </a:cubicBezTo>
                <a:lnTo>
                  <a:pt x="2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649"/>
          <p:cNvSpPr>
            <a:spLocks noEditPoints="1"/>
          </p:cNvSpPr>
          <p:nvPr/>
        </p:nvSpPr>
        <p:spPr bwMode="auto">
          <a:xfrm>
            <a:off x="3957638" y="3551238"/>
            <a:ext cx="598488" cy="771525"/>
          </a:xfrm>
          <a:custGeom>
            <a:avLst/>
            <a:gdLst>
              <a:gd name="T0" fmla="*/ 33 w 377"/>
              <a:gd name="T1" fmla="*/ 309 h 486"/>
              <a:gd name="T2" fmla="*/ 343 w 377"/>
              <a:gd name="T3" fmla="*/ 309 h 486"/>
              <a:gd name="T4" fmla="*/ 343 w 377"/>
              <a:gd name="T5" fmla="*/ 177 h 486"/>
              <a:gd name="T6" fmla="*/ 33 w 377"/>
              <a:gd name="T7" fmla="*/ 177 h 486"/>
              <a:gd name="T8" fmla="*/ 33 w 377"/>
              <a:gd name="T9" fmla="*/ 309 h 486"/>
              <a:gd name="T10" fmla="*/ 166 w 377"/>
              <a:gd name="T11" fmla="*/ 0 h 486"/>
              <a:gd name="T12" fmla="*/ 166 w 377"/>
              <a:gd name="T13" fmla="*/ 67 h 486"/>
              <a:gd name="T14" fmla="*/ 210 w 377"/>
              <a:gd name="T15" fmla="*/ 67 h 486"/>
              <a:gd name="T16" fmla="*/ 210 w 377"/>
              <a:gd name="T17" fmla="*/ 0 h 486"/>
              <a:gd name="T18" fmla="*/ 166 w 377"/>
              <a:gd name="T19" fmla="*/ 0 h 486"/>
              <a:gd name="T20" fmla="*/ 343 w 377"/>
              <a:gd name="T21" fmla="*/ 56 h 486"/>
              <a:gd name="T22" fmla="*/ 305 w 377"/>
              <a:gd name="T23" fmla="*/ 97 h 486"/>
              <a:gd name="T24" fmla="*/ 335 w 377"/>
              <a:gd name="T25" fmla="*/ 127 h 486"/>
              <a:gd name="T26" fmla="*/ 377 w 377"/>
              <a:gd name="T27" fmla="*/ 89 h 486"/>
              <a:gd name="T28" fmla="*/ 343 w 377"/>
              <a:gd name="T29" fmla="*/ 56 h 486"/>
              <a:gd name="T30" fmla="*/ 210 w 377"/>
              <a:gd name="T31" fmla="*/ 486 h 486"/>
              <a:gd name="T32" fmla="*/ 210 w 377"/>
              <a:gd name="T33" fmla="*/ 420 h 486"/>
              <a:gd name="T34" fmla="*/ 166 w 377"/>
              <a:gd name="T35" fmla="*/ 420 h 486"/>
              <a:gd name="T36" fmla="*/ 166 w 377"/>
              <a:gd name="T37" fmla="*/ 486 h 486"/>
              <a:gd name="T38" fmla="*/ 210 w 377"/>
              <a:gd name="T39" fmla="*/ 486 h 486"/>
              <a:gd name="T40" fmla="*/ 377 w 377"/>
              <a:gd name="T41" fmla="*/ 398 h 486"/>
              <a:gd name="T42" fmla="*/ 335 w 377"/>
              <a:gd name="T43" fmla="*/ 359 h 486"/>
              <a:gd name="T44" fmla="*/ 305 w 377"/>
              <a:gd name="T45" fmla="*/ 389 h 486"/>
              <a:gd name="T46" fmla="*/ 343 w 377"/>
              <a:gd name="T47" fmla="*/ 431 h 486"/>
              <a:gd name="T48" fmla="*/ 377 w 377"/>
              <a:gd name="T49" fmla="*/ 398 h 486"/>
              <a:gd name="T50" fmla="*/ 0 w 377"/>
              <a:gd name="T51" fmla="*/ 89 h 486"/>
              <a:gd name="T52" fmla="*/ 41 w 377"/>
              <a:gd name="T53" fmla="*/ 127 h 486"/>
              <a:gd name="T54" fmla="*/ 72 w 377"/>
              <a:gd name="T55" fmla="*/ 97 h 486"/>
              <a:gd name="T56" fmla="*/ 33 w 377"/>
              <a:gd name="T57" fmla="*/ 56 h 486"/>
              <a:gd name="T58" fmla="*/ 0 w 377"/>
              <a:gd name="T59" fmla="*/ 89 h 486"/>
              <a:gd name="T60" fmla="*/ 33 w 377"/>
              <a:gd name="T61" fmla="*/ 431 h 486"/>
              <a:gd name="T62" fmla="*/ 72 w 377"/>
              <a:gd name="T63" fmla="*/ 389 h 486"/>
              <a:gd name="T64" fmla="*/ 41 w 377"/>
              <a:gd name="T65" fmla="*/ 359 h 486"/>
              <a:gd name="T66" fmla="*/ 0 w 377"/>
              <a:gd name="T67" fmla="*/ 398 h 486"/>
              <a:gd name="T68" fmla="*/ 33 w 377"/>
              <a:gd name="T69" fmla="*/ 431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7" h="486">
                <a:moveTo>
                  <a:pt x="33" y="309"/>
                </a:moveTo>
                <a:lnTo>
                  <a:pt x="343" y="309"/>
                </a:lnTo>
                <a:lnTo>
                  <a:pt x="343" y="177"/>
                </a:lnTo>
                <a:lnTo>
                  <a:pt x="33" y="177"/>
                </a:lnTo>
                <a:lnTo>
                  <a:pt x="33" y="309"/>
                </a:lnTo>
                <a:close/>
                <a:moveTo>
                  <a:pt x="166" y="0"/>
                </a:moveTo>
                <a:lnTo>
                  <a:pt x="166" y="67"/>
                </a:lnTo>
                <a:lnTo>
                  <a:pt x="210" y="67"/>
                </a:lnTo>
                <a:lnTo>
                  <a:pt x="210" y="0"/>
                </a:lnTo>
                <a:lnTo>
                  <a:pt x="166" y="0"/>
                </a:lnTo>
                <a:close/>
                <a:moveTo>
                  <a:pt x="343" y="56"/>
                </a:moveTo>
                <a:lnTo>
                  <a:pt x="305" y="97"/>
                </a:lnTo>
                <a:lnTo>
                  <a:pt x="335" y="127"/>
                </a:lnTo>
                <a:lnTo>
                  <a:pt x="377" y="89"/>
                </a:lnTo>
                <a:lnTo>
                  <a:pt x="343" y="56"/>
                </a:lnTo>
                <a:close/>
                <a:moveTo>
                  <a:pt x="210" y="486"/>
                </a:moveTo>
                <a:lnTo>
                  <a:pt x="210" y="420"/>
                </a:lnTo>
                <a:lnTo>
                  <a:pt x="166" y="420"/>
                </a:lnTo>
                <a:lnTo>
                  <a:pt x="166" y="486"/>
                </a:lnTo>
                <a:lnTo>
                  <a:pt x="210" y="486"/>
                </a:lnTo>
                <a:close/>
                <a:moveTo>
                  <a:pt x="377" y="398"/>
                </a:moveTo>
                <a:lnTo>
                  <a:pt x="335" y="359"/>
                </a:lnTo>
                <a:lnTo>
                  <a:pt x="305" y="389"/>
                </a:lnTo>
                <a:lnTo>
                  <a:pt x="343" y="431"/>
                </a:lnTo>
                <a:lnTo>
                  <a:pt x="377" y="398"/>
                </a:lnTo>
                <a:close/>
                <a:moveTo>
                  <a:pt x="0" y="89"/>
                </a:moveTo>
                <a:lnTo>
                  <a:pt x="41" y="127"/>
                </a:lnTo>
                <a:lnTo>
                  <a:pt x="72" y="97"/>
                </a:lnTo>
                <a:lnTo>
                  <a:pt x="33" y="56"/>
                </a:lnTo>
                <a:lnTo>
                  <a:pt x="0" y="89"/>
                </a:lnTo>
                <a:close/>
                <a:moveTo>
                  <a:pt x="33" y="431"/>
                </a:moveTo>
                <a:lnTo>
                  <a:pt x="72" y="389"/>
                </a:lnTo>
                <a:lnTo>
                  <a:pt x="41" y="359"/>
                </a:lnTo>
                <a:lnTo>
                  <a:pt x="0" y="398"/>
                </a:lnTo>
                <a:lnTo>
                  <a:pt x="33" y="43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652"/>
          <p:cNvSpPr>
            <a:spLocks noEditPoints="1"/>
          </p:cNvSpPr>
          <p:nvPr/>
        </p:nvSpPr>
        <p:spPr bwMode="auto">
          <a:xfrm>
            <a:off x="1528763" y="3579813"/>
            <a:ext cx="757238" cy="723900"/>
          </a:xfrm>
          <a:custGeom>
            <a:avLst/>
            <a:gdLst>
              <a:gd name="T0" fmla="*/ 20 w 176"/>
              <a:gd name="T1" fmla="*/ 136 h 168"/>
              <a:gd name="T2" fmla="*/ 32 w 176"/>
              <a:gd name="T3" fmla="*/ 148 h 168"/>
              <a:gd name="T4" fmla="*/ 46 w 176"/>
              <a:gd name="T5" fmla="*/ 133 h 168"/>
              <a:gd name="T6" fmla="*/ 35 w 176"/>
              <a:gd name="T7" fmla="*/ 122 h 168"/>
              <a:gd name="T8" fmla="*/ 20 w 176"/>
              <a:gd name="T9" fmla="*/ 136 h 168"/>
              <a:gd name="T10" fmla="*/ 80 w 176"/>
              <a:gd name="T11" fmla="*/ 168 h 168"/>
              <a:gd name="T12" fmla="*/ 96 w 176"/>
              <a:gd name="T13" fmla="*/ 168 h 168"/>
              <a:gd name="T14" fmla="*/ 96 w 176"/>
              <a:gd name="T15" fmla="*/ 144 h 168"/>
              <a:gd name="T16" fmla="*/ 80 w 176"/>
              <a:gd name="T17" fmla="*/ 144 h 168"/>
              <a:gd name="T18" fmla="*/ 80 w 176"/>
              <a:gd name="T19" fmla="*/ 168 h 168"/>
              <a:gd name="T20" fmla="*/ 24 w 176"/>
              <a:gd name="T21" fmla="*/ 72 h 168"/>
              <a:gd name="T22" fmla="*/ 0 w 176"/>
              <a:gd name="T23" fmla="*/ 72 h 168"/>
              <a:gd name="T24" fmla="*/ 0 w 176"/>
              <a:gd name="T25" fmla="*/ 88 h 168"/>
              <a:gd name="T26" fmla="*/ 24 w 176"/>
              <a:gd name="T27" fmla="*/ 88 h 168"/>
              <a:gd name="T28" fmla="*/ 24 w 176"/>
              <a:gd name="T29" fmla="*/ 72 h 168"/>
              <a:gd name="T30" fmla="*/ 112 w 176"/>
              <a:gd name="T31" fmla="*/ 38 h 168"/>
              <a:gd name="T32" fmla="*/ 112 w 176"/>
              <a:gd name="T33" fmla="*/ 0 h 168"/>
              <a:gd name="T34" fmla="*/ 64 w 176"/>
              <a:gd name="T35" fmla="*/ 0 h 168"/>
              <a:gd name="T36" fmla="*/ 64 w 176"/>
              <a:gd name="T37" fmla="*/ 38 h 168"/>
              <a:gd name="T38" fmla="*/ 40 w 176"/>
              <a:gd name="T39" fmla="*/ 80 h 168"/>
              <a:gd name="T40" fmla="*/ 88 w 176"/>
              <a:gd name="T41" fmla="*/ 128 h 168"/>
              <a:gd name="T42" fmla="*/ 136 w 176"/>
              <a:gd name="T43" fmla="*/ 80 h 168"/>
              <a:gd name="T44" fmla="*/ 112 w 176"/>
              <a:gd name="T45" fmla="*/ 38 h 168"/>
              <a:gd name="T46" fmla="*/ 152 w 176"/>
              <a:gd name="T47" fmla="*/ 72 h 168"/>
              <a:gd name="T48" fmla="*/ 152 w 176"/>
              <a:gd name="T49" fmla="*/ 88 h 168"/>
              <a:gd name="T50" fmla="*/ 176 w 176"/>
              <a:gd name="T51" fmla="*/ 88 h 168"/>
              <a:gd name="T52" fmla="*/ 176 w 176"/>
              <a:gd name="T53" fmla="*/ 72 h 168"/>
              <a:gd name="T54" fmla="*/ 152 w 176"/>
              <a:gd name="T55" fmla="*/ 72 h 168"/>
              <a:gd name="T56" fmla="*/ 130 w 176"/>
              <a:gd name="T57" fmla="*/ 133 h 168"/>
              <a:gd name="T58" fmla="*/ 144 w 176"/>
              <a:gd name="T59" fmla="*/ 148 h 168"/>
              <a:gd name="T60" fmla="*/ 156 w 176"/>
              <a:gd name="T61" fmla="*/ 136 h 168"/>
              <a:gd name="T62" fmla="*/ 141 w 176"/>
              <a:gd name="T63" fmla="*/ 122 h 168"/>
              <a:gd name="T64" fmla="*/ 130 w 176"/>
              <a:gd name="T65" fmla="*/ 13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8">
                <a:moveTo>
                  <a:pt x="20" y="136"/>
                </a:moveTo>
                <a:cubicBezTo>
                  <a:pt x="32" y="148"/>
                  <a:pt x="32" y="148"/>
                  <a:pt x="32" y="148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35" y="122"/>
                  <a:pt x="35" y="122"/>
                  <a:pt x="35" y="122"/>
                </a:cubicBezTo>
                <a:lnTo>
                  <a:pt x="20" y="136"/>
                </a:lnTo>
                <a:close/>
                <a:moveTo>
                  <a:pt x="80" y="168"/>
                </a:moveTo>
                <a:cubicBezTo>
                  <a:pt x="96" y="168"/>
                  <a:pt x="96" y="168"/>
                  <a:pt x="96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168"/>
                </a:lnTo>
                <a:close/>
                <a:moveTo>
                  <a:pt x="24" y="72"/>
                </a:moveTo>
                <a:cubicBezTo>
                  <a:pt x="0" y="72"/>
                  <a:pt x="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24" y="88"/>
                  <a:pt x="24" y="88"/>
                  <a:pt x="24" y="88"/>
                </a:cubicBezTo>
                <a:lnTo>
                  <a:pt x="24" y="72"/>
                </a:lnTo>
                <a:close/>
                <a:moveTo>
                  <a:pt x="112" y="38"/>
                </a:moveTo>
                <a:cubicBezTo>
                  <a:pt x="112" y="0"/>
                  <a:pt x="112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8"/>
                  <a:pt x="64" y="38"/>
                  <a:pt x="64" y="38"/>
                </a:cubicBezTo>
                <a:cubicBezTo>
                  <a:pt x="50" y="47"/>
                  <a:pt x="40" y="62"/>
                  <a:pt x="40" y="80"/>
                </a:cubicBezTo>
                <a:cubicBezTo>
                  <a:pt x="40" y="107"/>
                  <a:pt x="61" y="128"/>
                  <a:pt x="88" y="128"/>
                </a:cubicBezTo>
                <a:cubicBezTo>
                  <a:pt x="115" y="128"/>
                  <a:pt x="136" y="107"/>
                  <a:pt x="136" y="80"/>
                </a:cubicBezTo>
                <a:cubicBezTo>
                  <a:pt x="136" y="62"/>
                  <a:pt x="126" y="47"/>
                  <a:pt x="112" y="38"/>
                </a:cubicBezTo>
                <a:close/>
                <a:moveTo>
                  <a:pt x="152" y="72"/>
                </a:moveTo>
                <a:cubicBezTo>
                  <a:pt x="152" y="88"/>
                  <a:pt x="152" y="88"/>
                  <a:pt x="152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72"/>
                  <a:pt x="176" y="72"/>
                  <a:pt x="176" y="72"/>
                </a:cubicBezTo>
                <a:lnTo>
                  <a:pt x="152" y="72"/>
                </a:lnTo>
                <a:close/>
                <a:moveTo>
                  <a:pt x="130" y="133"/>
                </a:moveTo>
                <a:cubicBezTo>
                  <a:pt x="144" y="148"/>
                  <a:pt x="144" y="148"/>
                  <a:pt x="144" y="148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1" y="122"/>
                  <a:pt x="141" y="122"/>
                  <a:pt x="141" y="122"/>
                </a:cubicBezTo>
                <a:lnTo>
                  <a:pt x="130" y="1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655"/>
          <p:cNvSpPr>
            <a:spLocks/>
          </p:cNvSpPr>
          <p:nvPr/>
        </p:nvSpPr>
        <p:spPr bwMode="auto">
          <a:xfrm>
            <a:off x="15617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658"/>
          <p:cNvSpPr>
            <a:spLocks noEditPoints="1"/>
          </p:cNvSpPr>
          <p:nvPr/>
        </p:nvSpPr>
        <p:spPr bwMode="auto">
          <a:xfrm>
            <a:off x="13266738" y="1643063"/>
            <a:ext cx="766763" cy="520700"/>
          </a:xfrm>
          <a:custGeom>
            <a:avLst/>
            <a:gdLst>
              <a:gd name="T0" fmla="*/ 55 w 190"/>
              <a:gd name="T1" fmla="*/ 69 h 128"/>
              <a:gd name="T2" fmla="*/ 73 w 190"/>
              <a:gd name="T3" fmla="*/ 69 h 128"/>
              <a:gd name="T4" fmla="*/ 64 w 190"/>
              <a:gd name="T5" fmla="*/ 40 h 128"/>
              <a:gd name="T6" fmla="*/ 55 w 190"/>
              <a:gd name="T7" fmla="*/ 69 h 128"/>
              <a:gd name="T8" fmla="*/ 176 w 190"/>
              <a:gd name="T9" fmla="*/ 24 h 128"/>
              <a:gd name="T10" fmla="*/ 166 w 190"/>
              <a:gd name="T11" fmla="*/ 74 h 128"/>
              <a:gd name="T12" fmla="*/ 154 w 190"/>
              <a:gd name="T13" fmla="*/ 24 h 128"/>
              <a:gd name="T14" fmla="*/ 142 w 190"/>
              <a:gd name="T15" fmla="*/ 24 h 128"/>
              <a:gd name="T16" fmla="*/ 130 w 190"/>
              <a:gd name="T17" fmla="*/ 74 h 128"/>
              <a:gd name="T18" fmla="*/ 120 w 190"/>
              <a:gd name="T19" fmla="*/ 24 h 128"/>
              <a:gd name="T20" fmla="*/ 114 w 190"/>
              <a:gd name="T21" fmla="*/ 24 h 128"/>
              <a:gd name="T22" fmla="*/ 64 w 190"/>
              <a:gd name="T23" fmla="*/ 0 h 128"/>
              <a:gd name="T24" fmla="*/ 0 w 190"/>
              <a:gd name="T25" fmla="*/ 64 h 128"/>
              <a:gd name="T26" fmla="*/ 64 w 190"/>
              <a:gd name="T27" fmla="*/ 128 h 128"/>
              <a:gd name="T28" fmla="*/ 121 w 190"/>
              <a:gd name="T29" fmla="*/ 93 h 128"/>
              <a:gd name="T30" fmla="*/ 122 w 190"/>
              <a:gd name="T31" fmla="*/ 96 h 128"/>
              <a:gd name="T32" fmla="*/ 136 w 190"/>
              <a:gd name="T33" fmla="*/ 96 h 128"/>
              <a:gd name="T34" fmla="*/ 148 w 190"/>
              <a:gd name="T35" fmla="*/ 47 h 128"/>
              <a:gd name="T36" fmla="*/ 160 w 190"/>
              <a:gd name="T37" fmla="*/ 96 h 128"/>
              <a:gd name="T38" fmla="*/ 174 w 190"/>
              <a:gd name="T39" fmla="*/ 96 h 128"/>
              <a:gd name="T40" fmla="*/ 190 w 190"/>
              <a:gd name="T41" fmla="*/ 24 h 128"/>
              <a:gd name="T42" fmla="*/ 176 w 190"/>
              <a:gd name="T43" fmla="*/ 24 h 128"/>
              <a:gd name="T44" fmla="*/ 82 w 190"/>
              <a:gd name="T45" fmla="*/ 96 h 128"/>
              <a:gd name="T46" fmla="*/ 77 w 190"/>
              <a:gd name="T47" fmla="*/ 80 h 128"/>
              <a:gd name="T48" fmla="*/ 51 w 190"/>
              <a:gd name="T49" fmla="*/ 80 h 128"/>
              <a:gd name="T50" fmla="*/ 46 w 190"/>
              <a:gd name="T51" fmla="*/ 96 h 128"/>
              <a:gd name="T52" fmla="*/ 30 w 190"/>
              <a:gd name="T53" fmla="*/ 96 h 128"/>
              <a:gd name="T54" fmla="*/ 56 w 190"/>
              <a:gd name="T55" fmla="*/ 24 h 128"/>
              <a:gd name="T56" fmla="*/ 72 w 190"/>
              <a:gd name="T57" fmla="*/ 24 h 128"/>
              <a:gd name="T58" fmla="*/ 98 w 190"/>
              <a:gd name="T59" fmla="*/ 96 h 128"/>
              <a:gd name="T60" fmla="*/ 82 w 190"/>
              <a:gd name="T6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" h="128">
                <a:moveTo>
                  <a:pt x="55" y="69"/>
                </a:moveTo>
                <a:cubicBezTo>
                  <a:pt x="73" y="69"/>
                  <a:pt x="73" y="69"/>
                  <a:pt x="73" y="69"/>
                </a:cubicBezTo>
                <a:cubicBezTo>
                  <a:pt x="64" y="40"/>
                  <a:pt x="64" y="40"/>
                  <a:pt x="64" y="40"/>
                </a:cubicBezTo>
                <a:lnTo>
                  <a:pt x="55" y="69"/>
                </a:lnTo>
                <a:close/>
                <a:moveTo>
                  <a:pt x="176" y="24"/>
                </a:moveTo>
                <a:cubicBezTo>
                  <a:pt x="166" y="74"/>
                  <a:pt x="166" y="74"/>
                  <a:pt x="166" y="7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42" y="24"/>
                  <a:pt x="142" y="24"/>
                  <a:pt x="142" y="24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02" y="9"/>
                  <a:pt x="8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89" y="128"/>
                  <a:pt x="111" y="114"/>
                  <a:pt x="121" y="93"/>
                </a:cubicBezTo>
                <a:cubicBezTo>
                  <a:pt x="122" y="96"/>
                  <a:pt x="122" y="96"/>
                  <a:pt x="122" y="96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8" y="47"/>
                  <a:pt x="148" y="47"/>
                  <a:pt x="148" y="47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74" y="96"/>
                  <a:pt x="174" y="96"/>
                  <a:pt x="174" y="96"/>
                </a:cubicBezTo>
                <a:cubicBezTo>
                  <a:pt x="190" y="24"/>
                  <a:pt x="190" y="24"/>
                  <a:pt x="190" y="24"/>
                </a:cubicBezTo>
                <a:lnTo>
                  <a:pt x="176" y="24"/>
                </a:lnTo>
                <a:close/>
                <a:moveTo>
                  <a:pt x="82" y="96"/>
                </a:moveTo>
                <a:cubicBezTo>
                  <a:pt x="77" y="80"/>
                  <a:pt x="77" y="80"/>
                  <a:pt x="77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46" y="96"/>
                  <a:pt x="46" y="96"/>
                  <a:pt x="46" y="96"/>
                </a:cubicBezTo>
                <a:cubicBezTo>
                  <a:pt x="30" y="96"/>
                  <a:pt x="30" y="96"/>
                  <a:pt x="30" y="96"/>
                </a:cubicBezTo>
                <a:cubicBezTo>
                  <a:pt x="56" y="24"/>
                  <a:pt x="56" y="24"/>
                  <a:pt x="56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98" y="96"/>
                  <a:pt x="98" y="96"/>
                  <a:pt x="98" y="96"/>
                </a:cubicBezTo>
                <a:lnTo>
                  <a:pt x="82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661"/>
          <p:cNvSpPr>
            <a:spLocks noEditPoints="1"/>
          </p:cNvSpPr>
          <p:nvPr/>
        </p:nvSpPr>
        <p:spPr bwMode="auto">
          <a:xfrm>
            <a:off x="10917238" y="1616076"/>
            <a:ext cx="771525" cy="573088"/>
          </a:xfrm>
          <a:custGeom>
            <a:avLst/>
            <a:gdLst>
              <a:gd name="T0" fmla="*/ 0 w 486"/>
              <a:gd name="T1" fmla="*/ 361 h 361"/>
              <a:gd name="T2" fmla="*/ 153 w 486"/>
              <a:gd name="T3" fmla="*/ 361 h 361"/>
              <a:gd name="T4" fmla="*/ 153 w 486"/>
              <a:gd name="T5" fmla="*/ 181 h 361"/>
              <a:gd name="T6" fmla="*/ 0 w 486"/>
              <a:gd name="T7" fmla="*/ 181 h 361"/>
              <a:gd name="T8" fmla="*/ 0 w 486"/>
              <a:gd name="T9" fmla="*/ 361 h 361"/>
              <a:gd name="T10" fmla="*/ 179 w 486"/>
              <a:gd name="T11" fmla="*/ 361 h 361"/>
              <a:gd name="T12" fmla="*/ 486 w 486"/>
              <a:gd name="T13" fmla="*/ 361 h 361"/>
              <a:gd name="T14" fmla="*/ 486 w 486"/>
              <a:gd name="T15" fmla="*/ 181 h 361"/>
              <a:gd name="T16" fmla="*/ 179 w 486"/>
              <a:gd name="T17" fmla="*/ 181 h 361"/>
              <a:gd name="T18" fmla="*/ 179 w 486"/>
              <a:gd name="T19" fmla="*/ 361 h 361"/>
              <a:gd name="T20" fmla="*/ 0 w 486"/>
              <a:gd name="T21" fmla="*/ 0 h 361"/>
              <a:gd name="T22" fmla="*/ 0 w 486"/>
              <a:gd name="T23" fmla="*/ 155 h 361"/>
              <a:gd name="T24" fmla="*/ 486 w 486"/>
              <a:gd name="T25" fmla="*/ 155 h 361"/>
              <a:gd name="T26" fmla="*/ 486 w 486"/>
              <a:gd name="T27" fmla="*/ 0 h 361"/>
              <a:gd name="T28" fmla="*/ 0 w 486"/>
              <a:gd name="T2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6" h="361">
                <a:moveTo>
                  <a:pt x="0" y="361"/>
                </a:moveTo>
                <a:lnTo>
                  <a:pt x="153" y="361"/>
                </a:lnTo>
                <a:lnTo>
                  <a:pt x="153" y="181"/>
                </a:lnTo>
                <a:lnTo>
                  <a:pt x="0" y="181"/>
                </a:lnTo>
                <a:lnTo>
                  <a:pt x="0" y="361"/>
                </a:lnTo>
                <a:close/>
                <a:moveTo>
                  <a:pt x="179" y="361"/>
                </a:moveTo>
                <a:lnTo>
                  <a:pt x="486" y="361"/>
                </a:lnTo>
                <a:lnTo>
                  <a:pt x="486" y="181"/>
                </a:lnTo>
                <a:lnTo>
                  <a:pt x="179" y="181"/>
                </a:lnTo>
                <a:lnTo>
                  <a:pt x="179" y="361"/>
                </a:lnTo>
                <a:close/>
                <a:moveTo>
                  <a:pt x="0" y="0"/>
                </a:moveTo>
                <a:lnTo>
                  <a:pt x="0" y="155"/>
                </a:lnTo>
                <a:lnTo>
                  <a:pt x="486" y="155"/>
                </a:lnTo>
                <a:lnTo>
                  <a:pt x="486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664"/>
          <p:cNvSpPr>
            <a:spLocks noEditPoints="1"/>
          </p:cNvSpPr>
          <p:nvPr/>
        </p:nvSpPr>
        <p:spPr bwMode="auto">
          <a:xfrm>
            <a:off x="8567738" y="1616076"/>
            <a:ext cx="771525" cy="573088"/>
          </a:xfrm>
          <a:custGeom>
            <a:avLst/>
            <a:gdLst>
              <a:gd name="T0" fmla="*/ 0 w 486"/>
              <a:gd name="T1" fmla="*/ 103 h 361"/>
              <a:gd name="T2" fmla="*/ 102 w 486"/>
              <a:gd name="T3" fmla="*/ 103 h 361"/>
              <a:gd name="T4" fmla="*/ 102 w 486"/>
              <a:gd name="T5" fmla="*/ 0 h 361"/>
              <a:gd name="T6" fmla="*/ 0 w 486"/>
              <a:gd name="T7" fmla="*/ 0 h 361"/>
              <a:gd name="T8" fmla="*/ 0 w 486"/>
              <a:gd name="T9" fmla="*/ 103 h 361"/>
              <a:gd name="T10" fmla="*/ 0 w 486"/>
              <a:gd name="T11" fmla="*/ 232 h 361"/>
              <a:gd name="T12" fmla="*/ 102 w 486"/>
              <a:gd name="T13" fmla="*/ 232 h 361"/>
              <a:gd name="T14" fmla="*/ 102 w 486"/>
              <a:gd name="T15" fmla="*/ 129 h 361"/>
              <a:gd name="T16" fmla="*/ 0 w 486"/>
              <a:gd name="T17" fmla="*/ 129 h 361"/>
              <a:gd name="T18" fmla="*/ 0 w 486"/>
              <a:gd name="T19" fmla="*/ 232 h 361"/>
              <a:gd name="T20" fmla="*/ 128 w 486"/>
              <a:gd name="T21" fmla="*/ 232 h 361"/>
              <a:gd name="T22" fmla="*/ 230 w 486"/>
              <a:gd name="T23" fmla="*/ 232 h 361"/>
              <a:gd name="T24" fmla="*/ 230 w 486"/>
              <a:gd name="T25" fmla="*/ 129 h 361"/>
              <a:gd name="T26" fmla="*/ 128 w 486"/>
              <a:gd name="T27" fmla="*/ 129 h 361"/>
              <a:gd name="T28" fmla="*/ 128 w 486"/>
              <a:gd name="T29" fmla="*/ 232 h 361"/>
              <a:gd name="T30" fmla="*/ 256 w 486"/>
              <a:gd name="T31" fmla="*/ 232 h 361"/>
              <a:gd name="T32" fmla="*/ 358 w 486"/>
              <a:gd name="T33" fmla="*/ 232 h 361"/>
              <a:gd name="T34" fmla="*/ 358 w 486"/>
              <a:gd name="T35" fmla="*/ 129 h 361"/>
              <a:gd name="T36" fmla="*/ 256 w 486"/>
              <a:gd name="T37" fmla="*/ 129 h 361"/>
              <a:gd name="T38" fmla="*/ 256 w 486"/>
              <a:gd name="T39" fmla="*/ 232 h 361"/>
              <a:gd name="T40" fmla="*/ 128 w 486"/>
              <a:gd name="T41" fmla="*/ 103 h 361"/>
              <a:gd name="T42" fmla="*/ 230 w 486"/>
              <a:gd name="T43" fmla="*/ 103 h 361"/>
              <a:gd name="T44" fmla="*/ 230 w 486"/>
              <a:gd name="T45" fmla="*/ 0 h 361"/>
              <a:gd name="T46" fmla="*/ 128 w 486"/>
              <a:gd name="T47" fmla="*/ 0 h 361"/>
              <a:gd name="T48" fmla="*/ 128 w 486"/>
              <a:gd name="T49" fmla="*/ 103 h 361"/>
              <a:gd name="T50" fmla="*/ 256 w 486"/>
              <a:gd name="T51" fmla="*/ 0 h 361"/>
              <a:gd name="T52" fmla="*/ 256 w 486"/>
              <a:gd name="T53" fmla="*/ 103 h 361"/>
              <a:gd name="T54" fmla="*/ 358 w 486"/>
              <a:gd name="T55" fmla="*/ 103 h 361"/>
              <a:gd name="T56" fmla="*/ 358 w 486"/>
              <a:gd name="T57" fmla="*/ 0 h 361"/>
              <a:gd name="T58" fmla="*/ 256 w 486"/>
              <a:gd name="T59" fmla="*/ 0 h 361"/>
              <a:gd name="T60" fmla="*/ 384 w 486"/>
              <a:gd name="T61" fmla="*/ 232 h 361"/>
              <a:gd name="T62" fmla="*/ 486 w 486"/>
              <a:gd name="T63" fmla="*/ 232 h 361"/>
              <a:gd name="T64" fmla="*/ 486 w 486"/>
              <a:gd name="T65" fmla="*/ 129 h 361"/>
              <a:gd name="T66" fmla="*/ 384 w 486"/>
              <a:gd name="T67" fmla="*/ 129 h 361"/>
              <a:gd name="T68" fmla="*/ 384 w 486"/>
              <a:gd name="T69" fmla="*/ 232 h 361"/>
              <a:gd name="T70" fmla="*/ 0 w 486"/>
              <a:gd name="T71" fmla="*/ 361 h 361"/>
              <a:gd name="T72" fmla="*/ 102 w 486"/>
              <a:gd name="T73" fmla="*/ 361 h 361"/>
              <a:gd name="T74" fmla="*/ 102 w 486"/>
              <a:gd name="T75" fmla="*/ 258 h 361"/>
              <a:gd name="T76" fmla="*/ 0 w 486"/>
              <a:gd name="T77" fmla="*/ 258 h 361"/>
              <a:gd name="T78" fmla="*/ 0 w 486"/>
              <a:gd name="T79" fmla="*/ 361 h 361"/>
              <a:gd name="T80" fmla="*/ 128 w 486"/>
              <a:gd name="T81" fmla="*/ 361 h 361"/>
              <a:gd name="T82" fmla="*/ 230 w 486"/>
              <a:gd name="T83" fmla="*/ 361 h 361"/>
              <a:gd name="T84" fmla="*/ 230 w 486"/>
              <a:gd name="T85" fmla="*/ 258 h 361"/>
              <a:gd name="T86" fmla="*/ 128 w 486"/>
              <a:gd name="T87" fmla="*/ 258 h 361"/>
              <a:gd name="T88" fmla="*/ 128 w 486"/>
              <a:gd name="T89" fmla="*/ 361 h 361"/>
              <a:gd name="T90" fmla="*/ 256 w 486"/>
              <a:gd name="T91" fmla="*/ 361 h 361"/>
              <a:gd name="T92" fmla="*/ 358 w 486"/>
              <a:gd name="T93" fmla="*/ 361 h 361"/>
              <a:gd name="T94" fmla="*/ 358 w 486"/>
              <a:gd name="T95" fmla="*/ 258 h 361"/>
              <a:gd name="T96" fmla="*/ 256 w 486"/>
              <a:gd name="T97" fmla="*/ 258 h 361"/>
              <a:gd name="T98" fmla="*/ 256 w 486"/>
              <a:gd name="T99" fmla="*/ 361 h 361"/>
              <a:gd name="T100" fmla="*/ 384 w 486"/>
              <a:gd name="T101" fmla="*/ 361 h 361"/>
              <a:gd name="T102" fmla="*/ 486 w 486"/>
              <a:gd name="T103" fmla="*/ 361 h 361"/>
              <a:gd name="T104" fmla="*/ 486 w 486"/>
              <a:gd name="T105" fmla="*/ 258 h 361"/>
              <a:gd name="T106" fmla="*/ 384 w 486"/>
              <a:gd name="T107" fmla="*/ 258 h 361"/>
              <a:gd name="T108" fmla="*/ 384 w 486"/>
              <a:gd name="T109" fmla="*/ 361 h 361"/>
              <a:gd name="T110" fmla="*/ 384 w 486"/>
              <a:gd name="T111" fmla="*/ 0 h 361"/>
              <a:gd name="T112" fmla="*/ 384 w 486"/>
              <a:gd name="T113" fmla="*/ 103 h 361"/>
              <a:gd name="T114" fmla="*/ 486 w 486"/>
              <a:gd name="T115" fmla="*/ 103 h 361"/>
              <a:gd name="T116" fmla="*/ 486 w 486"/>
              <a:gd name="T117" fmla="*/ 0 h 361"/>
              <a:gd name="T118" fmla="*/ 384 w 486"/>
              <a:gd name="T11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361">
                <a:moveTo>
                  <a:pt x="0" y="103"/>
                </a:moveTo>
                <a:lnTo>
                  <a:pt x="102" y="103"/>
                </a:lnTo>
                <a:lnTo>
                  <a:pt x="102" y="0"/>
                </a:lnTo>
                <a:lnTo>
                  <a:pt x="0" y="0"/>
                </a:lnTo>
                <a:lnTo>
                  <a:pt x="0" y="103"/>
                </a:lnTo>
                <a:close/>
                <a:moveTo>
                  <a:pt x="0" y="232"/>
                </a:moveTo>
                <a:lnTo>
                  <a:pt x="102" y="232"/>
                </a:lnTo>
                <a:lnTo>
                  <a:pt x="102" y="129"/>
                </a:lnTo>
                <a:lnTo>
                  <a:pt x="0" y="129"/>
                </a:lnTo>
                <a:lnTo>
                  <a:pt x="0" y="232"/>
                </a:lnTo>
                <a:close/>
                <a:moveTo>
                  <a:pt x="128" y="232"/>
                </a:moveTo>
                <a:lnTo>
                  <a:pt x="230" y="232"/>
                </a:lnTo>
                <a:lnTo>
                  <a:pt x="230" y="129"/>
                </a:lnTo>
                <a:lnTo>
                  <a:pt x="128" y="129"/>
                </a:lnTo>
                <a:lnTo>
                  <a:pt x="128" y="232"/>
                </a:lnTo>
                <a:close/>
                <a:moveTo>
                  <a:pt x="256" y="232"/>
                </a:moveTo>
                <a:lnTo>
                  <a:pt x="358" y="232"/>
                </a:lnTo>
                <a:lnTo>
                  <a:pt x="358" y="129"/>
                </a:lnTo>
                <a:lnTo>
                  <a:pt x="256" y="129"/>
                </a:lnTo>
                <a:lnTo>
                  <a:pt x="256" y="232"/>
                </a:lnTo>
                <a:close/>
                <a:moveTo>
                  <a:pt x="128" y="103"/>
                </a:moveTo>
                <a:lnTo>
                  <a:pt x="230" y="103"/>
                </a:lnTo>
                <a:lnTo>
                  <a:pt x="230" y="0"/>
                </a:lnTo>
                <a:lnTo>
                  <a:pt x="128" y="0"/>
                </a:lnTo>
                <a:lnTo>
                  <a:pt x="128" y="103"/>
                </a:lnTo>
                <a:close/>
                <a:moveTo>
                  <a:pt x="256" y="0"/>
                </a:moveTo>
                <a:lnTo>
                  <a:pt x="256" y="103"/>
                </a:lnTo>
                <a:lnTo>
                  <a:pt x="358" y="103"/>
                </a:lnTo>
                <a:lnTo>
                  <a:pt x="358" y="0"/>
                </a:lnTo>
                <a:lnTo>
                  <a:pt x="256" y="0"/>
                </a:lnTo>
                <a:close/>
                <a:moveTo>
                  <a:pt x="384" y="232"/>
                </a:moveTo>
                <a:lnTo>
                  <a:pt x="486" y="232"/>
                </a:lnTo>
                <a:lnTo>
                  <a:pt x="486" y="129"/>
                </a:lnTo>
                <a:lnTo>
                  <a:pt x="384" y="129"/>
                </a:lnTo>
                <a:lnTo>
                  <a:pt x="384" y="232"/>
                </a:lnTo>
                <a:close/>
                <a:moveTo>
                  <a:pt x="0" y="361"/>
                </a:moveTo>
                <a:lnTo>
                  <a:pt x="102" y="361"/>
                </a:lnTo>
                <a:lnTo>
                  <a:pt x="102" y="258"/>
                </a:lnTo>
                <a:lnTo>
                  <a:pt x="0" y="258"/>
                </a:lnTo>
                <a:lnTo>
                  <a:pt x="0" y="361"/>
                </a:lnTo>
                <a:close/>
                <a:moveTo>
                  <a:pt x="128" y="361"/>
                </a:moveTo>
                <a:lnTo>
                  <a:pt x="230" y="361"/>
                </a:lnTo>
                <a:lnTo>
                  <a:pt x="230" y="258"/>
                </a:lnTo>
                <a:lnTo>
                  <a:pt x="128" y="258"/>
                </a:lnTo>
                <a:lnTo>
                  <a:pt x="128" y="361"/>
                </a:lnTo>
                <a:close/>
                <a:moveTo>
                  <a:pt x="256" y="361"/>
                </a:moveTo>
                <a:lnTo>
                  <a:pt x="358" y="361"/>
                </a:lnTo>
                <a:lnTo>
                  <a:pt x="358" y="258"/>
                </a:lnTo>
                <a:lnTo>
                  <a:pt x="256" y="258"/>
                </a:lnTo>
                <a:lnTo>
                  <a:pt x="256" y="361"/>
                </a:lnTo>
                <a:close/>
                <a:moveTo>
                  <a:pt x="384" y="361"/>
                </a:moveTo>
                <a:lnTo>
                  <a:pt x="486" y="361"/>
                </a:lnTo>
                <a:lnTo>
                  <a:pt x="486" y="258"/>
                </a:lnTo>
                <a:lnTo>
                  <a:pt x="384" y="258"/>
                </a:lnTo>
                <a:lnTo>
                  <a:pt x="384" y="361"/>
                </a:lnTo>
                <a:close/>
                <a:moveTo>
                  <a:pt x="384" y="0"/>
                </a:moveTo>
                <a:lnTo>
                  <a:pt x="384" y="103"/>
                </a:lnTo>
                <a:lnTo>
                  <a:pt x="486" y="103"/>
                </a:lnTo>
                <a:lnTo>
                  <a:pt x="486" y="0"/>
                </a:lnTo>
                <a:lnTo>
                  <a:pt x="38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667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0 w 480"/>
              <a:gd name="T1" fmla="*/ 374 h 480"/>
              <a:gd name="T2" fmla="*/ 0 w 480"/>
              <a:gd name="T3" fmla="*/ 427 h 480"/>
              <a:gd name="T4" fmla="*/ 160 w 480"/>
              <a:gd name="T5" fmla="*/ 427 h 480"/>
              <a:gd name="T6" fmla="*/ 160 w 480"/>
              <a:gd name="T7" fmla="*/ 374 h 480"/>
              <a:gd name="T8" fmla="*/ 0 w 480"/>
              <a:gd name="T9" fmla="*/ 374 h 480"/>
              <a:gd name="T10" fmla="*/ 0 w 480"/>
              <a:gd name="T11" fmla="*/ 54 h 480"/>
              <a:gd name="T12" fmla="*/ 0 w 480"/>
              <a:gd name="T13" fmla="*/ 107 h 480"/>
              <a:gd name="T14" fmla="*/ 266 w 480"/>
              <a:gd name="T15" fmla="*/ 107 h 480"/>
              <a:gd name="T16" fmla="*/ 266 w 480"/>
              <a:gd name="T17" fmla="*/ 54 h 480"/>
              <a:gd name="T18" fmla="*/ 0 w 480"/>
              <a:gd name="T19" fmla="*/ 54 h 480"/>
              <a:gd name="T20" fmla="*/ 266 w 480"/>
              <a:gd name="T21" fmla="*/ 480 h 480"/>
              <a:gd name="T22" fmla="*/ 266 w 480"/>
              <a:gd name="T23" fmla="*/ 427 h 480"/>
              <a:gd name="T24" fmla="*/ 480 w 480"/>
              <a:gd name="T25" fmla="*/ 427 h 480"/>
              <a:gd name="T26" fmla="*/ 480 w 480"/>
              <a:gd name="T27" fmla="*/ 374 h 480"/>
              <a:gd name="T28" fmla="*/ 266 w 480"/>
              <a:gd name="T29" fmla="*/ 374 h 480"/>
              <a:gd name="T30" fmla="*/ 266 w 480"/>
              <a:gd name="T31" fmla="*/ 320 h 480"/>
              <a:gd name="T32" fmla="*/ 213 w 480"/>
              <a:gd name="T33" fmla="*/ 320 h 480"/>
              <a:gd name="T34" fmla="*/ 213 w 480"/>
              <a:gd name="T35" fmla="*/ 480 h 480"/>
              <a:gd name="T36" fmla="*/ 266 w 480"/>
              <a:gd name="T37" fmla="*/ 480 h 480"/>
              <a:gd name="T38" fmla="*/ 106 w 480"/>
              <a:gd name="T39" fmla="*/ 160 h 480"/>
              <a:gd name="T40" fmla="*/ 106 w 480"/>
              <a:gd name="T41" fmla="*/ 214 h 480"/>
              <a:gd name="T42" fmla="*/ 0 w 480"/>
              <a:gd name="T43" fmla="*/ 214 h 480"/>
              <a:gd name="T44" fmla="*/ 0 w 480"/>
              <a:gd name="T45" fmla="*/ 267 h 480"/>
              <a:gd name="T46" fmla="*/ 106 w 480"/>
              <a:gd name="T47" fmla="*/ 267 h 480"/>
              <a:gd name="T48" fmla="*/ 106 w 480"/>
              <a:gd name="T49" fmla="*/ 320 h 480"/>
              <a:gd name="T50" fmla="*/ 160 w 480"/>
              <a:gd name="T51" fmla="*/ 320 h 480"/>
              <a:gd name="T52" fmla="*/ 160 w 480"/>
              <a:gd name="T53" fmla="*/ 160 h 480"/>
              <a:gd name="T54" fmla="*/ 106 w 480"/>
              <a:gd name="T55" fmla="*/ 160 h 480"/>
              <a:gd name="T56" fmla="*/ 480 w 480"/>
              <a:gd name="T57" fmla="*/ 267 h 480"/>
              <a:gd name="T58" fmla="*/ 480 w 480"/>
              <a:gd name="T59" fmla="*/ 214 h 480"/>
              <a:gd name="T60" fmla="*/ 213 w 480"/>
              <a:gd name="T61" fmla="*/ 214 h 480"/>
              <a:gd name="T62" fmla="*/ 213 w 480"/>
              <a:gd name="T63" fmla="*/ 267 h 480"/>
              <a:gd name="T64" fmla="*/ 480 w 480"/>
              <a:gd name="T65" fmla="*/ 267 h 480"/>
              <a:gd name="T66" fmla="*/ 320 w 480"/>
              <a:gd name="T67" fmla="*/ 160 h 480"/>
              <a:gd name="T68" fmla="*/ 373 w 480"/>
              <a:gd name="T69" fmla="*/ 160 h 480"/>
              <a:gd name="T70" fmla="*/ 373 w 480"/>
              <a:gd name="T71" fmla="*/ 107 h 480"/>
              <a:gd name="T72" fmla="*/ 480 w 480"/>
              <a:gd name="T73" fmla="*/ 107 h 480"/>
              <a:gd name="T74" fmla="*/ 480 w 480"/>
              <a:gd name="T75" fmla="*/ 54 h 480"/>
              <a:gd name="T76" fmla="*/ 373 w 480"/>
              <a:gd name="T77" fmla="*/ 54 h 480"/>
              <a:gd name="T78" fmla="*/ 373 w 480"/>
              <a:gd name="T79" fmla="*/ 0 h 480"/>
              <a:gd name="T80" fmla="*/ 320 w 480"/>
              <a:gd name="T81" fmla="*/ 0 h 480"/>
              <a:gd name="T82" fmla="*/ 320 w 480"/>
              <a:gd name="T8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374"/>
                </a:moveTo>
                <a:lnTo>
                  <a:pt x="0" y="427"/>
                </a:lnTo>
                <a:lnTo>
                  <a:pt x="160" y="427"/>
                </a:lnTo>
                <a:lnTo>
                  <a:pt x="160" y="374"/>
                </a:lnTo>
                <a:lnTo>
                  <a:pt x="0" y="374"/>
                </a:lnTo>
                <a:close/>
                <a:moveTo>
                  <a:pt x="0" y="54"/>
                </a:moveTo>
                <a:lnTo>
                  <a:pt x="0" y="107"/>
                </a:lnTo>
                <a:lnTo>
                  <a:pt x="266" y="107"/>
                </a:lnTo>
                <a:lnTo>
                  <a:pt x="266" y="54"/>
                </a:lnTo>
                <a:lnTo>
                  <a:pt x="0" y="54"/>
                </a:lnTo>
                <a:close/>
                <a:moveTo>
                  <a:pt x="266" y="480"/>
                </a:moveTo>
                <a:lnTo>
                  <a:pt x="266" y="427"/>
                </a:lnTo>
                <a:lnTo>
                  <a:pt x="480" y="427"/>
                </a:lnTo>
                <a:lnTo>
                  <a:pt x="480" y="374"/>
                </a:ln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480"/>
                </a:lnTo>
                <a:lnTo>
                  <a:pt x="266" y="480"/>
                </a:lnTo>
                <a:close/>
                <a:moveTo>
                  <a:pt x="106" y="160"/>
                </a:moveTo>
                <a:lnTo>
                  <a:pt x="106" y="214"/>
                </a:lnTo>
                <a:lnTo>
                  <a:pt x="0" y="214"/>
                </a:lnTo>
                <a:lnTo>
                  <a:pt x="0" y="267"/>
                </a:lnTo>
                <a:lnTo>
                  <a:pt x="106" y="267"/>
                </a:lnTo>
                <a:lnTo>
                  <a:pt x="106" y="320"/>
                </a:lnTo>
                <a:lnTo>
                  <a:pt x="160" y="320"/>
                </a:lnTo>
                <a:lnTo>
                  <a:pt x="160" y="160"/>
                </a:lnTo>
                <a:lnTo>
                  <a:pt x="106" y="160"/>
                </a:lnTo>
                <a:close/>
                <a:moveTo>
                  <a:pt x="480" y="267"/>
                </a:move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lnTo>
                  <a:pt x="480" y="267"/>
                </a:lnTo>
                <a:close/>
                <a:moveTo>
                  <a:pt x="320" y="160"/>
                </a:moveTo>
                <a:lnTo>
                  <a:pt x="373" y="160"/>
                </a:lnTo>
                <a:lnTo>
                  <a:pt x="373" y="107"/>
                </a:lnTo>
                <a:lnTo>
                  <a:pt x="480" y="107"/>
                </a:lnTo>
                <a:lnTo>
                  <a:pt x="480" y="54"/>
                </a:ln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670"/>
          <p:cNvSpPr>
            <a:spLocks noEditPoints="1"/>
          </p:cNvSpPr>
          <p:nvPr/>
        </p:nvSpPr>
        <p:spPr bwMode="auto">
          <a:xfrm>
            <a:off x="3911600" y="1524000"/>
            <a:ext cx="690563" cy="757238"/>
          </a:xfrm>
          <a:custGeom>
            <a:avLst/>
            <a:gdLst>
              <a:gd name="T0" fmla="*/ 160 w 160"/>
              <a:gd name="T1" fmla="*/ 136 h 176"/>
              <a:gd name="T2" fmla="*/ 160 w 160"/>
              <a:gd name="T3" fmla="*/ 120 h 176"/>
              <a:gd name="T4" fmla="*/ 48 w 160"/>
              <a:gd name="T5" fmla="*/ 120 h 176"/>
              <a:gd name="T6" fmla="*/ 48 w 160"/>
              <a:gd name="T7" fmla="*/ 24 h 176"/>
              <a:gd name="T8" fmla="*/ 64 w 160"/>
              <a:gd name="T9" fmla="*/ 24 h 176"/>
              <a:gd name="T10" fmla="*/ 40 w 160"/>
              <a:gd name="T11" fmla="*/ 0 h 176"/>
              <a:gd name="T12" fmla="*/ 16 w 160"/>
              <a:gd name="T13" fmla="*/ 24 h 176"/>
              <a:gd name="T14" fmla="*/ 32 w 160"/>
              <a:gd name="T15" fmla="*/ 24 h 176"/>
              <a:gd name="T16" fmla="*/ 32 w 160"/>
              <a:gd name="T17" fmla="*/ 40 h 176"/>
              <a:gd name="T18" fmla="*/ 0 w 160"/>
              <a:gd name="T19" fmla="*/ 40 h 176"/>
              <a:gd name="T20" fmla="*/ 0 w 160"/>
              <a:gd name="T21" fmla="*/ 56 h 176"/>
              <a:gd name="T22" fmla="*/ 32 w 160"/>
              <a:gd name="T23" fmla="*/ 56 h 176"/>
              <a:gd name="T24" fmla="*/ 32 w 160"/>
              <a:gd name="T25" fmla="*/ 120 h 176"/>
              <a:gd name="T26" fmla="*/ 48 w 160"/>
              <a:gd name="T27" fmla="*/ 136 h 176"/>
              <a:gd name="T28" fmla="*/ 112 w 160"/>
              <a:gd name="T29" fmla="*/ 136 h 176"/>
              <a:gd name="T30" fmla="*/ 112 w 160"/>
              <a:gd name="T31" fmla="*/ 152 h 176"/>
              <a:gd name="T32" fmla="*/ 96 w 160"/>
              <a:gd name="T33" fmla="*/ 152 h 176"/>
              <a:gd name="T34" fmla="*/ 120 w 160"/>
              <a:gd name="T35" fmla="*/ 176 h 176"/>
              <a:gd name="T36" fmla="*/ 144 w 160"/>
              <a:gd name="T37" fmla="*/ 152 h 176"/>
              <a:gd name="T38" fmla="*/ 128 w 160"/>
              <a:gd name="T39" fmla="*/ 152 h 176"/>
              <a:gd name="T40" fmla="*/ 128 w 160"/>
              <a:gd name="T41" fmla="*/ 136 h 176"/>
              <a:gd name="T42" fmla="*/ 160 w 160"/>
              <a:gd name="T43" fmla="*/ 136 h 176"/>
              <a:gd name="T44" fmla="*/ 64 w 160"/>
              <a:gd name="T45" fmla="*/ 56 h 176"/>
              <a:gd name="T46" fmla="*/ 112 w 160"/>
              <a:gd name="T47" fmla="*/ 56 h 176"/>
              <a:gd name="T48" fmla="*/ 112 w 160"/>
              <a:gd name="T49" fmla="*/ 104 h 176"/>
              <a:gd name="T50" fmla="*/ 128 w 160"/>
              <a:gd name="T51" fmla="*/ 104 h 176"/>
              <a:gd name="T52" fmla="*/ 128 w 160"/>
              <a:gd name="T53" fmla="*/ 56 h 176"/>
              <a:gd name="T54" fmla="*/ 112 w 160"/>
              <a:gd name="T55" fmla="*/ 40 h 176"/>
              <a:gd name="T56" fmla="*/ 64 w 160"/>
              <a:gd name="T57" fmla="*/ 40 h 176"/>
              <a:gd name="T58" fmla="*/ 64 w 160"/>
              <a:gd name="T59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76">
                <a:moveTo>
                  <a:pt x="160" y="136"/>
                </a:moveTo>
                <a:cubicBezTo>
                  <a:pt x="160" y="120"/>
                  <a:pt x="160" y="120"/>
                  <a:pt x="160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24"/>
                  <a:pt x="48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40" y="0"/>
                  <a:pt x="40" y="0"/>
                  <a:pt x="40" y="0"/>
                </a:cubicBezTo>
                <a:cubicBezTo>
                  <a:pt x="16" y="24"/>
                  <a:pt x="16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40"/>
                  <a:pt x="32" y="40"/>
                  <a:pt x="3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9"/>
                  <a:pt x="39" y="136"/>
                  <a:pt x="48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36"/>
                  <a:pt x="128" y="136"/>
                  <a:pt x="128" y="136"/>
                </a:cubicBezTo>
                <a:lnTo>
                  <a:pt x="160" y="136"/>
                </a:lnTo>
                <a:close/>
                <a:moveTo>
                  <a:pt x="64" y="56"/>
                </a:moveTo>
                <a:cubicBezTo>
                  <a:pt x="112" y="56"/>
                  <a:pt x="112" y="56"/>
                  <a:pt x="112" y="56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7"/>
                  <a:pt x="121" y="40"/>
                  <a:pt x="112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673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43 h 160"/>
              <a:gd name="T12" fmla="*/ 16 w 160"/>
              <a:gd name="T13" fmla="*/ 80 h 160"/>
              <a:gd name="T14" fmla="*/ 72 w 160"/>
              <a:gd name="T15" fmla="*/ 17 h 160"/>
              <a:gd name="T16" fmla="*/ 72 w 160"/>
              <a:gd name="T17" fmla="*/ 143 h 160"/>
              <a:gd name="T18" fmla="*/ 88 w 160"/>
              <a:gd name="T19" fmla="*/ 17 h 160"/>
              <a:gd name="T20" fmla="*/ 111 w 160"/>
              <a:gd name="T21" fmla="*/ 24 h 160"/>
              <a:gd name="T22" fmla="*/ 88 w 160"/>
              <a:gd name="T23" fmla="*/ 24 h 160"/>
              <a:gd name="T24" fmla="*/ 88 w 160"/>
              <a:gd name="T25" fmla="*/ 17 h 160"/>
              <a:gd name="T26" fmla="*/ 88 w 160"/>
              <a:gd name="T27" fmla="*/ 40 h 160"/>
              <a:gd name="T28" fmla="*/ 130 w 160"/>
              <a:gd name="T29" fmla="*/ 40 h 160"/>
              <a:gd name="T30" fmla="*/ 135 w 160"/>
              <a:gd name="T31" fmla="*/ 48 h 160"/>
              <a:gd name="T32" fmla="*/ 88 w 160"/>
              <a:gd name="T33" fmla="*/ 48 h 160"/>
              <a:gd name="T34" fmla="*/ 88 w 160"/>
              <a:gd name="T35" fmla="*/ 40 h 160"/>
              <a:gd name="T36" fmla="*/ 88 w 160"/>
              <a:gd name="T37" fmla="*/ 64 h 160"/>
              <a:gd name="T38" fmla="*/ 142 w 160"/>
              <a:gd name="T39" fmla="*/ 64 h 160"/>
              <a:gd name="T40" fmla="*/ 143 w 160"/>
              <a:gd name="T41" fmla="*/ 72 h 160"/>
              <a:gd name="T42" fmla="*/ 88 w 160"/>
              <a:gd name="T43" fmla="*/ 72 h 160"/>
              <a:gd name="T44" fmla="*/ 88 w 160"/>
              <a:gd name="T45" fmla="*/ 64 h 160"/>
              <a:gd name="T46" fmla="*/ 88 w 160"/>
              <a:gd name="T47" fmla="*/ 143 h 160"/>
              <a:gd name="T48" fmla="*/ 88 w 160"/>
              <a:gd name="T49" fmla="*/ 136 h 160"/>
              <a:gd name="T50" fmla="*/ 111 w 160"/>
              <a:gd name="T51" fmla="*/ 136 h 160"/>
              <a:gd name="T52" fmla="*/ 88 w 160"/>
              <a:gd name="T53" fmla="*/ 143 h 160"/>
              <a:gd name="T54" fmla="*/ 130 w 160"/>
              <a:gd name="T55" fmla="*/ 120 h 160"/>
              <a:gd name="T56" fmla="*/ 88 w 160"/>
              <a:gd name="T57" fmla="*/ 120 h 160"/>
              <a:gd name="T58" fmla="*/ 88 w 160"/>
              <a:gd name="T59" fmla="*/ 112 h 160"/>
              <a:gd name="T60" fmla="*/ 135 w 160"/>
              <a:gd name="T61" fmla="*/ 112 h 160"/>
              <a:gd name="T62" fmla="*/ 130 w 160"/>
              <a:gd name="T63" fmla="*/ 120 h 160"/>
              <a:gd name="T64" fmla="*/ 142 w 160"/>
              <a:gd name="T65" fmla="*/ 96 h 160"/>
              <a:gd name="T66" fmla="*/ 88 w 160"/>
              <a:gd name="T67" fmla="*/ 96 h 160"/>
              <a:gd name="T68" fmla="*/ 88 w 160"/>
              <a:gd name="T69" fmla="*/ 88 h 160"/>
              <a:gd name="T70" fmla="*/ 143 w 160"/>
              <a:gd name="T71" fmla="*/ 88 h 160"/>
              <a:gd name="T72" fmla="*/ 142 w 160"/>
              <a:gd name="T7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43"/>
                </a:moveTo>
                <a:cubicBezTo>
                  <a:pt x="40" y="140"/>
                  <a:pt x="16" y="113"/>
                  <a:pt x="16" y="80"/>
                </a:cubicBezTo>
                <a:cubicBezTo>
                  <a:pt x="16" y="47"/>
                  <a:pt x="40" y="20"/>
                  <a:pt x="72" y="17"/>
                </a:cubicBezTo>
                <a:lnTo>
                  <a:pt x="72" y="143"/>
                </a:lnTo>
                <a:close/>
                <a:moveTo>
                  <a:pt x="88" y="17"/>
                </a:moveTo>
                <a:cubicBezTo>
                  <a:pt x="96" y="18"/>
                  <a:pt x="104" y="20"/>
                  <a:pt x="111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17"/>
                </a:lnTo>
                <a:close/>
                <a:moveTo>
                  <a:pt x="88" y="40"/>
                </a:moveTo>
                <a:cubicBezTo>
                  <a:pt x="130" y="40"/>
                  <a:pt x="130" y="40"/>
                  <a:pt x="130" y="40"/>
                </a:cubicBezTo>
                <a:cubicBezTo>
                  <a:pt x="132" y="43"/>
                  <a:pt x="134" y="45"/>
                  <a:pt x="135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0"/>
                </a:lnTo>
                <a:close/>
                <a:moveTo>
                  <a:pt x="88" y="64"/>
                </a:moveTo>
                <a:cubicBezTo>
                  <a:pt x="142" y="64"/>
                  <a:pt x="142" y="64"/>
                  <a:pt x="142" y="64"/>
                </a:cubicBezTo>
                <a:cubicBezTo>
                  <a:pt x="143" y="67"/>
                  <a:pt x="143" y="69"/>
                  <a:pt x="143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88" y="143"/>
                </a:moveTo>
                <a:cubicBezTo>
                  <a:pt x="88" y="136"/>
                  <a:pt x="88" y="136"/>
                  <a:pt x="88" y="136"/>
                </a:cubicBezTo>
                <a:cubicBezTo>
                  <a:pt x="111" y="136"/>
                  <a:pt x="111" y="136"/>
                  <a:pt x="111" y="136"/>
                </a:cubicBezTo>
                <a:cubicBezTo>
                  <a:pt x="104" y="140"/>
                  <a:pt x="96" y="142"/>
                  <a:pt x="88" y="143"/>
                </a:cubicBezTo>
                <a:close/>
                <a:moveTo>
                  <a:pt x="130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4" y="115"/>
                  <a:pt x="132" y="117"/>
                  <a:pt x="130" y="120"/>
                </a:cubicBezTo>
                <a:close/>
                <a:moveTo>
                  <a:pt x="142" y="96"/>
                </a:moveTo>
                <a:cubicBezTo>
                  <a:pt x="88" y="96"/>
                  <a:pt x="88" y="96"/>
                  <a:pt x="88" y="96"/>
                </a:cubicBezTo>
                <a:cubicBezTo>
                  <a:pt x="88" y="88"/>
                  <a:pt x="88" y="88"/>
                  <a:pt x="88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3" y="91"/>
                  <a:pt x="143" y="93"/>
                  <a:pt x="142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49506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8604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beenhere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bike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boat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bus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car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railway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run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subway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transit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directions walk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edit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hotel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layers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layers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activity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airport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atm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cafe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car wash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convenience 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dining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drink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florist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560"/>
          <p:cNvSpPr>
            <a:spLocks noEditPoints="1"/>
          </p:cNvSpPr>
          <p:nvPr/>
        </p:nvSpPr>
        <p:spPr bwMode="auto">
          <a:xfrm>
            <a:off x="15670213" y="7620000"/>
            <a:ext cx="654050" cy="762000"/>
          </a:xfrm>
          <a:custGeom>
            <a:avLst/>
            <a:gdLst>
              <a:gd name="T0" fmla="*/ 72 w 144"/>
              <a:gd name="T1" fmla="*/ 168 h 168"/>
              <a:gd name="T2" fmla="*/ 144 w 144"/>
              <a:gd name="T3" fmla="*/ 96 h 168"/>
              <a:gd name="T4" fmla="*/ 72 w 144"/>
              <a:gd name="T5" fmla="*/ 168 h 168"/>
              <a:gd name="T6" fmla="*/ 21 w 144"/>
              <a:gd name="T7" fmla="*/ 74 h 168"/>
              <a:gd name="T8" fmla="*/ 41 w 144"/>
              <a:gd name="T9" fmla="*/ 94 h 168"/>
              <a:gd name="T10" fmla="*/ 52 w 144"/>
              <a:gd name="T11" fmla="*/ 90 h 168"/>
              <a:gd name="T12" fmla="*/ 52 w 144"/>
              <a:gd name="T13" fmla="*/ 92 h 168"/>
              <a:gd name="T14" fmla="*/ 72 w 144"/>
              <a:gd name="T15" fmla="*/ 112 h 168"/>
              <a:gd name="T16" fmla="*/ 92 w 144"/>
              <a:gd name="T17" fmla="*/ 92 h 168"/>
              <a:gd name="T18" fmla="*/ 92 w 144"/>
              <a:gd name="T19" fmla="*/ 90 h 168"/>
              <a:gd name="T20" fmla="*/ 103 w 144"/>
              <a:gd name="T21" fmla="*/ 94 h 168"/>
              <a:gd name="T22" fmla="*/ 123 w 144"/>
              <a:gd name="T23" fmla="*/ 74 h 168"/>
              <a:gd name="T24" fmla="*/ 112 w 144"/>
              <a:gd name="T25" fmla="*/ 56 h 168"/>
              <a:gd name="T26" fmla="*/ 123 w 144"/>
              <a:gd name="T27" fmla="*/ 38 h 168"/>
              <a:gd name="T28" fmla="*/ 103 w 144"/>
              <a:gd name="T29" fmla="*/ 18 h 168"/>
              <a:gd name="T30" fmla="*/ 92 w 144"/>
              <a:gd name="T31" fmla="*/ 22 h 168"/>
              <a:gd name="T32" fmla="*/ 92 w 144"/>
              <a:gd name="T33" fmla="*/ 20 h 168"/>
              <a:gd name="T34" fmla="*/ 72 w 144"/>
              <a:gd name="T35" fmla="*/ 0 h 168"/>
              <a:gd name="T36" fmla="*/ 52 w 144"/>
              <a:gd name="T37" fmla="*/ 20 h 168"/>
              <a:gd name="T38" fmla="*/ 52 w 144"/>
              <a:gd name="T39" fmla="*/ 22 h 168"/>
              <a:gd name="T40" fmla="*/ 41 w 144"/>
              <a:gd name="T41" fmla="*/ 18 h 168"/>
              <a:gd name="T42" fmla="*/ 21 w 144"/>
              <a:gd name="T43" fmla="*/ 38 h 168"/>
              <a:gd name="T44" fmla="*/ 32 w 144"/>
              <a:gd name="T45" fmla="*/ 56 h 168"/>
              <a:gd name="T46" fmla="*/ 21 w 144"/>
              <a:gd name="T47" fmla="*/ 74 h 168"/>
              <a:gd name="T48" fmla="*/ 72 w 144"/>
              <a:gd name="T49" fmla="*/ 36 h 168"/>
              <a:gd name="T50" fmla="*/ 92 w 144"/>
              <a:gd name="T51" fmla="*/ 56 h 168"/>
              <a:gd name="T52" fmla="*/ 72 w 144"/>
              <a:gd name="T53" fmla="*/ 76 h 168"/>
              <a:gd name="T54" fmla="*/ 52 w 144"/>
              <a:gd name="T55" fmla="*/ 56 h 168"/>
              <a:gd name="T56" fmla="*/ 72 w 144"/>
              <a:gd name="T57" fmla="*/ 36 h 168"/>
              <a:gd name="T58" fmla="*/ 0 w 144"/>
              <a:gd name="T59" fmla="*/ 96 h 168"/>
              <a:gd name="T60" fmla="*/ 72 w 144"/>
              <a:gd name="T61" fmla="*/ 168 h 168"/>
              <a:gd name="T62" fmla="*/ 0 w 144"/>
              <a:gd name="T63" fmla="*/ 9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8">
                <a:moveTo>
                  <a:pt x="72" y="168"/>
                </a:moveTo>
                <a:cubicBezTo>
                  <a:pt x="112" y="168"/>
                  <a:pt x="144" y="136"/>
                  <a:pt x="144" y="96"/>
                </a:cubicBezTo>
                <a:cubicBezTo>
                  <a:pt x="104" y="96"/>
                  <a:pt x="72" y="128"/>
                  <a:pt x="72" y="168"/>
                </a:cubicBezTo>
                <a:close/>
                <a:moveTo>
                  <a:pt x="21" y="74"/>
                </a:moveTo>
                <a:cubicBezTo>
                  <a:pt x="21" y="85"/>
                  <a:pt x="30" y="94"/>
                  <a:pt x="41" y="94"/>
                </a:cubicBezTo>
                <a:cubicBezTo>
                  <a:pt x="45" y="94"/>
                  <a:pt x="49" y="93"/>
                  <a:pt x="52" y="9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103"/>
                  <a:pt x="61" y="112"/>
                  <a:pt x="72" y="112"/>
                </a:cubicBezTo>
                <a:cubicBezTo>
                  <a:pt x="83" y="112"/>
                  <a:pt x="92" y="103"/>
                  <a:pt x="92" y="92"/>
                </a:cubicBezTo>
                <a:cubicBezTo>
                  <a:pt x="92" y="90"/>
                  <a:pt x="92" y="90"/>
                  <a:pt x="92" y="90"/>
                </a:cubicBezTo>
                <a:cubicBezTo>
                  <a:pt x="95" y="93"/>
                  <a:pt x="99" y="94"/>
                  <a:pt x="103" y="94"/>
                </a:cubicBezTo>
                <a:cubicBezTo>
                  <a:pt x="114" y="94"/>
                  <a:pt x="123" y="85"/>
                  <a:pt x="123" y="74"/>
                </a:cubicBezTo>
                <a:cubicBezTo>
                  <a:pt x="123" y="66"/>
                  <a:pt x="118" y="59"/>
                  <a:pt x="112" y="56"/>
                </a:cubicBezTo>
                <a:cubicBezTo>
                  <a:pt x="118" y="53"/>
                  <a:pt x="123" y="46"/>
                  <a:pt x="123" y="38"/>
                </a:cubicBezTo>
                <a:cubicBezTo>
                  <a:pt x="123" y="27"/>
                  <a:pt x="114" y="18"/>
                  <a:pt x="103" y="18"/>
                </a:cubicBezTo>
                <a:cubicBezTo>
                  <a:pt x="99" y="18"/>
                  <a:pt x="95" y="19"/>
                  <a:pt x="92" y="22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9"/>
                  <a:pt x="83" y="0"/>
                  <a:pt x="72" y="0"/>
                </a:cubicBezTo>
                <a:cubicBezTo>
                  <a:pt x="61" y="0"/>
                  <a:pt x="52" y="9"/>
                  <a:pt x="52" y="20"/>
                </a:cubicBezTo>
                <a:cubicBezTo>
                  <a:pt x="52" y="22"/>
                  <a:pt x="52" y="22"/>
                  <a:pt x="52" y="22"/>
                </a:cubicBezTo>
                <a:cubicBezTo>
                  <a:pt x="49" y="19"/>
                  <a:pt x="45" y="18"/>
                  <a:pt x="41" y="18"/>
                </a:cubicBezTo>
                <a:cubicBezTo>
                  <a:pt x="30" y="18"/>
                  <a:pt x="21" y="27"/>
                  <a:pt x="21" y="38"/>
                </a:cubicBezTo>
                <a:cubicBezTo>
                  <a:pt x="21" y="46"/>
                  <a:pt x="26" y="53"/>
                  <a:pt x="32" y="56"/>
                </a:cubicBezTo>
                <a:cubicBezTo>
                  <a:pt x="26" y="59"/>
                  <a:pt x="21" y="66"/>
                  <a:pt x="21" y="74"/>
                </a:cubicBezTo>
                <a:close/>
                <a:moveTo>
                  <a:pt x="72" y="36"/>
                </a:moveTo>
                <a:cubicBezTo>
                  <a:pt x="83" y="36"/>
                  <a:pt x="92" y="45"/>
                  <a:pt x="92" y="56"/>
                </a:cubicBezTo>
                <a:cubicBezTo>
                  <a:pt x="92" y="67"/>
                  <a:pt x="83" y="76"/>
                  <a:pt x="72" y="76"/>
                </a:cubicBezTo>
                <a:cubicBezTo>
                  <a:pt x="61" y="76"/>
                  <a:pt x="52" y="67"/>
                  <a:pt x="52" y="56"/>
                </a:cubicBezTo>
                <a:cubicBezTo>
                  <a:pt x="52" y="45"/>
                  <a:pt x="61" y="36"/>
                  <a:pt x="72" y="36"/>
                </a:cubicBezTo>
                <a:close/>
                <a:moveTo>
                  <a:pt x="0" y="96"/>
                </a:moveTo>
                <a:cubicBezTo>
                  <a:pt x="0" y="136"/>
                  <a:pt x="32" y="168"/>
                  <a:pt x="72" y="168"/>
                </a:cubicBezTo>
                <a:cubicBezTo>
                  <a:pt x="72" y="128"/>
                  <a:pt x="40" y="96"/>
                  <a:pt x="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563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0 w 144"/>
              <a:gd name="T1" fmla="*/ 0 h 160"/>
              <a:gd name="T2" fmla="*/ 16 w 144"/>
              <a:gd name="T3" fmla="*/ 146 h 160"/>
              <a:gd name="T4" fmla="*/ 32 w 144"/>
              <a:gd name="T5" fmla="*/ 160 h 160"/>
              <a:gd name="T6" fmla="*/ 112 w 144"/>
              <a:gd name="T7" fmla="*/ 160 h 160"/>
              <a:gd name="T8" fmla="*/ 128 w 144"/>
              <a:gd name="T9" fmla="*/ 146 h 160"/>
              <a:gd name="T10" fmla="*/ 144 w 144"/>
              <a:gd name="T11" fmla="*/ 0 h 160"/>
              <a:gd name="T12" fmla="*/ 0 w 144"/>
              <a:gd name="T13" fmla="*/ 0 h 160"/>
              <a:gd name="T14" fmla="*/ 72 w 144"/>
              <a:gd name="T15" fmla="*/ 136 h 160"/>
              <a:gd name="T16" fmla="*/ 48 w 144"/>
              <a:gd name="T17" fmla="*/ 112 h 160"/>
              <a:gd name="T18" fmla="*/ 72 w 144"/>
              <a:gd name="T19" fmla="*/ 69 h 160"/>
              <a:gd name="T20" fmla="*/ 96 w 144"/>
              <a:gd name="T21" fmla="*/ 112 h 160"/>
              <a:gd name="T22" fmla="*/ 72 w 144"/>
              <a:gd name="T23" fmla="*/ 136 h 160"/>
              <a:gd name="T24" fmla="*/ 123 w 144"/>
              <a:gd name="T25" fmla="*/ 48 h 160"/>
              <a:gd name="T26" fmla="*/ 21 w 144"/>
              <a:gd name="T27" fmla="*/ 48 h 160"/>
              <a:gd name="T28" fmla="*/ 18 w 144"/>
              <a:gd name="T29" fmla="*/ 16 h 160"/>
              <a:gd name="T30" fmla="*/ 126 w 144"/>
              <a:gd name="T31" fmla="*/ 16 h 160"/>
              <a:gd name="T32" fmla="*/ 123 w 144"/>
              <a:gd name="T33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60">
                <a:moveTo>
                  <a:pt x="0" y="0"/>
                </a:moveTo>
                <a:cubicBezTo>
                  <a:pt x="16" y="146"/>
                  <a:pt x="16" y="146"/>
                  <a:pt x="16" y="146"/>
                </a:cubicBezTo>
                <a:cubicBezTo>
                  <a:pt x="17" y="154"/>
                  <a:pt x="24" y="160"/>
                  <a:pt x="3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0" y="160"/>
                  <a:pt x="127" y="154"/>
                  <a:pt x="128" y="146"/>
                </a:cubicBezTo>
                <a:cubicBezTo>
                  <a:pt x="144" y="0"/>
                  <a:pt x="144" y="0"/>
                  <a:pt x="144" y="0"/>
                </a:cubicBezTo>
                <a:lnTo>
                  <a:pt x="0" y="0"/>
                </a:lnTo>
                <a:close/>
                <a:moveTo>
                  <a:pt x="72" y="136"/>
                </a:moveTo>
                <a:cubicBezTo>
                  <a:pt x="59" y="136"/>
                  <a:pt x="48" y="125"/>
                  <a:pt x="48" y="112"/>
                </a:cubicBezTo>
                <a:cubicBezTo>
                  <a:pt x="48" y="96"/>
                  <a:pt x="72" y="69"/>
                  <a:pt x="72" y="69"/>
                </a:cubicBezTo>
                <a:cubicBezTo>
                  <a:pt x="72" y="69"/>
                  <a:pt x="96" y="96"/>
                  <a:pt x="96" y="112"/>
                </a:cubicBezTo>
                <a:cubicBezTo>
                  <a:pt x="96" y="125"/>
                  <a:pt x="85" y="136"/>
                  <a:pt x="72" y="136"/>
                </a:cubicBezTo>
                <a:close/>
                <a:moveTo>
                  <a:pt x="123" y="48"/>
                </a:moveTo>
                <a:cubicBezTo>
                  <a:pt x="21" y="48"/>
                  <a:pt x="21" y="48"/>
                  <a:pt x="21" y="48"/>
                </a:cubicBezTo>
                <a:cubicBezTo>
                  <a:pt x="18" y="16"/>
                  <a:pt x="18" y="16"/>
                  <a:pt x="18" y="16"/>
                </a:cubicBezTo>
                <a:cubicBezTo>
                  <a:pt x="126" y="16"/>
                  <a:pt x="126" y="16"/>
                  <a:pt x="126" y="16"/>
                </a:cubicBezTo>
                <a:lnTo>
                  <a:pt x="123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566"/>
          <p:cNvSpPr>
            <a:spLocks noEditPoints="1"/>
          </p:cNvSpPr>
          <p:nvPr/>
        </p:nvSpPr>
        <p:spPr bwMode="auto">
          <a:xfrm>
            <a:off x="10907713" y="7616825"/>
            <a:ext cx="795338" cy="742950"/>
          </a:xfrm>
          <a:custGeom>
            <a:avLst/>
            <a:gdLst>
              <a:gd name="T0" fmla="*/ 46 w 160"/>
              <a:gd name="T1" fmla="*/ 86 h 149"/>
              <a:gd name="T2" fmla="*/ 68 w 160"/>
              <a:gd name="T3" fmla="*/ 63 h 149"/>
              <a:gd name="T4" fmla="*/ 12 w 160"/>
              <a:gd name="T5" fmla="*/ 7 h 149"/>
              <a:gd name="T6" fmla="*/ 12 w 160"/>
              <a:gd name="T7" fmla="*/ 52 h 149"/>
              <a:gd name="T8" fmla="*/ 46 w 160"/>
              <a:gd name="T9" fmla="*/ 86 h 149"/>
              <a:gd name="T10" fmla="*/ 100 w 160"/>
              <a:gd name="T11" fmla="*/ 71 h 149"/>
              <a:gd name="T12" fmla="*/ 142 w 160"/>
              <a:gd name="T13" fmla="*/ 60 h 149"/>
              <a:gd name="T14" fmla="*/ 149 w 160"/>
              <a:gd name="T15" fmla="*/ 11 h 149"/>
              <a:gd name="T16" fmla="*/ 100 w 160"/>
              <a:gd name="T17" fmla="*/ 18 h 149"/>
              <a:gd name="T18" fmla="*/ 89 w 160"/>
              <a:gd name="T19" fmla="*/ 60 h 149"/>
              <a:gd name="T20" fmla="*/ 11 w 160"/>
              <a:gd name="T21" fmla="*/ 138 h 149"/>
              <a:gd name="T22" fmla="*/ 22 w 160"/>
              <a:gd name="T23" fmla="*/ 149 h 149"/>
              <a:gd name="T24" fmla="*/ 77 w 160"/>
              <a:gd name="T25" fmla="*/ 94 h 149"/>
              <a:gd name="T26" fmla="*/ 132 w 160"/>
              <a:gd name="T27" fmla="*/ 149 h 149"/>
              <a:gd name="T28" fmla="*/ 143 w 160"/>
              <a:gd name="T29" fmla="*/ 138 h 149"/>
              <a:gd name="T30" fmla="*/ 88 w 160"/>
              <a:gd name="T31" fmla="*/ 83 h 149"/>
              <a:gd name="T32" fmla="*/ 100 w 160"/>
              <a:gd name="T33" fmla="*/ 7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49">
                <a:moveTo>
                  <a:pt x="46" y="86"/>
                </a:moveTo>
                <a:cubicBezTo>
                  <a:pt x="68" y="63"/>
                  <a:pt x="68" y="63"/>
                  <a:pt x="68" y="63"/>
                </a:cubicBezTo>
                <a:cubicBezTo>
                  <a:pt x="12" y="7"/>
                  <a:pt x="12" y="7"/>
                  <a:pt x="12" y="7"/>
                </a:cubicBezTo>
                <a:cubicBezTo>
                  <a:pt x="0" y="19"/>
                  <a:pt x="0" y="40"/>
                  <a:pt x="12" y="52"/>
                </a:cubicBezTo>
                <a:lnTo>
                  <a:pt x="46" y="86"/>
                </a:lnTo>
                <a:close/>
                <a:moveTo>
                  <a:pt x="100" y="71"/>
                </a:moveTo>
                <a:cubicBezTo>
                  <a:pt x="112" y="77"/>
                  <a:pt x="130" y="73"/>
                  <a:pt x="142" y="60"/>
                </a:cubicBezTo>
                <a:cubicBezTo>
                  <a:pt x="158" y="45"/>
                  <a:pt x="160" y="23"/>
                  <a:pt x="149" y="11"/>
                </a:cubicBezTo>
                <a:cubicBezTo>
                  <a:pt x="137" y="0"/>
                  <a:pt x="115" y="2"/>
                  <a:pt x="100" y="18"/>
                </a:cubicBezTo>
                <a:cubicBezTo>
                  <a:pt x="87" y="31"/>
                  <a:pt x="83" y="48"/>
                  <a:pt x="89" y="60"/>
                </a:cubicBezTo>
                <a:cubicBezTo>
                  <a:pt x="71" y="78"/>
                  <a:pt x="11" y="138"/>
                  <a:pt x="11" y="13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77" y="94"/>
                  <a:pt x="77" y="94"/>
                  <a:pt x="77" y="94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88" y="83"/>
                  <a:pt x="88" y="83"/>
                  <a:pt x="88" y="83"/>
                </a:cubicBezTo>
                <a:lnTo>
                  <a:pt x="100" y="7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569"/>
          <p:cNvSpPr>
            <a:spLocks noEditPoints="1"/>
          </p:cNvSpPr>
          <p:nvPr/>
        </p:nvSpPr>
        <p:spPr bwMode="auto">
          <a:xfrm>
            <a:off x="8572500" y="7689850"/>
            <a:ext cx="766763" cy="617538"/>
          </a:xfrm>
          <a:custGeom>
            <a:avLst/>
            <a:gdLst>
              <a:gd name="T0" fmla="*/ 410 w 483"/>
              <a:gd name="T1" fmla="*/ 73 h 389"/>
              <a:gd name="T2" fmla="*/ 410 w 483"/>
              <a:gd name="T3" fmla="*/ 0 h 389"/>
              <a:gd name="T4" fmla="*/ 72 w 483"/>
              <a:gd name="T5" fmla="*/ 0 h 389"/>
              <a:gd name="T6" fmla="*/ 72 w 483"/>
              <a:gd name="T7" fmla="*/ 73 h 389"/>
              <a:gd name="T8" fmla="*/ 0 w 483"/>
              <a:gd name="T9" fmla="*/ 73 h 389"/>
              <a:gd name="T10" fmla="*/ 0 w 483"/>
              <a:gd name="T11" fmla="*/ 389 h 389"/>
              <a:gd name="T12" fmla="*/ 193 w 483"/>
              <a:gd name="T13" fmla="*/ 389 h 389"/>
              <a:gd name="T14" fmla="*/ 193 w 483"/>
              <a:gd name="T15" fmla="*/ 292 h 389"/>
              <a:gd name="T16" fmla="*/ 290 w 483"/>
              <a:gd name="T17" fmla="*/ 292 h 389"/>
              <a:gd name="T18" fmla="*/ 290 w 483"/>
              <a:gd name="T19" fmla="*/ 389 h 389"/>
              <a:gd name="T20" fmla="*/ 483 w 483"/>
              <a:gd name="T21" fmla="*/ 389 h 389"/>
              <a:gd name="T22" fmla="*/ 483 w 483"/>
              <a:gd name="T23" fmla="*/ 73 h 389"/>
              <a:gd name="T24" fmla="*/ 410 w 483"/>
              <a:gd name="T25" fmla="*/ 73 h 389"/>
              <a:gd name="T26" fmla="*/ 217 w 483"/>
              <a:gd name="T27" fmla="*/ 146 h 389"/>
              <a:gd name="T28" fmla="*/ 169 w 483"/>
              <a:gd name="T29" fmla="*/ 146 h 389"/>
              <a:gd name="T30" fmla="*/ 169 w 483"/>
              <a:gd name="T31" fmla="*/ 170 h 389"/>
              <a:gd name="T32" fmla="*/ 217 w 483"/>
              <a:gd name="T33" fmla="*/ 170 h 389"/>
              <a:gd name="T34" fmla="*/ 217 w 483"/>
              <a:gd name="T35" fmla="*/ 195 h 389"/>
              <a:gd name="T36" fmla="*/ 145 w 483"/>
              <a:gd name="T37" fmla="*/ 195 h 389"/>
              <a:gd name="T38" fmla="*/ 145 w 483"/>
              <a:gd name="T39" fmla="*/ 122 h 389"/>
              <a:gd name="T40" fmla="*/ 193 w 483"/>
              <a:gd name="T41" fmla="*/ 122 h 389"/>
              <a:gd name="T42" fmla="*/ 193 w 483"/>
              <a:gd name="T43" fmla="*/ 97 h 389"/>
              <a:gd name="T44" fmla="*/ 145 w 483"/>
              <a:gd name="T45" fmla="*/ 97 h 389"/>
              <a:gd name="T46" fmla="*/ 145 w 483"/>
              <a:gd name="T47" fmla="*/ 73 h 389"/>
              <a:gd name="T48" fmla="*/ 217 w 483"/>
              <a:gd name="T49" fmla="*/ 73 h 389"/>
              <a:gd name="T50" fmla="*/ 217 w 483"/>
              <a:gd name="T51" fmla="*/ 146 h 389"/>
              <a:gd name="T52" fmla="*/ 338 w 483"/>
              <a:gd name="T53" fmla="*/ 195 h 389"/>
              <a:gd name="T54" fmla="*/ 314 w 483"/>
              <a:gd name="T55" fmla="*/ 195 h 389"/>
              <a:gd name="T56" fmla="*/ 314 w 483"/>
              <a:gd name="T57" fmla="*/ 146 h 389"/>
              <a:gd name="T58" fmla="*/ 266 w 483"/>
              <a:gd name="T59" fmla="*/ 146 h 389"/>
              <a:gd name="T60" fmla="*/ 266 w 483"/>
              <a:gd name="T61" fmla="*/ 73 h 389"/>
              <a:gd name="T62" fmla="*/ 290 w 483"/>
              <a:gd name="T63" fmla="*/ 73 h 389"/>
              <a:gd name="T64" fmla="*/ 290 w 483"/>
              <a:gd name="T65" fmla="*/ 122 h 389"/>
              <a:gd name="T66" fmla="*/ 314 w 483"/>
              <a:gd name="T67" fmla="*/ 122 h 389"/>
              <a:gd name="T68" fmla="*/ 314 w 483"/>
              <a:gd name="T69" fmla="*/ 73 h 389"/>
              <a:gd name="T70" fmla="*/ 338 w 483"/>
              <a:gd name="T71" fmla="*/ 73 h 389"/>
              <a:gd name="T72" fmla="*/ 338 w 483"/>
              <a:gd name="T73" fmla="*/ 19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3" h="389">
                <a:moveTo>
                  <a:pt x="410" y="73"/>
                </a:moveTo>
                <a:lnTo>
                  <a:pt x="410" y="0"/>
                </a:lnTo>
                <a:lnTo>
                  <a:pt x="72" y="0"/>
                </a:lnTo>
                <a:lnTo>
                  <a:pt x="72" y="73"/>
                </a:lnTo>
                <a:lnTo>
                  <a:pt x="0" y="73"/>
                </a:lnTo>
                <a:lnTo>
                  <a:pt x="0" y="389"/>
                </a:lnTo>
                <a:lnTo>
                  <a:pt x="193" y="389"/>
                </a:lnTo>
                <a:lnTo>
                  <a:pt x="193" y="292"/>
                </a:lnTo>
                <a:lnTo>
                  <a:pt x="290" y="292"/>
                </a:lnTo>
                <a:lnTo>
                  <a:pt x="290" y="389"/>
                </a:lnTo>
                <a:lnTo>
                  <a:pt x="483" y="389"/>
                </a:lnTo>
                <a:lnTo>
                  <a:pt x="483" y="73"/>
                </a:lnTo>
                <a:lnTo>
                  <a:pt x="410" y="73"/>
                </a:lnTo>
                <a:close/>
                <a:moveTo>
                  <a:pt x="217" y="146"/>
                </a:moveTo>
                <a:lnTo>
                  <a:pt x="169" y="146"/>
                </a:lnTo>
                <a:lnTo>
                  <a:pt x="169" y="170"/>
                </a:lnTo>
                <a:lnTo>
                  <a:pt x="217" y="170"/>
                </a:lnTo>
                <a:lnTo>
                  <a:pt x="217" y="195"/>
                </a:lnTo>
                <a:lnTo>
                  <a:pt x="145" y="195"/>
                </a:lnTo>
                <a:lnTo>
                  <a:pt x="145" y="122"/>
                </a:lnTo>
                <a:lnTo>
                  <a:pt x="193" y="122"/>
                </a:lnTo>
                <a:lnTo>
                  <a:pt x="193" y="97"/>
                </a:lnTo>
                <a:lnTo>
                  <a:pt x="145" y="97"/>
                </a:lnTo>
                <a:lnTo>
                  <a:pt x="145" y="73"/>
                </a:lnTo>
                <a:lnTo>
                  <a:pt x="217" y="73"/>
                </a:lnTo>
                <a:lnTo>
                  <a:pt x="217" y="146"/>
                </a:lnTo>
                <a:close/>
                <a:moveTo>
                  <a:pt x="338" y="195"/>
                </a:moveTo>
                <a:lnTo>
                  <a:pt x="314" y="195"/>
                </a:lnTo>
                <a:lnTo>
                  <a:pt x="314" y="146"/>
                </a:lnTo>
                <a:lnTo>
                  <a:pt x="266" y="146"/>
                </a:lnTo>
                <a:lnTo>
                  <a:pt x="266" y="73"/>
                </a:lnTo>
                <a:lnTo>
                  <a:pt x="290" y="73"/>
                </a:lnTo>
                <a:lnTo>
                  <a:pt x="290" y="122"/>
                </a:lnTo>
                <a:lnTo>
                  <a:pt x="314" y="122"/>
                </a:lnTo>
                <a:lnTo>
                  <a:pt x="314" y="73"/>
                </a:lnTo>
                <a:lnTo>
                  <a:pt x="338" y="73"/>
                </a:lnTo>
                <a:lnTo>
                  <a:pt x="338" y="19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572"/>
          <p:cNvSpPr>
            <a:spLocks noEditPoints="1"/>
          </p:cNvSpPr>
          <p:nvPr/>
        </p:nvSpPr>
        <p:spPr bwMode="auto">
          <a:xfrm>
            <a:off x="6292851" y="7624763"/>
            <a:ext cx="612775" cy="752475"/>
          </a:xfrm>
          <a:custGeom>
            <a:avLst/>
            <a:gdLst>
              <a:gd name="T0" fmla="*/ 112 w 144"/>
              <a:gd name="T1" fmla="*/ 34 h 178"/>
              <a:gd name="T2" fmla="*/ 124 w 144"/>
              <a:gd name="T3" fmla="*/ 22 h 178"/>
              <a:gd name="T4" fmla="*/ 112 w 144"/>
              <a:gd name="T5" fmla="*/ 0 h 178"/>
              <a:gd name="T6" fmla="*/ 100 w 144"/>
              <a:gd name="T7" fmla="*/ 22 h 178"/>
              <a:gd name="T8" fmla="*/ 112 w 144"/>
              <a:gd name="T9" fmla="*/ 34 h 178"/>
              <a:gd name="T10" fmla="*/ 72 w 144"/>
              <a:gd name="T11" fmla="*/ 34 h 178"/>
              <a:gd name="T12" fmla="*/ 84 w 144"/>
              <a:gd name="T13" fmla="*/ 22 h 178"/>
              <a:gd name="T14" fmla="*/ 72 w 144"/>
              <a:gd name="T15" fmla="*/ 0 h 178"/>
              <a:gd name="T16" fmla="*/ 60 w 144"/>
              <a:gd name="T17" fmla="*/ 22 h 178"/>
              <a:gd name="T18" fmla="*/ 72 w 144"/>
              <a:gd name="T19" fmla="*/ 34 h 178"/>
              <a:gd name="T20" fmla="*/ 32 w 144"/>
              <a:gd name="T21" fmla="*/ 34 h 178"/>
              <a:gd name="T22" fmla="*/ 44 w 144"/>
              <a:gd name="T23" fmla="*/ 22 h 178"/>
              <a:gd name="T24" fmla="*/ 32 w 144"/>
              <a:gd name="T25" fmla="*/ 0 h 178"/>
              <a:gd name="T26" fmla="*/ 20 w 144"/>
              <a:gd name="T27" fmla="*/ 22 h 178"/>
              <a:gd name="T28" fmla="*/ 32 w 144"/>
              <a:gd name="T29" fmla="*/ 34 h 178"/>
              <a:gd name="T30" fmla="*/ 127 w 144"/>
              <a:gd name="T31" fmla="*/ 58 h 178"/>
              <a:gd name="T32" fmla="*/ 116 w 144"/>
              <a:gd name="T33" fmla="*/ 50 h 178"/>
              <a:gd name="T34" fmla="*/ 28 w 144"/>
              <a:gd name="T35" fmla="*/ 50 h 178"/>
              <a:gd name="T36" fmla="*/ 17 w 144"/>
              <a:gd name="T37" fmla="*/ 58 h 178"/>
              <a:gd name="T38" fmla="*/ 0 w 144"/>
              <a:gd name="T39" fmla="*/ 106 h 178"/>
              <a:gd name="T40" fmla="*/ 0 w 144"/>
              <a:gd name="T41" fmla="*/ 170 h 178"/>
              <a:gd name="T42" fmla="*/ 8 w 144"/>
              <a:gd name="T43" fmla="*/ 178 h 178"/>
              <a:gd name="T44" fmla="*/ 16 w 144"/>
              <a:gd name="T45" fmla="*/ 178 h 178"/>
              <a:gd name="T46" fmla="*/ 24 w 144"/>
              <a:gd name="T47" fmla="*/ 170 h 178"/>
              <a:gd name="T48" fmla="*/ 24 w 144"/>
              <a:gd name="T49" fmla="*/ 162 h 178"/>
              <a:gd name="T50" fmla="*/ 120 w 144"/>
              <a:gd name="T51" fmla="*/ 162 h 178"/>
              <a:gd name="T52" fmla="*/ 120 w 144"/>
              <a:gd name="T53" fmla="*/ 170 h 178"/>
              <a:gd name="T54" fmla="*/ 128 w 144"/>
              <a:gd name="T55" fmla="*/ 178 h 178"/>
              <a:gd name="T56" fmla="*/ 136 w 144"/>
              <a:gd name="T57" fmla="*/ 178 h 178"/>
              <a:gd name="T58" fmla="*/ 144 w 144"/>
              <a:gd name="T59" fmla="*/ 170 h 178"/>
              <a:gd name="T60" fmla="*/ 144 w 144"/>
              <a:gd name="T61" fmla="*/ 106 h 178"/>
              <a:gd name="T62" fmla="*/ 127 w 144"/>
              <a:gd name="T63" fmla="*/ 58 h 178"/>
              <a:gd name="T64" fmla="*/ 28 w 144"/>
              <a:gd name="T65" fmla="*/ 138 h 178"/>
              <a:gd name="T66" fmla="*/ 16 w 144"/>
              <a:gd name="T67" fmla="*/ 126 h 178"/>
              <a:gd name="T68" fmla="*/ 28 w 144"/>
              <a:gd name="T69" fmla="*/ 114 h 178"/>
              <a:gd name="T70" fmla="*/ 40 w 144"/>
              <a:gd name="T71" fmla="*/ 126 h 178"/>
              <a:gd name="T72" fmla="*/ 28 w 144"/>
              <a:gd name="T73" fmla="*/ 138 h 178"/>
              <a:gd name="T74" fmla="*/ 116 w 144"/>
              <a:gd name="T75" fmla="*/ 138 h 178"/>
              <a:gd name="T76" fmla="*/ 104 w 144"/>
              <a:gd name="T77" fmla="*/ 126 h 178"/>
              <a:gd name="T78" fmla="*/ 116 w 144"/>
              <a:gd name="T79" fmla="*/ 114 h 178"/>
              <a:gd name="T80" fmla="*/ 128 w 144"/>
              <a:gd name="T81" fmla="*/ 126 h 178"/>
              <a:gd name="T82" fmla="*/ 116 w 144"/>
              <a:gd name="T83" fmla="*/ 138 h 178"/>
              <a:gd name="T84" fmla="*/ 16 w 144"/>
              <a:gd name="T85" fmla="*/ 98 h 178"/>
              <a:gd name="T86" fmla="*/ 28 w 144"/>
              <a:gd name="T87" fmla="*/ 62 h 178"/>
              <a:gd name="T88" fmla="*/ 116 w 144"/>
              <a:gd name="T89" fmla="*/ 62 h 178"/>
              <a:gd name="T90" fmla="*/ 128 w 144"/>
              <a:gd name="T91" fmla="*/ 98 h 178"/>
              <a:gd name="T92" fmla="*/ 16 w 144"/>
              <a:gd name="T93" fmla="*/ 9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4" h="178">
                <a:moveTo>
                  <a:pt x="112" y="34"/>
                </a:moveTo>
                <a:cubicBezTo>
                  <a:pt x="119" y="34"/>
                  <a:pt x="124" y="29"/>
                  <a:pt x="124" y="22"/>
                </a:cubicBezTo>
                <a:cubicBezTo>
                  <a:pt x="124" y="14"/>
                  <a:pt x="112" y="0"/>
                  <a:pt x="112" y="0"/>
                </a:cubicBezTo>
                <a:cubicBezTo>
                  <a:pt x="112" y="0"/>
                  <a:pt x="100" y="14"/>
                  <a:pt x="100" y="22"/>
                </a:cubicBezTo>
                <a:cubicBezTo>
                  <a:pt x="100" y="29"/>
                  <a:pt x="105" y="34"/>
                  <a:pt x="112" y="34"/>
                </a:cubicBezTo>
                <a:close/>
                <a:moveTo>
                  <a:pt x="72" y="34"/>
                </a:moveTo>
                <a:cubicBezTo>
                  <a:pt x="79" y="34"/>
                  <a:pt x="84" y="29"/>
                  <a:pt x="84" y="22"/>
                </a:cubicBezTo>
                <a:cubicBezTo>
                  <a:pt x="84" y="14"/>
                  <a:pt x="72" y="0"/>
                  <a:pt x="72" y="0"/>
                </a:cubicBezTo>
                <a:cubicBezTo>
                  <a:pt x="72" y="0"/>
                  <a:pt x="60" y="14"/>
                  <a:pt x="60" y="22"/>
                </a:cubicBezTo>
                <a:cubicBezTo>
                  <a:pt x="60" y="29"/>
                  <a:pt x="65" y="34"/>
                  <a:pt x="72" y="34"/>
                </a:cubicBezTo>
                <a:close/>
                <a:moveTo>
                  <a:pt x="32" y="34"/>
                </a:moveTo>
                <a:cubicBezTo>
                  <a:pt x="39" y="34"/>
                  <a:pt x="44" y="29"/>
                  <a:pt x="44" y="22"/>
                </a:cubicBezTo>
                <a:cubicBezTo>
                  <a:pt x="44" y="14"/>
                  <a:pt x="32" y="0"/>
                  <a:pt x="32" y="0"/>
                </a:cubicBezTo>
                <a:cubicBezTo>
                  <a:pt x="32" y="0"/>
                  <a:pt x="20" y="14"/>
                  <a:pt x="20" y="22"/>
                </a:cubicBezTo>
                <a:cubicBezTo>
                  <a:pt x="20" y="29"/>
                  <a:pt x="25" y="34"/>
                  <a:pt x="32" y="34"/>
                </a:cubicBezTo>
                <a:close/>
                <a:moveTo>
                  <a:pt x="127" y="58"/>
                </a:moveTo>
                <a:cubicBezTo>
                  <a:pt x="126" y="53"/>
                  <a:pt x="121" y="50"/>
                  <a:pt x="116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3" y="50"/>
                  <a:pt x="18" y="53"/>
                  <a:pt x="17" y="5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4"/>
                  <a:pt x="4" y="178"/>
                  <a:pt x="8" y="178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20" y="178"/>
                  <a:pt x="24" y="174"/>
                  <a:pt x="24" y="17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0" y="174"/>
                  <a:pt x="124" y="178"/>
                  <a:pt x="128" y="178"/>
                </a:cubicBezTo>
                <a:cubicBezTo>
                  <a:pt x="136" y="178"/>
                  <a:pt x="136" y="178"/>
                  <a:pt x="136" y="178"/>
                </a:cubicBezTo>
                <a:cubicBezTo>
                  <a:pt x="140" y="178"/>
                  <a:pt x="144" y="174"/>
                  <a:pt x="144" y="170"/>
                </a:cubicBezTo>
                <a:cubicBezTo>
                  <a:pt x="144" y="106"/>
                  <a:pt x="144" y="106"/>
                  <a:pt x="144" y="106"/>
                </a:cubicBezTo>
                <a:lnTo>
                  <a:pt x="127" y="58"/>
                </a:lnTo>
                <a:close/>
                <a:moveTo>
                  <a:pt x="28" y="138"/>
                </a:moveTo>
                <a:cubicBezTo>
                  <a:pt x="21" y="138"/>
                  <a:pt x="16" y="133"/>
                  <a:pt x="16" y="126"/>
                </a:cubicBezTo>
                <a:cubicBezTo>
                  <a:pt x="16" y="119"/>
                  <a:pt x="21" y="114"/>
                  <a:pt x="28" y="114"/>
                </a:cubicBezTo>
                <a:cubicBezTo>
                  <a:pt x="35" y="114"/>
                  <a:pt x="40" y="119"/>
                  <a:pt x="40" y="126"/>
                </a:cubicBezTo>
                <a:cubicBezTo>
                  <a:pt x="40" y="133"/>
                  <a:pt x="35" y="138"/>
                  <a:pt x="28" y="138"/>
                </a:cubicBezTo>
                <a:close/>
                <a:moveTo>
                  <a:pt x="116" y="138"/>
                </a:moveTo>
                <a:cubicBezTo>
                  <a:pt x="109" y="138"/>
                  <a:pt x="104" y="133"/>
                  <a:pt x="104" y="126"/>
                </a:cubicBezTo>
                <a:cubicBezTo>
                  <a:pt x="104" y="119"/>
                  <a:pt x="109" y="114"/>
                  <a:pt x="116" y="114"/>
                </a:cubicBezTo>
                <a:cubicBezTo>
                  <a:pt x="123" y="114"/>
                  <a:pt x="128" y="119"/>
                  <a:pt x="128" y="126"/>
                </a:cubicBezTo>
                <a:cubicBezTo>
                  <a:pt x="128" y="133"/>
                  <a:pt x="123" y="138"/>
                  <a:pt x="116" y="138"/>
                </a:cubicBezTo>
                <a:close/>
                <a:moveTo>
                  <a:pt x="16" y="98"/>
                </a:moveTo>
                <a:cubicBezTo>
                  <a:pt x="28" y="62"/>
                  <a:pt x="28" y="62"/>
                  <a:pt x="28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28" y="98"/>
                  <a:pt x="128" y="98"/>
                  <a:pt x="128" y="98"/>
                </a:cubicBezTo>
                <a:lnTo>
                  <a:pt x="16" y="9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575"/>
          <p:cNvSpPr>
            <a:spLocks noEditPoints="1"/>
          </p:cNvSpPr>
          <p:nvPr/>
        </p:nvSpPr>
        <p:spPr bwMode="auto">
          <a:xfrm>
            <a:off x="3873500" y="7659688"/>
            <a:ext cx="766763" cy="692150"/>
          </a:xfrm>
          <a:custGeom>
            <a:avLst/>
            <a:gdLst>
              <a:gd name="T0" fmla="*/ 144 w 160"/>
              <a:gd name="T1" fmla="*/ 0 h 144"/>
              <a:gd name="T2" fmla="*/ 16 w 160"/>
              <a:gd name="T3" fmla="*/ 0 h 144"/>
              <a:gd name="T4" fmla="*/ 16 w 160"/>
              <a:gd name="T5" fmla="*/ 80 h 144"/>
              <a:gd name="T6" fmla="*/ 48 w 160"/>
              <a:gd name="T7" fmla="*/ 112 h 144"/>
              <a:gd name="T8" fmla="*/ 96 w 160"/>
              <a:gd name="T9" fmla="*/ 112 h 144"/>
              <a:gd name="T10" fmla="*/ 128 w 160"/>
              <a:gd name="T11" fmla="*/ 80 h 144"/>
              <a:gd name="T12" fmla="*/ 128 w 160"/>
              <a:gd name="T13" fmla="*/ 56 h 144"/>
              <a:gd name="T14" fmla="*/ 144 w 160"/>
              <a:gd name="T15" fmla="*/ 56 h 144"/>
              <a:gd name="T16" fmla="*/ 160 w 160"/>
              <a:gd name="T17" fmla="*/ 40 h 144"/>
              <a:gd name="T18" fmla="*/ 160 w 160"/>
              <a:gd name="T19" fmla="*/ 16 h 144"/>
              <a:gd name="T20" fmla="*/ 144 w 160"/>
              <a:gd name="T21" fmla="*/ 0 h 144"/>
              <a:gd name="T22" fmla="*/ 144 w 160"/>
              <a:gd name="T23" fmla="*/ 40 h 144"/>
              <a:gd name="T24" fmla="*/ 128 w 160"/>
              <a:gd name="T25" fmla="*/ 40 h 144"/>
              <a:gd name="T26" fmla="*/ 128 w 160"/>
              <a:gd name="T27" fmla="*/ 16 h 144"/>
              <a:gd name="T28" fmla="*/ 144 w 160"/>
              <a:gd name="T29" fmla="*/ 16 h 144"/>
              <a:gd name="T30" fmla="*/ 144 w 160"/>
              <a:gd name="T31" fmla="*/ 40 h 144"/>
              <a:gd name="T32" fmla="*/ 0 w 160"/>
              <a:gd name="T33" fmla="*/ 144 h 144"/>
              <a:gd name="T34" fmla="*/ 144 w 160"/>
              <a:gd name="T35" fmla="*/ 144 h 144"/>
              <a:gd name="T36" fmla="*/ 144 w 160"/>
              <a:gd name="T37" fmla="*/ 128 h 144"/>
              <a:gd name="T38" fmla="*/ 0 w 160"/>
              <a:gd name="T39" fmla="*/ 128 h 144"/>
              <a:gd name="T40" fmla="*/ 0 w 160"/>
              <a:gd name="T41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44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98"/>
                  <a:pt x="30" y="112"/>
                  <a:pt x="48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114" y="112"/>
                  <a:pt x="128" y="98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53" y="56"/>
                  <a:pt x="160" y="49"/>
                  <a:pt x="160" y="4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40"/>
                </a:lnTo>
                <a:close/>
                <a:moveTo>
                  <a:pt x="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578"/>
          <p:cNvSpPr>
            <a:spLocks noEditPoints="1"/>
          </p:cNvSpPr>
          <p:nvPr/>
        </p:nvSpPr>
        <p:spPr bwMode="auto">
          <a:xfrm>
            <a:off x="1519238" y="7624763"/>
            <a:ext cx="762000" cy="762000"/>
          </a:xfrm>
          <a:custGeom>
            <a:avLst/>
            <a:gdLst>
              <a:gd name="T0" fmla="*/ 480 w 480"/>
              <a:gd name="T1" fmla="*/ 54 h 480"/>
              <a:gd name="T2" fmla="*/ 480 w 480"/>
              <a:gd name="T3" fmla="*/ 0 h 480"/>
              <a:gd name="T4" fmla="*/ 0 w 480"/>
              <a:gd name="T5" fmla="*/ 0 h 480"/>
              <a:gd name="T6" fmla="*/ 0 w 480"/>
              <a:gd name="T7" fmla="*/ 54 h 480"/>
              <a:gd name="T8" fmla="*/ 213 w 480"/>
              <a:gd name="T9" fmla="*/ 294 h 480"/>
              <a:gd name="T10" fmla="*/ 213 w 480"/>
              <a:gd name="T11" fmla="*/ 427 h 480"/>
              <a:gd name="T12" fmla="*/ 80 w 480"/>
              <a:gd name="T13" fmla="*/ 427 h 480"/>
              <a:gd name="T14" fmla="*/ 80 w 480"/>
              <a:gd name="T15" fmla="*/ 480 h 480"/>
              <a:gd name="T16" fmla="*/ 400 w 480"/>
              <a:gd name="T17" fmla="*/ 480 h 480"/>
              <a:gd name="T18" fmla="*/ 400 w 480"/>
              <a:gd name="T19" fmla="*/ 427 h 480"/>
              <a:gd name="T20" fmla="*/ 266 w 480"/>
              <a:gd name="T21" fmla="*/ 427 h 480"/>
              <a:gd name="T22" fmla="*/ 266 w 480"/>
              <a:gd name="T23" fmla="*/ 294 h 480"/>
              <a:gd name="T24" fmla="*/ 480 w 480"/>
              <a:gd name="T25" fmla="*/ 54 h 480"/>
              <a:gd name="T26" fmla="*/ 116 w 480"/>
              <a:gd name="T27" fmla="*/ 107 h 480"/>
              <a:gd name="T28" fmla="*/ 70 w 480"/>
              <a:gd name="T29" fmla="*/ 54 h 480"/>
              <a:gd name="T30" fmla="*/ 410 w 480"/>
              <a:gd name="T31" fmla="*/ 54 h 480"/>
              <a:gd name="T32" fmla="*/ 363 w 480"/>
              <a:gd name="T33" fmla="*/ 107 h 480"/>
              <a:gd name="T34" fmla="*/ 116 w 480"/>
              <a:gd name="T35" fmla="*/ 10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0" h="480">
                <a:moveTo>
                  <a:pt x="480" y="54"/>
                </a:moveTo>
                <a:lnTo>
                  <a:pt x="480" y="0"/>
                </a:lnTo>
                <a:lnTo>
                  <a:pt x="0" y="0"/>
                </a:lnTo>
                <a:lnTo>
                  <a:pt x="0" y="54"/>
                </a:lnTo>
                <a:lnTo>
                  <a:pt x="213" y="294"/>
                </a:lnTo>
                <a:lnTo>
                  <a:pt x="213" y="427"/>
                </a:lnTo>
                <a:lnTo>
                  <a:pt x="80" y="427"/>
                </a:lnTo>
                <a:lnTo>
                  <a:pt x="80" y="480"/>
                </a:lnTo>
                <a:lnTo>
                  <a:pt x="400" y="480"/>
                </a:lnTo>
                <a:lnTo>
                  <a:pt x="400" y="427"/>
                </a:lnTo>
                <a:lnTo>
                  <a:pt x="266" y="427"/>
                </a:lnTo>
                <a:lnTo>
                  <a:pt x="266" y="294"/>
                </a:lnTo>
                <a:lnTo>
                  <a:pt x="480" y="54"/>
                </a:lnTo>
                <a:close/>
                <a:moveTo>
                  <a:pt x="116" y="107"/>
                </a:moveTo>
                <a:lnTo>
                  <a:pt x="70" y="54"/>
                </a:lnTo>
                <a:lnTo>
                  <a:pt x="410" y="54"/>
                </a:lnTo>
                <a:lnTo>
                  <a:pt x="363" y="107"/>
                </a:lnTo>
                <a:lnTo>
                  <a:pt x="116" y="10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581"/>
          <p:cNvSpPr>
            <a:spLocks noEditPoints="1"/>
          </p:cNvSpPr>
          <p:nvPr/>
        </p:nvSpPr>
        <p:spPr bwMode="auto">
          <a:xfrm>
            <a:off x="15621000" y="5657850"/>
            <a:ext cx="766763" cy="617538"/>
          </a:xfrm>
          <a:custGeom>
            <a:avLst/>
            <a:gdLst>
              <a:gd name="T0" fmla="*/ 72 w 160"/>
              <a:gd name="T1" fmla="*/ 104 h 128"/>
              <a:gd name="T2" fmla="*/ 88 w 160"/>
              <a:gd name="T3" fmla="*/ 104 h 128"/>
              <a:gd name="T4" fmla="*/ 88 w 160"/>
              <a:gd name="T5" fmla="*/ 96 h 128"/>
              <a:gd name="T6" fmla="*/ 96 w 160"/>
              <a:gd name="T7" fmla="*/ 96 h 128"/>
              <a:gd name="T8" fmla="*/ 104 w 160"/>
              <a:gd name="T9" fmla="*/ 88 h 128"/>
              <a:gd name="T10" fmla="*/ 104 w 160"/>
              <a:gd name="T11" fmla="*/ 64 h 128"/>
              <a:gd name="T12" fmla="*/ 96 w 160"/>
              <a:gd name="T13" fmla="*/ 56 h 128"/>
              <a:gd name="T14" fmla="*/ 72 w 160"/>
              <a:gd name="T15" fmla="*/ 56 h 128"/>
              <a:gd name="T16" fmla="*/ 72 w 160"/>
              <a:gd name="T17" fmla="*/ 48 h 128"/>
              <a:gd name="T18" fmla="*/ 104 w 160"/>
              <a:gd name="T19" fmla="*/ 48 h 128"/>
              <a:gd name="T20" fmla="*/ 104 w 160"/>
              <a:gd name="T21" fmla="*/ 32 h 128"/>
              <a:gd name="T22" fmla="*/ 88 w 160"/>
              <a:gd name="T23" fmla="*/ 32 h 128"/>
              <a:gd name="T24" fmla="*/ 88 w 160"/>
              <a:gd name="T25" fmla="*/ 24 h 128"/>
              <a:gd name="T26" fmla="*/ 72 w 160"/>
              <a:gd name="T27" fmla="*/ 24 h 128"/>
              <a:gd name="T28" fmla="*/ 72 w 160"/>
              <a:gd name="T29" fmla="*/ 32 h 128"/>
              <a:gd name="T30" fmla="*/ 64 w 160"/>
              <a:gd name="T31" fmla="*/ 32 h 128"/>
              <a:gd name="T32" fmla="*/ 56 w 160"/>
              <a:gd name="T33" fmla="*/ 40 h 128"/>
              <a:gd name="T34" fmla="*/ 56 w 160"/>
              <a:gd name="T35" fmla="*/ 64 h 128"/>
              <a:gd name="T36" fmla="*/ 64 w 160"/>
              <a:gd name="T37" fmla="*/ 72 h 128"/>
              <a:gd name="T38" fmla="*/ 88 w 160"/>
              <a:gd name="T39" fmla="*/ 72 h 128"/>
              <a:gd name="T40" fmla="*/ 88 w 160"/>
              <a:gd name="T41" fmla="*/ 80 h 128"/>
              <a:gd name="T42" fmla="*/ 56 w 160"/>
              <a:gd name="T43" fmla="*/ 80 h 128"/>
              <a:gd name="T44" fmla="*/ 56 w 160"/>
              <a:gd name="T45" fmla="*/ 96 h 128"/>
              <a:gd name="T46" fmla="*/ 72 w 160"/>
              <a:gd name="T47" fmla="*/ 96 h 128"/>
              <a:gd name="T48" fmla="*/ 72 w 160"/>
              <a:gd name="T49" fmla="*/ 104 h 128"/>
              <a:gd name="T50" fmla="*/ 144 w 160"/>
              <a:gd name="T51" fmla="*/ 0 h 128"/>
              <a:gd name="T52" fmla="*/ 16 w 160"/>
              <a:gd name="T53" fmla="*/ 0 h 128"/>
              <a:gd name="T54" fmla="*/ 0 w 160"/>
              <a:gd name="T55" fmla="*/ 16 h 128"/>
              <a:gd name="T56" fmla="*/ 0 w 160"/>
              <a:gd name="T57" fmla="*/ 112 h 128"/>
              <a:gd name="T58" fmla="*/ 16 w 160"/>
              <a:gd name="T59" fmla="*/ 128 h 128"/>
              <a:gd name="T60" fmla="*/ 144 w 160"/>
              <a:gd name="T61" fmla="*/ 128 h 128"/>
              <a:gd name="T62" fmla="*/ 160 w 160"/>
              <a:gd name="T63" fmla="*/ 112 h 128"/>
              <a:gd name="T64" fmla="*/ 160 w 160"/>
              <a:gd name="T65" fmla="*/ 16 h 128"/>
              <a:gd name="T66" fmla="*/ 144 w 160"/>
              <a:gd name="T67" fmla="*/ 0 h 128"/>
              <a:gd name="T68" fmla="*/ 144 w 160"/>
              <a:gd name="T69" fmla="*/ 112 h 128"/>
              <a:gd name="T70" fmla="*/ 16 w 160"/>
              <a:gd name="T71" fmla="*/ 112 h 128"/>
              <a:gd name="T72" fmla="*/ 16 w 160"/>
              <a:gd name="T73" fmla="*/ 16 h 128"/>
              <a:gd name="T74" fmla="*/ 144 w 160"/>
              <a:gd name="T75" fmla="*/ 16 h 128"/>
              <a:gd name="T76" fmla="*/ 144 w 160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28">
                <a:moveTo>
                  <a:pt x="72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96"/>
                  <a:pt x="88" y="96"/>
                  <a:pt x="88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00" y="96"/>
                  <a:pt x="104" y="92"/>
                  <a:pt x="104" y="88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48"/>
                  <a:pt x="72" y="48"/>
                  <a:pt x="72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4"/>
                  <a:pt x="88" y="24"/>
                  <a:pt x="88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32"/>
                  <a:pt x="72" y="32"/>
                  <a:pt x="72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32"/>
                  <a:pt x="56" y="36"/>
                  <a:pt x="56" y="40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96"/>
                  <a:pt x="56" y="96"/>
                  <a:pt x="5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104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584"/>
          <p:cNvSpPr>
            <a:spLocks/>
          </p:cNvSpPr>
          <p:nvPr/>
        </p:nvSpPr>
        <p:spPr bwMode="auto">
          <a:xfrm>
            <a:off x="13285788" y="5583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587"/>
          <p:cNvSpPr>
            <a:spLocks noEditPoints="1"/>
          </p:cNvSpPr>
          <p:nvPr/>
        </p:nvSpPr>
        <p:spPr bwMode="auto">
          <a:xfrm>
            <a:off x="10922000" y="5657850"/>
            <a:ext cx="766763" cy="617538"/>
          </a:xfrm>
          <a:custGeom>
            <a:avLst/>
            <a:gdLst>
              <a:gd name="T0" fmla="*/ 144 w 160"/>
              <a:gd name="T1" fmla="*/ 64 h 128"/>
              <a:gd name="T2" fmla="*/ 160 w 160"/>
              <a:gd name="T3" fmla="*/ 48 h 128"/>
              <a:gd name="T4" fmla="*/ 160 w 160"/>
              <a:gd name="T5" fmla="*/ 16 h 128"/>
              <a:gd name="T6" fmla="*/ 144 w 160"/>
              <a:gd name="T7" fmla="*/ 0 h 128"/>
              <a:gd name="T8" fmla="*/ 16 w 160"/>
              <a:gd name="T9" fmla="*/ 0 h 128"/>
              <a:gd name="T10" fmla="*/ 0 w 160"/>
              <a:gd name="T11" fmla="*/ 16 h 128"/>
              <a:gd name="T12" fmla="*/ 0 w 160"/>
              <a:gd name="T13" fmla="*/ 48 h 128"/>
              <a:gd name="T14" fmla="*/ 16 w 160"/>
              <a:gd name="T15" fmla="*/ 64 h 128"/>
              <a:gd name="T16" fmla="*/ 0 w 160"/>
              <a:gd name="T17" fmla="*/ 80 h 128"/>
              <a:gd name="T18" fmla="*/ 0 w 160"/>
              <a:gd name="T19" fmla="*/ 112 h 128"/>
              <a:gd name="T20" fmla="*/ 16 w 160"/>
              <a:gd name="T21" fmla="*/ 128 h 128"/>
              <a:gd name="T22" fmla="*/ 144 w 160"/>
              <a:gd name="T23" fmla="*/ 128 h 128"/>
              <a:gd name="T24" fmla="*/ 160 w 160"/>
              <a:gd name="T25" fmla="*/ 112 h 128"/>
              <a:gd name="T26" fmla="*/ 160 w 160"/>
              <a:gd name="T27" fmla="*/ 80 h 128"/>
              <a:gd name="T28" fmla="*/ 144 w 160"/>
              <a:gd name="T29" fmla="*/ 64 h 128"/>
              <a:gd name="T30" fmla="*/ 109 w 160"/>
              <a:gd name="T31" fmla="*/ 102 h 128"/>
              <a:gd name="T32" fmla="*/ 80 w 160"/>
              <a:gd name="T33" fmla="*/ 84 h 128"/>
              <a:gd name="T34" fmla="*/ 51 w 160"/>
              <a:gd name="T35" fmla="*/ 102 h 128"/>
              <a:gd name="T36" fmla="*/ 60 w 160"/>
              <a:gd name="T37" fmla="*/ 69 h 128"/>
              <a:gd name="T38" fmla="*/ 34 w 160"/>
              <a:gd name="T39" fmla="*/ 48 h 128"/>
              <a:gd name="T40" fmla="*/ 68 w 160"/>
              <a:gd name="T41" fmla="*/ 46 h 128"/>
              <a:gd name="T42" fmla="*/ 80 w 160"/>
              <a:gd name="T43" fmla="*/ 14 h 128"/>
              <a:gd name="T44" fmla="*/ 92 w 160"/>
              <a:gd name="T45" fmla="*/ 46 h 128"/>
              <a:gd name="T46" fmla="*/ 126 w 160"/>
              <a:gd name="T47" fmla="*/ 48 h 128"/>
              <a:gd name="T48" fmla="*/ 100 w 160"/>
              <a:gd name="T49" fmla="*/ 69 h 128"/>
              <a:gd name="T50" fmla="*/ 109 w 160"/>
              <a:gd name="T51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144" y="64"/>
                </a:moveTo>
                <a:cubicBezTo>
                  <a:pt x="144" y="55"/>
                  <a:pt x="151" y="48"/>
                  <a:pt x="160" y="48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lose/>
                <a:moveTo>
                  <a:pt x="109" y="102"/>
                </a:moveTo>
                <a:cubicBezTo>
                  <a:pt x="80" y="84"/>
                  <a:pt x="80" y="84"/>
                  <a:pt x="80" y="84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60" y="69"/>
                  <a:pt x="60" y="69"/>
                  <a:pt x="60" y="69"/>
                </a:cubicBezTo>
                <a:cubicBezTo>
                  <a:pt x="34" y="48"/>
                  <a:pt x="34" y="48"/>
                  <a:pt x="34" y="48"/>
                </a:cubicBezTo>
                <a:cubicBezTo>
                  <a:pt x="68" y="46"/>
                  <a:pt x="68" y="46"/>
                  <a:pt x="68" y="46"/>
                </a:cubicBezTo>
                <a:cubicBezTo>
                  <a:pt x="80" y="14"/>
                  <a:pt x="80" y="14"/>
                  <a:pt x="80" y="14"/>
                </a:cubicBezTo>
                <a:cubicBezTo>
                  <a:pt x="92" y="46"/>
                  <a:pt x="92" y="46"/>
                  <a:pt x="92" y="46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0" y="69"/>
                  <a:pt x="100" y="69"/>
                  <a:pt x="100" y="69"/>
                </a:cubicBezTo>
                <a:lnTo>
                  <a:pt x="109" y="10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590"/>
          <p:cNvSpPr>
            <a:spLocks noEditPoints="1"/>
          </p:cNvSpPr>
          <p:nvPr/>
        </p:nvSpPr>
        <p:spPr bwMode="auto">
          <a:xfrm>
            <a:off x="8578850" y="5588000"/>
            <a:ext cx="754063" cy="757238"/>
          </a:xfrm>
          <a:custGeom>
            <a:avLst/>
            <a:gdLst>
              <a:gd name="T0" fmla="*/ 421 w 475"/>
              <a:gd name="T1" fmla="*/ 332 h 477"/>
              <a:gd name="T2" fmla="*/ 451 w 475"/>
              <a:gd name="T3" fmla="*/ 311 h 477"/>
              <a:gd name="T4" fmla="*/ 418 w 475"/>
              <a:gd name="T5" fmla="*/ 276 h 477"/>
              <a:gd name="T6" fmla="*/ 389 w 475"/>
              <a:gd name="T7" fmla="*/ 299 h 477"/>
              <a:gd name="T8" fmla="*/ 421 w 475"/>
              <a:gd name="T9" fmla="*/ 332 h 477"/>
              <a:gd name="T10" fmla="*/ 413 w 475"/>
              <a:gd name="T11" fmla="*/ 219 h 477"/>
              <a:gd name="T12" fmla="*/ 451 w 475"/>
              <a:gd name="T13" fmla="*/ 190 h 477"/>
              <a:gd name="T14" fmla="*/ 237 w 475"/>
              <a:gd name="T15" fmla="*/ 24 h 477"/>
              <a:gd name="T16" fmla="*/ 169 w 475"/>
              <a:gd name="T17" fmla="*/ 77 h 477"/>
              <a:gd name="T18" fmla="*/ 356 w 475"/>
              <a:gd name="T19" fmla="*/ 264 h 477"/>
              <a:gd name="T20" fmla="*/ 413 w 475"/>
              <a:gd name="T21" fmla="*/ 219 h 477"/>
              <a:gd name="T22" fmla="*/ 30 w 475"/>
              <a:gd name="T23" fmla="*/ 0 h 477"/>
              <a:gd name="T24" fmla="*/ 0 w 475"/>
              <a:gd name="T25" fmla="*/ 30 h 477"/>
              <a:gd name="T26" fmla="*/ 101 w 475"/>
              <a:gd name="T27" fmla="*/ 131 h 477"/>
              <a:gd name="T28" fmla="*/ 24 w 475"/>
              <a:gd name="T29" fmla="*/ 190 h 477"/>
              <a:gd name="T30" fmla="*/ 62 w 475"/>
              <a:gd name="T31" fmla="*/ 219 h 477"/>
              <a:gd name="T32" fmla="*/ 237 w 475"/>
              <a:gd name="T33" fmla="*/ 356 h 477"/>
              <a:gd name="T34" fmla="*/ 288 w 475"/>
              <a:gd name="T35" fmla="*/ 317 h 477"/>
              <a:gd name="T36" fmla="*/ 320 w 475"/>
              <a:gd name="T37" fmla="*/ 350 h 477"/>
              <a:gd name="T38" fmla="*/ 237 w 475"/>
              <a:gd name="T39" fmla="*/ 415 h 477"/>
              <a:gd name="T40" fmla="*/ 62 w 475"/>
              <a:gd name="T41" fmla="*/ 279 h 477"/>
              <a:gd name="T42" fmla="*/ 24 w 475"/>
              <a:gd name="T43" fmla="*/ 311 h 477"/>
              <a:gd name="T44" fmla="*/ 237 w 475"/>
              <a:gd name="T45" fmla="*/ 477 h 477"/>
              <a:gd name="T46" fmla="*/ 356 w 475"/>
              <a:gd name="T47" fmla="*/ 385 h 477"/>
              <a:gd name="T48" fmla="*/ 445 w 475"/>
              <a:gd name="T49" fmla="*/ 474 h 477"/>
              <a:gd name="T50" fmla="*/ 475 w 475"/>
              <a:gd name="T51" fmla="*/ 445 h 477"/>
              <a:gd name="T52" fmla="*/ 30 w 475"/>
              <a:gd name="T53" fmla="*/ 0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5" h="477">
                <a:moveTo>
                  <a:pt x="421" y="332"/>
                </a:moveTo>
                <a:lnTo>
                  <a:pt x="451" y="311"/>
                </a:lnTo>
                <a:lnTo>
                  <a:pt x="418" y="276"/>
                </a:lnTo>
                <a:lnTo>
                  <a:pt x="389" y="299"/>
                </a:lnTo>
                <a:lnTo>
                  <a:pt x="421" y="332"/>
                </a:lnTo>
                <a:close/>
                <a:moveTo>
                  <a:pt x="413" y="219"/>
                </a:moveTo>
                <a:lnTo>
                  <a:pt x="451" y="190"/>
                </a:lnTo>
                <a:lnTo>
                  <a:pt x="237" y="24"/>
                </a:lnTo>
                <a:lnTo>
                  <a:pt x="169" y="77"/>
                </a:lnTo>
                <a:lnTo>
                  <a:pt x="356" y="264"/>
                </a:lnTo>
                <a:lnTo>
                  <a:pt x="413" y="219"/>
                </a:lnTo>
                <a:close/>
                <a:moveTo>
                  <a:pt x="30" y="0"/>
                </a:moveTo>
                <a:lnTo>
                  <a:pt x="0" y="30"/>
                </a:lnTo>
                <a:lnTo>
                  <a:pt x="101" y="131"/>
                </a:lnTo>
                <a:lnTo>
                  <a:pt x="24" y="190"/>
                </a:lnTo>
                <a:lnTo>
                  <a:pt x="62" y="219"/>
                </a:lnTo>
                <a:lnTo>
                  <a:pt x="237" y="356"/>
                </a:lnTo>
                <a:lnTo>
                  <a:pt x="288" y="317"/>
                </a:lnTo>
                <a:lnTo>
                  <a:pt x="320" y="350"/>
                </a:lnTo>
                <a:lnTo>
                  <a:pt x="237" y="415"/>
                </a:lnTo>
                <a:lnTo>
                  <a:pt x="62" y="279"/>
                </a:lnTo>
                <a:lnTo>
                  <a:pt x="24" y="311"/>
                </a:lnTo>
                <a:lnTo>
                  <a:pt x="237" y="477"/>
                </a:lnTo>
                <a:lnTo>
                  <a:pt x="356" y="385"/>
                </a:lnTo>
                <a:lnTo>
                  <a:pt x="445" y="474"/>
                </a:lnTo>
                <a:lnTo>
                  <a:pt x="475" y="445"/>
                </a:lnTo>
                <a:lnTo>
                  <a:pt x="3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593"/>
          <p:cNvSpPr>
            <a:spLocks noEditPoints="1"/>
          </p:cNvSpPr>
          <p:nvPr/>
        </p:nvSpPr>
        <p:spPr bwMode="auto">
          <a:xfrm>
            <a:off x="6240463" y="5583238"/>
            <a:ext cx="717550" cy="762000"/>
          </a:xfrm>
          <a:custGeom>
            <a:avLst/>
            <a:gdLst>
              <a:gd name="T0" fmla="*/ 226 w 452"/>
              <a:gd name="T1" fmla="*/ 414 h 480"/>
              <a:gd name="T2" fmla="*/ 41 w 452"/>
              <a:gd name="T3" fmla="*/ 270 h 480"/>
              <a:gd name="T4" fmla="*/ 0 w 452"/>
              <a:gd name="T5" fmla="*/ 304 h 480"/>
              <a:gd name="T6" fmla="*/ 226 w 452"/>
              <a:gd name="T7" fmla="*/ 480 h 480"/>
              <a:gd name="T8" fmla="*/ 452 w 452"/>
              <a:gd name="T9" fmla="*/ 304 h 480"/>
              <a:gd name="T10" fmla="*/ 411 w 452"/>
              <a:gd name="T11" fmla="*/ 270 h 480"/>
              <a:gd name="T12" fmla="*/ 226 w 452"/>
              <a:gd name="T13" fmla="*/ 414 h 480"/>
              <a:gd name="T14" fmla="*/ 226 w 452"/>
              <a:gd name="T15" fmla="*/ 351 h 480"/>
              <a:gd name="T16" fmla="*/ 411 w 452"/>
              <a:gd name="T17" fmla="*/ 207 h 480"/>
              <a:gd name="T18" fmla="*/ 452 w 452"/>
              <a:gd name="T19" fmla="*/ 176 h 480"/>
              <a:gd name="T20" fmla="*/ 226 w 452"/>
              <a:gd name="T21" fmla="*/ 0 h 480"/>
              <a:gd name="T22" fmla="*/ 0 w 452"/>
              <a:gd name="T23" fmla="*/ 176 h 480"/>
              <a:gd name="T24" fmla="*/ 41 w 452"/>
              <a:gd name="T25" fmla="*/ 207 h 480"/>
              <a:gd name="T26" fmla="*/ 226 w 452"/>
              <a:gd name="T27" fmla="*/ 35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480">
                <a:moveTo>
                  <a:pt x="226" y="414"/>
                </a:moveTo>
                <a:lnTo>
                  <a:pt x="41" y="270"/>
                </a:lnTo>
                <a:lnTo>
                  <a:pt x="0" y="304"/>
                </a:lnTo>
                <a:lnTo>
                  <a:pt x="226" y="480"/>
                </a:lnTo>
                <a:lnTo>
                  <a:pt x="452" y="304"/>
                </a:lnTo>
                <a:lnTo>
                  <a:pt x="411" y="270"/>
                </a:lnTo>
                <a:lnTo>
                  <a:pt x="226" y="414"/>
                </a:lnTo>
                <a:close/>
                <a:moveTo>
                  <a:pt x="226" y="351"/>
                </a:moveTo>
                <a:lnTo>
                  <a:pt x="411" y="207"/>
                </a:lnTo>
                <a:lnTo>
                  <a:pt x="452" y="176"/>
                </a:lnTo>
                <a:lnTo>
                  <a:pt x="226" y="0"/>
                </a:lnTo>
                <a:lnTo>
                  <a:pt x="0" y="176"/>
                </a:lnTo>
                <a:lnTo>
                  <a:pt x="41" y="207"/>
                </a:lnTo>
                <a:lnTo>
                  <a:pt x="226" y="35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596"/>
          <p:cNvSpPr>
            <a:spLocks noEditPoints="1"/>
          </p:cNvSpPr>
          <p:nvPr/>
        </p:nvSpPr>
        <p:spPr bwMode="auto">
          <a:xfrm>
            <a:off x="3878263" y="5703888"/>
            <a:ext cx="757238" cy="520700"/>
          </a:xfrm>
          <a:custGeom>
            <a:avLst/>
            <a:gdLst>
              <a:gd name="T0" fmla="*/ 48 w 176"/>
              <a:gd name="T1" fmla="*/ 64 h 120"/>
              <a:gd name="T2" fmla="*/ 72 w 176"/>
              <a:gd name="T3" fmla="*/ 40 h 120"/>
              <a:gd name="T4" fmla="*/ 48 w 176"/>
              <a:gd name="T5" fmla="*/ 16 h 120"/>
              <a:gd name="T6" fmla="*/ 24 w 176"/>
              <a:gd name="T7" fmla="*/ 40 h 120"/>
              <a:gd name="T8" fmla="*/ 48 w 176"/>
              <a:gd name="T9" fmla="*/ 64 h 120"/>
              <a:gd name="T10" fmla="*/ 144 w 176"/>
              <a:gd name="T11" fmla="*/ 16 h 120"/>
              <a:gd name="T12" fmla="*/ 80 w 176"/>
              <a:gd name="T13" fmla="*/ 16 h 120"/>
              <a:gd name="T14" fmla="*/ 80 w 176"/>
              <a:gd name="T15" fmla="*/ 72 h 120"/>
              <a:gd name="T16" fmla="*/ 16 w 176"/>
              <a:gd name="T17" fmla="*/ 72 h 120"/>
              <a:gd name="T18" fmla="*/ 16 w 176"/>
              <a:gd name="T19" fmla="*/ 0 h 120"/>
              <a:gd name="T20" fmla="*/ 0 w 176"/>
              <a:gd name="T21" fmla="*/ 0 h 120"/>
              <a:gd name="T22" fmla="*/ 0 w 176"/>
              <a:gd name="T23" fmla="*/ 120 h 120"/>
              <a:gd name="T24" fmla="*/ 16 w 176"/>
              <a:gd name="T25" fmla="*/ 120 h 120"/>
              <a:gd name="T26" fmla="*/ 16 w 176"/>
              <a:gd name="T27" fmla="*/ 96 h 120"/>
              <a:gd name="T28" fmla="*/ 160 w 176"/>
              <a:gd name="T29" fmla="*/ 96 h 120"/>
              <a:gd name="T30" fmla="*/ 160 w 176"/>
              <a:gd name="T31" fmla="*/ 120 h 120"/>
              <a:gd name="T32" fmla="*/ 176 w 176"/>
              <a:gd name="T33" fmla="*/ 120 h 120"/>
              <a:gd name="T34" fmla="*/ 176 w 176"/>
              <a:gd name="T35" fmla="*/ 48 h 120"/>
              <a:gd name="T36" fmla="*/ 144 w 176"/>
              <a:gd name="T37" fmla="*/ 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20">
                <a:moveTo>
                  <a:pt x="48" y="64"/>
                </a:moveTo>
                <a:cubicBezTo>
                  <a:pt x="61" y="64"/>
                  <a:pt x="72" y="53"/>
                  <a:pt x="72" y="40"/>
                </a:cubicBezTo>
                <a:cubicBezTo>
                  <a:pt x="72" y="27"/>
                  <a:pt x="61" y="16"/>
                  <a:pt x="48" y="16"/>
                </a:cubicBezTo>
                <a:cubicBezTo>
                  <a:pt x="35" y="16"/>
                  <a:pt x="24" y="27"/>
                  <a:pt x="24" y="40"/>
                </a:cubicBezTo>
                <a:cubicBezTo>
                  <a:pt x="24" y="53"/>
                  <a:pt x="35" y="64"/>
                  <a:pt x="48" y="64"/>
                </a:cubicBezTo>
                <a:close/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72"/>
                  <a:pt x="80" y="72"/>
                  <a:pt x="8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0"/>
                  <a:pt x="162" y="16"/>
                  <a:pt x="144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601"/>
          <p:cNvSpPr>
            <a:spLocks/>
          </p:cNvSpPr>
          <p:nvPr/>
        </p:nvSpPr>
        <p:spPr bwMode="auto">
          <a:xfrm>
            <a:off x="1538288" y="5583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604"/>
          <p:cNvSpPr>
            <a:spLocks noEditPoints="1"/>
          </p:cNvSpPr>
          <p:nvPr/>
        </p:nvSpPr>
        <p:spPr bwMode="auto">
          <a:xfrm>
            <a:off x="15657513" y="3560763"/>
            <a:ext cx="698500" cy="762000"/>
          </a:xfrm>
          <a:custGeom>
            <a:avLst/>
            <a:gdLst>
              <a:gd name="T0" fmla="*/ 126 w 132"/>
              <a:gd name="T1" fmla="*/ 34 h 144"/>
              <a:gd name="T2" fmla="*/ 126 w 132"/>
              <a:gd name="T3" fmla="*/ 34 h 144"/>
              <a:gd name="T4" fmla="*/ 96 w 132"/>
              <a:gd name="T5" fmla="*/ 4 h 144"/>
              <a:gd name="T6" fmla="*/ 88 w 132"/>
              <a:gd name="T7" fmla="*/ 12 h 144"/>
              <a:gd name="T8" fmla="*/ 105 w 132"/>
              <a:gd name="T9" fmla="*/ 29 h 144"/>
              <a:gd name="T10" fmla="*/ 92 w 132"/>
              <a:gd name="T11" fmla="*/ 48 h 144"/>
              <a:gd name="T12" fmla="*/ 112 w 132"/>
              <a:gd name="T13" fmla="*/ 68 h 144"/>
              <a:gd name="T14" fmla="*/ 120 w 132"/>
              <a:gd name="T15" fmla="*/ 66 h 144"/>
              <a:gd name="T16" fmla="*/ 120 w 132"/>
              <a:gd name="T17" fmla="*/ 124 h 144"/>
              <a:gd name="T18" fmla="*/ 112 w 132"/>
              <a:gd name="T19" fmla="*/ 132 h 144"/>
              <a:gd name="T20" fmla="*/ 104 w 132"/>
              <a:gd name="T21" fmla="*/ 124 h 144"/>
              <a:gd name="T22" fmla="*/ 104 w 132"/>
              <a:gd name="T23" fmla="*/ 88 h 144"/>
              <a:gd name="T24" fmla="*/ 88 w 132"/>
              <a:gd name="T25" fmla="*/ 72 h 144"/>
              <a:gd name="T26" fmla="*/ 80 w 132"/>
              <a:gd name="T27" fmla="*/ 72 h 144"/>
              <a:gd name="T28" fmla="*/ 80 w 132"/>
              <a:gd name="T29" fmla="*/ 16 h 144"/>
              <a:gd name="T30" fmla="*/ 64 w 132"/>
              <a:gd name="T31" fmla="*/ 0 h 144"/>
              <a:gd name="T32" fmla="*/ 16 w 132"/>
              <a:gd name="T33" fmla="*/ 0 h 144"/>
              <a:gd name="T34" fmla="*/ 0 w 132"/>
              <a:gd name="T35" fmla="*/ 16 h 144"/>
              <a:gd name="T36" fmla="*/ 0 w 132"/>
              <a:gd name="T37" fmla="*/ 144 h 144"/>
              <a:gd name="T38" fmla="*/ 80 w 132"/>
              <a:gd name="T39" fmla="*/ 144 h 144"/>
              <a:gd name="T40" fmla="*/ 80 w 132"/>
              <a:gd name="T41" fmla="*/ 84 h 144"/>
              <a:gd name="T42" fmla="*/ 92 w 132"/>
              <a:gd name="T43" fmla="*/ 84 h 144"/>
              <a:gd name="T44" fmla="*/ 92 w 132"/>
              <a:gd name="T45" fmla="*/ 124 h 144"/>
              <a:gd name="T46" fmla="*/ 112 w 132"/>
              <a:gd name="T47" fmla="*/ 144 h 144"/>
              <a:gd name="T48" fmla="*/ 132 w 132"/>
              <a:gd name="T49" fmla="*/ 124 h 144"/>
              <a:gd name="T50" fmla="*/ 132 w 132"/>
              <a:gd name="T51" fmla="*/ 48 h 144"/>
              <a:gd name="T52" fmla="*/ 126 w 132"/>
              <a:gd name="T53" fmla="*/ 34 h 144"/>
              <a:gd name="T54" fmla="*/ 32 w 132"/>
              <a:gd name="T55" fmla="*/ 120 h 144"/>
              <a:gd name="T56" fmla="*/ 32 w 132"/>
              <a:gd name="T57" fmla="*/ 84 h 144"/>
              <a:gd name="T58" fmla="*/ 16 w 132"/>
              <a:gd name="T59" fmla="*/ 84 h 144"/>
              <a:gd name="T60" fmla="*/ 48 w 132"/>
              <a:gd name="T61" fmla="*/ 24 h 144"/>
              <a:gd name="T62" fmla="*/ 48 w 132"/>
              <a:gd name="T63" fmla="*/ 64 h 144"/>
              <a:gd name="T64" fmla="*/ 64 w 132"/>
              <a:gd name="T65" fmla="*/ 64 h 144"/>
              <a:gd name="T66" fmla="*/ 32 w 132"/>
              <a:gd name="T67" fmla="*/ 120 h 144"/>
              <a:gd name="T68" fmla="*/ 112 w 132"/>
              <a:gd name="T69" fmla="*/ 56 h 144"/>
              <a:gd name="T70" fmla="*/ 104 w 132"/>
              <a:gd name="T71" fmla="*/ 48 h 144"/>
              <a:gd name="T72" fmla="*/ 112 w 132"/>
              <a:gd name="T73" fmla="*/ 40 h 144"/>
              <a:gd name="T74" fmla="*/ 120 w 132"/>
              <a:gd name="T75" fmla="*/ 48 h 144"/>
              <a:gd name="T76" fmla="*/ 112 w 132"/>
              <a:gd name="T77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2" h="144">
                <a:moveTo>
                  <a:pt x="126" y="34"/>
                </a:moveTo>
                <a:cubicBezTo>
                  <a:pt x="126" y="34"/>
                  <a:pt x="126" y="34"/>
                  <a:pt x="126" y="34"/>
                </a:cubicBezTo>
                <a:cubicBezTo>
                  <a:pt x="96" y="4"/>
                  <a:pt x="96" y="4"/>
                  <a:pt x="96" y="4"/>
                </a:cubicBezTo>
                <a:cubicBezTo>
                  <a:pt x="88" y="12"/>
                  <a:pt x="88" y="12"/>
                  <a:pt x="88" y="1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97" y="32"/>
                  <a:pt x="92" y="39"/>
                  <a:pt x="92" y="48"/>
                </a:cubicBezTo>
                <a:cubicBezTo>
                  <a:pt x="92" y="59"/>
                  <a:pt x="101" y="68"/>
                  <a:pt x="112" y="68"/>
                </a:cubicBezTo>
                <a:cubicBezTo>
                  <a:pt x="115" y="68"/>
                  <a:pt x="118" y="67"/>
                  <a:pt x="120" y="6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20" y="128"/>
                  <a:pt x="116" y="132"/>
                  <a:pt x="112" y="132"/>
                </a:cubicBezTo>
                <a:cubicBezTo>
                  <a:pt x="108" y="132"/>
                  <a:pt x="104" y="128"/>
                  <a:pt x="104" y="124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79"/>
                  <a:pt x="97" y="72"/>
                  <a:pt x="88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0" y="84"/>
                  <a:pt x="80" y="84"/>
                  <a:pt x="8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2" y="135"/>
                  <a:pt x="101" y="144"/>
                  <a:pt x="112" y="144"/>
                </a:cubicBezTo>
                <a:cubicBezTo>
                  <a:pt x="123" y="144"/>
                  <a:pt x="132" y="135"/>
                  <a:pt x="132" y="124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2"/>
                  <a:pt x="130" y="37"/>
                  <a:pt x="126" y="34"/>
                </a:cubicBezTo>
                <a:close/>
                <a:moveTo>
                  <a:pt x="32" y="120"/>
                </a:moveTo>
                <a:cubicBezTo>
                  <a:pt x="32" y="84"/>
                  <a:pt x="32" y="84"/>
                  <a:pt x="32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32" y="120"/>
                </a:lnTo>
                <a:close/>
                <a:moveTo>
                  <a:pt x="112" y="56"/>
                </a:moveTo>
                <a:cubicBezTo>
                  <a:pt x="108" y="56"/>
                  <a:pt x="104" y="52"/>
                  <a:pt x="104" y="48"/>
                </a:cubicBezTo>
                <a:cubicBezTo>
                  <a:pt x="104" y="44"/>
                  <a:pt x="108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cubicBezTo>
                  <a:pt x="120" y="52"/>
                  <a:pt x="116" y="56"/>
                  <a:pt x="112" y="5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607"/>
          <p:cNvSpPr>
            <a:spLocks noEditPoints="1"/>
          </p:cNvSpPr>
          <p:nvPr/>
        </p:nvSpPr>
        <p:spPr bwMode="auto">
          <a:xfrm>
            <a:off x="13384213" y="3551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44 w 112"/>
              <a:gd name="T11" fmla="*/ 80 h 160"/>
              <a:gd name="T12" fmla="*/ 32 w 112"/>
              <a:gd name="T13" fmla="*/ 80 h 160"/>
              <a:gd name="T14" fmla="*/ 32 w 112"/>
              <a:gd name="T15" fmla="*/ 68 h 160"/>
              <a:gd name="T16" fmla="*/ 59 w 112"/>
              <a:gd name="T17" fmla="*/ 42 h 160"/>
              <a:gd name="T18" fmla="*/ 70 w 112"/>
              <a:gd name="T19" fmla="*/ 53 h 160"/>
              <a:gd name="T20" fmla="*/ 44 w 112"/>
              <a:gd name="T21" fmla="*/ 80 h 160"/>
              <a:gd name="T22" fmla="*/ 79 w 112"/>
              <a:gd name="T23" fmla="*/ 44 h 160"/>
              <a:gd name="T24" fmla="*/ 74 w 112"/>
              <a:gd name="T25" fmla="*/ 50 h 160"/>
              <a:gd name="T26" fmla="*/ 62 w 112"/>
              <a:gd name="T27" fmla="*/ 38 h 160"/>
              <a:gd name="T28" fmla="*/ 68 w 112"/>
              <a:gd name="T29" fmla="*/ 33 h 160"/>
              <a:gd name="T30" fmla="*/ 72 w 112"/>
              <a:gd name="T31" fmla="*/ 33 h 160"/>
              <a:gd name="T32" fmla="*/ 79 w 112"/>
              <a:gd name="T33" fmla="*/ 40 h 160"/>
              <a:gd name="T34" fmla="*/ 79 w 112"/>
              <a:gd name="T35" fmla="*/ 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4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2" y="68"/>
                  <a:pt x="32" y="68"/>
                  <a:pt x="32" y="68"/>
                </a:cubicBezTo>
                <a:cubicBezTo>
                  <a:pt x="59" y="42"/>
                  <a:pt x="59" y="42"/>
                  <a:pt x="59" y="42"/>
                </a:cubicBezTo>
                <a:cubicBezTo>
                  <a:pt x="70" y="53"/>
                  <a:pt x="70" y="53"/>
                  <a:pt x="70" y="53"/>
                </a:cubicBezTo>
                <a:lnTo>
                  <a:pt x="44" y="80"/>
                </a:lnTo>
                <a:close/>
                <a:moveTo>
                  <a:pt x="79" y="44"/>
                </a:moveTo>
                <a:cubicBezTo>
                  <a:pt x="74" y="50"/>
                  <a:pt x="74" y="50"/>
                  <a:pt x="74" y="50"/>
                </a:cubicBezTo>
                <a:cubicBezTo>
                  <a:pt x="62" y="38"/>
                  <a:pt x="62" y="38"/>
                  <a:pt x="62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69" y="32"/>
                  <a:pt x="71" y="32"/>
                  <a:pt x="72" y="33"/>
                </a:cubicBezTo>
                <a:cubicBezTo>
                  <a:pt x="79" y="40"/>
                  <a:pt x="79" y="40"/>
                  <a:pt x="79" y="40"/>
                </a:cubicBezTo>
                <a:cubicBezTo>
                  <a:pt x="80" y="41"/>
                  <a:pt x="80" y="43"/>
                  <a:pt x="79" y="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610"/>
          <p:cNvSpPr>
            <a:spLocks noEditPoints="1"/>
          </p:cNvSpPr>
          <p:nvPr/>
        </p:nvSpPr>
        <p:spPr bwMode="auto">
          <a:xfrm>
            <a:off x="11068051" y="3551238"/>
            <a:ext cx="469900" cy="766763"/>
          </a:xfrm>
          <a:custGeom>
            <a:avLst/>
            <a:gdLst>
              <a:gd name="T0" fmla="*/ 60 w 104"/>
              <a:gd name="T1" fmla="*/ 32 h 172"/>
              <a:gd name="T2" fmla="*/ 76 w 104"/>
              <a:gd name="T3" fmla="*/ 16 h 172"/>
              <a:gd name="T4" fmla="*/ 60 w 104"/>
              <a:gd name="T5" fmla="*/ 0 h 172"/>
              <a:gd name="T6" fmla="*/ 44 w 104"/>
              <a:gd name="T7" fmla="*/ 16 h 172"/>
              <a:gd name="T8" fmla="*/ 60 w 104"/>
              <a:gd name="T9" fmla="*/ 32 h 172"/>
              <a:gd name="T10" fmla="*/ 30 w 104"/>
              <a:gd name="T11" fmla="*/ 59 h 172"/>
              <a:gd name="T12" fmla="*/ 8 w 104"/>
              <a:gd name="T13" fmla="*/ 172 h 172"/>
              <a:gd name="T14" fmla="*/ 25 w 104"/>
              <a:gd name="T15" fmla="*/ 172 h 172"/>
              <a:gd name="T16" fmla="*/ 39 w 104"/>
              <a:gd name="T17" fmla="*/ 108 h 172"/>
              <a:gd name="T18" fmla="*/ 56 w 104"/>
              <a:gd name="T19" fmla="*/ 124 h 172"/>
              <a:gd name="T20" fmla="*/ 56 w 104"/>
              <a:gd name="T21" fmla="*/ 172 h 172"/>
              <a:gd name="T22" fmla="*/ 72 w 104"/>
              <a:gd name="T23" fmla="*/ 172 h 172"/>
              <a:gd name="T24" fmla="*/ 72 w 104"/>
              <a:gd name="T25" fmla="*/ 112 h 172"/>
              <a:gd name="T26" fmla="*/ 56 w 104"/>
              <a:gd name="T27" fmla="*/ 95 h 172"/>
              <a:gd name="T28" fmla="*/ 60 w 104"/>
              <a:gd name="T29" fmla="*/ 71 h 172"/>
              <a:gd name="T30" fmla="*/ 104 w 104"/>
              <a:gd name="T31" fmla="*/ 92 h 172"/>
              <a:gd name="T32" fmla="*/ 104 w 104"/>
              <a:gd name="T33" fmla="*/ 76 h 172"/>
              <a:gd name="T34" fmla="*/ 69 w 104"/>
              <a:gd name="T35" fmla="*/ 56 h 172"/>
              <a:gd name="T36" fmla="*/ 62 w 104"/>
              <a:gd name="T37" fmla="*/ 44 h 172"/>
              <a:gd name="T38" fmla="*/ 48 w 104"/>
              <a:gd name="T39" fmla="*/ 36 h 172"/>
              <a:gd name="T40" fmla="*/ 42 w 104"/>
              <a:gd name="T41" fmla="*/ 37 h 172"/>
              <a:gd name="T42" fmla="*/ 0 w 104"/>
              <a:gd name="T43" fmla="*/ 54 h 172"/>
              <a:gd name="T44" fmla="*/ 0 w 104"/>
              <a:gd name="T45" fmla="*/ 92 h 172"/>
              <a:gd name="T46" fmla="*/ 16 w 104"/>
              <a:gd name="T47" fmla="*/ 92 h 172"/>
              <a:gd name="T48" fmla="*/ 16 w 104"/>
              <a:gd name="T49" fmla="*/ 65 h 172"/>
              <a:gd name="T50" fmla="*/ 30 w 104"/>
              <a:gd name="T51" fmla="*/ 5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" h="172">
                <a:moveTo>
                  <a:pt x="60" y="32"/>
                </a:moveTo>
                <a:cubicBezTo>
                  <a:pt x="69" y="32"/>
                  <a:pt x="76" y="25"/>
                  <a:pt x="76" y="16"/>
                </a:cubicBezTo>
                <a:cubicBezTo>
                  <a:pt x="76" y="7"/>
                  <a:pt x="69" y="0"/>
                  <a:pt x="60" y="0"/>
                </a:cubicBezTo>
                <a:cubicBezTo>
                  <a:pt x="51" y="0"/>
                  <a:pt x="44" y="7"/>
                  <a:pt x="44" y="16"/>
                </a:cubicBezTo>
                <a:cubicBezTo>
                  <a:pt x="44" y="25"/>
                  <a:pt x="51" y="32"/>
                  <a:pt x="60" y="32"/>
                </a:cubicBezTo>
                <a:close/>
                <a:moveTo>
                  <a:pt x="30" y="59"/>
                </a:moveTo>
                <a:cubicBezTo>
                  <a:pt x="8" y="172"/>
                  <a:pt x="8" y="172"/>
                  <a:pt x="8" y="172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72"/>
                  <a:pt x="56" y="172"/>
                  <a:pt x="56" y="172"/>
                </a:cubicBezTo>
                <a:cubicBezTo>
                  <a:pt x="72" y="172"/>
                  <a:pt x="72" y="172"/>
                  <a:pt x="72" y="1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56" y="95"/>
                  <a:pt x="56" y="95"/>
                  <a:pt x="56" y="95"/>
                </a:cubicBezTo>
                <a:cubicBezTo>
                  <a:pt x="60" y="71"/>
                  <a:pt x="60" y="71"/>
                  <a:pt x="60" y="71"/>
                </a:cubicBezTo>
                <a:cubicBezTo>
                  <a:pt x="71" y="84"/>
                  <a:pt x="86" y="92"/>
                  <a:pt x="104" y="92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9" y="76"/>
                  <a:pt x="76" y="68"/>
                  <a:pt x="69" y="56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39"/>
                  <a:pt x="54" y="36"/>
                  <a:pt x="48" y="36"/>
                </a:cubicBezTo>
                <a:cubicBezTo>
                  <a:pt x="46" y="36"/>
                  <a:pt x="44" y="36"/>
                  <a:pt x="42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92"/>
                  <a:pt x="0" y="92"/>
                  <a:pt x="0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65"/>
                  <a:pt x="16" y="65"/>
                  <a:pt x="16" y="65"/>
                </a:cubicBezTo>
                <a:cubicBezTo>
                  <a:pt x="30" y="59"/>
                  <a:pt x="30" y="59"/>
                  <a:pt x="30" y="59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613"/>
          <p:cNvSpPr>
            <a:spLocks noEditPoints="1"/>
          </p:cNvSpPr>
          <p:nvPr/>
        </p:nvSpPr>
        <p:spPr bwMode="auto">
          <a:xfrm>
            <a:off x="86296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112 w 128"/>
              <a:gd name="T13" fmla="*/ 152 h 152"/>
              <a:gd name="T14" fmla="*/ 112 w 128"/>
              <a:gd name="T15" fmla="*/ 148 h 152"/>
              <a:gd name="T16" fmla="*/ 100 w 128"/>
              <a:gd name="T17" fmla="*/ 136 h 152"/>
              <a:gd name="T18" fmla="*/ 128 w 128"/>
              <a:gd name="T19" fmla="*/ 108 h 152"/>
              <a:gd name="T20" fmla="*/ 128 w 128"/>
              <a:gd name="T21" fmla="*/ 32 h 152"/>
              <a:gd name="T22" fmla="*/ 64 w 128"/>
              <a:gd name="T23" fmla="*/ 0 h 152"/>
              <a:gd name="T24" fmla="*/ 28 w 128"/>
              <a:gd name="T25" fmla="*/ 120 h 152"/>
              <a:gd name="T26" fmla="*/ 16 w 128"/>
              <a:gd name="T27" fmla="*/ 108 h 152"/>
              <a:gd name="T28" fmla="*/ 28 w 128"/>
              <a:gd name="T29" fmla="*/ 96 h 152"/>
              <a:gd name="T30" fmla="*/ 40 w 128"/>
              <a:gd name="T31" fmla="*/ 108 h 152"/>
              <a:gd name="T32" fmla="*/ 28 w 128"/>
              <a:gd name="T33" fmla="*/ 120 h 152"/>
              <a:gd name="T34" fmla="*/ 56 w 128"/>
              <a:gd name="T35" fmla="*/ 72 h 152"/>
              <a:gd name="T36" fmla="*/ 16 w 128"/>
              <a:gd name="T37" fmla="*/ 72 h 152"/>
              <a:gd name="T38" fmla="*/ 16 w 128"/>
              <a:gd name="T39" fmla="*/ 32 h 152"/>
              <a:gd name="T40" fmla="*/ 56 w 128"/>
              <a:gd name="T41" fmla="*/ 32 h 152"/>
              <a:gd name="T42" fmla="*/ 56 w 128"/>
              <a:gd name="T43" fmla="*/ 72 h 152"/>
              <a:gd name="T44" fmla="*/ 100 w 128"/>
              <a:gd name="T45" fmla="*/ 120 h 152"/>
              <a:gd name="T46" fmla="*/ 88 w 128"/>
              <a:gd name="T47" fmla="*/ 108 h 152"/>
              <a:gd name="T48" fmla="*/ 100 w 128"/>
              <a:gd name="T49" fmla="*/ 96 h 152"/>
              <a:gd name="T50" fmla="*/ 112 w 128"/>
              <a:gd name="T51" fmla="*/ 108 h 152"/>
              <a:gd name="T52" fmla="*/ 100 w 128"/>
              <a:gd name="T53" fmla="*/ 120 h 152"/>
              <a:gd name="T54" fmla="*/ 112 w 128"/>
              <a:gd name="T55" fmla="*/ 72 h 152"/>
              <a:gd name="T56" fmla="*/ 72 w 128"/>
              <a:gd name="T57" fmla="*/ 72 h 152"/>
              <a:gd name="T58" fmla="*/ 72 w 128"/>
              <a:gd name="T59" fmla="*/ 32 h 152"/>
              <a:gd name="T60" fmla="*/ 112 w 128"/>
              <a:gd name="T61" fmla="*/ 32 h 152"/>
              <a:gd name="T62" fmla="*/ 112 w 128"/>
              <a:gd name="T6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29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72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616"/>
          <p:cNvSpPr>
            <a:spLocks noEditPoints="1"/>
          </p:cNvSpPr>
          <p:nvPr/>
        </p:nvSpPr>
        <p:spPr bwMode="auto">
          <a:xfrm>
            <a:off x="62801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112 w 128"/>
              <a:gd name="T13" fmla="*/ 152 h 152"/>
              <a:gd name="T14" fmla="*/ 112 w 128"/>
              <a:gd name="T15" fmla="*/ 148 h 152"/>
              <a:gd name="T16" fmla="*/ 100 w 128"/>
              <a:gd name="T17" fmla="*/ 136 h 152"/>
              <a:gd name="T18" fmla="*/ 128 w 128"/>
              <a:gd name="T19" fmla="*/ 108 h 152"/>
              <a:gd name="T20" fmla="*/ 128 w 128"/>
              <a:gd name="T21" fmla="*/ 32 h 152"/>
              <a:gd name="T22" fmla="*/ 64 w 128"/>
              <a:gd name="T23" fmla="*/ 0 h 152"/>
              <a:gd name="T24" fmla="*/ 28 w 128"/>
              <a:gd name="T25" fmla="*/ 120 h 152"/>
              <a:gd name="T26" fmla="*/ 16 w 128"/>
              <a:gd name="T27" fmla="*/ 108 h 152"/>
              <a:gd name="T28" fmla="*/ 28 w 128"/>
              <a:gd name="T29" fmla="*/ 96 h 152"/>
              <a:gd name="T30" fmla="*/ 40 w 128"/>
              <a:gd name="T31" fmla="*/ 108 h 152"/>
              <a:gd name="T32" fmla="*/ 28 w 128"/>
              <a:gd name="T33" fmla="*/ 120 h 152"/>
              <a:gd name="T34" fmla="*/ 56 w 128"/>
              <a:gd name="T35" fmla="*/ 72 h 152"/>
              <a:gd name="T36" fmla="*/ 16 w 128"/>
              <a:gd name="T37" fmla="*/ 72 h 152"/>
              <a:gd name="T38" fmla="*/ 16 w 128"/>
              <a:gd name="T39" fmla="*/ 32 h 152"/>
              <a:gd name="T40" fmla="*/ 56 w 128"/>
              <a:gd name="T41" fmla="*/ 32 h 152"/>
              <a:gd name="T42" fmla="*/ 56 w 128"/>
              <a:gd name="T43" fmla="*/ 72 h 152"/>
              <a:gd name="T44" fmla="*/ 100 w 128"/>
              <a:gd name="T45" fmla="*/ 120 h 152"/>
              <a:gd name="T46" fmla="*/ 88 w 128"/>
              <a:gd name="T47" fmla="*/ 108 h 152"/>
              <a:gd name="T48" fmla="*/ 100 w 128"/>
              <a:gd name="T49" fmla="*/ 96 h 152"/>
              <a:gd name="T50" fmla="*/ 112 w 128"/>
              <a:gd name="T51" fmla="*/ 108 h 152"/>
              <a:gd name="T52" fmla="*/ 100 w 128"/>
              <a:gd name="T53" fmla="*/ 120 h 152"/>
              <a:gd name="T54" fmla="*/ 112 w 128"/>
              <a:gd name="T55" fmla="*/ 72 h 152"/>
              <a:gd name="T56" fmla="*/ 72 w 128"/>
              <a:gd name="T57" fmla="*/ 72 h 152"/>
              <a:gd name="T58" fmla="*/ 72 w 128"/>
              <a:gd name="T59" fmla="*/ 32 h 152"/>
              <a:gd name="T60" fmla="*/ 112 w 128"/>
              <a:gd name="T61" fmla="*/ 32 h 152"/>
              <a:gd name="T62" fmla="*/ 112 w 128"/>
              <a:gd name="T6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29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72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619"/>
          <p:cNvSpPr>
            <a:spLocks noEditPoints="1"/>
          </p:cNvSpPr>
          <p:nvPr/>
        </p:nvSpPr>
        <p:spPr bwMode="auto">
          <a:xfrm>
            <a:off x="3970338" y="3551238"/>
            <a:ext cx="577850" cy="766763"/>
          </a:xfrm>
          <a:custGeom>
            <a:avLst/>
            <a:gdLst>
              <a:gd name="T0" fmla="*/ 85 w 129"/>
              <a:gd name="T1" fmla="*/ 32 h 172"/>
              <a:gd name="T2" fmla="*/ 101 w 129"/>
              <a:gd name="T3" fmla="*/ 16 h 172"/>
              <a:gd name="T4" fmla="*/ 85 w 129"/>
              <a:gd name="T5" fmla="*/ 0 h 172"/>
              <a:gd name="T6" fmla="*/ 69 w 129"/>
              <a:gd name="T7" fmla="*/ 16 h 172"/>
              <a:gd name="T8" fmla="*/ 85 w 129"/>
              <a:gd name="T9" fmla="*/ 32 h 172"/>
              <a:gd name="T10" fmla="*/ 56 w 129"/>
              <a:gd name="T11" fmla="*/ 143 h 172"/>
              <a:gd name="T12" fmla="*/ 64 w 129"/>
              <a:gd name="T13" fmla="*/ 108 h 172"/>
              <a:gd name="T14" fmla="*/ 81 w 129"/>
              <a:gd name="T15" fmla="*/ 124 h 172"/>
              <a:gd name="T16" fmla="*/ 81 w 129"/>
              <a:gd name="T17" fmla="*/ 172 h 172"/>
              <a:gd name="T18" fmla="*/ 97 w 129"/>
              <a:gd name="T19" fmla="*/ 172 h 172"/>
              <a:gd name="T20" fmla="*/ 97 w 129"/>
              <a:gd name="T21" fmla="*/ 112 h 172"/>
              <a:gd name="T22" fmla="*/ 81 w 129"/>
              <a:gd name="T23" fmla="*/ 95 h 172"/>
              <a:gd name="T24" fmla="*/ 85 w 129"/>
              <a:gd name="T25" fmla="*/ 71 h 172"/>
              <a:gd name="T26" fmla="*/ 129 w 129"/>
              <a:gd name="T27" fmla="*/ 92 h 172"/>
              <a:gd name="T28" fmla="*/ 129 w 129"/>
              <a:gd name="T29" fmla="*/ 76 h 172"/>
              <a:gd name="T30" fmla="*/ 94 w 129"/>
              <a:gd name="T31" fmla="*/ 56 h 172"/>
              <a:gd name="T32" fmla="*/ 87 w 129"/>
              <a:gd name="T33" fmla="*/ 44 h 172"/>
              <a:gd name="T34" fmla="*/ 73 w 129"/>
              <a:gd name="T35" fmla="*/ 36 h 172"/>
              <a:gd name="T36" fmla="*/ 67 w 129"/>
              <a:gd name="T37" fmla="*/ 37 h 172"/>
              <a:gd name="T38" fmla="*/ 25 w 129"/>
              <a:gd name="T39" fmla="*/ 54 h 172"/>
              <a:gd name="T40" fmla="*/ 25 w 129"/>
              <a:gd name="T41" fmla="*/ 92 h 172"/>
              <a:gd name="T42" fmla="*/ 41 w 129"/>
              <a:gd name="T43" fmla="*/ 92 h 172"/>
              <a:gd name="T44" fmla="*/ 41 w 129"/>
              <a:gd name="T45" fmla="*/ 65 h 172"/>
              <a:gd name="T46" fmla="*/ 55 w 129"/>
              <a:gd name="T47" fmla="*/ 60 h 172"/>
              <a:gd name="T48" fmla="*/ 43 w 129"/>
              <a:gd name="T49" fmla="*/ 124 h 172"/>
              <a:gd name="T50" fmla="*/ 3 w 129"/>
              <a:gd name="T51" fmla="*/ 116 h 172"/>
              <a:gd name="T52" fmla="*/ 0 w 129"/>
              <a:gd name="T53" fmla="*/ 132 h 172"/>
              <a:gd name="T54" fmla="*/ 56 w 129"/>
              <a:gd name="T55" fmla="*/ 14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9" h="172">
                <a:moveTo>
                  <a:pt x="85" y="32"/>
                </a:moveTo>
                <a:cubicBezTo>
                  <a:pt x="94" y="32"/>
                  <a:pt x="101" y="25"/>
                  <a:pt x="101" y="16"/>
                </a:cubicBezTo>
                <a:cubicBezTo>
                  <a:pt x="101" y="7"/>
                  <a:pt x="94" y="0"/>
                  <a:pt x="85" y="0"/>
                </a:cubicBezTo>
                <a:cubicBezTo>
                  <a:pt x="76" y="0"/>
                  <a:pt x="69" y="7"/>
                  <a:pt x="69" y="16"/>
                </a:cubicBezTo>
                <a:cubicBezTo>
                  <a:pt x="69" y="25"/>
                  <a:pt x="76" y="32"/>
                  <a:pt x="85" y="32"/>
                </a:cubicBezTo>
                <a:close/>
                <a:moveTo>
                  <a:pt x="56" y="143"/>
                </a:moveTo>
                <a:cubicBezTo>
                  <a:pt x="64" y="108"/>
                  <a:pt x="64" y="108"/>
                  <a:pt x="64" y="108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81" y="172"/>
                  <a:pt x="81" y="172"/>
                  <a:pt x="81" y="172"/>
                </a:cubicBezTo>
                <a:cubicBezTo>
                  <a:pt x="97" y="172"/>
                  <a:pt x="97" y="172"/>
                  <a:pt x="97" y="17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81" y="95"/>
                  <a:pt x="81" y="95"/>
                  <a:pt x="81" y="95"/>
                </a:cubicBezTo>
                <a:cubicBezTo>
                  <a:pt x="85" y="71"/>
                  <a:pt x="85" y="71"/>
                  <a:pt x="85" y="71"/>
                </a:cubicBezTo>
                <a:cubicBezTo>
                  <a:pt x="96" y="84"/>
                  <a:pt x="111" y="92"/>
                  <a:pt x="129" y="92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14" y="76"/>
                  <a:pt x="101" y="68"/>
                  <a:pt x="94" y="56"/>
                </a:cubicBezTo>
                <a:cubicBezTo>
                  <a:pt x="87" y="44"/>
                  <a:pt x="87" y="44"/>
                  <a:pt x="87" y="44"/>
                </a:cubicBezTo>
                <a:cubicBezTo>
                  <a:pt x="84" y="39"/>
                  <a:pt x="79" y="36"/>
                  <a:pt x="73" y="36"/>
                </a:cubicBezTo>
                <a:cubicBezTo>
                  <a:pt x="71" y="36"/>
                  <a:pt x="69" y="36"/>
                  <a:pt x="67" y="37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92"/>
                  <a:pt x="25" y="92"/>
                  <a:pt x="25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65"/>
                  <a:pt x="41" y="65"/>
                  <a:pt x="41" y="65"/>
                </a:cubicBezTo>
                <a:cubicBezTo>
                  <a:pt x="55" y="60"/>
                  <a:pt x="55" y="60"/>
                  <a:pt x="55" y="60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56" y="143"/>
                  <a:pt x="56" y="14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622"/>
          <p:cNvSpPr>
            <a:spLocks noEditPoints="1"/>
          </p:cNvSpPr>
          <p:nvPr/>
        </p:nvSpPr>
        <p:spPr bwMode="auto">
          <a:xfrm>
            <a:off x="1598613" y="3556000"/>
            <a:ext cx="617538" cy="766763"/>
          </a:xfrm>
          <a:custGeom>
            <a:avLst/>
            <a:gdLst>
              <a:gd name="T0" fmla="*/ 0 w 128"/>
              <a:gd name="T1" fmla="*/ 116 h 160"/>
              <a:gd name="T2" fmla="*/ 28 w 128"/>
              <a:gd name="T3" fmla="*/ 144 h 160"/>
              <a:gd name="T4" fmla="*/ 16 w 128"/>
              <a:gd name="T5" fmla="*/ 156 h 160"/>
              <a:gd name="T6" fmla="*/ 16 w 128"/>
              <a:gd name="T7" fmla="*/ 160 h 160"/>
              <a:gd name="T8" fmla="*/ 112 w 128"/>
              <a:gd name="T9" fmla="*/ 160 h 160"/>
              <a:gd name="T10" fmla="*/ 112 w 128"/>
              <a:gd name="T11" fmla="*/ 156 h 160"/>
              <a:gd name="T12" fmla="*/ 100 w 128"/>
              <a:gd name="T13" fmla="*/ 144 h 160"/>
              <a:gd name="T14" fmla="*/ 128 w 128"/>
              <a:gd name="T15" fmla="*/ 116 h 160"/>
              <a:gd name="T16" fmla="*/ 128 w 128"/>
              <a:gd name="T17" fmla="*/ 32 h 160"/>
              <a:gd name="T18" fmla="*/ 64 w 128"/>
              <a:gd name="T19" fmla="*/ 0 h 160"/>
              <a:gd name="T20" fmla="*/ 0 w 128"/>
              <a:gd name="T21" fmla="*/ 32 h 160"/>
              <a:gd name="T22" fmla="*/ 0 w 128"/>
              <a:gd name="T23" fmla="*/ 116 h 160"/>
              <a:gd name="T24" fmla="*/ 64 w 128"/>
              <a:gd name="T25" fmla="*/ 128 h 160"/>
              <a:gd name="T26" fmla="*/ 48 w 128"/>
              <a:gd name="T27" fmla="*/ 112 h 160"/>
              <a:gd name="T28" fmla="*/ 64 w 128"/>
              <a:gd name="T29" fmla="*/ 96 h 160"/>
              <a:gd name="T30" fmla="*/ 80 w 128"/>
              <a:gd name="T31" fmla="*/ 112 h 160"/>
              <a:gd name="T32" fmla="*/ 64 w 128"/>
              <a:gd name="T33" fmla="*/ 128 h 160"/>
              <a:gd name="T34" fmla="*/ 112 w 128"/>
              <a:gd name="T35" fmla="*/ 72 h 160"/>
              <a:gd name="T36" fmla="*/ 16 w 128"/>
              <a:gd name="T37" fmla="*/ 72 h 160"/>
              <a:gd name="T38" fmla="*/ 16 w 128"/>
              <a:gd name="T39" fmla="*/ 32 h 160"/>
              <a:gd name="T40" fmla="*/ 112 w 128"/>
              <a:gd name="T41" fmla="*/ 32 h 160"/>
              <a:gd name="T42" fmla="*/ 112 w 128"/>
              <a:gd name="T43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60">
                <a:moveTo>
                  <a:pt x="0" y="116"/>
                </a:moveTo>
                <a:cubicBezTo>
                  <a:pt x="0" y="131"/>
                  <a:pt x="13" y="144"/>
                  <a:pt x="28" y="144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15" y="144"/>
                  <a:pt x="128" y="131"/>
                  <a:pt x="128" y="116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ubicBezTo>
                  <a:pt x="29" y="0"/>
                  <a:pt x="0" y="4"/>
                  <a:pt x="0" y="32"/>
                </a:cubicBezTo>
                <a:lnTo>
                  <a:pt x="0" y="116"/>
                </a:ln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112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625"/>
          <p:cNvSpPr>
            <a:spLocks noEditPoints="1"/>
          </p:cNvSpPr>
          <p:nvPr/>
        </p:nvSpPr>
        <p:spPr bwMode="auto">
          <a:xfrm>
            <a:off x="15616238" y="1565276"/>
            <a:ext cx="762000" cy="679450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628"/>
          <p:cNvSpPr>
            <a:spLocks noEditPoints="1"/>
          </p:cNvSpPr>
          <p:nvPr/>
        </p:nvSpPr>
        <p:spPr bwMode="auto">
          <a:xfrm>
            <a:off x="13328651" y="1519238"/>
            <a:ext cx="652463" cy="771525"/>
          </a:xfrm>
          <a:custGeom>
            <a:avLst/>
            <a:gdLst>
              <a:gd name="T0" fmla="*/ 0 w 128"/>
              <a:gd name="T1" fmla="*/ 112 h 152"/>
              <a:gd name="T2" fmla="*/ 8 w 128"/>
              <a:gd name="T3" fmla="*/ 130 h 152"/>
              <a:gd name="T4" fmla="*/ 8 w 128"/>
              <a:gd name="T5" fmla="*/ 144 h 152"/>
              <a:gd name="T6" fmla="*/ 16 w 128"/>
              <a:gd name="T7" fmla="*/ 152 h 152"/>
              <a:gd name="T8" fmla="*/ 24 w 128"/>
              <a:gd name="T9" fmla="*/ 152 h 152"/>
              <a:gd name="T10" fmla="*/ 32 w 128"/>
              <a:gd name="T11" fmla="*/ 144 h 152"/>
              <a:gd name="T12" fmla="*/ 32 w 128"/>
              <a:gd name="T13" fmla="*/ 136 h 152"/>
              <a:gd name="T14" fmla="*/ 96 w 128"/>
              <a:gd name="T15" fmla="*/ 136 h 152"/>
              <a:gd name="T16" fmla="*/ 96 w 128"/>
              <a:gd name="T17" fmla="*/ 144 h 152"/>
              <a:gd name="T18" fmla="*/ 104 w 128"/>
              <a:gd name="T19" fmla="*/ 152 h 152"/>
              <a:gd name="T20" fmla="*/ 112 w 128"/>
              <a:gd name="T21" fmla="*/ 152 h 152"/>
              <a:gd name="T22" fmla="*/ 120 w 128"/>
              <a:gd name="T23" fmla="*/ 144 h 152"/>
              <a:gd name="T24" fmla="*/ 120 w 128"/>
              <a:gd name="T25" fmla="*/ 130 h 152"/>
              <a:gd name="T26" fmla="*/ 128 w 128"/>
              <a:gd name="T27" fmla="*/ 112 h 152"/>
              <a:gd name="T28" fmla="*/ 128 w 128"/>
              <a:gd name="T29" fmla="*/ 32 h 152"/>
              <a:gd name="T30" fmla="*/ 64 w 128"/>
              <a:gd name="T31" fmla="*/ 0 h 152"/>
              <a:gd name="T32" fmla="*/ 0 w 128"/>
              <a:gd name="T33" fmla="*/ 32 h 152"/>
              <a:gd name="T34" fmla="*/ 0 w 128"/>
              <a:gd name="T35" fmla="*/ 112 h 152"/>
              <a:gd name="T36" fmla="*/ 28 w 128"/>
              <a:gd name="T37" fmla="*/ 120 h 152"/>
              <a:gd name="T38" fmla="*/ 16 w 128"/>
              <a:gd name="T39" fmla="*/ 108 h 152"/>
              <a:gd name="T40" fmla="*/ 28 w 128"/>
              <a:gd name="T41" fmla="*/ 96 h 152"/>
              <a:gd name="T42" fmla="*/ 40 w 128"/>
              <a:gd name="T43" fmla="*/ 108 h 152"/>
              <a:gd name="T44" fmla="*/ 28 w 128"/>
              <a:gd name="T45" fmla="*/ 120 h 152"/>
              <a:gd name="T46" fmla="*/ 100 w 128"/>
              <a:gd name="T47" fmla="*/ 120 h 152"/>
              <a:gd name="T48" fmla="*/ 88 w 128"/>
              <a:gd name="T49" fmla="*/ 108 h 152"/>
              <a:gd name="T50" fmla="*/ 100 w 128"/>
              <a:gd name="T51" fmla="*/ 96 h 152"/>
              <a:gd name="T52" fmla="*/ 112 w 128"/>
              <a:gd name="T53" fmla="*/ 108 h 152"/>
              <a:gd name="T54" fmla="*/ 100 w 128"/>
              <a:gd name="T55" fmla="*/ 120 h 152"/>
              <a:gd name="T56" fmla="*/ 112 w 128"/>
              <a:gd name="T57" fmla="*/ 72 h 152"/>
              <a:gd name="T58" fmla="*/ 16 w 128"/>
              <a:gd name="T59" fmla="*/ 72 h 152"/>
              <a:gd name="T60" fmla="*/ 16 w 128"/>
              <a:gd name="T61" fmla="*/ 32 h 152"/>
              <a:gd name="T62" fmla="*/ 112 w 128"/>
              <a:gd name="T63" fmla="*/ 32 h 152"/>
              <a:gd name="T64" fmla="*/ 112 w 128"/>
              <a:gd name="T65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52">
                <a:moveTo>
                  <a:pt x="0" y="112"/>
                </a:moveTo>
                <a:cubicBezTo>
                  <a:pt x="0" y="119"/>
                  <a:pt x="3" y="125"/>
                  <a:pt x="8" y="130"/>
                </a:cubicBezTo>
                <a:cubicBezTo>
                  <a:pt x="8" y="144"/>
                  <a:pt x="8" y="144"/>
                  <a:pt x="8" y="144"/>
                </a:cubicBezTo>
                <a:cubicBezTo>
                  <a:pt x="8" y="148"/>
                  <a:pt x="12" y="152"/>
                  <a:pt x="16" y="15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28" y="152"/>
                  <a:pt x="32" y="148"/>
                  <a:pt x="32" y="144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48"/>
                  <a:pt x="100" y="152"/>
                  <a:pt x="104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6" y="152"/>
                  <a:pt x="120" y="148"/>
                  <a:pt x="120" y="144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5" y="125"/>
                  <a:pt x="128" y="119"/>
                  <a:pt x="128" y="11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ubicBezTo>
                  <a:pt x="29" y="0"/>
                  <a:pt x="0" y="4"/>
                  <a:pt x="0" y="32"/>
                </a:cubicBezTo>
                <a:lnTo>
                  <a:pt x="0" y="112"/>
                </a:ln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  <a:moveTo>
                  <a:pt x="112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631"/>
          <p:cNvSpPr>
            <a:spLocks noEditPoints="1"/>
          </p:cNvSpPr>
          <p:nvPr/>
        </p:nvSpPr>
        <p:spPr bwMode="auto">
          <a:xfrm>
            <a:off x="10960100" y="1524000"/>
            <a:ext cx="690563" cy="766763"/>
          </a:xfrm>
          <a:custGeom>
            <a:avLst/>
            <a:gdLst>
              <a:gd name="T0" fmla="*/ 144 w 160"/>
              <a:gd name="T1" fmla="*/ 160 h 178"/>
              <a:gd name="T2" fmla="*/ 112 w 160"/>
              <a:gd name="T3" fmla="*/ 149 h 178"/>
              <a:gd name="T4" fmla="*/ 48 w 160"/>
              <a:gd name="T5" fmla="*/ 149 h 178"/>
              <a:gd name="T6" fmla="*/ 16 w 160"/>
              <a:gd name="T7" fmla="*/ 160 h 178"/>
              <a:gd name="T8" fmla="*/ 0 w 160"/>
              <a:gd name="T9" fmla="*/ 160 h 178"/>
              <a:gd name="T10" fmla="*/ 0 w 160"/>
              <a:gd name="T11" fmla="*/ 176 h 178"/>
              <a:gd name="T12" fmla="*/ 16 w 160"/>
              <a:gd name="T13" fmla="*/ 176 h 178"/>
              <a:gd name="T14" fmla="*/ 48 w 160"/>
              <a:gd name="T15" fmla="*/ 168 h 178"/>
              <a:gd name="T16" fmla="*/ 112 w 160"/>
              <a:gd name="T17" fmla="*/ 168 h 178"/>
              <a:gd name="T18" fmla="*/ 144 w 160"/>
              <a:gd name="T19" fmla="*/ 176 h 178"/>
              <a:gd name="T20" fmla="*/ 160 w 160"/>
              <a:gd name="T21" fmla="*/ 176 h 178"/>
              <a:gd name="T22" fmla="*/ 160 w 160"/>
              <a:gd name="T23" fmla="*/ 160 h 178"/>
              <a:gd name="T24" fmla="*/ 144 w 160"/>
              <a:gd name="T25" fmla="*/ 160 h 178"/>
              <a:gd name="T26" fmla="*/ 16 w 160"/>
              <a:gd name="T27" fmla="*/ 144 h 178"/>
              <a:gd name="T28" fmla="*/ 16 w 160"/>
              <a:gd name="T29" fmla="*/ 144 h 178"/>
              <a:gd name="T30" fmla="*/ 48 w 160"/>
              <a:gd name="T31" fmla="*/ 128 h 178"/>
              <a:gd name="T32" fmla="*/ 80 w 160"/>
              <a:gd name="T33" fmla="*/ 144 h 178"/>
              <a:gd name="T34" fmla="*/ 112 w 160"/>
              <a:gd name="T35" fmla="*/ 128 h 178"/>
              <a:gd name="T36" fmla="*/ 144 w 160"/>
              <a:gd name="T37" fmla="*/ 144 h 178"/>
              <a:gd name="T38" fmla="*/ 144 w 160"/>
              <a:gd name="T39" fmla="*/ 144 h 178"/>
              <a:gd name="T40" fmla="*/ 160 w 160"/>
              <a:gd name="T41" fmla="*/ 91 h 178"/>
              <a:gd name="T42" fmla="*/ 159 w 160"/>
              <a:gd name="T43" fmla="*/ 84 h 178"/>
              <a:gd name="T44" fmla="*/ 154 w 160"/>
              <a:gd name="T45" fmla="*/ 80 h 178"/>
              <a:gd name="T46" fmla="*/ 144 w 160"/>
              <a:gd name="T47" fmla="*/ 77 h 178"/>
              <a:gd name="T48" fmla="*/ 144 w 160"/>
              <a:gd name="T49" fmla="*/ 40 h 178"/>
              <a:gd name="T50" fmla="*/ 128 w 160"/>
              <a:gd name="T51" fmla="*/ 24 h 178"/>
              <a:gd name="T52" fmla="*/ 104 w 160"/>
              <a:gd name="T53" fmla="*/ 24 h 178"/>
              <a:gd name="T54" fmla="*/ 104 w 160"/>
              <a:gd name="T55" fmla="*/ 0 h 178"/>
              <a:gd name="T56" fmla="*/ 56 w 160"/>
              <a:gd name="T57" fmla="*/ 0 h 178"/>
              <a:gd name="T58" fmla="*/ 56 w 160"/>
              <a:gd name="T59" fmla="*/ 24 h 178"/>
              <a:gd name="T60" fmla="*/ 32 w 160"/>
              <a:gd name="T61" fmla="*/ 24 h 178"/>
              <a:gd name="T62" fmla="*/ 16 w 160"/>
              <a:gd name="T63" fmla="*/ 40 h 178"/>
              <a:gd name="T64" fmla="*/ 16 w 160"/>
              <a:gd name="T65" fmla="*/ 77 h 178"/>
              <a:gd name="T66" fmla="*/ 6 w 160"/>
              <a:gd name="T67" fmla="*/ 80 h 178"/>
              <a:gd name="T68" fmla="*/ 1 w 160"/>
              <a:gd name="T69" fmla="*/ 84 h 178"/>
              <a:gd name="T70" fmla="*/ 0 w 160"/>
              <a:gd name="T71" fmla="*/ 90 h 178"/>
              <a:gd name="T72" fmla="*/ 16 w 160"/>
              <a:gd name="T73" fmla="*/ 144 h 178"/>
              <a:gd name="T74" fmla="*/ 32 w 160"/>
              <a:gd name="T75" fmla="*/ 40 h 178"/>
              <a:gd name="T76" fmla="*/ 128 w 160"/>
              <a:gd name="T77" fmla="*/ 40 h 178"/>
              <a:gd name="T78" fmla="*/ 128 w 160"/>
              <a:gd name="T79" fmla="*/ 72 h 178"/>
              <a:gd name="T80" fmla="*/ 80 w 160"/>
              <a:gd name="T81" fmla="*/ 56 h 178"/>
              <a:gd name="T82" fmla="*/ 32 w 160"/>
              <a:gd name="T83" fmla="*/ 72 h 178"/>
              <a:gd name="T84" fmla="*/ 32 w 160"/>
              <a:gd name="T85" fmla="*/ 4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78">
                <a:moveTo>
                  <a:pt x="144" y="160"/>
                </a:moveTo>
                <a:cubicBezTo>
                  <a:pt x="133" y="160"/>
                  <a:pt x="122" y="156"/>
                  <a:pt x="112" y="149"/>
                </a:cubicBezTo>
                <a:cubicBezTo>
                  <a:pt x="92" y="163"/>
                  <a:pt x="68" y="163"/>
                  <a:pt x="48" y="149"/>
                </a:cubicBezTo>
                <a:cubicBezTo>
                  <a:pt x="38" y="156"/>
                  <a:pt x="27" y="160"/>
                  <a:pt x="16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27" y="176"/>
                  <a:pt x="38" y="173"/>
                  <a:pt x="48" y="168"/>
                </a:cubicBezTo>
                <a:cubicBezTo>
                  <a:pt x="68" y="178"/>
                  <a:pt x="92" y="178"/>
                  <a:pt x="112" y="168"/>
                </a:cubicBezTo>
                <a:cubicBezTo>
                  <a:pt x="122" y="173"/>
                  <a:pt x="133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60"/>
                  <a:pt x="160" y="160"/>
                  <a:pt x="160" y="160"/>
                </a:cubicBezTo>
                <a:lnTo>
                  <a:pt x="144" y="160"/>
                </a:lnTo>
                <a:close/>
                <a:moveTo>
                  <a:pt x="1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29" y="144"/>
                  <a:pt x="40" y="137"/>
                  <a:pt x="48" y="128"/>
                </a:cubicBezTo>
                <a:cubicBezTo>
                  <a:pt x="56" y="137"/>
                  <a:pt x="67" y="144"/>
                  <a:pt x="80" y="144"/>
                </a:cubicBezTo>
                <a:cubicBezTo>
                  <a:pt x="93" y="144"/>
                  <a:pt x="104" y="137"/>
                  <a:pt x="112" y="128"/>
                </a:cubicBezTo>
                <a:cubicBezTo>
                  <a:pt x="120" y="137"/>
                  <a:pt x="131" y="144"/>
                  <a:pt x="144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60" y="88"/>
                  <a:pt x="160" y="86"/>
                  <a:pt x="159" y="84"/>
                </a:cubicBezTo>
                <a:cubicBezTo>
                  <a:pt x="158" y="82"/>
                  <a:pt x="156" y="81"/>
                  <a:pt x="154" y="80"/>
                </a:cubicBezTo>
                <a:cubicBezTo>
                  <a:pt x="144" y="77"/>
                  <a:pt x="144" y="77"/>
                  <a:pt x="144" y="77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31"/>
                  <a:pt x="137" y="24"/>
                  <a:pt x="12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24"/>
                  <a:pt x="56" y="24"/>
                  <a:pt x="5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3" y="24"/>
                  <a:pt x="16" y="31"/>
                  <a:pt x="16" y="40"/>
                </a:cubicBezTo>
                <a:cubicBezTo>
                  <a:pt x="16" y="77"/>
                  <a:pt x="16" y="77"/>
                  <a:pt x="16" y="77"/>
                </a:cubicBezTo>
                <a:cubicBezTo>
                  <a:pt x="6" y="80"/>
                  <a:pt x="6" y="80"/>
                  <a:pt x="6" y="80"/>
                </a:cubicBezTo>
                <a:cubicBezTo>
                  <a:pt x="4" y="81"/>
                  <a:pt x="2" y="82"/>
                  <a:pt x="1" y="84"/>
                </a:cubicBezTo>
                <a:cubicBezTo>
                  <a:pt x="0" y="86"/>
                  <a:pt x="0" y="88"/>
                  <a:pt x="0" y="90"/>
                </a:cubicBezTo>
                <a:lnTo>
                  <a:pt x="16" y="144"/>
                </a:lnTo>
                <a:close/>
                <a:moveTo>
                  <a:pt x="32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80" y="56"/>
                  <a:pt x="80" y="56"/>
                  <a:pt x="80" y="56"/>
                </a:cubicBezTo>
                <a:cubicBezTo>
                  <a:pt x="32" y="72"/>
                  <a:pt x="32" y="72"/>
                  <a:pt x="32" y="72"/>
                </a:cubicBezTo>
                <a:lnTo>
                  <a:pt x="32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634"/>
          <p:cNvSpPr>
            <a:spLocks noEditPoints="1"/>
          </p:cNvSpPr>
          <p:nvPr/>
        </p:nvSpPr>
        <p:spPr bwMode="auto">
          <a:xfrm>
            <a:off x="8569325" y="1581151"/>
            <a:ext cx="762000" cy="652463"/>
          </a:xfrm>
          <a:custGeom>
            <a:avLst/>
            <a:gdLst>
              <a:gd name="T0" fmla="*/ 124 w 192"/>
              <a:gd name="T1" fmla="*/ 32 h 164"/>
              <a:gd name="T2" fmla="*/ 140 w 192"/>
              <a:gd name="T3" fmla="*/ 16 h 164"/>
              <a:gd name="T4" fmla="*/ 124 w 192"/>
              <a:gd name="T5" fmla="*/ 0 h 164"/>
              <a:gd name="T6" fmla="*/ 108 w 192"/>
              <a:gd name="T7" fmla="*/ 16 h 164"/>
              <a:gd name="T8" fmla="*/ 124 w 192"/>
              <a:gd name="T9" fmla="*/ 32 h 164"/>
              <a:gd name="T10" fmla="*/ 40 w 192"/>
              <a:gd name="T11" fmla="*/ 84 h 164"/>
              <a:gd name="T12" fmla="*/ 0 w 192"/>
              <a:gd name="T13" fmla="*/ 124 h 164"/>
              <a:gd name="T14" fmla="*/ 40 w 192"/>
              <a:gd name="T15" fmla="*/ 164 h 164"/>
              <a:gd name="T16" fmla="*/ 80 w 192"/>
              <a:gd name="T17" fmla="*/ 124 h 164"/>
              <a:gd name="T18" fmla="*/ 40 w 192"/>
              <a:gd name="T19" fmla="*/ 84 h 164"/>
              <a:gd name="T20" fmla="*/ 40 w 192"/>
              <a:gd name="T21" fmla="*/ 152 h 164"/>
              <a:gd name="T22" fmla="*/ 12 w 192"/>
              <a:gd name="T23" fmla="*/ 124 h 164"/>
              <a:gd name="T24" fmla="*/ 40 w 192"/>
              <a:gd name="T25" fmla="*/ 96 h 164"/>
              <a:gd name="T26" fmla="*/ 68 w 192"/>
              <a:gd name="T27" fmla="*/ 124 h 164"/>
              <a:gd name="T28" fmla="*/ 40 w 192"/>
              <a:gd name="T29" fmla="*/ 152 h 164"/>
              <a:gd name="T30" fmla="*/ 86 w 192"/>
              <a:gd name="T31" fmla="*/ 72 h 164"/>
              <a:gd name="T32" fmla="*/ 105 w 192"/>
              <a:gd name="T33" fmla="*/ 53 h 164"/>
              <a:gd name="T34" fmla="*/ 111 w 192"/>
              <a:gd name="T35" fmla="*/ 59 h 164"/>
              <a:gd name="T36" fmla="*/ 152 w 192"/>
              <a:gd name="T37" fmla="*/ 76 h 164"/>
              <a:gd name="T38" fmla="*/ 152 w 192"/>
              <a:gd name="T39" fmla="*/ 60 h 164"/>
              <a:gd name="T40" fmla="*/ 122 w 192"/>
              <a:gd name="T41" fmla="*/ 48 h 164"/>
              <a:gd name="T42" fmla="*/ 107 w 192"/>
              <a:gd name="T43" fmla="*/ 33 h 164"/>
              <a:gd name="T44" fmla="*/ 96 w 192"/>
              <a:gd name="T45" fmla="*/ 28 h 164"/>
              <a:gd name="T46" fmla="*/ 85 w 192"/>
              <a:gd name="T47" fmla="*/ 33 h 164"/>
              <a:gd name="T48" fmla="*/ 63 w 192"/>
              <a:gd name="T49" fmla="*/ 55 h 164"/>
              <a:gd name="T50" fmla="*/ 58 w 192"/>
              <a:gd name="T51" fmla="*/ 66 h 164"/>
              <a:gd name="T52" fmla="*/ 63 w 192"/>
              <a:gd name="T53" fmla="*/ 78 h 164"/>
              <a:gd name="T54" fmla="*/ 88 w 192"/>
              <a:gd name="T55" fmla="*/ 100 h 164"/>
              <a:gd name="T56" fmla="*/ 88 w 192"/>
              <a:gd name="T57" fmla="*/ 140 h 164"/>
              <a:gd name="T58" fmla="*/ 104 w 192"/>
              <a:gd name="T59" fmla="*/ 140 h 164"/>
              <a:gd name="T60" fmla="*/ 104 w 192"/>
              <a:gd name="T61" fmla="*/ 90 h 164"/>
              <a:gd name="T62" fmla="*/ 86 w 192"/>
              <a:gd name="T63" fmla="*/ 72 h 164"/>
              <a:gd name="T64" fmla="*/ 152 w 192"/>
              <a:gd name="T65" fmla="*/ 84 h 164"/>
              <a:gd name="T66" fmla="*/ 112 w 192"/>
              <a:gd name="T67" fmla="*/ 124 h 164"/>
              <a:gd name="T68" fmla="*/ 152 w 192"/>
              <a:gd name="T69" fmla="*/ 164 h 164"/>
              <a:gd name="T70" fmla="*/ 192 w 192"/>
              <a:gd name="T71" fmla="*/ 124 h 164"/>
              <a:gd name="T72" fmla="*/ 152 w 192"/>
              <a:gd name="T73" fmla="*/ 84 h 164"/>
              <a:gd name="T74" fmla="*/ 152 w 192"/>
              <a:gd name="T75" fmla="*/ 152 h 164"/>
              <a:gd name="T76" fmla="*/ 124 w 192"/>
              <a:gd name="T77" fmla="*/ 124 h 164"/>
              <a:gd name="T78" fmla="*/ 152 w 192"/>
              <a:gd name="T79" fmla="*/ 96 h 164"/>
              <a:gd name="T80" fmla="*/ 180 w 192"/>
              <a:gd name="T81" fmla="*/ 124 h 164"/>
              <a:gd name="T82" fmla="*/ 152 w 192"/>
              <a:gd name="T83" fmla="*/ 15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64">
                <a:moveTo>
                  <a:pt x="124" y="32"/>
                </a:moveTo>
                <a:cubicBezTo>
                  <a:pt x="133" y="32"/>
                  <a:pt x="140" y="25"/>
                  <a:pt x="140" y="16"/>
                </a:cubicBezTo>
                <a:cubicBezTo>
                  <a:pt x="140" y="7"/>
                  <a:pt x="133" y="0"/>
                  <a:pt x="124" y="0"/>
                </a:cubicBezTo>
                <a:cubicBezTo>
                  <a:pt x="115" y="0"/>
                  <a:pt x="108" y="7"/>
                  <a:pt x="108" y="16"/>
                </a:cubicBezTo>
                <a:cubicBezTo>
                  <a:pt x="108" y="25"/>
                  <a:pt x="115" y="32"/>
                  <a:pt x="124" y="32"/>
                </a:cubicBezTo>
                <a:close/>
                <a:moveTo>
                  <a:pt x="40" y="84"/>
                </a:moveTo>
                <a:cubicBezTo>
                  <a:pt x="18" y="84"/>
                  <a:pt x="0" y="102"/>
                  <a:pt x="0" y="124"/>
                </a:cubicBezTo>
                <a:cubicBezTo>
                  <a:pt x="0" y="146"/>
                  <a:pt x="18" y="164"/>
                  <a:pt x="40" y="164"/>
                </a:cubicBezTo>
                <a:cubicBezTo>
                  <a:pt x="62" y="164"/>
                  <a:pt x="80" y="146"/>
                  <a:pt x="80" y="124"/>
                </a:cubicBezTo>
                <a:cubicBezTo>
                  <a:pt x="80" y="102"/>
                  <a:pt x="62" y="84"/>
                  <a:pt x="40" y="84"/>
                </a:cubicBezTo>
                <a:close/>
                <a:moveTo>
                  <a:pt x="40" y="152"/>
                </a:moveTo>
                <a:cubicBezTo>
                  <a:pt x="24" y="152"/>
                  <a:pt x="12" y="140"/>
                  <a:pt x="12" y="124"/>
                </a:cubicBezTo>
                <a:cubicBezTo>
                  <a:pt x="12" y="108"/>
                  <a:pt x="24" y="96"/>
                  <a:pt x="40" y="96"/>
                </a:cubicBezTo>
                <a:cubicBezTo>
                  <a:pt x="56" y="96"/>
                  <a:pt x="68" y="108"/>
                  <a:pt x="68" y="124"/>
                </a:cubicBezTo>
                <a:cubicBezTo>
                  <a:pt x="68" y="140"/>
                  <a:pt x="56" y="152"/>
                  <a:pt x="40" y="152"/>
                </a:cubicBezTo>
                <a:close/>
                <a:moveTo>
                  <a:pt x="86" y="72"/>
                </a:moveTo>
                <a:cubicBezTo>
                  <a:pt x="105" y="53"/>
                  <a:pt x="105" y="53"/>
                  <a:pt x="105" y="53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21" y="70"/>
                  <a:pt x="135" y="76"/>
                  <a:pt x="152" y="76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40" y="60"/>
                  <a:pt x="130" y="55"/>
                  <a:pt x="122" y="4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4" y="30"/>
                  <a:pt x="100" y="28"/>
                  <a:pt x="96" y="28"/>
                </a:cubicBezTo>
                <a:cubicBezTo>
                  <a:pt x="92" y="28"/>
                  <a:pt x="88" y="30"/>
                  <a:pt x="85" y="33"/>
                </a:cubicBezTo>
                <a:cubicBezTo>
                  <a:pt x="63" y="55"/>
                  <a:pt x="63" y="55"/>
                  <a:pt x="63" y="55"/>
                </a:cubicBezTo>
                <a:cubicBezTo>
                  <a:pt x="60" y="58"/>
                  <a:pt x="58" y="62"/>
                  <a:pt x="58" y="66"/>
                </a:cubicBezTo>
                <a:cubicBezTo>
                  <a:pt x="58" y="70"/>
                  <a:pt x="60" y="74"/>
                  <a:pt x="63" y="78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104" y="140"/>
                  <a:pt x="104" y="140"/>
                  <a:pt x="104" y="140"/>
                </a:cubicBezTo>
                <a:cubicBezTo>
                  <a:pt x="104" y="90"/>
                  <a:pt x="104" y="90"/>
                  <a:pt x="104" y="90"/>
                </a:cubicBezTo>
                <a:lnTo>
                  <a:pt x="86" y="72"/>
                </a:lnTo>
                <a:close/>
                <a:moveTo>
                  <a:pt x="152" y="84"/>
                </a:moveTo>
                <a:cubicBezTo>
                  <a:pt x="130" y="84"/>
                  <a:pt x="112" y="102"/>
                  <a:pt x="112" y="124"/>
                </a:cubicBezTo>
                <a:cubicBezTo>
                  <a:pt x="112" y="146"/>
                  <a:pt x="130" y="164"/>
                  <a:pt x="152" y="164"/>
                </a:cubicBezTo>
                <a:cubicBezTo>
                  <a:pt x="174" y="164"/>
                  <a:pt x="192" y="146"/>
                  <a:pt x="192" y="124"/>
                </a:cubicBezTo>
                <a:cubicBezTo>
                  <a:pt x="192" y="102"/>
                  <a:pt x="174" y="84"/>
                  <a:pt x="152" y="84"/>
                </a:cubicBezTo>
                <a:close/>
                <a:moveTo>
                  <a:pt x="152" y="152"/>
                </a:moveTo>
                <a:cubicBezTo>
                  <a:pt x="136" y="152"/>
                  <a:pt x="124" y="140"/>
                  <a:pt x="124" y="124"/>
                </a:cubicBezTo>
                <a:cubicBezTo>
                  <a:pt x="124" y="108"/>
                  <a:pt x="136" y="96"/>
                  <a:pt x="152" y="96"/>
                </a:cubicBezTo>
                <a:cubicBezTo>
                  <a:pt x="168" y="96"/>
                  <a:pt x="180" y="108"/>
                  <a:pt x="180" y="124"/>
                </a:cubicBezTo>
                <a:cubicBezTo>
                  <a:pt x="180" y="140"/>
                  <a:pt x="168" y="152"/>
                  <a:pt x="152" y="1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637"/>
          <p:cNvSpPr>
            <a:spLocks noEditPoints="1"/>
          </p:cNvSpPr>
          <p:nvPr/>
        </p:nvSpPr>
        <p:spPr bwMode="auto">
          <a:xfrm>
            <a:off x="6218238" y="1514475"/>
            <a:ext cx="776288" cy="776288"/>
          </a:xfrm>
          <a:custGeom>
            <a:avLst/>
            <a:gdLst>
              <a:gd name="T0" fmla="*/ 159 w 162"/>
              <a:gd name="T1" fmla="*/ 75 h 162"/>
              <a:gd name="T2" fmla="*/ 87 w 162"/>
              <a:gd name="T3" fmla="*/ 3 h 162"/>
              <a:gd name="T4" fmla="*/ 75 w 162"/>
              <a:gd name="T5" fmla="*/ 3 h 162"/>
              <a:gd name="T6" fmla="*/ 3 w 162"/>
              <a:gd name="T7" fmla="*/ 75 h 162"/>
              <a:gd name="T8" fmla="*/ 3 w 162"/>
              <a:gd name="T9" fmla="*/ 87 h 162"/>
              <a:gd name="T10" fmla="*/ 75 w 162"/>
              <a:gd name="T11" fmla="*/ 159 h 162"/>
              <a:gd name="T12" fmla="*/ 75 w 162"/>
              <a:gd name="T13" fmla="*/ 159 h 162"/>
              <a:gd name="T14" fmla="*/ 87 w 162"/>
              <a:gd name="T15" fmla="*/ 159 h 162"/>
              <a:gd name="T16" fmla="*/ 159 w 162"/>
              <a:gd name="T17" fmla="*/ 87 h 162"/>
              <a:gd name="T18" fmla="*/ 159 w 162"/>
              <a:gd name="T19" fmla="*/ 75 h 162"/>
              <a:gd name="T20" fmla="*/ 97 w 162"/>
              <a:gd name="T21" fmla="*/ 101 h 162"/>
              <a:gd name="T22" fmla="*/ 97 w 162"/>
              <a:gd name="T23" fmla="*/ 81 h 162"/>
              <a:gd name="T24" fmla="*/ 65 w 162"/>
              <a:gd name="T25" fmla="*/ 81 h 162"/>
              <a:gd name="T26" fmla="*/ 65 w 162"/>
              <a:gd name="T27" fmla="*/ 105 h 162"/>
              <a:gd name="T28" fmla="*/ 49 w 162"/>
              <a:gd name="T29" fmla="*/ 105 h 162"/>
              <a:gd name="T30" fmla="*/ 49 w 162"/>
              <a:gd name="T31" fmla="*/ 73 h 162"/>
              <a:gd name="T32" fmla="*/ 57 w 162"/>
              <a:gd name="T33" fmla="*/ 65 h 162"/>
              <a:gd name="T34" fmla="*/ 97 w 162"/>
              <a:gd name="T35" fmla="*/ 65 h 162"/>
              <a:gd name="T36" fmla="*/ 97 w 162"/>
              <a:gd name="T37" fmla="*/ 45 h 162"/>
              <a:gd name="T38" fmla="*/ 125 w 162"/>
              <a:gd name="T39" fmla="*/ 73 h 162"/>
              <a:gd name="T40" fmla="*/ 97 w 162"/>
              <a:gd name="T41" fmla="*/ 10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2" h="162">
                <a:moveTo>
                  <a:pt x="159" y="75"/>
                </a:moveTo>
                <a:cubicBezTo>
                  <a:pt x="87" y="3"/>
                  <a:pt x="87" y="3"/>
                  <a:pt x="87" y="3"/>
                </a:cubicBezTo>
                <a:cubicBezTo>
                  <a:pt x="84" y="0"/>
                  <a:pt x="78" y="0"/>
                  <a:pt x="75" y="3"/>
                </a:cubicBezTo>
                <a:cubicBezTo>
                  <a:pt x="3" y="75"/>
                  <a:pt x="3" y="75"/>
                  <a:pt x="3" y="75"/>
                </a:cubicBezTo>
                <a:cubicBezTo>
                  <a:pt x="0" y="78"/>
                  <a:pt x="0" y="84"/>
                  <a:pt x="3" y="87"/>
                </a:cubicBezTo>
                <a:cubicBezTo>
                  <a:pt x="75" y="159"/>
                  <a:pt x="75" y="159"/>
                  <a:pt x="75" y="159"/>
                </a:cubicBezTo>
                <a:cubicBezTo>
                  <a:pt x="75" y="159"/>
                  <a:pt x="75" y="159"/>
                  <a:pt x="75" y="159"/>
                </a:cubicBezTo>
                <a:cubicBezTo>
                  <a:pt x="78" y="162"/>
                  <a:pt x="84" y="162"/>
                  <a:pt x="87" y="159"/>
                </a:cubicBezTo>
                <a:cubicBezTo>
                  <a:pt x="159" y="87"/>
                  <a:pt x="159" y="87"/>
                  <a:pt x="159" y="87"/>
                </a:cubicBezTo>
                <a:cubicBezTo>
                  <a:pt x="162" y="84"/>
                  <a:pt x="162" y="78"/>
                  <a:pt x="159" y="75"/>
                </a:cubicBezTo>
                <a:close/>
                <a:moveTo>
                  <a:pt x="97" y="101"/>
                </a:moveTo>
                <a:cubicBezTo>
                  <a:pt x="97" y="81"/>
                  <a:pt x="97" y="81"/>
                  <a:pt x="97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49" y="105"/>
                  <a:pt x="49" y="105"/>
                  <a:pt x="49" y="10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69"/>
                  <a:pt x="53" y="65"/>
                  <a:pt x="5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45"/>
                  <a:pt x="97" y="45"/>
                  <a:pt x="97" y="45"/>
                </a:cubicBezTo>
                <a:cubicBezTo>
                  <a:pt x="125" y="73"/>
                  <a:pt x="125" y="73"/>
                  <a:pt x="125" y="73"/>
                </a:cubicBezTo>
                <a:lnTo>
                  <a:pt x="97" y="1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640"/>
          <p:cNvSpPr>
            <a:spLocks noEditPoints="1"/>
          </p:cNvSpPr>
          <p:nvPr/>
        </p:nvSpPr>
        <p:spPr bwMode="auto">
          <a:xfrm>
            <a:off x="3938588" y="1524000"/>
            <a:ext cx="622300" cy="757238"/>
          </a:xfrm>
          <a:custGeom>
            <a:avLst/>
            <a:gdLst>
              <a:gd name="T0" fmla="*/ 128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19 h 176"/>
              <a:gd name="T8" fmla="*/ 7 w 144"/>
              <a:gd name="T9" fmla="*/ 133 h 176"/>
              <a:gd name="T10" fmla="*/ 72 w 144"/>
              <a:gd name="T11" fmla="*/ 176 h 176"/>
              <a:gd name="T12" fmla="*/ 137 w 144"/>
              <a:gd name="T13" fmla="*/ 133 h 176"/>
              <a:gd name="T14" fmla="*/ 144 w 144"/>
              <a:gd name="T15" fmla="*/ 119 h 176"/>
              <a:gd name="T16" fmla="*/ 144 w 144"/>
              <a:gd name="T17" fmla="*/ 16 h 176"/>
              <a:gd name="T18" fmla="*/ 128 w 144"/>
              <a:gd name="T19" fmla="*/ 0 h 176"/>
              <a:gd name="T20" fmla="*/ 56 w 144"/>
              <a:gd name="T21" fmla="*/ 120 h 176"/>
              <a:gd name="T22" fmla="*/ 16 w 144"/>
              <a:gd name="T23" fmla="*/ 80 h 176"/>
              <a:gd name="T24" fmla="*/ 27 w 144"/>
              <a:gd name="T25" fmla="*/ 69 h 176"/>
              <a:gd name="T26" fmla="*/ 56 w 144"/>
              <a:gd name="T27" fmla="*/ 97 h 176"/>
              <a:gd name="T28" fmla="*/ 117 w 144"/>
              <a:gd name="T29" fmla="*/ 37 h 176"/>
              <a:gd name="T30" fmla="*/ 128 w 144"/>
              <a:gd name="T31" fmla="*/ 48 h 176"/>
              <a:gd name="T32" fmla="*/ 56 w 144"/>
              <a:gd name="T3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5"/>
                  <a:pt x="3" y="130"/>
                  <a:pt x="7" y="133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41" y="130"/>
                  <a:pt x="144" y="125"/>
                  <a:pt x="144" y="119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56" y="120"/>
                </a:moveTo>
                <a:cubicBezTo>
                  <a:pt x="16" y="80"/>
                  <a:pt x="16" y="80"/>
                  <a:pt x="16" y="80"/>
                </a:cubicBezTo>
                <a:cubicBezTo>
                  <a:pt x="27" y="69"/>
                  <a:pt x="27" y="69"/>
                  <a:pt x="27" y="69"/>
                </a:cubicBezTo>
                <a:cubicBezTo>
                  <a:pt x="56" y="97"/>
                  <a:pt x="56" y="97"/>
                  <a:pt x="56" y="97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8" y="48"/>
                  <a:pt x="128" y="48"/>
                  <a:pt x="128" y="48"/>
                </a:cubicBezTo>
                <a:lnTo>
                  <a:pt x="5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643"/>
          <p:cNvSpPr>
            <a:spLocks noEditPoints="1"/>
          </p:cNvSpPr>
          <p:nvPr/>
        </p:nvSpPr>
        <p:spPr bwMode="auto">
          <a:xfrm>
            <a:off x="1635126" y="1524000"/>
            <a:ext cx="539750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88 w 112"/>
              <a:gd name="T11" fmla="*/ 64 h 160"/>
              <a:gd name="T12" fmla="*/ 64 w 112"/>
              <a:gd name="T13" fmla="*/ 64 h 160"/>
              <a:gd name="T14" fmla="*/ 64 w 112"/>
              <a:gd name="T15" fmla="*/ 88 h 160"/>
              <a:gd name="T16" fmla="*/ 48 w 112"/>
              <a:gd name="T17" fmla="*/ 88 h 160"/>
              <a:gd name="T18" fmla="*/ 48 w 112"/>
              <a:gd name="T19" fmla="*/ 64 h 160"/>
              <a:gd name="T20" fmla="*/ 24 w 112"/>
              <a:gd name="T21" fmla="*/ 64 h 160"/>
              <a:gd name="T22" fmla="*/ 24 w 112"/>
              <a:gd name="T23" fmla="*/ 48 h 160"/>
              <a:gd name="T24" fmla="*/ 48 w 112"/>
              <a:gd name="T25" fmla="*/ 48 h 160"/>
              <a:gd name="T26" fmla="*/ 48 w 112"/>
              <a:gd name="T27" fmla="*/ 24 h 160"/>
              <a:gd name="T28" fmla="*/ 64 w 112"/>
              <a:gd name="T29" fmla="*/ 24 h 160"/>
              <a:gd name="T30" fmla="*/ 64 w 112"/>
              <a:gd name="T31" fmla="*/ 48 h 160"/>
              <a:gd name="T32" fmla="*/ 88 w 112"/>
              <a:gd name="T33" fmla="*/ 48 h 160"/>
              <a:gd name="T34" fmla="*/ 88 w 112"/>
              <a:gd name="T35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88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8"/>
                  <a:pt x="64" y="88"/>
                  <a:pt x="64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4"/>
                  <a:pt x="48" y="64"/>
                  <a:pt x="4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4"/>
                  <a:pt x="48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8"/>
                  <a:pt x="64" y="48"/>
                  <a:pt x="6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75759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gas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grocery 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hospital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hotel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laundry service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mall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movies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offer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parking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pharmacy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pizza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post office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printshop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see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shipping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local taxi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my location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navigation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near 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pin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pin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pin drop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rate review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47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32 w 160"/>
              <a:gd name="T19" fmla="*/ 96 h 160"/>
              <a:gd name="T20" fmla="*/ 32 w 160"/>
              <a:gd name="T21" fmla="*/ 76 h 160"/>
              <a:gd name="T22" fmla="*/ 87 w 160"/>
              <a:gd name="T23" fmla="*/ 21 h 160"/>
              <a:gd name="T24" fmla="*/ 93 w 160"/>
              <a:gd name="T25" fmla="*/ 21 h 160"/>
              <a:gd name="T26" fmla="*/ 107 w 160"/>
              <a:gd name="T27" fmla="*/ 35 h 160"/>
              <a:gd name="T28" fmla="*/ 107 w 160"/>
              <a:gd name="T29" fmla="*/ 41 h 160"/>
              <a:gd name="T30" fmla="*/ 52 w 160"/>
              <a:gd name="T31" fmla="*/ 96 h 160"/>
              <a:gd name="T32" fmla="*/ 32 w 160"/>
              <a:gd name="T33" fmla="*/ 96 h 160"/>
              <a:gd name="T34" fmla="*/ 128 w 160"/>
              <a:gd name="T35" fmla="*/ 96 h 160"/>
              <a:gd name="T36" fmla="*/ 68 w 160"/>
              <a:gd name="T37" fmla="*/ 96 h 160"/>
              <a:gd name="T38" fmla="*/ 84 w 160"/>
              <a:gd name="T39" fmla="*/ 80 h 160"/>
              <a:gd name="T40" fmla="*/ 128 w 160"/>
              <a:gd name="T41" fmla="*/ 80 h 160"/>
              <a:gd name="T42" fmla="*/ 128 w 160"/>
              <a:gd name="T4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32" y="96"/>
                </a:moveTo>
                <a:cubicBezTo>
                  <a:pt x="32" y="76"/>
                  <a:pt x="32" y="76"/>
                  <a:pt x="32" y="76"/>
                </a:cubicBezTo>
                <a:cubicBezTo>
                  <a:pt x="87" y="21"/>
                  <a:pt x="87" y="21"/>
                  <a:pt x="87" y="21"/>
                </a:cubicBezTo>
                <a:cubicBezTo>
                  <a:pt x="89" y="20"/>
                  <a:pt x="91" y="20"/>
                  <a:pt x="93" y="21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8" y="37"/>
                  <a:pt x="108" y="39"/>
                  <a:pt x="107" y="41"/>
                </a:cubicBezTo>
                <a:cubicBezTo>
                  <a:pt x="52" y="96"/>
                  <a:pt x="52" y="96"/>
                  <a:pt x="52" y="96"/>
                </a:cubicBezTo>
                <a:lnTo>
                  <a:pt x="32" y="96"/>
                </a:lnTo>
                <a:close/>
                <a:moveTo>
                  <a:pt x="128" y="96"/>
                </a:moveTo>
                <a:cubicBezTo>
                  <a:pt x="68" y="96"/>
                  <a:pt x="68" y="96"/>
                  <a:pt x="68" y="96"/>
                </a:cubicBezTo>
                <a:cubicBezTo>
                  <a:pt x="84" y="80"/>
                  <a:pt x="84" y="80"/>
                  <a:pt x="84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478"/>
          <p:cNvSpPr>
            <a:spLocks noEditPoints="1"/>
          </p:cNvSpPr>
          <p:nvPr/>
        </p:nvSpPr>
        <p:spPr bwMode="auto">
          <a:xfrm>
            <a:off x="13384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481"/>
          <p:cNvSpPr>
            <a:spLocks noEditPoints="1"/>
          </p:cNvSpPr>
          <p:nvPr/>
        </p:nvSpPr>
        <p:spPr bwMode="auto">
          <a:xfrm>
            <a:off x="11034713" y="7615238"/>
            <a:ext cx="541338" cy="766763"/>
          </a:xfrm>
          <a:custGeom>
            <a:avLst/>
            <a:gdLst>
              <a:gd name="T0" fmla="*/ 104 w 112"/>
              <a:gd name="T1" fmla="*/ 48 h 160"/>
              <a:gd name="T2" fmla="*/ 56 w 112"/>
              <a:gd name="T3" fmla="*/ 0 h 160"/>
              <a:gd name="T4" fmla="*/ 8 w 112"/>
              <a:gd name="T5" fmla="*/ 48 h 160"/>
              <a:gd name="T6" fmla="*/ 56 w 112"/>
              <a:gd name="T7" fmla="*/ 136 h 160"/>
              <a:gd name="T8" fmla="*/ 104 w 112"/>
              <a:gd name="T9" fmla="*/ 48 h 160"/>
              <a:gd name="T10" fmla="*/ 40 w 112"/>
              <a:gd name="T11" fmla="*/ 48 h 160"/>
              <a:gd name="T12" fmla="*/ 56 w 112"/>
              <a:gd name="T13" fmla="*/ 32 h 160"/>
              <a:gd name="T14" fmla="*/ 72 w 112"/>
              <a:gd name="T15" fmla="*/ 48 h 160"/>
              <a:gd name="T16" fmla="*/ 56 w 112"/>
              <a:gd name="T17" fmla="*/ 64 h 160"/>
              <a:gd name="T18" fmla="*/ 40 w 112"/>
              <a:gd name="T19" fmla="*/ 48 h 160"/>
              <a:gd name="T20" fmla="*/ 0 w 112"/>
              <a:gd name="T21" fmla="*/ 144 h 160"/>
              <a:gd name="T22" fmla="*/ 0 w 112"/>
              <a:gd name="T23" fmla="*/ 160 h 160"/>
              <a:gd name="T24" fmla="*/ 112 w 112"/>
              <a:gd name="T25" fmla="*/ 160 h 160"/>
              <a:gd name="T26" fmla="*/ 112 w 112"/>
              <a:gd name="T27" fmla="*/ 144 h 160"/>
              <a:gd name="T28" fmla="*/ 0 w 112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2" h="160">
                <a:moveTo>
                  <a:pt x="104" y="48"/>
                </a:moveTo>
                <a:cubicBezTo>
                  <a:pt x="104" y="21"/>
                  <a:pt x="83" y="0"/>
                  <a:pt x="56" y="0"/>
                </a:cubicBezTo>
                <a:cubicBezTo>
                  <a:pt x="29" y="0"/>
                  <a:pt x="8" y="21"/>
                  <a:pt x="8" y="48"/>
                </a:cubicBezTo>
                <a:cubicBezTo>
                  <a:pt x="8" y="84"/>
                  <a:pt x="56" y="136"/>
                  <a:pt x="56" y="136"/>
                </a:cubicBezTo>
                <a:cubicBezTo>
                  <a:pt x="56" y="136"/>
                  <a:pt x="104" y="84"/>
                  <a:pt x="104" y="48"/>
                </a:cubicBezTo>
                <a:close/>
                <a:moveTo>
                  <a:pt x="40" y="48"/>
                </a:moveTo>
                <a:cubicBezTo>
                  <a:pt x="40" y="39"/>
                  <a:pt x="47" y="32"/>
                  <a:pt x="56" y="32"/>
                </a:cubicBezTo>
                <a:cubicBezTo>
                  <a:pt x="65" y="32"/>
                  <a:pt x="72" y="39"/>
                  <a:pt x="72" y="48"/>
                </a:cubicBezTo>
                <a:cubicBezTo>
                  <a:pt x="72" y="57"/>
                  <a:pt x="65" y="64"/>
                  <a:pt x="56" y="64"/>
                </a:cubicBezTo>
                <a:cubicBezTo>
                  <a:pt x="47" y="64"/>
                  <a:pt x="40" y="57"/>
                  <a:pt x="40" y="48"/>
                </a:cubicBezTo>
                <a:close/>
                <a:moveTo>
                  <a:pt x="0" y="144"/>
                </a:moveTo>
                <a:cubicBezTo>
                  <a:pt x="0" y="160"/>
                  <a:pt x="0" y="160"/>
                  <a:pt x="0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lnTo>
                  <a:pt x="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484"/>
          <p:cNvSpPr>
            <a:spLocks noEditPoints="1"/>
          </p:cNvSpPr>
          <p:nvPr/>
        </p:nvSpPr>
        <p:spPr bwMode="auto">
          <a:xfrm>
            <a:off x="8685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16 h 160"/>
              <a:gd name="T12" fmla="*/ 72 w 112"/>
              <a:gd name="T13" fmla="*/ 32 h 160"/>
              <a:gd name="T14" fmla="*/ 56 w 112"/>
              <a:gd name="T15" fmla="*/ 48 h 160"/>
              <a:gd name="T16" fmla="*/ 40 w 112"/>
              <a:gd name="T17" fmla="*/ 32 h 160"/>
              <a:gd name="T18" fmla="*/ 56 w 112"/>
              <a:gd name="T19" fmla="*/ 16 h 160"/>
              <a:gd name="T20" fmla="*/ 56 w 112"/>
              <a:gd name="T21" fmla="*/ 96 h 160"/>
              <a:gd name="T22" fmla="*/ 24 w 112"/>
              <a:gd name="T23" fmla="*/ 79 h 160"/>
              <a:gd name="T24" fmla="*/ 56 w 112"/>
              <a:gd name="T25" fmla="*/ 62 h 160"/>
              <a:gd name="T26" fmla="*/ 88 w 112"/>
              <a:gd name="T27" fmla="*/ 79 h 160"/>
              <a:gd name="T28" fmla="*/ 56 w 112"/>
              <a:gd name="T2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16"/>
                </a:move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lose/>
                <a:moveTo>
                  <a:pt x="56" y="96"/>
                </a:moveTo>
                <a:cubicBezTo>
                  <a:pt x="43" y="96"/>
                  <a:pt x="31" y="89"/>
                  <a:pt x="24" y="79"/>
                </a:cubicBezTo>
                <a:cubicBezTo>
                  <a:pt x="24" y="68"/>
                  <a:pt x="45" y="62"/>
                  <a:pt x="56" y="62"/>
                </a:cubicBezTo>
                <a:cubicBezTo>
                  <a:pt x="67" y="62"/>
                  <a:pt x="88" y="68"/>
                  <a:pt x="88" y="79"/>
                </a:cubicBezTo>
                <a:cubicBezTo>
                  <a:pt x="81" y="89"/>
                  <a:pt x="69" y="96"/>
                  <a:pt x="56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487"/>
          <p:cNvSpPr>
            <a:spLocks noEditPoints="1"/>
          </p:cNvSpPr>
          <p:nvPr/>
        </p:nvSpPr>
        <p:spPr bwMode="auto">
          <a:xfrm>
            <a:off x="6272213" y="7615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72 w 144"/>
              <a:gd name="T25" fmla="*/ 26 h 168"/>
              <a:gd name="T26" fmla="*/ 94 w 144"/>
              <a:gd name="T27" fmla="*/ 48 h 168"/>
              <a:gd name="T28" fmla="*/ 72 w 144"/>
              <a:gd name="T29" fmla="*/ 70 h 168"/>
              <a:gd name="T30" fmla="*/ 50 w 144"/>
              <a:gd name="T31" fmla="*/ 48 h 168"/>
              <a:gd name="T32" fmla="*/ 72 w 144"/>
              <a:gd name="T33" fmla="*/ 26 h 168"/>
              <a:gd name="T34" fmla="*/ 120 w 144"/>
              <a:gd name="T35" fmla="*/ 112 h 168"/>
              <a:gd name="T36" fmla="*/ 24 w 144"/>
              <a:gd name="T37" fmla="*/ 112 h 168"/>
              <a:gd name="T38" fmla="*/ 24 w 144"/>
              <a:gd name="T39" fmla="*/ 105 h 168"/>
              <a:gd name="T40" fmla="*/ 72 w 144"/>
              <a:gd name="T41" fmla="*/ 80 h 168"/>
              <a:gd name="T42" fmla="*/ 120 w 144"/>
              <a:gd name="T43" fmla="*/ 105 h 168"/>
              <a:gd name="T44" fmla="*/ 120 w 144"/>
              <a:gd name="T45" fmla="*/ 11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72" y="26"/>
                </a:moveTo>
                <a:cubicBezTo>
                  <a:pt x="84" y="26"/>
                  <a:pt x="94" y="36"/>
                  <a:pt x="94" y="48"/>
                </a:cubicBezTo>
                <a:cubicBezTo>
                  <a:pt x="94" y="60"/>
                  <a:pt x="84" y="70"/>
                  <a:pt x="72" y="70"/>
                </a:cubicBezTo>
                <a:cubicBezTo>
                  <a:pt x="60" y="70"/>
                  <a:pt x="50" y="60"/>
                  <a:pt x="50" y="48"/>
                </a:cubicBezTo>
                <a:cubicBezTo>
                  <a:pt x="50" y="36"/>
                  <a:pt x="60" y="26"/>
                  <a:pt x="72" y="26"/>
                </a:cubicBezTo>
                <a:close/>
                <a:moveTo>
                  <a:pt x="120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4" y="89"/>
                  <a:pt x="56" y="80"/>
                  <a:pt x="72" y="80"/>
                </a:cubicBezTo>
                <a:cubicBezTo>
                  <a:pt x="88" y="80"/>
                  <a:pt x="120" y="89"/>
                  <a:pt x="120" y="105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490"/>
          <p:cNvSpPr>
            <a:spLocks/>
          </p:cNvSpPr>
          <p:nvPr/>
        </p:nvSpPr>
        <p:spPr bwMode="auto">
          <a:xfrm>
            <a:off x="3868738" y="7624763"/>
            <a:ext cx="762000" cy="762000"/>
          </a:xfrm>
          <a:custGeom>
            <a:avLst/>
            <a:gdLst>
              <a:gd name="T0" fmla="*/ 480 w 480"/>
              <a:gd name="T1" fmla="*/ 0 h 480"/>
              <a:gd name="T2" fmla="*/ 0 w 480"/>
              <a:gd name="T3" fmla="*/ 200 h 480"/>
              <a:gd name="T4" fmla="*/ 0 w 480"/>
              <a:gd name="T5" fmla="*/ 227 h 480"/>
              <a:gd name="T6" fmla="*/ 183 w 480"/>
              <a:gd name="T7" fmla="*/ 297 h 480"/>
              <a:gd name="T8" fmla="*/ 253 w 480"/>
              <a:gd name="T9" fmla="*/ 480 h 480"/>
              <a:gd name="T10" fmla="*/ 280 w 480"/>
              <a:gd name="T11" fmla="*/ 480 h 480"/>
              <a:gd name="T12" fmla="*/ 480 w 48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480">
                <a:moveTo>
                  <a:pt x="480" y="0"/>
                </a:moveTo>
                <a:lnTo>
                  <a:pt x="0" y="200"/>
                </a:lnTo>
                <a:lnTo>
                  <a:pt x="0" y="227"/>
                </a:lnTo>
                <a:lnTo>
                  <a:pt x="183" y="297"/>
                </a:lnTo>
                <a:lnTo>
                  <a:pt x="253" y="480"/>
                </a:lnTo>
                <a:lnTo>
                  <a:pt x="280" y="480"/>
                </a:lnTo>
                <a:lnTo>
                  <a:pt x="48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493"/>
          <p:cNvSpPr>
            <a:spLocks/>
          </p:cNvSpPr>
          <p:nvPr/>
        </p:nvSpPr>
        <p:spPr bwMode="auto">
          <a:xfrm>
            <a:off x="1593851" y="7615238"/>
            <a:ext cx="612775" cy="771525"/>
          </a:xfrm>
          <a:custGeom>
            <a:avLst/>
            <a:gdLst>
              <a:gd name="T0" fmla="*/ 193 w 386"/>
              <a:gd name="T1" fmla="*/ 0 h 486"/>
              <a:gd name="T2" fmla="*/ 0 w 386"/>
              <a:gd name="T3" fmla="*/ 467 h 486"/>
              <a:gd name="T4" fmla="*/ 19 w 386"/>
              <a:gd name="T5" fmla="*/ 486 h 486"/>
              <a:gd name="T6" fmla="*/ 193 w 386"/>
              <a:gd name="T7" fmla="*/ 409 h 486"/>
              <a:gd name="T8" fmla="*/ 367 w 386"/>
              <a:gd name="T9" fmla="*/ 486 h 486"/>
              <a:gd name="T10" fmla="*/ 386 w 386"/>
              <a:gd name="T11" fmla="*/ 467 h 486"/>
              <a:gd name="T12" fmla="*/ 193 w 386"/>
              <a:gd name="T13" fmla="*/ 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6" h="486">
                <a:moveTo>
                  <a:pt x="193" y="0"/>
                </a:moveTo>
                <a:lnTo>
                  <a:pt x="0" y="467"/>
                </a:lnTo>
                <a:lnTo>
                  <a:pt x="19" y="486"/>
                </a:lnTo>
                <a:lnTo>
                  <a:pt x="193" y="409"/>
                </a:lnTo>
                <a:lnTo>
                  <a:pt x="367" y="486"/>
                </a:lnTo>
                <a:lnTo>
                  <a:pt x="386" y="467"/>
                </a:lnTo>
                <a:lnTo>
                  <a:pt x="193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496"/>
          <p:cNvSpPr>
            <a:spLocks noEditPoints="1"/>
          </p:cNvSpPr>
          <p:nvPr/>
        </p:nvSpPr>
        <p:spPr bwMode="auto">
          <a:xfrm>
            <a:off x="15625763" y="5588000"/>
            <a:ext cx="757238" cy="757238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160 w 176"/>
              <a:gd name="T11" fmla="*/ 80 h 176"/>
              <a:gd name="T12" fmla="*/ 96 w 176"/>
              <a:gd name="T13" fmla="*/ 16 h 176"/>
              <a:gd name="T14" fmla="*/ 96 w 176"/>
              <a:gd name="T15" fmla="*/ 0 h 176"/>
              <a:gd name="T16" fmla="*/ 80 w 176"/>
              <a:gd name="T17" fmla="*/ 0 h 176"/>
              <a:gd name="T18" fmla="*/ 80 w 176"/>
              <a:gd name="T19" fmla="*/ 16 h 176"/>
              <a:gd name="T20" fmla="*/ 16 w 176"/>
              <a:gd name="T21" fmla="*/ 80 h 176"/>
              <a:gd name="T22" fmla="*/ 0 w 176"/>
              <a:gd name="T23" fmla="*/ 80 h 176"/>
              <a:gd name="T24" fmla="*/ 0 w 176"/>
              <a:gd name="T25" fmla="*/ 96 h 176"/>
              <a:gd name="T26" fmla="*/ 16 w 176"/>
              <a:gd name="T27" fmla="*/ 96 h 176"/>
              <a:gd name="T28" fmla="*/ 80 w 176"/>
              <a:gd name="T29" fmla="*/ 160 h 176"/>
              <a:gd name="T30" fmla="*/ 80 w 176"/>
              <a:gd name="T31" fmla="*/ 176 h 176"/>
              <a:gd name="T32" fmla="*/ 96 w 176"/>
              <a:gd name="T33" fmla="*/ 176 h 176"/>
              <a:gd name="T34" fmla="*/ 96 w 176"/>
              <a:gd name="T35" fmla="*/ 160 h 176"/>
              <a:gd name="T36" fmla="*/ 160 w 176"/>
              <a:gd name="T37" fmla="*/ 96 h 176"/>
              <a:gd name="T38" fmla="*/ 176 w 176"/>
              <a:gd name="T39" fmla="*/ 96 h 176"/>
              <a:gd name="T40" fmla="*/ 176 w 176"/>
              <a:gd name="T41" fmla="*/ 80 h 176"/>
              <a:gd name="T42" fmla="*/ 160 w 176"/>
              <a:gd name="T43" fmla="*/ 80 h 176"/>
              <a:gd name="T44" fmla="*/ 88 w 176"/>
              <a:gd name="T45" fmla="*/ 144 h 176"/>
              <a:gd name="T46" fmla="*/ 32 w 176"/>
              <a:gd name="T47" fmla="*/ 88 h 176"/>
              <a:gd name="T48" fmla="*/ 88 w 176"/>
              <a:gd name="T49" fmla="*/ 32 h 176"/>
              <a:gd name="T50" fmla="*/ 144 w 176"/>
              <a:gd name="T51" fmla="*/ 88 h 176"/>
              <a:gd name="T52" fmla="*/ 88 w 176"/>
              <a:gd name="T5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lose/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499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40 w 144"/>
              <a:gd name="T1" fmla="*/ 0 h 144"/>
              <a:gd name="T2" fmla="*/ 139 w 144"/>
              <a:gd name="T3" fmla="*/ 0 h 144"/>
              <a:gd name="T4" fmla="*/ 96 w 144"/>
              <a:gd name="T5" fmla="*/ 17 h 144"/>
              <a:gd name="T6" fmla="*/ 48 w 144"/>
              <a:gd name="T7" fmla="*/ 0 h 144"/>
              <a:gd name="T8" fmla="*/ 3 w 144"/>
              <a:gd name="T9" fmla="*/ 15 h 144"/>
              <a:gd name="T10" fmla="*/ 0 w 144"/>
              <a:gd name="T11" fmla="*/ 19 h 144"/>
              <a:gd name="T12" fmla="*/ 0 w 144"/>
              <a:gd name="T13" fmla="*/ 140 h 144"/>
              <a:gd name="T14" fmla="*/ 4 w 144"/>
              <a:gd name="T15" fmla="*/ 144 h 144"/>
              <a:gd name="T16" fmla="*/ 5 w 144"/>
              <a:gd name="T17" fmla="*/ 144 h 144"/>
              <a:gd name="T18" fmla="*/ 48 w 144"/>
              <a:gd name="T19" fmla="*/ 127 h 144"/>
              <a:gd name="T20" fmla="*/ 96 w 144"/>
              <a:gd name="T21" fmla="*/ 144 h 144"/>
              <a:gd name="T22" fmla="*/ 141 w 144"/>
              <a:gd name="T23" fmla="*/ 129 h 144"/>
              <a:gd name="T24" fmla="*/ 144 w 144"/>
              <a:gd name="T25" fmla="*/ 125 h 144"/>
              <a:gd name="T26" fmla="*/ 144 w 144"/>
              <a:gd name="T27" fmla="*/ 4 h 144"/>
              <a:gd name="T28" fmla="*/ 140 w 144"/>
              <a:gd name="T29" fmla="*/ 0 h 144"/>
              <a:gd name="T30" fmla="*/ 96 w 144"/>
              <a:gd name="T31" fmla="*/ 128 h 144"/>
              <a:gd name="T32" fmla="*/ 48 w 144"/>
              <a:gd name="T33" fmla="*/ 111 h 144"/>
              <a:gd name="T34" fmla="*/ 48 w 144"/>
              <a:gd name="T35" fmla="*/ 16 h 144"/>
              <a:gd name="T36" fmla="*/ 96 w 144"/>
              <a:gd name="T37" fmla="*/ 33 h 144"/>
              <a:gd name="T38" fmla="*/ 96 w 144"/>
              <a:gd name="T3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140" y="0"/>
                </a:moveTo>
                <a:cubicBezTo>
                  <a:pt x="140" y="0"/>
                  <a:pt x="139" y="0"/>
                  <a:pt x="139" y="0"/>
                </a:cubicBezTo>
                <a:cubicBezTo>
                  <a:pt x="96" y="17"/>
                  <a:pt x="96" y="17"/>
                  <a:pt x="96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4" y="144"/>
                  <a:pt x="5" y="144"/>
                  <a:pt x="5" y="144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41" y="129"/>
                  <a:pt x="141" y="129"/>
                  <a:pt x="141" y="129"/>
                </a:cubicBezTo>
                <a:cubicBezTo>
                  <a:pt x="143" y="128"/>
                  <a:pt x="144" y="127"/>
                  <a:pt x="144" y="125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lose/>
                <a:moveTo>
                  <a:pt x="96" y="128"/>
                </a:moveTo>
                <a:cubicBezTo>
                  <a:pt x="48" y="111"/>
                  <a:pt x="48" y="111"/>
                  <a:pt x="48" y="111"/>
                </a:cubicBezTo>
                <a:cubicBezTo>
                  <a:pt x="48" y="16"/>
                  <a:pt x="48" y="16"/>
                  <a:pt x="48" y="16"/>
                </a:cubicBezTo>
                <a:cubicBezTo>
                  <a:pt x="96" y="33"/>
                  <a:pt x="96" y="33"/>
                  <a:pt x="96" y="33"/>
                </a:cubicBezTo>
                <a:lnTo>
                  <a:pt x="96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502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127 w 144"/>
              <a:gd name="T1" fmla="*/ 24 h 144"/>
              <a:gd name="T2" fmla="*/ 116 w 144"/>
              <a:gd name="T3" fmla="*/ 16 h 144"/>
              <a:gd name="T4" fmla="*/ 96 w 144"/>
              <a:gd name="T5" fmla="*/ 16 h 144"/>
              <a:gd name="T6" fmla="*/ 96 w 144"/>
              <a:gd name="T7" fmla="*/ 0 h 144"/>
              <a:gd name="T8" fmla="*/ 48 w 144"/>
              <a:gd name="T9" fmla="*/ 0 h 144"/>
              <a:gd name="T10" fmla="*/ 48 w 144"/>
              <a:gd name="T11" fmla="*/ 16 h 144"/>
              <a:gd name="T12" fmla="*/ 28 w 144"/>
              <a:gd name="T13" fmla="*/ 16 h 144"/>
              <a:gd name="T14" fmla="*/ 17 w 144"/>
              <a:gd name="T15" fmla="*/ 24 h 144"/>
              <a:gd name="T16" fmla="*/ 0 w 144"/>
              <a:gd name="T17" fmla="*/ 72 h 144"/>
              <a:gd name="T18" fmla="*/ 0 w 144"/>
              <a:gd name="T19" fmla="*/ 136 h 144"/>
              <a:gd name="T20" fmla="*/ 8 w 144"/>
              <a:gd name="T21" fmla="*/ 144 h 144"/>
              <a:gd name="T22" fmla="*/ 16 w 144"/>
              <a:gd name="T23" fmla="*/ 144 h 144"/>
              <a:gd name="T24" fmla="*/ 24 w 144"/>
              <a:gd name="T25" fmla="*/ 136 h 144"/>
              <a:gd name="T26" fmla="*/ 24 w 144"/>
              <a:gd name="T27" fmla="*/ 128 h 144"/>
              <a:gd name="T28" fmla="*/ 120 w 144"/>
              <a:gd name="T29" fmla="*/ 128 h 144"/>
              <a:gd name="T30" fmla="*/ 120 w 144"/>
              <a:gd name="T31" fmla="*/ 136 h 144"/>
              <a:gd name="T32" fmla="*/ 128 w 144"/>
              <a:gd name="T33" fmla="*/ 144 h 144"/>
              <a:gd name="T34" fmla="*/ 136 w 144"/>
              <a:gd name="T35" fmla="*/ 144 h 144"/>
              <a:gd name="T36" fmla="*/ 144 w 144"/>
              <a:gd name="T37" fmla="*/ 136 h 144"/>
              <a:gd name="T38" fmla="*/ 144 w 144"/>
              <a:gd name="T39" fmla="*/ 72 h 144"/>
              <a:gd name="T40" fmla="*/ 127 w 144"/>
              <a:gd name="T41" fmla="*/ 24 h 144"/>
              <a:gd name="T42" fmla="*/ 28 w 144"/>
              <a:gd name="T43" fmla="*/ 104 h 144"/>
              <a:gd name="T44" fmla="*/ 16 w 144"/>
              <a:gd name="T45" fmla="*/ 92 h 144"/>
              <a:gd name="T46" fmla="*/ 28 w 144"/>
              <a:gd name="T47" fmla="*/ 80 h 144"/>
              <a:gd name="T48" fmla="*/ 40 w 144"/>
              <a:gd name="T49" fmla="*/ 92 h 144"/>
              <a:gd name="T50" fmla="*/ 28 w 144"/>
              <a:gd name="T51" fmla="*/ 104 h 144"/>
              <a:gd name="T52" fmla="*/ 116 w 144"/>
              <a:gd name="T53" fmla="*/ 104 h 144"/>
              <a:gd name="T54" fmla="*/ 104 w 144"/>
              <a:gd name="T55" fmla="*/ 92 h 144"/>
              <a:gd name="T56" fmla="*/ 116 w 144"/>
              <a:gd name="T57" fmla="*/ 80 h 144"/>
              <a:gd name="T58" fmla="*/ 128 w 144"/>
              <a:gd name="T59" fmla="*/ 92 h 144"/>
              <a:gd name="T60" fmla="*/ 116 w 144"/>
              <a:gd name="T61" fmla="*/ 104 h 144"/>
              <a:gd name="T62" fmla="*/ 16 w 144"/>
              <a:gd name="T63" fmla="*/ 64 h 144"/>
              <a:gd name="T64" fmla="*/ 28 w 144"/>
              <a:gd name="T65" fmla="*/ 28 h 144"/>
              <a:gd name="T66" fmla="*/ 116 w 144"/>
              <a:gd name="T67" fmla="*/ 28 h 144"/>
              <a:gd name="T68" fmla="*/ 128 w 144"/>
              <a:gd name="T69" fmla="*/ 64 h 144"/>
              <a:gd name="T70" fmla="*/ 16 w 144"/>
              <a:gd name="T7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44">
                <a:moveTo>
                  <a:pt x="127" y="24"/>
                </a:moveTo>
                <a:cubicBezTo>
                  <a:pt x="126" y="19"/>
                  <a:pt x="121" y="16"/>
                  <a:pt x="11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3" y="16"/>
                  <a:pt x="18" y="19"/>
                  <a:pt x="17" y="24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0" y="144"/>
                  <a:pt x="24" y="140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40"/>
                  <a:pt x="124" y="144"/>
                  <a:pt x="12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72"/>
                  <a:pt x="144" y="72"/>
                  <a:pt x="144" y="72"/>
                </a:cubicBezTo>
                <a:lnTo>
                  <a:pt x="127" y="24"/>
                </a:lnTo>
                <a:close/>
                <a:moveTo>
                  <a:pt x="28" y="104"/>
                </a:moveTo>
                <a:cubicBezTo>
                  <a:pt x="21" y="104"/>
                  <a:pt x="16" y="99"/>
                  <a:pt x="16" y="92"/>
                </a:cubicBezTo>
                <a:cubicBezTo>
                  <a:pt x="16" y="85"/>
                  <a:pt x="21" y="80"/>
                  <a:pt x="28" y="80"/>
                </a:cubicBezTo>
                <a:cubicBezTo>
                  <a:pt x="35" y="80"/>
                  <a:pt x="40" y="85"/>
                  <a:pt x="40" y="92"/>
                </a:cubicBezTo>
                <a:cubicBezTo>
                  <a:pt x="40" y="99"/>
                  <a:pt x="35" y="104"/>
                  <a:pt x="28" y="104"/>
                </a:cubicBezTo>
                <a:close/>
                <a:moveTo>
                  <a:pt x="116" y="104"/>
                </a:moveTo>
                <a:cubicBezTo>
                  <a:pt x="109" y="104"/>
                  <a:pt x="104" y="99"/>
                  <a:pt x="104" y="92"/>
                </a:cubicBezTo>
                <a:cubicBezTo>
                  <a:pt x="104" y="85"/>
                  <a:pt x="109" y="80"/>
                  <a:pt x="116" y="80"/>
                </a:cubicBezTo>
                <a:cubicBezTo>
                  <a:pt x="123" y="80"/>
                  <a:pt x="128" y="85"/>
                  <a:pt x="128" y="92"/>
                </a:cubicBezTo>
                <a:cubicBezTo>
                  <a:pt x="128" y="99"/>
                  <a:pt x="123" y="104"/>
                  <a:pt x="116" y="104"/>
                </a:cubicBezTo>
                <a:close/>
                <a:moveTo>
                  <a:pt x="16" y="64"/>
                </a:moveTo>
                <a:cubicBezTo>
                  <a:pt x="28" y="28"/>
                  <a:pt x="28" y="28"/>
                  <a:pt x="28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8" y="64"/>
                  <a:pt x="128" y="64"/>
                  <a:pt x="128" y="64"/>
                </a:cubicBezTo>
                <a:lnTo>
                  <a:pt x="16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505"/>
          <p:cNvSpPr>
            <a:spLocks noEditPoints="1"/>
          </p:cNvSpPr>
          <p:nvPr/>
        </p:nvSpPr>
        <p:spPr bwMode="auto">
          <a:xfrm>
            <a:off x="8577263" y="5689600"/>
            <a:ext cx="757238" cy="554038"/>
          </a:xfrm>
          <a:custGeom>
            <a:avLst/>
            <a:gdLst>
              <a:gd name="T0" fmla="*/ 152 w 176"/>
              <a:gd name="T1" fmla="*/ 32 h 128"/>
              <a:gd name="T2" fmla="*/ 128 w 176"/>
              <a:gd name="T3" fmla="*/ 32 h 128"/>
              <a:gd name="T4" fmla="*/ 128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04 h 128"/>
              <a:gd name="T12" fmla="*/ 16 w 176"/>
              <a:gd name="T13" fmla="*/ 104 h 128"/>
              <a:gd name="T14" fmla="*/ 40 w 176"/>
              <a:gd name="T15" fmla="*/ 128 h 128"/>
              <a:gd name="T16" fmla="*/ 64 w 176"/>
              <a:gd name="T17" fmla="*/ 104 h 128"/>
              <a:gd name="T18" fmla="*/ 112 w 176"/>
              <a:gd name="T19" fmla="*/ 104 h 128"/>
              <a:gd name="T20" fmla="*/ 136 w 176"/>
              <a:gd name="T21" fmla="*/ 128 h 128"/>
              <a:gd name="T22" fmla="*/ 160 w 176"/>
              <a:gd name="T23" fmla="*/ 104 h 128"/>
              <a:gd name="T24" fmla="*/ 176 w 176"/>
              <a:gd name="T25" fmla="*/ 104 h 128"/>
              <a:gd name="T26" fmla="*/ 176 w 176"/>
              <a:gd name="T27" fmla="*/ 64 h 128"/>
              <a:gd name="T28" fmla="*/ 152 w 176"/>
              <a:gd name="T29" fmla="*/ 32 h 128"/>
              <a:gd name="T30" fmla="*/ 40 w 176"/>
              <a:gd name="T31" fmla="*/ 116 h 128"/>
              <a:gd name="T32" fmla="*/ 28 w 176"/>
              <a:gd name="T33" fmla="*/ 104 h 128"/>
              <a:gd name="T34" fmla="*/ 40 w 176"/>
              <a:gd name="T35" fmla="*/ 92 h 128"/>
              <a:gd name="T36" fmla="*/ 52 w 176"/>
              <a:gd name="T37" fmla="*/ 104 h 128"/>
              <a:gd name="T38" fmla="*/ 40 w 176"/>
              <a:gd name="T39" fmla="*/ 116 h 128"/>
              <a:gd name="T40" fmla="*/ 148 w 176"/>
              <a:gd name="T41" fmla="*/ 44 h 128"/>
              <a:gd name="T42" fmla="*/ 164 w 176"/>
              <a:gd name="T43" fmla="*/ 64 h 128"/>
              <a:gd name="T44" fmla="*/ 128 w 176"/>
              <a:gd name="T45" fmla="*/ 64 h 128"/>
              <a:gd name="T46" fmla="*/ 128 w 176"/>
              <a:gd name="T47" fmla="*/ 44 h 128"/>
              <a:gd name="T48" fmla="*/ 148 w 176"/>
              <a:gd name="T49" fmla="*/ 44 h 128"/>
              <a:gd name="T50" fmla="*/ 136 w 176"/>
              <a:gd name="T51" fmla="*/ 116 h 128"/>
              <a:gd name="T52" fmla="*/ 124 w 176"/>
              <a:gd name="T53" fmla="*/ 104 h 128"/>
              <a:gd name="T54" fmla="*/ 136 w 176"/>
              <a:gd name="T55" fmla="*/ 92 h 128"/>
              <a:gd name="T56" fmla="*/ 148 w 176"/>
              <a:gd name="T57" fmla="*/ 104 h 128"/>
              <a:gd name="T58" fmla="*/ 136 w 176"/>
              <a:gd name="T59" fmla="*/ 1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28">
                <a:moveTo>
                  <a:pt x="152" y="32"/>
                </a:moveTo>
                <a:cubicBezTo>
                  <a:pt x="128" y="32"/>
                  <a:pt x="128" y="32"/>
                  <a:pt x="128" y="32"/>
                </a:cubicBezTo>
                <a:cubicBezTo>
                  <a:pt x="128" y="0"/>
                  <a:pt x="128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4"/>
                  <a:pt x="0" y="104"/>
                  <a:pt x="0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7"/>
                  <a:pt x="27" y="128"/>
                  <a:pt x="40" y="128"/>
                </a:cubicBezTo>
                <a:cubicBezTo>
                  <a:pt x="53" y="128"/>
                  <a:pt x="64" y="117"/>
                  <a:pt x="64" y="104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17"/>
                  <a:pt x="123" y="128"/>
                  <a:pt x="136" y="128"/>
                </a:cubicBezTo>
                <a:cubicBezTo>
                  <a:pt x="149" y="128"/>
                  <a:pt x="160" y="117"/>
                  <a:pt x="160" y="104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64"/>
                  <a:pt x="176" y="64"/>
                  <a:pt x="176" y="64"/>
                </a:cubicBezTo>
                <a:lnTo>
                  <a:pt x="152" y="32"/>
                </a:lnTo>
                <a:close/>
                <a:moveTo>
                  <a:pt x="40" y="116"/>
                </a:moveTo>
                <a:cubicBezTo>
                  <a:pt x="33" y="116"/>
                  <a:pt x="28" y="111"/>
                  <a:pt x="28" y="104"/>
                </a:cubicBezTo>
                <a:cubicBezTo>
                  <a:pt x="28" y="97"/>
                  <a:pt x="33" y="92"/>
                  <a:pt x="40" y="92"/>
                </a:cubicBezTo>
                <a:cubicBezTo>
                  <a:pt x="47" y="92"/>
                  <a:pt x="52" y="97"/>
                  <a:pt x="52" y="104"/>
                </a:cubicBezTo>
                <a:cubicBezTo>
                  <a:pt x="52" y="111"/>
                  <a:pt x="47" y="116"/>
                  <a:pt x="40" y="116"/>
                </a:cubicBezTo>
                <a:close/>
                <a:moveTo>
                  <a:pt x="148" y="44"/>
                </a:moveTo>
                <a:cubicBezTo>
                  <a:pt x="164" y="64"/>
                  <a:pt x="164" y="64"/>
                  <a:pt x="164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44"/>
                  <a:pt x="128" y="44"/>
                  <a:pt x="128" y="44"/>
                </a:cubicBezTo>
                <a:lnTo>
                  <a:pt x="148" y="44"/>
                </a:lnTo>
                <a:close/>
                <a:moveTo>
                  <a:pt x="136" y="116"/>
                </a:moveTo>
                <a:cubicBezTo>
                  <a:pt x="129" y="116"/>
                  <a:pt x="124" y="111"/>
                  <a:pt x="124" y="104"/>
                </a:cubicBezTo>
                <a:cubicBezTo>
                  <a:pt x="124" y="97"/>
                  <a:pt x="129" y="92"/>
                  <a:pt x="136" y="92"/>
                </a:cubicBezTo>
                <a:cubicBezTo>
                  <a:pt x="143" y="92"/>
                  <a:pt x="148" y="97"/>
                  <a:pt x="148" y="104"/>
                </a:cubicBezTo>
                <a:cubicBezTo>
                  <a:pt x="148" y="111"/>
                  <a:pt x="143" y="116"/>
                  <a:pt x="136" y="1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Oval 508"/>
          <p:cNvSpPr>
            <a:spLocks noChangeArrowheads="1"/>
          </p:cNvSpPr>
          <p:nvPr/>
        </p:nvSpPr>
        <p:spPr bwMode="auto">
          <a:xfrm>
            <a:off x="6481763" y="5878513"/>
            <a:ext cx="249238" cy="2492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509"/>
          <p:cNvSpPr>
            <a:spLocks noEditPoints="1"/>
          </p:cNvSpPr>
          <p:nvPr/>
        </p:nvSpPr>
        <p:spPr bwMode="auto">
          <a:xfrm>
            <a:off x="6223000" y="5618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512"/>
          <p:cNvSpPr>
            <a:spLocks noEditPoints="1"/>
          </p:cNvSpPr>
          <p:nvPr/>
        </p:nvSpPr>
        <p:spPr bwMode="auto">
          <a:xfrm>
            <a:off x="3873500" y="5627688"/>
            <a:ext cx="766763" cy="692150"/>
          </a:xfrm>
          <a:custGeom>
            <a:avLst/>
            <a:gdLst>
              <a:gd name="T0" fmla="*/ 136 w 160"/>
              <a:gd name="T1" fmla="*/ 40 h 144"/>
              <a:gd name="T2" fmla="*/ 24 w 160"/>
              <a:gd name="T3" fmla="*/ 40 h 144"/>
              <a:gd name="T4" fmla="*/ 0 w 160"/>
              <a:gd name="T5" fmla="*/ 64 h 144"/>
              <a:gd name="T6" fmla="*/ 0 w 160"/>
              <a:gd name="T7" fmla="*/ 112 h 144"/>
              <a:gd name="T8" fmla="*/ 32 w 160"/>
              <a:gd name="T9" fmla="*/ 112 h 144"/>
              <a:gd name="T10" fmla="*/ 32 w 160"/>
              <a:gd name="T11" fmla="*/ 144 h 144"/>
              <a:gd name="T12" fmla="*/ 128 w 160"/>
              <a:gd name="T13" fmla="*/ 144 h 144"/>
              <a:gd name="T14" fmla="*/ 128 w 160"/>
              <a:gd name="T15" fmla="*/ 112 h 144"/>
              <a:gd name="T16" fmla="*/ 160 w 160"/>
              <a:gd name="T17" fmla="*/ 112 h 144"/>
              <a:gd name="T18" fmla="*/ 160 w 160"/>
              <a:gd name="T19" fmla="*/ 64 h 144"/>
              <a:gd name="T20" fmla="*/ 136 w 160"/>
              <a:gd name="T21" fmla="*/ 40 h 144"/>
              <a:gd name="T22" fmla="*/ 112 w 160"/>
              <a:gd name="T23" fmla="*/ 128 h 144"/>
              <a:gd name="T24" fmla="*/ 48 w 160"/>
              <a:gd name="T25" fmla="*/ 128 h 144"/>
              <a:gd name="T26" fmla="*/ 48 w 160"/>
              <a:gd name="T27" fmla="*/ 88 h 144"/>
              <a:gd name="T28" fmla="*/ 112 w 160"/>
              <a:gd name="T29" fmla="*/ 88 h 144"/>
              <a:gd name="T30" fmla="*/ 112 w 160"/>
              <a:gd name="T31" fmla="*/ 128 h 144"/>
              <a:gd name="T32" fmla="*/ 136 w 160"/>
              <a:gd name="T33" fmla="*/ 72 h 144"/>
              <a:gd name="T34" fmla="*/ 128 w 160"/>
              <a:gd name="T35" fmla="*/ 64 h 144"/>
              <a:gd name="T36" fmla="*/ 136 w 160"/>
              <a:gd name="T37" fmla="*/ 56 h 144"/>
              <a:gd name="T38" fmla="*/ 144 w 160"/>
              <a:gd name="T39" fmla="*/ 64 h 144"/>
              <a:gd name="T40" fmla="*/ 136 w 160"/>
              <a:gd name="T41" fmla="*/ 72 h 144"/>
              <a:gd name="T42" fmla="*/ 128 w 160"/>
              <a:gd name="T43" fmla="*/ 0 h 144"/>
              <a:gd name="T44" fmla="*/ 32 w 160"/>
              <a:gd name="T45" fmla="*/ 0 h 144"/>
              <a:gd name="T46" fmla="*/ 32 w 160"/>
              <a:gd name="T47" fmla="*/ 32 h 144"/>
              <a:gd name="T48" fmla="*/ 128 w 160"/>
              <a:gd name="T49" fmla="*/ 32 h 144"/>
              <a:gd name="T50" fmla="*/ 128 w 160"/>
              <a:gd name="T5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44">
                <a:moveTo>
                  <a:pt x="13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1"/>
                  <a:pt x="149" y="40"/>
                  <a:pt x="136" y="40"/>
                </a:cubicBezTo>
                <a:close/>
                <a:moveTo>
                  <a:pt x="112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88"/>
                  <a:pt x="48" y="88"/>
                  <a:pt x="48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128"/>
                </a:lnTo>
                <a:close/>
                <a:moveTo>
                  <a:pt x="136" y="72"/>
                </a:moveTo>
                <a:cubicBezTo>
                  <a:pt x="132" y="72"/>
                  <a:pt x="128" y="68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40" y="56"/>
                  <a:pt x="144" y="60"/>
                  <a:pt x="144" y="64"/>
                </a:cubicBezTo>
                <a:cubicBezTo>
                  <a:pt x="144" y="68"/>
                  <a:pt x="140" y="72"/>
                  <a:pt x="136" y="72"/>
                </a:cubicBez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515"/>
          <p:cNvSpPr>
            <a:spLocks noEditPoints="1"/>
          </p:cNvSpPr>
          <p:nvPr/>
        </p:nvSpPr>
        <p:spPr bwMode="auto">
          <a:xfrm>
            <a:off x="15240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518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64 h 128"/>
              <a:gd name="T2" fmla="*/ 160 w 160"/>
              <a:gd name="T3" fmla="*/ 48 h 128"/>
              <a:gd name="T4" fmla="*/ 160 w 160"/>
              <a:gd name="T5" fmla="*/ 16 h 128"/>
              <a:gd name="T6" fmla="*/ 144 w 160"/>
              <a:gd name="T7" fmla="*/ 0 h 128"/>
              <a:gd name="T8" fmla="*/ 16 w 160"/>
              <a:gd name="T9" fmla="*/ 0 h 128"/>
              <a:gd name="T10" fmla="*/ 0 w 160"/>
              <a:gd name="T11" fmla="*/ 16 h 128"/>
              <a:gd name="T12" fmla="*/ 0 w 160"/>
              <a:gd name="T13" fmla="*/ 48 h 128"/>
              <a:gd name="T14" fmla="*/ 16 w 160"/>
              <a:gd name="T15" fmla="*/ 64 h 128"/>
              <a:gd name="T16" fmla="*/ 0 w 160"/>
              <a:gd name="T17" fmla="*/ 80 h 128"/>
              <a:gd name="T18" fmla="*/ 0 w 160"/>
              <a:gd name="T19" fmla="*/ 112 h 128"/>
              <a:gd name="T20" fmla="*/ 16 w 160"/>
              <a:gd name="T21" fmla="*/ 128 h 128"/>
              <a:gd name="T22" fmla="*/ 144 w 160"/>
              <a:gd name="T23" fmla="*/ 128 h 128"/>
              <a:gd name="T24" fmla="*/ 160 w 160"/>
              <a:gd name="T25" fmla="*/ 112 h 128"/>
              <a:gd name="T26" fmla="*/ 160 w 160"/>
              <a:gd name="T27" fmla="*/ 80 h 128"/>
              <a:gd name="T28" fmla="*/ 144 w 160"/>
              <a:gd name="T29" fmla="*/ 64 h 128"/>
              <a:gd name="T30" fmla="*/ 109 w 160"/>
              <a:gd name="T31" fmla="*/ 102 h 128"/>
              <a:gd name="T32" fmla="*/ 80 w 160"/>
              <a:gd name="T33" fmla="*/ 84 h 128"/>
              <a:gd name="T34" fmla="*/ 51 w 160"/>
              <a:gd name="T35" fmla="*/ 102 h 128"/>
              <a:gd name="T36" fmla="*/ 60 w 160"/>
              <a:gd name="T37" fmla="*/ 69 h 128"/>
              <a:gd name="T38" fmla="*/ 34 w 160"/>
              <a:gd name="T39" fmla="*/ 48 h 128"/>
              <a:gd name="T40" fmla="*/ 68 w 160"/>
              <a:gd name="T41" fmla="*/ 46 h 128"/>
              <a:gd name="T42" fmla="*/ 80 w 160"/>
              <a:gd name="T43" fmla="*/ 14 h 128"/>
              <a:gd name="T44" fmla="*/ 92 w 160"/>
              <a:gd name="T45" fmla="*/ 46 h 128"/>
              <a:gd name="T46" fmla="*/ 126 w 160"/>
              <a:gd name="T47" fmla="*/ 48 h 128"/>
              <a:gd name="T48" fmla="*/ 100 w 160"/>
              <a:gd name="T49" fmla="*/ 69 h 128"/>
              <a:gd name="T50" fmla="*/ 109 w 160"/>
              <a:gd name="T51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28">
                <a:moveTo>
                  <a:pt x="144" y="64"/>
                </a:moveTo>
                <a:cubicBezTo>
                  <a:pt x="144" y="55"/>
                  <a:pt x="151" y="48"/>
                  <a:pt x="160" y="48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lose/>
                <a:moveTo>
                  <a:pt x="109" y="102"/>
                </a:moveTo>
                <a:cubicBezTo>
                  <a:pt x="80" y="84"/>
                  <a:pt x="80" y="84"/>
                  <a:pt x="80" y="84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60" y="69"/>
                  <a:pt x="60" y="69"/>
                  <a:pt x="60" y="69"/>
                </a:cubicBezTo>
                <a:cubicBezTo>
                  <a:pt x="34" y="48"/>
                  <a:pt x="34" y="48"/>
                  <a:pt x="34" y="48"/>
                </a:cubicBezTo>
                <a:cubicBezTo>
                  <a:pt x="68" y="46"/>
                  <a:pt x="68" y="46"/>
                  <a:pt x="68" y="46"/>
                </a:cubicBezTo>
                <a:cubicBezTo>
                  <a:pt x="80" y="14"/>
                  <a:pt x="80" y="14"/>
                  <a:pt x="80" y="14"/>
                </a:cubicBezTo>
                <a:cubicBezTo>
                  <a:pt x="92" y="46"/>
                  <a:pt x="92" y="46"/>
                  <a:pt x="92" y="46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0" y="69"/>
                  <a:pt x="100" y="69"/>
                  <a:pt x="100" y="69"/>
                </a:cubicBezTo>
                <a:lnTo>
                  <a:pt x="109" y="10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521"/>
          <p:cNvSpPr>
            <a:spLocks noEditPoints="1"/>
          </p:cNvSpPr>
          <p:nvPr/>
        </p:nvSpPr>
        <p:spPr bwMode="auto">
          <a:xfrm>
            <a:off x="13301663" y="3551238"/>
            <a:ext cx="692150" cy="766763"/>
          </a:xfrm>
          <a:custGeom>
            <a:avLst/>
            <a:gdLst>
              <a:gd name="T0" fmla="*/ 72 w 144"/>
              <a:gd name="T1" fmla="*/ 0 h 160"/>
              <a:gd name="T2" fmla="*/ 0 w 144"/>
              <a:gd name="T3" fmla="*/ 32 h 160"/>
              <a:gd name="T4" fmla="*/ 72 w 144"/>
              <a:gd name="T5" fmla="*/ 160 h 160"/>
              <a:gd name="T6" fmla="*/ 144 w 144"/>
              <a:gd name="T7" fmla="*/ 32 h 160"/>
              <a:gd name="T8" fmla="*/ 72 w 144"/>
              <a:gd name="T9" fmla="*/ 0 h 160"/>
              <a:gd name="T10" fmla="*/ 32 w 144"/>
              <a:gd name="T11" fmla="*/ 40 h 160"/>
              <a:gd name="T12" fmla="*/ 48 w 144"/>
              <a:gd name="T13" fmla="*/ 24 h 160"/>
              <a:gd name="T14" fmla="*/ 64 w 144"/>
              <a:gd name="T15" fmla="*/ 40 h 160"/>
              <a:gd name="T16" fmla="*/ 48 w 144"/>
              <a:gd name="T17" fmla="*/ 56 h 160"/>
              <a:gd name="T18" fmla="*/ 32 w 144"/>
              <a:gd name="T19" fmla="*/ 40 h 160"/>
              <a:gd name="T20" fmla="*/ 72 w 144"/>
              <a:gd name="T21" fmla="*/ 104 h 160"/>
              <a:gd name="T22" fmla="*/ 56 w 144"/>
              <a:gd name="T23" fmla="*/ 88 h 160"/>
              <a:gd name="T24" fmla="*/ 72 w 144"/>
              <a:gd name="T25" fmla="*/ 72 h 160"/>
              <a:gd name="T26" fmla="*/ 88 w 144"/>
              <a:gd name="T27" fmla="*/ 88 h 160"/>
              <a:gd name="T28" fmla="*/ 72 w 144"/>
              <a:gd name="T29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43" y="0"/>
                  <a:pt x="18" y="12"/>
                  <a:pt x="0" y="32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6" y="12"/>
                  <a:pt x="101" y="0"/>
                  <a:pt x="72" y="0"/>
                </a:cubicBezTo>
                <a:close/>
                <a:moveTo>
                  <a:pt x="32" y="40"/>
                </a:moveTo>
                <a:cubicBezTo>
                  <a:pt x="32" y="31"/>
                  <a:pt x="39" y="24"/>
                  <a:pt x="48" y="24"/>
                </a:cubicBezTo>
                <a:cubicBezTo>
                  <a:pt x="57" y="24"/>
                  <a:pt x="64" y="31"/>
                  <a:pt x="64" y="40"/>
                </a:cubicBezTo>
                <a:cubicBezTo>
                  <a:pt x="64" y="49"/>
                  <a:pt x="57" y="56"/>
                  <a:pt x="48" y="56"/>
                </a:cubicBezTo>
                <a:cubicBezTo>
                  <a:pt x="39" y="56"/>
                  <a:pt x="32" y="49"/>
                  <a:pt x="32" y="40"/>
                </a:cubicBezTo>
                <a:close/>
                <a:moveTo>
                  <a:pt x="72" y="104"/>
                </a:moveTo>
                <a:cubicBezTo>
                  <a:pt x="63" y="104"/>
                  <a:pt x="56" y="97"/>
                  <a:pt x="56" y="88"/>
                </a:cubicBezTo>
                <a:cubicBezTo>
                  <a:pt x="56" y="79"/>
                  <a:pt x="63" y="72"/>
                  <a:pt x="72" y="72"/>
                </a:cubicBezTo>
                <a:cubicBezTo>
                  <a:pt x="81" y="72"/>
                  <a:pt x="88" y="79"/>
                  <a:pt x="88" y="88"/>
                </a:cubicBezTo>
                <a:cubicBezTo>
                  <a:pt x="88" y="97"/>
                  <a:pt x="81" y="104"/>
                  <a:pt x="72" y="10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524"/>
          <p:cNvSpPr>
            <a:spLocks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527"/>
          <p:cNvSpPr>
            <a:spLocks noEditPoints="1"/>
          </p:cNvSpPr>
          <p:nvPr/>
        </p:nvSpPr>
        <p:spPr bwMode="auto">
          <a:xfrm>
            <a:off x="8602663" y="3556000"/>
            <a:ext cx="692150" cy="766763"/>
          </a:xfrm>
          <a:custGeom>
            <a:avLst/>
            <a:gdLst>
              <a:gd name="T0" fmla="*/ 436 w 436"/>
              <a:gd name="T1" fmla="*/ 97 h 483"/>
              <a:gd name="T2" fmla="*/ 372 w 436"/>
              <a:gd name="T3" fmla="*/ 97 h 483"/>
              <a:gd name="T4" fmla="*/ 400 w 436"/>
              <a:gd name="T5" fmla="*/ 21 h 483"/>
              <a:gd name="T6" fmla="*/ 342 w 436"/>
              <a:gd name="T7" fmla="*/ 0 h 483"/>
              <a:gd name="T8" fmla="*/ 309 w 436"/>
              <a:gd name="T9" fmla="*/ 97 h 483"/>
              <a:gd name="T10" fmla="*/ 0 w 436"/>
              <a:gd name="T11" fmla="*/ 97 h 483"/>
              <a:gd name="T12" fmla="*/ 0 w 436"/>
              <a:gd name="T13" fmla="*/ 145 h 483"/>
              <a:gd name="T14" fmla="*/ 49 w 436"/>
              <a:gd name="T15" fmla="*/ 290 h 483"/>
              <a:gd name="T16" fmla="*/ 0 w 436"/>
              <a:gd name="T17" fmla="*/ 435 h 483"/>
              <a:gd name="T18" fmla="*/ 0 w 436"/>
              <a:gd name="T19" fmla="*/ 483 h 483"/>
              <a:gd name="T20" fmla="*/ 436 w 436"/>
              <a:gd name="T21" fmla="*/ 483 h 483"/>
              <a:gd name="T22" fmla="*/ 436 w 436"/>
              <a:gd name="T23" fmla="*/ 435 h 483"/>
              <a:gd name="T24" fmla="*/ 388 w 436"/>
              <a:gd name="T25" fmla="*/ 290 h 483"/>
              <a:gd name="T26" fmla="*/ 436 w 436"/>
              <a:gd name="T27" fmla="*/ 145 h 483"/>
              <a:gd name="T28" fmla="*/ 436 w 436"/>
              <a:gd name="T29" fmla="*/ 97 h 483"/>
              <a:gd name="T30" fmla="*/ 315 w 436"/>
              <a:gd name="T31" fmla="*/ 314 h 483"/>
              <a:gd name="T32" fmla="*/ 242 w 436"/>
              <a:gd name="T33" fmla="*/ 314 h 483"/>
              <a:gd name="T34" fmla="*/ 242 w 436"/>
              <a:gd name="T35" fmla="*/ 386 h 483"/>
              <a:gd name="T36" fmla="*/ 194 w 436"/>
              <a:gd name="T37" fmla="*/ 386 h 483"/>
              <a:gd name="T38" fmla="*/ 194 w 436"/>
              <a:gd name="T39" fmla="*/ 314 h 483"/>
              <a:gd name="T40" fmla="*/ 121 w 436"/>
              <a:gd name="T41" fmla="*/ 314 h 483"/>
              <a:gd name="T42" fmla="*/ 121 w 436"/>
              <a:gd name="T43" fmla="*/ 266 h 483"/>
              <a:gd name="T44" fmla="*/ 194 w 436"/>
              <a:gd name="T45" fmla="*/ 266 h 483"/>
              <a:gd name="T46" fmla="*/ 194 w 436"/>
              <a:gd name="T47" fmla="*/ 193 h 483"/>
              <a:gd name="T48" fmla="*/ 242 w 436"/>
              <a:gd name="T49" fmla="*/ 193 h 483"/>
              <a:gd name="T50" fmla="*/ 242 w 436"/>
              <a:gd name="T51" fmla="*/ 266 h 483"/>
              <a:gd name="T52" fmla="*/ 315 w 436"/>
              <a:gd name="T53" fmla="*/ 266 h 483"/>
              <a:gd name="T54" fmla="*/ 315 w 436"/>
              <a:gd name="T55" fmla="*/ 31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6" h="483">
                <a:moveTo>
                  <a:pt x="436" y="97"/>
                </a:moveTo>
                <a:lnTo>
                  <a:pt x="372" y="97"/>
                </a:lnTo>
                <a:lnTo>
                  <a:pt x="400" y="21"/>
                </a:lnTo>
                <a:lnTo>
                  <a:pt x="342" y="0"/>
                </a:lnTo>
                <a:lnTo>
                  <a:pt x="309" y="97"/>
                </a:lnTo>
                <a:lnTo>
                  <a:pt x="0" y="97"/>
                </a:lnTo>
                <a:lnTo>
                  <a:pt x="0" y="145"/>
                </a:lnTo>
                <a:lnTo>
                  <a:pt x="49" y="290"/>
                </a:lnTo>
                <a:lnTo>
                  <a:pt x="0" y="435"/>
                </a:lnTo>
                <a:lnTo>
                  <a:pt x="0" y="483"/>
                </a:lnTo>
                <a:lnTo>
                  <a:pt x="436" y="483"/>
                </a:lnTo>
                <a:lnTo>
                  <a:pt x="436" y="435"/>
                </a:lnTo>
                <a:lnTo>
                  <a:pt x="388" y="290"/>
                </a:lnTo>
                <a:lnTo>
                  <a:pt x="436" y="145"/>
                </a:lnTo>
                <a:lnTo>
                  <a:pt x="436" y="97"/>
                </a:lnTo>
                <a:close/>
                <a:moveTo>
                  <a:pt x="315" y="314"/>
                </a:moveTo>
                <a:lnTo>
                  <a:pt x="242" y="314"/>
                </a:lnTo>
                <a:lnTo>
                  <a:pt x="242" y="386"/>
                </a:lnTo>
                <a:lnTo>
                  <a:pt x="194" y="386"/>
                </a:lnTo>
                <a:lnTo>
                  <a:pt x="194" y="314"/>
                </a:lnTo>
                <a:lnTo>
                  <a:pt x="121" y="314"/>
                </a:lnTo>
                <a:lnTo>
                  <a:pt x="121" y="266"/>
                </a:lnTo>
                <a:lnTo>
                  <a:pt x="194" y="266"/>
                </a:lnTo>
                <a:lnTo>
                  <a:pt x="194" y="193"/>
                </a:lnTo>
                <a:lnTo>
                  <a:pt x="242" y="193"/>
                </a:lnTo>
                <a:lnTo>
                  <a:pt x="242" y="266"/>
                </a:lnTo>
                <a:lnTo>
                  <a:pt x="315" y="266"/>
                </a:lnTo>
                <a:lnTo>
                  <a:pt x="315" y="3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530"/>
          <p:cNvSpPr>
            <a:spLocks noEditPoints="1"/>
          </p:cNvSpPr>
          <p:nvPr/>
        </p:nvSpPr>
        <p:spPr bwMode="auto">
          <a:xfrm>
            <a:off x="6327776" y="3560763"/>
            <a:ext cx="552450" cy="762000"/>
          </a:xfrm>
          <a:custGeom>
            <a:avLst/>
            <a:gdLst>
              <a:gd name="T0" fmla="*/ 56 w 104"/>
              <a:gd name="T1" fmla="*/ 0 h 144"/>
              <a:gd name="T2" fmla="*/ 0 w 104"/>
              <a:gd name="T3" fmla="*/ 0 h 144"/>
              <a:gd name="T4" fmla="*/ 0 w 104"/>
              <a:gd name="T5" fmla="*/ 144 h 144"/>
              <a:gd name="T6" fmla="*/ 32 w 104"/>
              <a:gd name="T7" fmla="*/ 144 h 144"/>
              <a:gd name="T8" fmla="*/ 32 w 104"/>
              <a:gd name="T9" fmla="*/ 96 h 144"/>
              <a:gd name="T10" fmla="*/ 56 w 104"/>
              <a:gd name="T11" fmla="*/ 96 h 144"/>
              <a:gd name="T12" fmla="*/ 104 w 104"/>
              <a:gd name="T13" fmla="*/ 48 h 144"/>
              <a:gd name="T14" fmla="*/ 56 w 104"/>
              <a:gd name="T15" fmla="*/ 0 h 144"/>
              <a:gd name="T16" fmla="*/ 58 w 104"/>
              <a:gd name="T17" fmla="*/ 64 h 144"/>
              <a:gd name="T18" fmla="*/ 32 w 104"/>
              <a:gd name="T19" fmla="*/ 64 h 144"/>
              <a:gd name="T20" fmla="*/ 32 w 104"/>
              <a:gd name="T21" fmla="*/ 32 h 144"/>
              <a:gd name="T22" fmla="*/ 58 w 104"/>
              <a:gd name="T23" fmla="*/ 32 h 144"/>
              <a:gd name="T24" fmla="*/ 74 w 104"/>
              <a:gd name="T25" fmla="*/ 48 h 144"/>
              <a:gd name="T26" fmla="*/ 58 w 104"/>
              <a:gd name="T27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4" h="144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4"/>
                  <a:pt x="0" y="144"/>
                  <a:pt x="0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83" y="96"/>
                  <a:pt x="104" y="75"/>
                  <a:pt x="104" y="48"/>
                </a:cubicBezTo>
                <a:cubicBezTo>
                  <a:pt x="104" y="21"/>
                  <a:pt x="83" y="0"/>
                  <a:pt x="56" y="0"/>
                </a:cubicBezTo>
                <a:close/>
                <a:moveTo>
                  <a:pt x="5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32"/>
                  <a:pt x="32" y="32"/>
                  <a:pt x="32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66" y="32"/>
                  <a:pt x="74" y="39"/>
                  <a:pt x="74" y="48"/>
                </a:cubicBezTo>
                <a:cubicBezTo>
                  <a:pt x="74" y="57"/>
                  <a:pt x="66" y="64"/>
                  <a:pt x="58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533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155 w 160"/>
              <a:gd name="T1" fmla="*/ 77 h 160"/>
              <a:gd name="T2" fmla="*/ 83 w 160"/>
              <a:gd name="T3" fmla="*/ 5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5 w 160"/>
              <a:gd name="T13" fmla="*/ 83 h 160"/>
              <a:gd name="T14" fmla="*/ 77 w 160"/>
              <a:gd name="T15" fmla="*/ 155 h 160"/>
              <a:gd name="T16" fmla="*/ 88 w 160"/>
              <a:gd name="T17" fmla="*/ 160 h 160"/>
              <a:gd name="T18" fmla="*/ 99 w 160"/>
              <a:gd name="T19" fmla="*/ 155 h 160"/>
              <a:gd name="T20" fmla="*/ 155 w 160"/>
              <a:gd name="T21" fmla="*/ 99 h 160"/>
              <a:gd name="T22" fmla="*/ 160 w 160"/>
              <a:gd name="T23" fmla="*/ 88 h 160"/>
              <a:gd name="T24" fmla="*/ 155 w 160"/>
              <a:gd name="T25" fmla="*/ 77 h 160"/>
              <a:gd name="T26" fmla="*/ 28 w 160"/>
              <a:gd name="T27" fmla="*/ 40 h 160"/>
              <a:gd name="T28" fmla="*/ 16 w 160"/>
              <a:gd name="T29" fmla="*/ 28 h 160"/>
              <a:gd name="T30" fmla="*/ 28 w 160"/>
              <a:gd name="T31" fmla="*/ 16 h 160"/>
              <a:gd name="T32" fmla="*/ 40 w 160"/>
              <a:gd name="T33" fmla="*/ 28 h 160"/>
              <a:gd name="T34" fmla="*/ 28 w 160"/>
              <a:gd name="T35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55" y="77"/>
                </a:moveTo>
                <a:cubicBezTo>
                  <a:pt x="83" y="5"/>
                  <a:pt x="83" y="5"/>
                  <a:pt x="83" y="5"/>
                </a:cubicBezTo>
                <a:cubicBezTo>
                  <a:pt x="80" y="2"/>
                  <a:pt x="76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2" y="80"/>
                  <a:pt x="5" y="83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0" y="158"/>
                  <a:pt x="84" y="160"/>
                  <a:pt x="88" y="160"/>
                </a:cubicBezTo>
                <a:cubicBezTo>
                  <a:pt x="92" y="160"/>
                  <a:pt x="96" y="158"/>
                  <a:pt x="99" y="155"/>
                </a:cubicBezTo>
                <a:cubicBezTo>
                  <a:pt x="155" y="99"/>
                  <a:pt x="155" y="99"/>
                  <a:pt x="155" y="99"/>
                </a:cubicBezTo>
                <a:cubicBezTo>
                  <a:pt x="158" y="96"/>
                  <a:pt x="160" y="92"/>
                  <a:pt x="160" y="88"/>
                </a:cubicBezTo>
                <a:cubicBezTo>
                  <a:pt x="160" y="84"/>
                  <a:pt x="158" y="80"/>
                  <a:pt x="155" y="77"/>
                </a:cubicBez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536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375 w 429"/>
              <a:gd name="T1" fmla="*/ 0 h 480"/>
              <a:gd name="T2" fmla="*/ 375 w 429"/>
              <a:gd name="T3" fmla="*/ 54 h 480"/>
              <a:gd name="T4" fmla="*/ 322 w 429"/>
              <a:gd name="T5" fmla="*/ 54 h 480"/>
              <a:gd name="T6" fmla="*/ 322 w 429"/>
              <a:gd name="T7" fmla="*/ 0 h 480"/>
              <a:gd name="T8" fmla="*/ 107 w 429"/>
              <a:gd name="T9" fmla="*/ 0 h 480"/>
              <a:gd name="T10" fmla="*/ 107 w 429"/>
              <a:gd name="T11" fmla="*/ 54 h 480"/>
              <a:gd name="T12" fmla="*/ 54 w 429"/>
              <a:gd name="T13" fmla="*/ 54 h 480"/>
              <a:gd name="T14" fmla="*/ 54 w 429"/>
              <a:gd name="T15" fmla="*/ 0 h 480"/>
              <a:gd name="T16" fmla="*/ 0 w 429"/>
              <a:gd name="T17" fmla="*/ 0 h 480"/>
              <a:gd name="T18" fmla="*/ 0 w 429"/>
              <a:gd name="T19" fmla="*/ 480 h 480"/>
              <a:gd name="T20" fmla="*/ 54 w 429"/>
              <a:gd name="T21" fmla="*/ 480 h 480"/>
              <a:gd name="T22" fmla="*/ 54 w 429"/>
              <a:gd name="T23" fmla="*/ 427 h 480"/>
              <a:gd name="T24" fmla="*/ 107 w 429"/>
              <a:gd name="T25" fmla="*/ 427 h 480"/>
              <a:gd name="T26" fmla="*/ 107 w 429"/>
              <a:gd name="T27" fmla="*/ 480 h 480"/>
              <a:gd name="T28" fmla="*/ 322 w 429"/>
              <a:gd name="T29" fmla="*/ 480 h 480"/>
              <a:gd name="T30" fmla="*/ 322 w 429"/>
              <a:gd name="T31" fmla="*/ 427 h 480"/>
              <a:gd name="T32" fmla="*/ 375 w 429"/>
              <a:gd name="T33" fmla="*/ 427 h 480"/>
              <a:gd name="T34" fmla="*/ 375 w 429"/>
              <a:gd name="T35" fmla="*/ 480 h 480"/>
              <a:gd name="T36" fmla="*/ 429 w 429"/>
              <a:gd name="T37" fmla="*/ 480 h 480"/>
              <a:gd name="T38" fmla="*/ 429 w 429"/>
              <a:gd name="T39" fmla="*/ 0 h 480"/>
              <a:gd name="T40" fmla="*/ 375 w 429"/>
              <a:gd name="T41" fmla="*/ 0 h 480"/>
              <a:gd name="T42" fmla="*/ 107 w 429"/>
              <a:gd name="T43" fmla="*/ 374 h 480"/>
              <a:gd name="T44" fmla="*/ 54 w 429"/>
              <a:gd name="T45" fmla="*/ 374 h 480"/>
              <a:gd name="T46" fmla="*/ 54 w 429"/>
              <a:gd name="T47" fmla="*/ 320 h 480"/>
              <a:gd name="T48" fmla="*/ 107 w 429"/>
              <a:gd name="T49" fmla="*/ 320 h 480"/>
              <a:gd name="T50" fmla="*/ 107 w 429"/>
              <a:gd name="T51" fmla="*/ 374 h 480"/>
              <a:gd name="T52" fmla="*/ 107 w 429"/>
              <a:gd name="T53" fmla="*/ 267 h 480"/>
              <a:gd name="T54" fmla="*/ 54 w 429"/>
              <a:gd name="T55" fmla="*/ 267 h 480"/>
              <a:gd name="T56" fmla="*/ 54 w 429"/>
              <a:gd name="T57" fmla="*/ 214 h 480"/>
              <a:gd name="T58" fmla="*/ 107 w 429"/>
              <a:gd name="T59" fmla="*/ 214 h 480"/>
              <a:gd name="T60" fmla="*/ 107 w 429"/>
              <a:gd name="T61" fmla="*/ 267 h 480"/>
              <a:gd name="T62" fmla="*/ 107 w 429"/>
              <a:gd name="T63" fmla="*/ 160 h 480"/>
              <a:gd name="T64" fmla="*/ 54 w 429"/>
              <a:gd name="T65" fmla="*/ 160 h 480"/>
              <a:gd name="T66" fmla="*/ 54 w 429"/>
              <a:gd name="T67" fmla="*/ 107 h 480"/>
              <a:gd name="T68" fmla="*/ 107 w 429"/>
              <a:gd name="T69" fmla="*/ 107 h 480"/>
              <a:gd name="T70" fmla="*/ 107 w 429"/>
              <a:gd name="T71" fmla="*/ 160 h 480"/>
              <a:gd name="T72" fmla="*/ 375 w 429"/>
              <a:gd name="T73" fmla="*/ 374 h 480"/>
              <a:gd name="T74" fmla="*/ 322 w 429"/>
              <a:gd name="T75" fmla="*/ 374 h 480"/>
              <a:gd name="T76" fmla="*/ 322 w 429"/>
              <a:gd name="T77" fmla="*/ 320 h 480"/>
              <a:gd name="T78" fmla="*/ 375 w 429"/>
              <a:gd name="T79" fmla="*/ 320 h 480"/>
              <a:gd name="T80" fmla="*/ 375 w 429"/>
              <a:gd name="T81" fmla="*/ 374 h 480"/>
              <a:gd name="T82" fmla="*/ 375 w 429"/>
              <a:gd name="T83" fmla="*/ 267 h 480"/>
              <a:gd name="T84" fmla="*/ 322 w 429"/>
              <a:gd name="T85" fmla="*/ 267 h 480"/>
              <a:gd name="T86" fmla="*/ 322 w 429"/>
              <a:gd name="T87" fmla="*/ 214 h 480"/>
              <a:gd name="T88" fmla="*/ 375 w 429"/>
              <a:gd name="T89" fmla="*/ 214 h 480"/>
              <a:gd name="T90" fmla="*/ 375 w 429"/>
              <a:gd name="T91" fmla="*/ 267 h 480"/>
              <a:gd name="T92" fmla="*/ 375 w 429"/>
              <a:gd name="T93" fmla="*/ 160 h 480"/>
              <a:gd name="T94" fmla="*/ 322 w 429"/>
              <a:gd name="T95" fmla="*/ 160 h 480"/>
              <a:gd name="T96" fmla="*/ 322 w 429"/>
              <a:gd name="T97" fmla="*/ 107 h 480"/>
              <a:gd name="T98" fmla="*/ 375 w 429"/>
              <a:gd name="T99" fmla="*/ 107 h 480"/>
              <a:gd name="T100" fmla="*/ 375 w 429"/>
              <a:gd name="T101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9" h="480">
                <a:moveTo>
                  <a:pt x="375" y="0"/>
                </a:moveTo>
                <a:lnTo>
                  <a:pt x="375" y="54"/>
                </a:lnTo>
                <a:lnTo>
                  <a:pt x="322" y="54"/>
                </a:lnTo>
                <a:lnTo>
                  <a:pt x="322" y="0"/>
                </a:lnTo>
                <a:lnTo>
                  <a:pt x="107" y="0"/>
                </a:lnTo>
                <a:lnTo>
                  <a:pt x="107" y="54"/>
                </a:lnTo>
                <a:lnTo>
                  <a:pt x="54" y="54"/>
                </a:lnTo>
                <a:lnTo>
                  <a:pt x="54" y="0"/>
                </a:lnTo>
                <a:lnTo>
                  <a:pt x="0" y="0"/>
                </a:lnTo>
                <a:lnTo>
                  <a:pt x="0" y="480"/>
                </a:lnTo>
                <a:lnTo>
                  <a:pt x="54" y="480"/>
                </a:lnTo>
                <a:lnTo>
                  <a:pt x="54" y="427"/>
                </a:lnTo>
                <a:lnTo>
                  <a:pt x="107" y="427"/>
                </a:lnTo>
                <a:lnTo>
                  <a:pt x="107" y="480"/>
                </a:lnTo>
                <a:lnTo>
                  <a:pt x="322" y="480"/>
                </a:lnTo>
                <a:lnTo>
                  <a:pt x="322" y="427"/>
                </a:lnTo>
                <a:lnTo>
                  <a:pt x="375" y="427"/>
                </a:lnTo>
                <a:lnTo>
                  <a:pt x="375" y="480"/>
                </a:lnTo>
                <a:lnTo>
                  <a:pt x="429" y="480"/>
                </a:lnTo>
                <a:lnTo>
                  <a:pt x="429" y="0"/>
                </a:lnTo>
                <a:lnTo>
                  <a:pt x="375" y="0"/>
                </a:lnTo>
                <a:close/>
                <a:moveTo>
                  <a:pt x="107" y="374"/>
                </a:moveTo>
                <a:lnTo>
                  <a:pt x="54" y="374"/>
                </a:lnTo>
                <a:lnTo>
                  <a:pt x="54" y="320"/>
                </a:lnTo>
                <a:lnTo>
                  <a:pt x="107" y="320"/>
                </a:lnTo>
                <a:lnTo>
                  <a:pt x="107" y="374"/>
                </a:lnTo>
                <a:close/>
                <a:moveTo>
                  <a:pt x="107" y="267"/>
                </a:moveTo>
                <a:lnTo>
                  <a:pt x="54" y="267"/>
                </a:lnTo>
                <a:lnTo>
                  <a:pt x="54" y="214"/>
                </a:lnTo>
                <a:lnTo>
                  <a:pt x="107" y="214"/>
                </a:lnTo>
                <a:lnTo>
                  <a:pt x="107" y="267"/>
                </a:lnTo>
                <a:close/>
                <a:moveTo>
                  <a:pt x="107" y="160"/>
                </a:moveTo>
                <a:lnTo>
                  <a:pt x="54" y="160"/>
                </a:lnTo>
                <a:lnTo>
                  <a:pt x="54" y="107"/>
                </a:lnTo>
                <a:lnTo>
                  <a:pt x="107" y="107"/>
                </a:lnTo>
                <a:lnTo>
                  <a:pt x="107" y="160"/>
                </a:lnTo>
                <a:close/>
                <a:moveTo>
                  <a:pt x="375" y="374"/>
                </a:moveTo>
                <a:lnTo>
                  <a:pt x="322" y="374"/>
                </a:lnTo>
                <a:lnTo>
                  <a:pt x="322" y="320"/>
                </a:lnTo>
                <a:lnTo>
                  <a:pt x="375" y="320"/>
                </a:lnTo>
                <a:lnTo>
                  <a:pt x="375" y="374"/>
                </a:lnTo>
                <a:close/>
                <a:moveTo>
                  <a:pt x="375" y="267"/>
                </a:moveTo>
                <a:lnTo>
                  <a:pt x="322" y="267"/>
                </a:lnTo>
                <a:lnTo>
                  <a:pt x="322" y="214"/>
                </a:lnTo>
                <a:lnTo>
                  <a:pt x="375" y="214"/>
                </a:lnTo>
                <a:lnTo>
                  <a:pt x="375" y="267"/>
                </a:lnTo>
                <a:close/>
                <a:moveTo>
                  <a:pt x="375" y="160"/>
                </a:moveTo>
                <a:lnTo>
                  <a:pt x="322" y="160"/>
                </a:lnTo>
                <a:lnTo>
                  <a:pt x="322" y="107"/>
                </a:lnTo>
                <a:lnTo>
                  <a:pt x="375" y="107"/>
                </a:lnTo>
                <a:lnTo>
                  <a:pt x="375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539"/>
          <p:cNvSpPr>
            <a:spLocks noEditPoints="1"/>
          </p:cNvSpPr>
          <p:nvPr/>
        </p:nvSpPr>
        <p:spPr bwMode="auto">
          <a:xfrm>
            <a:off x="15670213" y="1524000"/>
            <a:ext cx="654050" cy="762000"/>
          </a:xfrm>
          <a:custGeom>
            <a:avLst/>
            <a:gdLst>
              <a:gd name="T0" fmla="*/ 128 w 144"/>
              <a:gd name="T1" fmla="*/ 40 h 168"/>
              <a:gd name="T2" fmla="*/ 112 w 144"/>
              <a:gd name="T3" fmla="*/ 40 h 168"/>
              <a:gd name="T4" fmla="*/ 72 w 144"/>
              <a:gd name="T5" fmla="*/ 0 h 168"/>
              <a:gd name="T6" fmla="*/ 32 w 144"/>
              <a:gd name="T7" fmla="*/ 40 h 168"/>
              <a:gd name="T8" fmla="*/ 16 w 144"/>
              <a:gd name="T9" fmla="*/ 40 h 168"/>
              <a:gd name="T10" fmla="*/ 0 w 144"/>
              <a:gd name="T11" fmla="*/ 56 h 168"/>
              <a:gd name="T12" fmla="*/ 0 w 144"/>
              <a:gd name="T13" fmla="*/ 152 h 168"/>
              <a:gd name="T14" fmla="*/ 16 w 144"/>
              <a:gd name="T15" fmla="*/ 168 h 168"/>
              <a:gd name="T16" fmla="*/ 128 w 144"/>
              <a:gd name="T17" fmla="*/ 168 h 168"/>
              <a:gd name="T18" fmla="*/ 144 w 144"/>
              <a:gd name="T19" fmla="*/ 152 h 168"/>
              <a:gd name="T20" fmla="*/ 144 w 144"/>
              <a:gd name="T21" fmla="*/ 56 h 168"/>
              <a:gd name="T22" fmla="*/ 128 w 144"/>
              <a:gd name="T23" fmla="*/ 40 h 168"/>
              <a:gd name="T24" fmla="*/ 72 w 144"/>
              <a:gd name="T25" fmla="*/ 16 h 168"/>
              <a:gd name="T26" fmla="*/ 96 w 144"/>
              <a:gd name="T27" fmla="*/ 40 h 168"/>
              <a:gd name="T28" fmla="*/ 48 w 144"/>
              <a:gd name="T29" fmla="*/ 40 h 168"/>
              <a:gd name="T30" fmla="*/ 72 w 144"/>
              <a:gd name="T31" fmla="*/ 16 h 168"/>
              <a:gd name="T32" fmla="*/ 72 w 144"/>
              <a:gd name="T33" fmla="*/ 96 h 168"/>
              <a:gd name="T34" fmla="*/ 32 w 144"/>
              <a:gd name="T35" fmla="*/ 56 h 168"/>
              <a:gd name="T36" fmla="*/ 48 w 144"/>
              <a:gd name="T37" fmla="*/ 56 h 168"/>
              <a:gd name="T38" fmla="*/ 72 w 144"/>
              <a:gd name="T39" fmla="*/ 80 h 168"/>
              <a:gd name="T40" fmla="*/ 96 w 144"/>
              <a:gd name="T41" fmla="*/ 56 h 168"/>
              <a:gd name="T42" fmla="*/ 112 w 144"/>
              <a:gd name="T43" fmla="*/ 56 h 168"/>
              <a:gd name="T44" fmla="*/ 72 w 144"/>
              <a:gd name="T45" fmla="*/ 9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68"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18"/>
                  <a:pt x="94" y="0"/>
                  <a:pt x="72" y="0"/>
                </a:cubicBezTo>
                <a:cubicBezTo>
                  <a:pt x="50" y="0"/>
                  <a:pt x="32" y="18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47"/>
                  <a:pt x="137" y="40"/>
                  <a:pt x="128" y="40"/>
                </a:cubicBezTo>
                <a:close/>
                <a:moveTo>
                  <a:pt x="72" y="16"/>
                </a:moveTo>
                <a:cubicBezTo>
                  <a:pt x="85" y="16"/>
                  <a:pt x="96" y="27"/>
                  <a:pt x="9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27"/>
                  <a:pt x="59" y="16"/>
                  <a:pt x="72" y="16"/>
                </a:cubicBezTo>
                <a:close/>
                <a:moveTo>
                  <a:pt x="72" y="96"/>
                </a:moveTo>
                <a:cubicBezTo>
                  <a:pt x="50" y="96"/>
                  <a:pt x="32" y="78"/>
                  <a:pt x="32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9"/>
                  <a:pt x="59" y="80"/>
                  <a:pt x="72" y="80"/>
                </a:cubicBezTo>
                <a:cubicBezTo>
                  <a:pt x="85" y="80"/>
                  <a:pt x="96" y="69"/>
                  <a:pt x="96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78"/>
                  <a:pt x="94" y="96"/>
                  <a:pt x="72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542"/>
          <p:cNvSpPr>
            <a:spLocks noEditPoints="1"/>
          </p:cNvSpPr>
          <p:nvPr/>
        </p:nvSpPr>
        <p:spPr bwMode="auto">
          <a:xfrm>
            <a:off x="13308013" y="1519238"/>
            <a:ext cx="679450" cy="771525"/>
          </a:xfrm>
          <a:custGeom>
            <a:avLst/>
            <a:gdLst>
              <a:gd name="T0" fmla="*/ 72 w 144"/>
              <a:gd name="T1" fmla="*/ 76 h 164"/>
              <a:gd name="T2" fmla="*/ 0 w 144"/>
              <a:gd name="T3" fmla="*/ 48 h 164"/>
              <a:gd name="T4" fmla="*/ 0 w 144"/>
              <a:gd name="T5" fmla="*/ 136 h 164"/>
              <a:gd name="T6" fmla="*/ 72 w 144"/>
              <a:gd name="T7" fmla="*/ 164 h 164"/>
              <a:gd name="T8" fmla="*/ 144 w 144"/>
              <a:gd name="T9" fmla="*/ 136 h 164"/>
              <a:gd name="T10" fmla="*/ 144 w 144"/>
              <a:gd name="T11" fmla="*/ 48 h 164"/>
              <a:gd name="T12" fmla="*/ 72 w 144"/>
              <a:gd name="T13" fmla="*/ 76 h 164"/>
              <a:gd name="T14" fmla="*/ 72 w 144"/>
              <a:gd name="T15" fmla="*/ 48 h 164"/>
              <a:gd name="T16" fmla="*/ 96 w 144"/>
              <a:gd name="T17" fmla="*/ 24 h 164"/>
              <a:gd name="T18" fmla="*/ 72 w 144"/>
              <a:gd name="T19" fmla="*/ 0 h 164"/>
              <a:gd name="T20" fmla="*/ 48 w 144"/>
              <a:gd name="T21" fmla="*/ 24 h 164"/>
              <a:gd name="T22" fmla="*/ 72 w 144"/>
              <a:gd name="T23" fmla="*/ 4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64">
                <a:moveTo>
                  <a:pt x="72" y="76"/>
                </a:moveTo>
                <a:cubicBezTo>
                  <a:pt x="53" y="59"/>
                  <a:pt x="28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8" y="136"/>
                  <a:pt x="53" y="147"/>
                  <a:pt x="72" y="164"/>
                </a:cubicBezTo>
                <a:cubicBezTo>
                  <a:pt x="91" y="147"/>
                  <a:pt x="116" y="136"/>
                  <a:pt x="144" y="1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16" y="48"/>
                  <a:pt x="91" y="59"/>
                  <a:pt x="72" y="76"/>
                </a:cubicBezTo>
                <a:close/>
                <a:moveTo>
                  <a:pt x="72" y="48"/>
                </a:moveTo>
                <a:cubicBezTo>
                  <a:pt x="85" y="48"/>
                  <a:pt x="96" y="37"/>
                  <a:pt x="96" y="24"/>
                </a:cubicBezTo>
                <a:cubicBezTo>
                  <a:pt x="96" y="11"/>
                  <a:pt x="85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37"/>
                  <a:pt x="59" y="48"/>
                  <a:pt x="72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545"/>
          <p:cNvSpPr>
            <a:spLocks noEditPoints="1"/>
          </p:cNvSpPr>
          <p:nvPr/>
        </p:nvSpPr>
        <p:spPr bwMode="auto">
          <a:xfrm>
            <a:off x="10996613" y="1519238"/>
            <a:ext cx="617538" cy="766763"/>
          </a:xfrm>
          <a:custGeom>
            <a:avLst/>
            <a:gdLst>
              <a:gd name="T0" fmla="*/ 41 w 128"/>
              <a:gd name="T1" fmla="*/ 119 h 160"/>
              <a:gd name="T2" fmla="*/ 87 w 128"/>
              <a:gd name="T3" fmla="*/ 119 h 160"/>
              <a:gd name="T4" fmla="*/ 87 w 128"/>
              <a:gd name="T5" fmla="*/ 73 h 160"/>
              <a:gd name="T6" fmla="*/ 41 w 128"/>
              <a:gd name="T7" fmla="*/ 119 h 160"/>
              <a:gd name="T8" fmla="*/ 112 w 128"/>
              <a:gd name="T9" fmla="*/ 0 h 160"/>
              <a:gd name="T10" fmla="*/ 16 w 128"/>
              <a:gd name="T11" fmla="*/ 0 h 160"/>
              <a:gd name="T12" fmla="*/ 0 w 128"/>
              <a:gd name="T13" fmla="*/ 16 h 160"/>
              <a:gd name="T14" fmla="*/ 0 w 128"/>
              <a:gd name="T15" fmla="*/ 144 h 160"/>
              <a:gd name="T16" fmla="*/ 16 w 128"/>
              <a:gd name="T17" fmla="*/ 160 h 160"/>
              <a:gd name="T18" fmla="*/ 112 w 128"/>
              <a:gd name="T19" fmla="*/ 160 h 160"/>
              <a:gd name="T20" fmla="*/ 128 w 128"/>
              <a:gd name="T21" fmla="*/ 144 h 160"/>
              <a:gd name="T22" fmla="*/ 128 w 128"/>
              <a:gd name="T23" fmla="*/ 16 h 160"/>
              <a:gd name="T24" fmla="*/ 112 w 128"/>
              <a:gd name="T25" fmla="*/ 0 h 160"/>
              <a:gd name="T26" fmla="*/ 48 w 128"/>
              <a:gd name="T27" fmla="*/ 16 h 160"/>
              <a:gd name="T28" fmla="*/ 56 w 128"/>
              <a:gd name="T29" fmla="*/ 24 h 160"/>
              <a:gd name="T30" fmla="*/ 48 w 128"/>
              <a:gd name="T31" fmla="*/ 32 h 160"/>
              <a:gd name="T32" fmla="*/ 40 w 128"/>
              <a:gd name="T33" fmla="*/ 24 h 160"/>
              <a:gd name="T34" fmla="*/ 48 w 128"/>
              <a:gd name="T35" fmla="*/ 16 h 160"/>
              <a:gd name="T36" fmla="*/ 24 w 128"/>
              <a:gd name="T37" fmla="*/ 16 h 160"/>
              <a:gd name="T38" fmla="*/ 32 w 128"/>
              <a:gd name="T39" fmla="*/ 24 h 160"/>
              <a:gd name="T40" fmla="*/ 24 w 128"/>
              <a:gd name="T41" fmla="*/ 32 h 160"/>
              <a:gd name="T42" fmla="*/ 16 w 128"/>
              <a:gd name="T43" fmla="*/ 24 h 160"/>
              <a:gd name="T44" fmla="*/ 24 w 128"/>
              <a:gd name="T45" fmla="*/ 16 h 160"/>
              <a:gd name="T46" fmla="*/ 64 w 128"/>
              <a:gd name="T47" fmla="*/ 144 h 160"/>
              <a:gd name="T48" fmla="*/ 16 w 128"/>
              <a:gd name="T49" fmla="*/ 96 h 160"/>
              <a:gd name="T50" fmla="*/ 64 w 128"/>
              <a:gd name="T51" fmla="*/ 48 h 160"/>
              <a:gd name="T52" fmla="*/ 112 w 128"/>
              <a:gd name="T53" fmla="*/ 96 h 160"/>
              <a:gd name="T54" fmla="*/ 64 w 128"/>
              <a:gd name="T5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60">
                <a:moveTo>
                  <a:pt x="41" y="119"/>
                </a:moveTo>
                <a:cubicBezTo>
                  <a:pt x="54" y="131"/>
                  <a:pt x="74" y="131"/>
                  <a:pt x="87" y="119"/>
                </a:cubicBezTo>
                <a:cubicBezTo>
                  <a:pt x="99" y="106"/>
                  <a:pt x="99" y="86"/>
                  <a:pt x="87" y="73"/>
                </a:cubicBezTo>
                <a:lnTo>
                  <a:pt x="41" y="119"/>
                </a:ln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48" y="16"/>
                </a:moveTo>
                <a:cubicBezTo>
                  <a:pt x="52" y="16"/>
                  <a:pt x="56" y="20"/>
                  <a:pt x="56" y="24"/>
                </a:cubicBezTo>
                <a:cubicBezTo>
                  <a:pt x="56" y="28"/>
                  <a:pt x="52" y="32"/>
                  <a:pt x="48" y="32"/>
                </a:cubicBezTo>
                <a:cubicBezTo>
                  <a:pt x="44" y="32"/>
                  <a:pt x="40" y="28"/>
                  <a:pt x="40" y="24"/>
                </a:cubicBezTo>
                <a:cubicBezTo>
                  <a:pt x="40" y="20"/>
                  <a:pt x="44" y="16"/>
                  <a:pt x="48" y="16"/>
                </a:cubicBezTo>
                <a:close/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lose/>
                <a:moveTo>
                  <a:pt x="64" y="144"/>
                </a:moveTo>
                <a:cubicBezTo>
                  <a:pt x="37" y="144"/>
                  <a:pt x="16" y="123"/>
                  <a:pt x="16" y="96"/>
                </a:cubicBezTo>
                <a:cubicBezTo>
                  <a:pt x="16" y="69"/>
                  <a:pt x="37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548"/>
          <p:cNvSpPr>
            <a:spLocks noEditPoints="1"/>
          </p:cNvSpPr>
          <p:nvPr/>
        </p:nvSpPr>
        <p:spPr bwMode="auto">
          <a:xfrm>
            <a:off x="8577263" y="1639888"/>
            <a:ext cx="757238" cy="520700"/>
          </a:xfrm>
          <a:custGeom>
            <a:avLst/>
            <a:gdLst>
              <a:gd name="T0" fmla="*/ 48 w 176"/>
              <a:gd name="T1" fmla="*/ 64 h 120"/>
              <a:gd name="T2" fmla="*/ 72 w 176"/>
              <a:gd name="T3" fmla="*/ 40 h 120"/>
              <a:gd name="T4" fmla="*/ 48 w 176"/>
              <a:gd name="T5" fmla="*/ 16 h 120"/>
              <a:gd name="T6" fmla="*/ 24 w 176"/>
              <a:gd name="T7" fmla="*/ 40 h 120"/>
              <a:gd name="T8" fmla="*/ 48 w 176"/>
              <a:gd name="T9" fmla="*/ 64 h 120"/>
              <a:gd name="T10" fmla="*/ 144 w 176"/>
              <a:gd name="T11" fmla="*/ 16 h 120"/>
              <a:gd name="T12" fmla="*/ 80 w 176"/>
              <a:gd name="T13" fmla="*/ 16 h 120"/>
              <a:gd name="T14" fmla="*/ 80 w 176"/>
              <a:gd name="T15" fmla="*/ 72 h 120"/>
              <a:gd name="T16" fmla="*/ 16 w 176"/>
              <a:gd name="T17" fmla="*/ 72 h 120"/>
              <a:gd name="T18" fmla="*/ 16 w 176"/>
              <a:gd name="T19" fmla="*/ 0 h 120"/>
              <a:gd name="T20" fmla="*/ 0 w 176"/>
              <a:gd name="T21" fmla="*/ 0 h 120"/>
              <a:gd name="T22" fmla="*/ 0 w 176"/>
              <a:gd name="T23" fmla="*/ 120 h 120"/>
              <a:gd name="T24" fmla="*/ 16 w 176"/>
              <a:gd name="T25" fmla="*/ 120 h 120"/>
              <a:gd name="T26" fmla="*/ 16 w 176"/>
              <a:gd name="T27" fmla="*/ 96 h 120"/>
              <a:gd name="T28" fmla="*/ 160 w 176"/>
              <a:gd name="T29" fmla="*/ 96 h 120"/>
              <a:gd name="T30" fmla="*/ 160 w 176"/>
              <a:gd name="T31" fmla="*/ 120 h 120"/>
              <a:gd name="T32" fmla="*/ 176 w 176"/>
              <a:gd name="T33" fmla="*/ 120 h 120"/>
              <a:gd name="T34" fmla="*/ 176 w 176"/>
              <a:gd name="T35" fmla="*/ 48 h 120"/>
              <a:gd name="T36" fmla="*/ 144 w 176"/>
              <a:gd name="T37" fmla="*/ 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20">
                <a:moveTo>
                  <a:pt x="48" y="64"/>
                </a:moveTo>
                <a:cubicBezTo>
                  <a:pt x="61" y="64"/>
                  <a:pt x="72" y="53"/>
                  <a:pt x="72" y="40"/>
                </a:cubicBezTo>
                <a:cubicBezTo>
                  <a:pt x="72" y="27"/>
                  <a:pt x="61" y="16"/>
                  <a:pt x="48" y="16"/>
                </a:cubicBezTo>
                <a:cubicBezTo>
                  <a:pt x="35" y="16"/>
                  <a:pt x="24" y="27"/>
                  <a:pt x="24" y="40"/>
                </a:cubicBezTo>
                <a:cubicBezTo>
                  <a:pt x="24" y="53"/>
                  <a:pt x="35" y="64"/>
                  <a:pt x="48" y="64"/>
                </a:cubicBezTo>
                <a:close/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72"/>
                  <a:pt x="80" y="72"/>
                  <a:pt x="8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0"/>
                  <a:pt x="162" y="16"/>
                  <a:pt x="144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551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0 w 144"/>
              <a:gd name="T19" fmla="*/ 88 h 144"/>
              <a:gd name="T20" fmla="*/ 88 w 144"/>
              <a:gd name="T21" fmla="*/ 88 h 144"/>
              <a:gd name="T22" fmla="*/ 88 w 144"/>
              <a:gd name="T23" fmla="*/ 120 h 144"/>
              <a:gd name="T24" fmla="*/ 56 w 144"/>
              <a:gd name="T25" fmla="*/ 120 h 144"/>
              <a:gd name="T26" fmla="*/ 56 w 144"/>
              <a:gd name="T27" fmla="*/ 88 h 144"/>
              <a:gd name="T28" fmla="*/ 24 w 144"/>
              <a:gd name="T29" fmla="*/ 88 h 144"/>
              <a:gd name="T30" fmla="*/ 24 w 144"/>
              <a:gd name="T31" fmla="*/ 56 h 144"/>
              <a:gd name="T32" fmla="*/ 56 w 144"/>
              <a:gd name="T33" fmla="*/ 56 h 144"/>
              <a:gd name="T34" fmla="*/ 56 w 144"/>
              <a:gd name="T35" fmla="*/ 24 h 144"/>
              <a:gd name="T36" fmla="*/ 88 w 144"/>
              <a:gd name="T37" fmla="*/ 24 h 144"/>
              <a:gd name="T38" fmla="*/ 88 w 144"/>
              <a:gd name="T39" fmla="*/ 56 h 144"/>
              <a:gd name="T40" fmla="*/ 120 w 144"/>
              <a:gd name="T41" fmla="*/ 56 h 144"/>
              <a:gd name="T42" fmla="*/ 120 w 144"/>
              <a:gd name="T43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0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88"/>
                  <a:pt x="56" y="88"/>
                  <a:pt x="56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56"/>
                  <a:pt x="24" y="56"/>
                  <a:pt x="2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24"/>
                  <a:pt x="56" y="24"/>
                  <a:pt x="56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56"/>
                  <a:pt x="88" y="56"/>
                  <a:pt x="88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554"/>
          <p:cNvSpPr>
            <a:spLocks noEditPoints="1"/>
          </p:cNvSpPr>
          <p:nvPr/>
        </p:nvSpPr>
        <p:spPr bwMode="auto">
          <a:xfrm>
            <a:off x="3878263" y="1525588"/>
            <a:ext cx="752475" cy="754063"/>
          </a:xfrm>
          <a:custGeom>
            <a:avLst/>
            <a:gdLst>
              <a:gd name="T0" fmla="*/ 48 w 160"/>
              <a:gd name="T1" fmla="*/ 128 h 160"/>
              <a:gd name="T2" fmla="*/ 32 w 160"/>
              <a:gd name="T3" fmla="*/ 144 h 160"/>
              <a:gd name="T4" fmla="*/ 48 w 160"/>
              <a:gd name="T5" fmla="*/ 160 h 160"/>
              <a:gd name="T6" fmla="*/ 64 w 160"/>
              <a:gd name="T7" fmla="*/ 144 h 160"/>
              <a:gd name="T8" fmla="*/ 48 w 160"/>
              <a:gd name="T9" fmla="*/ 128 h 160"/>
              <a:gd name="T10" fmla="*/ 0 w 160"/>
              <a:gd name="T11" fmla="*/ 0 h 160"/>
              <a:gd name="T12" fmla="*/ 0 w 160"/>
              <a:gd name="T13" fmla="*/ 16 h 160"/>
              <a:gd name="T14" fmla="*/ 16 w 160"/>
              <a:gd name="T15" fmla="*/ 16 h 160"/>
              <a:gd name="T16" fmla="*/ 45 w 160"/>
              <a:gd name="T17" fmla="*/ 77 h 160"/>
              <a:gd name="T18" fmla="*/ 34 w 160"/>
              <a:gd name="T19" fmla="*/ 96 h 160"/>
              <a:gd name="T20" fmla="*/ 32 w 160"/>
              <a:gd name="T21" fmla="*/ 104 h 160"/>
              <a:gd name="T22" fmla="*/ 48 w 160"/>
              <a:gd name="T23" fmla="*/ 120 h 160"/>
              <a:gd name="T24" fmla="*/ 144 w 160"/>
              <a:gd name="T25" fmla="*/ 120 h 160"/>
              <a:gd name="T26" fmla="*/ 144 w 160"/>
              <a:gd name="T27" fmla="*/ 104 h 160"/>
              <a:gd name="T28" fmla="*/ 51 w 160"/>
              <a:gd name="T29" fmla="*/ 104 h 160"/>
              <a:gd name="T30" fmla="*/ 49 w 160"/>
              <a:gd name="T31" fmla="*/ 102 h 160"/>
              <a:gd name="T32" fmla="*/ 50 w 160"/>
              <a:gd name="T33" fmla="*/ 101 h 160"/>
              <a:gd name="T34" fmla="*/ 57 w 160"/>
              <a:gd name="T35" fmla="*/ 88 h 160"/>
              <a:gd name="T36" fmla="*/ 116 w 160"/>
              <a:gd name="T37" fmla="*/ 88 h 160"/>
              <a:gd name="T38" fmla="*/ 130 w 160"/>
              <a:gd name="T39" fmla="*/ 80 h 160"/>
              <a:gd name="T40" fmla="*/ 159 w 160"/>
              <a:gd name="T41" fmla="*/ 28 h 160"/>
              <a:gd name="T42" fmla="*/ 160 w 160"/>
              <a:gd name="T43" fmla="*/ 24 h 160"/>
              <a:gd name="T44" fmla="*/ 152 w 160"/>
              <a:gd name="T45" fmla="*/ 16 h 160"/>
              <a:gd name="T46" fmla="*/ 34 w 160"/>
              <a:gd name="T47" fmla="*/ 16 h 160"/>
              <a:gd name="T48" fmla="*/ 26 w 160"/>
              <a:gd name="T49" fmla="*/ 0 h 160"/>
              <a:gd name="T50" fmla="*/ 0 w 160"/>
              <a:gd name="T51" fmla="*/ 0 h 160"/>
              <a:gd name="T52" fmla="*/ 128 w 160"/>
              <a:gd name="T53" fmla="*/ 128 h 160"/>
              <a:gd name="T54" fmla="*/ 112 w 160"/>
              <a:gd name="T55" fmla="*/ 144 h 160"/>
              <a:gd name="T56" fmla="*/ 128 w 160"/>
              <a:gd name="T57" fmla="*/ 160 h 160"/>
              <a:gd name="T58" fmla="*/ 144 w 160"/>
              <a:gd name="T59" fmla="*/ 144 h 160"/>
              <a:gd name="T60" fmla="*/ 128 w 160"/>
              <a:gd name="T6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48" y="128"/>
                </a:moveTo>
                <a:cubicBezTo>
                  <a:pt x="39" y="128"/>
                  <a:pt x="32" y="135"/>
                  <a:pt x="32" y="144"/>
                </a:cubicBezTo>
                <a:cubicBezTo>
                  <a:pt x="32" y="153"/>
                  <a:pt x="39" y="160"/>
                  <a:pt x="48" y="160"/>
                </a:cubicBezTo>
                <a:cubicBezTo>
                  <a:pt x="57" y="160"/>
                  <a:pt x="64" y="153"/>
                  <a:pt x="64" y="144"/>
                </a:cubicBezTo>
                <a:cubicBezTo>
                  <a:pt x="64" y="135"/>
                  <a:pt x="57" y="128"/>
                  <a:pt x="48" y="12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45" y="77"/>
                  <a:pt x="45" y="77"/>
                  <a:pt x="45" y="77"/>
                </a:cubicBezTo>
                <a:cubicBezTo>
                  <a:pt x="34" y="96"/>
                  <a:pt x="34" y="96"/>
                  <a:pt x="34" y="96"/>
                </a:cubicBezTo>
                <a:cubicBezTo>
                  <a:pt x="33" y="99"/>
                  <a:pt x="32" y="101"/>
                  <a:pt x="32" y="104"/>
                </a:cubicBezTo>
                <a:cubicBezTo>
                  <a:pt x="32" y="113"/>
                  <a:pt x="39" y="120"/>
                  <a:pt x="48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50" y="104"/>
                  <a:pt x="49" y="103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7" y="88"/>
                  <a:pt x="57" y="88"/>
                  <a:pt x="5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2" y="88"/>
                  <a:pt x="128" y="85"/>
                  <a:pt x="130" y="80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0" y="27"/>
                  <a:pt x="160" y="25"/>
                  <a:pt x="160" y="24"/>
                </a:cubicBezTo>
                <a:cubicBezTo>
                  <a:pt x="160" y="20"/>
                  <a:pt x="156" y="16"/>
                  <a:pt x="15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26" y="0"/>
                  <a:pt x="26" y="0"/>
                  <a:pt x="26" y="0"/>
                </a:cubicBezTo>
                <a:lnTo>
                  <a:pt x="0" y="0"/>
                </a:lnTo>
                <a:close/>
                <a:moveTo>
                  <a:pt x="128" y="128"/>
                </a:moveTo>
                <a:cubicBezTo>
                  <a:pt x="119" y="128"/>
                  <a:pt x="112" y="135"/>
                  <a:pt x="112" y="144"/>
                </a:cubicBezTo>
                <a:cubicBezTo>
                  <a:pt x="112" y="153"/>
                  <a:pt x="119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135"/>
                  <a:pt x="137" y="128"/>
                  <a:pt x="128" y="1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557"/>
          <p:cNvSpPr>
            <a:spLocks noEditPoints="1"/>
          </p:cNvSpPr>
          <p:nvPr/>
        </p:nvSpPr>
        <p:spPr bwMode="auto">
          <a:xfrm>
            <a:off x="1560513" y="1528763"/>
            <a:ext cx="698500" cy="762000"/>
          </a:xfrm>
          <a:custGeom>
            <a:avLst/>
            <a:gdLst>
              <a:gd name="T0" fmla="*/ 126 w 132"/>
              <a:gd name="T1" fmla="*/ 34 h 144"/>
              <a:gd name="T2" fmla="*/ 126 w 132"/>
              <a:gd name="T3" fmla="*/ 34 h 144"/>
              <a:gd name="T4" fmla="*/ 96 w 132"/>
              <a:gd name="T5" fmla="*/ 4 h 144"/>
              <a:gd name="T6" fmla="*/ 88 w 132"/>
              <a:gd name="T7" fmla="*/ 12 h 144"/>
              <a:gd name="T8" fmla="*/ 105 w 132"/>
              <a:gd name="T9" fmla="*/ 29 h 144"/>
              <a:gd name="T10" fmla="*/ 92 w 132"/>
              <a:gd name="T11" fmla="*/ 48 h 144"/>
              <a:gd name="T12" fmla="*/ 112 w 132"/>
              <a:gd name="T13" fmla="*/ 68 h 144"/>
              <a:gd name="T14" fmla="*/ 120 w 132"/>
              <a:gd name="T15" fmla="*/ 66 h 144"/>
              <a:gd name="T16" fmla="*/ 120 w 132"/>
              <a:gd name="T17" fmla="*/ 124 h 144"/>
              <a:gd name="T18" fmla="*/ 112 w 132"/>
              <a:gd name="T19" fmla="*/ 132 h 144"/>
              <a:gd name="T20" fmla="*/ 104 w 132"/>
              <a:gd name="T21" fmla="*/ 124 h 144"/>
              <a:gd name="T22" fmla="*/ 104 w 132"/>
              <a:gd name="T23" fmla="*/ 88 h 144"/>
              <a:gd name="T24" fmla="*/ 88 w 132"/>
              <a:gd name="T25" fmla="*/ 72 h 144"/>
              <a:gd name="T26" fmla="*/ 80 w 132"/>
              <a:gd name="T27" fmla="*/ 72 h 144"/>
              <a:gd name="T28" fmla="*/ 80 w 132"/>
              <a:gd name="T29" fmla="*/ 16 h 144"/>
              <a:gd name="T30" fmla="*/ 64 w 132"/>
              <a:gd name="T31" fmla="*/ 0 h 144"/>
              <a:gd name="T32" fmla="*/ 16 w 132"/>
              <a:gd name="T33" fmla="*/ 0 h 144"/>
              <a:gd name="T34" fmla="*/ 0 w 132"/>
              <a:gd name="T35" fmla="*/ 16 h 144"/>
              <a:gd name="T36" fmla="*/ 0 w 132"/>
              <a:gd name="T37" fmla="*/ 144 h 144"/>
              <a:gd name="T38" fmla="*/ 80 w 132"/>
              <a:gd name="T39" fmla="*/ 144 h 144"/>
              <a:gd name="T40" fmla="*/ 80 w 132"/>
              <a:gd name="T41" fmla="*/ 84 h 144"/>
              <a:gd name="T42" fmla="*/ 92 w 132"/>
              <a:gd name="T43" fmla="*/ 84 h 144"/>
              <a:gd name="T44" fmla="*/ 92 w 132"/>
              <a:gd name="T45" fmla="*/ 124 h 144"/>
              <a:gd name="T46" fmla="*/ 112 w 132"/>
              <a:gd name="T47" fmla="*/ 144 h 144"/>
              <a:gd name="T48" fmla="*/ 132 w 132"/>
              <a:gd name="T49" fmla="*/ 124 h 144"/>
              <a:gd name="T50" fmla="*/ 132 w 132"/>
              <a:gd name="T51" fmla="*/ 48 h 144"/>
              <a:gd name="T52" fmla="*/ 126 w 132"/>
              <a:gd name="T53" fmla="*/ 34 h 144"/>
              <a:gd name="T54" fmla="*/ 64 w 132"/>
              <a:gd name="T55" fmla="*/ 56 h 144"/>
              <a:gd name="T56" fmla="*/ 16 w 132"/>
              <a:gd name="T57" fmla="*/ 56 h 144"/>
              <a:gd name="T58" fmla="*/ 16 w 132"/>
              <a:gd name="T59" fmla="*/ 16 h 144"/>
              <a:gd name="T60" fmla="*/ 64 w 132"/>
              <a:gd name="T61" fmla="*/ 16 h 144"/>
              <a:gd name="T62" fmla="*/ 64 w 132"/>
              <a:gd name="T63" fmla="*/ 56 h 144"/>
              <a:gd name="T64" fmla="*/ 112 w 132"/>
              <a:gd name="T65" fmla="*/ 56 h 144"/>
              <a:gd name="T66" fmla="*/ 104 w 132"/>
              <a:gd name="T67" fmla="*/ 48 h 144"/>
              <a:gd name="T68" fmla="*/ 112 w 132"/>
              <a:gd name="T69" fmla="*/ 40 h 144"/>
              <a:gd name="T70" fmla="*/ 120 w 132"/>
              <a:gd name="T71" fmla="*/ 48 h 144"/>
              <a:gd name="T72" fmla="*/ 112 w 132"/>
              <a:gd name="T73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144">
                <a:moveTo>
                  <a:pt x="126" y="34"/>
                </a:moveTo>
                <a:cubicBezTo>
                  <a:pt x="126" y="34"/>
                  <a:pt x="126" y="34"/>
                  <a:pt x="126" y="34"/>
                </a:cubicBezTo>
                <a:cubicBezTo>
                  <a:pt x="96" y="4"/>
                  <a:pt x="96" y="4"/>
                  <a:pt x="96" y="4"/>
                </a:cubicBezTo>
                <a:cubicBezTo>
                  <a:pt x="88" y="12"/>
                  <a:pt x="88" y="12"/>
                  <a:pt x="88" y="1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97" y="32"/>
                  <a:pt x="92" y="39"/>
                  <a:pt x="92" y="48"/>
                </a:cubicBezTo>
                <a:cubicBezTo>
                  <a:pt x="92" y="59"/>
                  <a:pt x="101" y="68"/>
                  <a:pt x="112" y="68"/>
                </a:cubicBezTo>
                <a:cubicBezTo>
                  <a:pt x="115" y="68"/>
                  <a:pt x="118" y="67"/>
                  <a:pt x="120" y="6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20" y="128"/>
                  <a:pt x="116" y="132"/>
                  <a:pt x="112" y="132"/>
                </a:cubicBezTo>
                <a:cubicBezTo>
                  <a:pt x="108" y="132"/>
                  <a:pt x="104" y="128"/>
                  <a:pt x="104" y="124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79"/>
                  <a:pt x="97" y="72"/>
                  <a:pt x="88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0" y="84"/>
                  <a:pt x="80" y="84"/>
                  <a:pt x="8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2" y="135"/>
                  <a:pt x="101" y="144"/>
                  <a:pt x="112" y="144"/>
                </a:cubicBezTo>
                <a:cubicBezTo>
                  <a:pt x="123" y="144"/>
                  <a:pt x="132" y="135"/>
                  <a:pt x="132" y="124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2"/>
                  <a:pt x="130" y="37"/>
                  <a:pt x="126" y="34"/>
                </a:cubicBezTo>
                <a:close/>
                <a:moveTo>
                  <a:pt x="64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16"/>
                  <a:pt x="16" y="16"/>
                  <a:pt x="16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56"/>
                </a:lnTo>
                <a:close/>
                <a:moveTo>
                  <a:pt x="112" y="56"/>
                </a:moveTo>
                <a:cubicBezTo>
                  <a:pt x="108" y="56"/>
                  <a:pt x="104" y="52"/>
                  <a:pt x="104" y="48"/>
                </a:cubicBezTo>
                <a:cubicBezTo>
                  <a:pt x="104" y="44"/>
                  <a:pt x="108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cubicBezTo>
                  <a:pt x="120" y="52"/>
                  <a:pt x="116" y="56"/>
                  <a:pt x="112" y="5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95152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restaurant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restaurant menu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satellite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store mall directory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streetview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subway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terrain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traffic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transfer within a station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zoom out map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8" name="Freeform 435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0 w 480"/>
              <a:gd name="T1" fmla="*/ 0 h 480"/>
              <a:gd name="T2" fmla="*/ 380 w 480"/>
              <a:gd name="T3" fmla="*/ 60 h 480"/>
              <a:gd name="T4" fmla="*/ 303 w 480"/>
              <a:gd name="T5" fmla="*/ 137 h 480"/>
              <a:gd name="T6" fmla="*/ 343 w 480"/>
              <a:gd name="T7" fmla="*/ 177 h 480"/>
              <a:gd name="T8" fmla="*/ 420 w 480"/>
              <a:gd name="T9" fmla="*/ 100 h 480"/>
              <a:gd name="T10" fmla="*/ 480 w 480"/>
              <a:gd name="T11" fmla="*/ 160 h 480"/>
              <a:gd name="T12" fmla="*/ 480 w 480"/>
              <a:gd name="T13" fmla="*/ 0 h 480"/>
              <a:gd name="T14" fmla="*/ 320 w 480"/>
              <a:gd name="T15" fmla="*/ 0 h 480"/>
              <a:gd name="T16" fmla="*/ 0 w 480"/>
              <a:gd name="T17" fmla="*/ 160 h 480"/>
              <a:gd name="T18" fmla="*/ 60 w 480"/>
              <a:gd name="T19" fmla="*/ 100 h 480"/>
              <a:gd name="T20" fmla="*/ 136 w 480"/>
              <a:gd name="T21" fmla="*/ 177 h 480"/>
              <a:gd name="T22" fmla="*/ 176 w 480"/>
              <a:gd name="T23" fmla="*/ 137 h 480"/>
              <a:gd name="T24" fmla="*/ 100 w 480"/>
              <a:gd name="T25" fmla="*/ 60 h 480"/>
              <a:gd name="T26" fmla="*/ 160 w 480"/>
              <a:gd name="T27" fmla="*/ 0 h 480"/>
              <a:gd name="T28" fmla="*/ 0 w 480"/>
              <a:gd name="T29" fmla="*/ 0 h 480"/>
              <a:gd name="T30" fmla="*/ 0 w 480"/>
              <a:gd name="T31" fmla="*/ 160 h 480"/>
              <a:gd name="T32" fmla="*/ 160 w 480"/>
              <a:gd name="T33" fmla="*/ 480 h 480"/>
              <a:gd name="T34" fmla="*/ 100 w 480"/>
              <a:gd name="T35" fmla="*/ 420 h 480"/>
              <a:gd name="T36" fmla="*/ 176 w 480"/>
              <a:gd name="T37" fmla="*/ 344 h 480"/>
              <a:gd name="T38" fmla="*/ 136 w 480"/>
              <a:gd name="T39" fmla="*/ 304 h 480"/>
              <a:gd name="T40" fmla="*/ 60 w 480"/>
              <a:gd name="T41" fmla="*/ 380 h 480"/>
              <a:gd name="T42" fmla="*/ 0 w 480"/>
              <a:gd name="T43" fmla="*/ 320 h 480"/>
              <a:gd name="T44" fmla="*/ 0 w 480"/>
              <a:gd name="T45" fmla="*/ 480 h 480"/>
              <a:gd name="T46" fmla="*/ 160 w 480"/>
              <a:gd name="T47" fmla="*/ 480 h 480"/>
              <a:gd name="T48" fmla="*/ 480 w 480"/>
              <a:gd name="T49" fmla="*/ 320 h 480"/>
              <a:gd name="T50" fmla="*/ 420 w 480"/>
              <a:gd name="T51" fmla="*/ 380 h 480"/>
              <a:gd name="T52" fmla="*/ 343 w 480"/>
              <a:gd name="T53" fmla="*/ 304 h 480"/>
              <a:gd name="T54" fmla="*/ 303 w 480"/>
              <a:gd name="T55" fmla="*/ 344 h 480"/>
              <a:gd name="T56" fmla="*/ 380 w 480"/>
              <a:gd name="T57" fmla="*/ 420 h 480"/>
              <a:gd name="T58" fmla="*/ 320 w 480"/>
              <a:gd name="T59" fmla="*/ 480 h 480"/>
              <a:gd name="T60" fmla="*/ 480 w 480"/>
              <a:gd name="T61" fmla="*/ 480 h 480"/>
              <a:gd name="T62" fmla="*/ 480 w 480"/>
              <a:gd name="T63" fmla="*/ 32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0" h="480">
                <a:moveTo>
                  <a:pt x="320" y="0"/>
                </a:moveTo>
                <a:lnTo>
                  <a:pt x="380" y="60"/>
                </a:lnTo>
                <a:lnTo>
                  <a:pt x="303" y="137"/>
                </a:lnTo>
                <a:lnTo>
                  <a:pt x="343" y="177"/>
                </a:lnTo>
                <a:lnTo>
                  <a:pt x="420" y="100"/>
                </a:lnTo>
                <a:lnTo>
                  <a:pt x="480" y="160"/>
                </a:lnTo>
                <a:lnTo>
                  <a:pt x="480" y="0"/>
                </a:lnTo>
                <a:lnTo>
                  <a:pt x="320" y="0"/>
                </a:lnTo>
                <a:close/>
                <a:moveTo>
                  <a:pt x="0" y="160"/>
                </a:moveTo>
                <a:lnTo>
                  <a:pt x="60" y="100"/>
                </a:lnTo>
                <a:lnTo>
                  <a:pt x="136" y="177"/>
                </a:lnTo>
                <a:lnTo>
                  <a:pt x="176" y="137"/>
                </a:lnTo>
                <a:lnTo>
                  <a:pt x="100" y="60"/>
                </a:lnTo>
                <a:lnTo>
                  <a:pt x="160" y="0"/>
                </a:lnTo>
                <a:lnTo>
                  <a:pt x="0" y="0"/>
                </a:lnTo>
                <a:lnTo>
                  <a:pt x="0" y="160"/>
                </a:lnTo>
                <a:close/>
                <a:moveTo>
                  <a:pt x="160" y="480"/>
                </a:moveTo>
                <a:lnTo>
                  <a:pt x="100" y="420"/>
                </a:lnTo>
                <a:lnTo>
                  <a:pt x="176" y="344"/>
                </a:lnTo>
                <a:lnTo>
                  <a:pt x="136" y="304"/>
                </a:lnTo>
                <a:lnTo>
                  <a:pt x="60" y="380"/>
                </a:lnTo>
                <a:lnTo>
                  <a:pt x="0" y="320"/>
                </a:lnTo>
                <a:lnTo>
                  <a:pt x="0" y="480"/>
                </a:lnTo>
                <a:lnTo>
                  <a:pt x="160" y="480"/>
                </a:lnTo>
                <a:close/>
                <a:moveTo>
                  <a:pt x="480" y="320"/>
                </a:moveTo>
                <a:lnTo>
                  <a:pt x="420" y="380"/>
                </a:lnTo>
                <a:lnTo>
                  <a:pt x="343" y="304"/>
                </a:lnTo>
                <a:lnTo>
                  <a:pt x="303" y="344"/>
                </a:lnTo>
                <a:lnTo>
                  <a:pt x="380" y="420"/>
                </a:lnTo>
                <a:lnTo>
                  <a:pt x="320" y="480"/>
                </a:lnTo>
                <a:lnTo>
                  <a:pt x="480" y="480"/>
                </a:lnTo>
                <a:lnTo>
                  <a:pt x="480" y="3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438"/>
          <p:cNvSpPr>
            <a:spLocks noEditPoints="1"/>
          </p:cNvSpPr>
          <p:nvPr/>
        </p:nvSpPr>
        <p:spPr bwMode="auto">
          <a:xfrm>
            <a:off x="8604250" y="3560763"/>
            <a:ext cx="703263" cy="752475"/>
          </a:xfrm>
          <a:custGeom>
            <a:avLst/>
            <a:gdLst>
              <a:gd name="T0" fmla="*/ 116 w 160"/>
              <a:gd name="T1" fmla="*/ 112 h 172"/>
              <a:gd name="T2" fmla="*/ 116 w 160"/>
              <a:gd name="T3" fmla="*/ 98 h 172"/>
              <a:gd name="T4" fmla="*/ 96 w 160"/>
              <a:gd name="T5" fmla="*/ 118 h 172"/>
              <a:gd name="T6" fmla="*/ 116 w 160"/>
              <a:gd name="T7" fmla="*/ 138 h 172"/>
              <a:gd name="T8" fmla="*/ 116 w 160"/>
              <a:gd name="T9" fmla="*/ 124 h 172"/>
              <a:gd name="T10" fmla="*/ 160 w 160"/>
              <a:gd name="T11" fmla="*/ 124 h 172"/>
              <a:gd name="T12" fmla="*/ 160 w 160"/>
              <a:gd name="T13" fmla="*/ 112 h 172"/>
              <a:gd name="T14" fmla="*/ 116 w 160"/>
              <a:gd name="T15" fmla="*/ 112 h 172"/>
              <a:gd name="T16" fmla="*/ 140 w 160"/>
              <a:gd name="T17" fmla="*/ 146 h 172"/>
              <a:gd name="T18" fmla="*/ 96 w 160"/>
              <a:gd name="T19" fmla="*/ 146 h 172"/>
              <a:gd name="T20" fmla="*/ 96 w 160"/>
              <a:gd name="T21" fmla="*/ 158 h 172"/>
              <a:gd name="T22" fmla="*/ 140 w 160"/>
              <a:gd name="T23" fmla="*/ 158 h 172"/>
              <a:gd name="T24" fmla="*/ 140 w 160"/>
              <a:gd name="T25" fmla="*/ 172 h 172"/>
              <a:gd name="T26" fmla="*/ 160 w 160"/>
              <a:gd name="T27" fmla="*/ 152 h 172"/>
              <a:gd name="T28" fmla="*/ 140 w 160"/>
              <a:gd name="T29" fmla="*/ 132 h 172"/>
              <a:gd name="T30" fmla="*/ 140 w 160"/>
              <a:gd name="T31" fmla="*/ 146 h 172"/>
              <a:gd name="T32" fmla="*/ 60 w 160"/>
              <a:gd name="T33" fmla="*/ 32 h 172"/>
              <a:gd name="T34" fmla="*/ 76 w 160"/>
              <a:gd name="T35" fmla="*/ 16 h 172"/>
              <a:gd name="T36" fmla="*/ 60 w 160"/>
              <a:gd name="T37" fmla="*/ 0 h 172"/>
              <a:gd name="T38" fmla="*/ 44 w 160"/>
              <a:gd name="T39" fmla="*/ 16 h 172"/>
              <a:gd name="T40" fmla="*/ 60 w 160"/>
              <a:gd name="T41" fmla="*/ 32 h 172"/>
              <a:gd name="T42" fmla="*/ 30 w 160"/>
              <a:gd name="T43" fmla="*/ 59 h 172"/>
              <a:gd name="T44" fmla="*/ 8 w 160"/>
              <a:gd name="T45" fmla="*/ 172 h 172"/>
              <a:gd name="T46" fmla="*/ 25 w 160"/>
              <a:gd name="T47" fmla="*/ 172 h 172"/>
              <a:gd name="T48" fmla="*/ 39 w 160"/>
              <a:gd name="T49" fmla="*/ 108 h 172"/>
              <a:gd name="T50" fmla="*/ 56 w 160"/>
              <a:gd name="T51" fmla="*/ 124 h 172"/>
              <a:gd name="T52" fmla="*/ 56 w 160"/>
              <a:gd name="T53" fmla="*/ 172 h 172"/>
              <a:gd name="T54" fmla="*/ 72 w 160"/>
              <a:gd name="T55" fmla="*/ 172 h 172"/>
              <a:gd name="T56" fmla="*/ 72 w 160"/>
              <a:gd name="T57" fmla="*/ 112 h 172"/>
              <a:gd name="T58" fmla="*/ 56 w 160"/>
              <a:gd name="T59" fmla="*/ 95 h 172"/>
              <a:gd name="T60" fmla="*/ 60 w 160"/>
              <a:gd name="T61" fmla="*/ 71 h 172"/>
              <a:gd name="T62" fmla="*/ 104 w 160"/>
              <a:gd name="T63" fmla="*/ 92 h 172"/>
              <a:gd name="T64" fmla="*/ 104 w 160"/>
              <a:gd name="T65" fmla="*/ 76 h 172"/>
              <a:gd name="T66" fmla="*/ 69 w 160"/>
              <a:gd name="T67" fmla="*/ 56 h 172"/>
              <a:gd name="T68" fmla="*/ 62 w 160"/>
              <a:gd name="T69" fmla="*/ 44 h 172"/>
              <a:gd name="T70" fmla="*/ 48 w 160"/>
              <a:gd name="T71" fmla="*/ 36 h 172"/>
              <a:gd name="T72" fmla="*/ 42 w 160"/>
              <a:gd name="T73" fmla="*/ 37 h 172"/>
              <a:gd name="T74" fmla="*/ 0 w 160"/>
              <a:gd name="T75" fmla="*/ 54 h 172"/>
              <a:gd name="T76" fmla="*/ 0 w 160"/>
              <a:gd name="T77" fmla="*/ 92 h 172"/>
              <a:gd name="T78" fmla="*/ 16 w 160"/>
              <a:gd name="T79" fmla="*/ 92 h 172"/>
              <a:gd name="T80" fmla="*/ 16 w 160"/>
              <a:gd name="T81" fmla="*/ 65 h 172"/>
              <a:gd name="T82" fmla="*/ 30 w 160"/>
              <a:gd name="T83" fmla="*/ 5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72">
                <a:moveTo>
                  <a:pt x="116" y="112"/>
                </a:moveTo>
                <a:cubicBezTo>
                  <a:pt x="116" y="98"/>
                  <a:pt x="116" y="98"/>
                  <a:pt x="116" y="98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12"/>
                  <a:pt x="160" y="112"/>
                  <a:pt x="160" y="112"/>
                </a:cubicBezTo>
                <a:lnTo>
                  <a:pt x="116" y="112"/>
                </a:lnTo>
                <a:close/>
                <a:moveTo>
                  <a:pt x="140" y="146"/>
                </a:moveTo>
                <a:cubicBezTo>
                  <a:pt x="96" y="146"/>
                  <a:pt x="96" y="146"/>
                  <a:pt x="96" y="146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140" y="158"/>
                  <a:pt x="140" y="158"/>
                  <a:pt x="140" y="158"/>
                </a:cubicBezTo>
                <a:cubicBezTo>
                  <a:pt x="140" y="172"/>
                  <a:pt x="140" y="172"/>
                  <a:pt x="140" y="17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40" y="132"/>
                  <a:pt x="140" y="132"/>
                  <a:pt x="140" y="132"/>
                </a:cubicBezTo>
                <a:lnTo>
                  <a:pt x="140" y="146"/>
                </a:lnTo>
                <a:close/>
                <a:moveTo>
                  <a:pt x="60" y="32"/>
                </a:moveTo>
                <a:cubicBezTo>
                  <a:pt x="69" y="32"/>
                  <a:pt x="76" y="25"/>
                  <a:pt x="76" y="16"/>
                </a:cubicBezTo>
                <a:cubicBezTo>
                  <a:pt x="76" y="7"/>
                  <a:pt x="69" y="0"/>
                  <a:pt x="60" y="0"/>
                </a:cubicBezTo>
                <a:cubicBezTo>
                  <a:pt x="51" y="0"/>
                  <a:pt x="44" y="7"/>
                  <a:pt x="44" y="16"/>
                </a:cubicBezTo>
                <a:cubicBezTo>
                  <a:pt x="44" y="25"/>
                  <a:pt x="51" y="32"/>
                  <a:pt x="60" y="32"/>
                </a:cubicBezTo>
                <a:close/>
                <a:moveTo>
                  <a:pt x="30" y="59"/>
                </a:moveTo>
                <a:cubicBezTo>
                  <a:pt x="8" y="172"/>
                  <a:pt x="8" y="172"/>
                  <a:pt x="8" y="172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72"/>
                  <a:pt x="56" y="172"/>
                  <a:pt x="56" y="172"/>
                </a:cubicBezTo>
                <a:cubicBezTo>
                  <a:pt x="72" y="172"/>
                  <a:pt x="72" y="172"/>
                  <a:pt x="72" y="1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56" y="95"/>
                  <a:pt x="56" y="95"/>
                  <a:pt x="56" y="95"/>
                </a:cubicBezTo>
                <a:cubicBezTo>
                  <a:pt x="60" y="71"/>
                  <a:pt x="60" y="71"/>
                  <a:pt x="60" y="71"/>
                </a:cubicBezTo>
                <a:cubicBezTo>
                  <a:pt x="71" y="84"/>
                  <a:pt x="86" y="92"/>
                  <a:pt x="104" y="92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9" y="76"/>
                  <a:pt x="76" y="68"/>
                  <a:pt x="69" y="56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39"/>
                  <a:pt x="54" y="36"/>
                  <a:pt x="48" y="36"/>
                </a:cubicBezTo>
                <a:cubicBezTo>
                  <a:pt x="46" y="36"/>
                  <a:pt x="44" y="36"/>
                  <a:pt x="42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92"/>
                  <a:pt x="0" y="92"/>
                  <a:pt x="0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65"/>
                  <a:pt x="16" y="65"/>
                  <a:pt x="16" y="65"/>
                </a:cubicBezTo>
                <a:cubicBezTo>
                  <a:pt x="30" y="59"/>
                  <a:pt x="30" y="59"/>
                  <a:pt x="30" y="59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441"/>
          <p:cNvSpPr>
            <a:spLocks noEditPoints="1"/>
          </p:cNvSpPr>
          <p:nvPr/>
        </p:nvSpPr>
        <p:spPr bwMode="auto">
          <a:xfrm>
            <a:off x="6335713" y="3551238"/>
            <a:ext cx="541338" cy="766763"/>
          </a:xfrm>
          <a:custGeom>
            <a:avLst/>
            <a:gdLst>
              <a:gd name="T0" fmla="*/ 112 w 112"/>
              <a:gd name="T1" fmla="*/ 120 h 160"/>
              <a:gd name="T2" fmla="*/ 112 w 112"/>
              <a:gd name="T3" fmla="*/ 52 h 160"/>
              <a:gd name="T4" fmla="*/ 64 w 112"/>
              <a:gd name="T5" fmla="*/ 24 h 160"/>
              <a:gd name="T6" fmla="*/ 70 w 112"/>
              <a:gd name="T7" fmla="*/ 12 h 160"/>
              <a:gd name="T8" fmla="*/ 96 w 112"/>
              <a:gd name="T9" fmla="*/ 12 h 160"/>
              <a:gd name="T10" fmla="*/ 96 w 112"/>
              <a:gd name="T11" fmla="*/ 0 h 160"/>
              <a:gd name="T12" fmla="*/ 16 w 112"/>
              <a:gd name="T13" fmla="*/ 0 h 160"/>
              <a:gd name="T14" fmla="*/ 16 w 112"/>
              <a:gd name="T15" fmla="*/ 12 h 160"/>
              <a:gd name="T16" fmla="*/ 54 w 112"/>
              <a:gd name="T17" fmla="*/ 12 h 160"/>
              <a:gd name="T18" fmla="*/ 48 w 112"/>
              <a:gd name="T19" fmla="*/ 24 h 160"/>
              <a:gd name="T20" fmla="*/ 0 w 112"/>
              <a:gd name="T21" fmla="*/ 52 h 160"/>
              <a:gd name="T22" fmla="*/ 0 w 112"/>
              <a:gd name="T23" fmla="*/ 120 h 160"/>
              <a:gd name="T24" fmla="*/ 21 w 112"/>
              <a:gd name="T25" fmla="*/ 143 h 160"/>
              <a:gd name="T26" fmla="*/ 8 w 112"/>
              <a:gd name="T27" fmla="*/ 156 h 160"/>
              <a:gd name="T28" fmla="*/ 8 w 112"/>
              <a:gd name="T29" fmla="*/ 160 h 160"/>
              <a:gd name="T30" fmla="*/ 26 w 112"/>
              <a:gd name="T31" fmla="*/ 160 h 160"/>
              <a:gd name="T32" fmla="*/ 42 w 112"/>
              <a:gd name="T33" fmla="*/ 144 h 160"/>
              <a:gd name="T34" fmla="*/ 72 w 112"/>
              <a:gd name="T35" fmla="*/ 144 h 160"/>
              <a:gd name="T36" fmla="*/ 88 w 112"/>
              <a:gd name="T37" fmla="*/ 160 h 160"/>
              <a:gd name="T38" fmla="*/ 104 w 112"/>
              <a:gd name="T39" fmla="*/ 160 h 160"/>
              <a:gd name="T40" fmla="*/ 104 w 112"/>
              <a:gd name="T41" fmla="*/ 156 h 160"/>
              <a:gd name="T42" fmla="*/ 92 w 112"/>
              <a:gd name="T43" fmla="*/ 144 h 160"/>
              <a:gd name="T44" fmla="*/ 91 w 112"/>
              <a:gd name="T45" fmla="*/ 144 h 160"/>
              <a:gd name="T46" fmla="*/ 112 w 112"/>
              <a:gd name="T47" fmla="*/ 120 h 160"/>
              <a:gd name="T48" fmla="*/ 56 w 112"/>
              <a:gd name="T49" fmla="*/ 132 h 160"/>
              <a:gd name="T50" fmla="*/ 44 w 112"/>
              <a:gd name="T51" fmla="*/ 120 h 160"/>
              <a:gd name="T52" fmla="*/ 56 w 112"/>
              <a:gd name="T53" fmla="*/ 108 h 160"/>
              <a:gd name="T54" fmla="*/ 68 w 112"/>
              <a:gd name="T55" fmla="*/ 120 h 160"/>
              <a:gd name="T56" fmla="*/ 56 w 112"/>
              <a:gd name="T57" fmla="*/ 132 h 160"/>
              <a:gd name="T58" fmla="*/ 96 w 112"/>
              <a:gd name="T59" fmla="*/ 96 h 160"/>
              <a:gd name="T60" fmla="*/ 16 w 112"/>
              <a:gd name="T61" fmla="*/ 96 h 160"/>
              <a:gd name="T62" fmla="*/ 16 w 112"/>
              <a:gd name="T63" fmla="*/ 56 h 160"/>
              <a:gd name="T64" fmla="*/ 96 w 112"/>
              <a:gd name="T65" fmla="*/ 56 h 160"/>
              <a:gd name="T66" fmla="*/ 96 w 112"/>
              <a:gd name="T6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160">
                <a:moveTo>
                  <a:pt x="112" y="120"/>
                </a:moveTo>
                <a:cubicBezTo>
                  <a:pt x="112" y="52"/>
                  <a:pt x="112" y="52"/>
                  <a:pt x="112" y="52"/>
                </a:cubicBezTo>
                <a:cubicBezTo>
                  <a:pt x="112" y="30"/>
                  <a:pt x="91" y="25"/>
                  <a:pt x="64" y="24"/>
                </a:cubicBezTo>
                <a:cubicBezTo>
                  <a:pt x="70" y="12"/>
                  <a:pt x="70" y="12"/>
                  <a:pt x="7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12"/>
                  <a:pt x="16" y="12"/>
                  <a:pt x="16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48" y="24"/>
                  <a:pt x="48" y="24"/>
                  <a:pt x="48" y="24"/>
                </a:cubicBezTo>
                <a:cubicBezTo>
                  <a:pt x="23" y="25"/>
                  <a:pt x="0" y="30"/>
                  <a:pt x="0" y="5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1"/>
                  <a:pt x="9" y="141"/>
                  <a:pt x="21" y="143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60"/>
                  <a:pt x="8" y="160"/>
                  <a:pt x="8" y="160"/>
                </a:cubicBezTo>
                <a:cubicBezTo>
                  <a:pt x="26" y="160"/>
                  <a:pt x="26" y="160"/>
                  <a:pt x="26" y="160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105" y="144"/>
                  <a:pt x="112" y="133"/>
                  <a:pt x="112" y="120"/>
                </a:cubicBezTo>
                <a:close/>
                <a:moveTo>
                  <a:pt x="56" y="132"/>
                </a:moveTo>
                <a:cubicBezTo>
                  <a:pt x="49" y="132"/>
                  <a:pt x="44" y="127"/>
                  <a:pt x="44" y="120"/>
                </a:cubicBezTo>
                <a:cubicBezTo>
                  <a:pt x="44" y="113"/>
                  <a:pt x="49" y="108"/>
                  <a:pt x="56" y="108"/>
                </a:cubicBezTo>
                <a:cubicBezTo>
                  <a:pt x="63" y="108"/>
                  <a:pt x="68" y="113"/>
                  <a:pt x="68" y="120"/>
                </a:cubicBezTo>
                <a:cubicBezTo>
                  <a:pt x="68" y="127"/>
                  <a:pt x="63" y="132"/>
                  <a:pt x="56" y="132"/>
                </a:cubicBezTo>
                <a:close/>
                <a:moveTo>
                  <a:pt x="96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56"/>
                  <a:pt x="16" y="56"/>
                  <a:pt x="16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444"/>
          <p:cNvSpPr>
            <a:spLocks noEditPoints="1"/>
          </p:cNvSpPr>
          <p:nvPr/>
        </p:nvSpPr>
        <p:spPr bwMode="auto">
          <a:xfrm>
            <a:off x="3930651" y="3551238"/>
            <a:ext cx="652463" cy="771525"/>
          </a:xfrm>
          <a:custGeom>
            <a:avLst/>
            <a:gdLst>
              <a:gd name="T0" fmla="*/ 64 w 128"/>
              <a:gd name="T1" fmla="*/ 0 h 152"/>
              <a:gd name="T2" fmla="*/ 0 w 128"/>
              <a:gd name="T3" fmla="*/ 32 h 152"/>
              <a:gd name="T4" fmla="*/ 0 w 128"/>
              <a:gd name="T5" fmla="*/ 108 h 152"/>
              <a:gd name="T6" fmla="*/ 28 w 128"/>
              <a:gd name="T7" fmla="*/ 136 h 152"/>
              <a:gd name="T8" fmla="*/ 16 w 128"/>
              <a:gd name="T9" fmla="*/ 148 h 152"/>
              <a:gd name="T10" fmla="*/ 16 w 128"/>
              <a:gd name="T11" fmla="*/ 152 h 152"/>
              <a:gd name="T12" fmla="*/ 34 w 128"/>
              <a:gd name="T13" fmla="*/ 152 h 152"/>
              <a:gd name="T14" fmla="*/ 50 w 128"/>
              <a:gd name="T15" fmla="*/ 136 h 152"/>
              <a:gd name="T16" fmla="*/ 80 w 128"/>
              <a:gd name="T17" fmla="*/ 136 h 152"/>
              <a:gd name="T18" fmla="*/ 96 w 128"/>
              <a:gd name="T19" fmla="*/ 152 h 152"/>
              <a:gd name="T20" fmla="*/ 112 w 128"/>
              <a:gd name="T21" fmla="*/ 152 h 152"/>
              <a:gd name="T22" fmla="*/ 112 w 128"/>
              <a:gd name="T23" fmla="*/ 148 h 152"/>
              <a:gd name="T24" fmla="*/ 100 w 128"/>
              <a:gd name="T25" fmla="*/ 136 h 152"/>
              <a:gd name="T26" fmla="*/ 128 w 128"/>
              <a:gd name="T27" fmla="*/ 108 h 152"/>
              <a:gd name="T28" fmla="*/ 128 w 128"/>
              <a:gd name="T29" fmla="*/ 32 h 152"/>
              <a:gd name="T30" fmla="*/ 64 w 128"/>
              <a:gd name="T31" fmla="*/ 0 h 152"/>
              <a:gd name="T32" fmla="*/ 28 w 128"/>
              <a:gd name="T33" fmla="*/ 120 h 152"/>
              <a:gd name="T34" fmla="*/ 16 w 128"/>
              <a:gd name="T35" fmla="*/ 108 h 152"/>
              <a:gd name="T36" fmla="*/ 28 w 128"/>
              <a:gd name="T37" fmla="*/ 96 h 152"/>
              <a:gd name="T38" fmla="*/ 40 w 128"/>
              <a:gd name="T39" fmla="*/ 108 h 152"/>
              <a:gd name="T40" fmla="*/ 28 w 128"/>
              <a:gd name="T41" fmla="*/ 120 h 152"/>
              <a:gd name="T42" fmla="*/ 56 w 128"/>
              <a:gd name="T43" fmla="*/ 64 h 152"/>
              <a:gd name="T44" fmla="*/ 16 w 128"/>
              <a:gd name="T45" fmla="*/ 64 h 152"/>
              <a:gd name="T46" fmla="*/ 16 w 128"/>
              <a:gd name="T47" fmla="*/ 32 h 152"/>
              <a:gd name="T48" fmla="*/ 56 w 128"/>
              <a:gd name="T49" fmla="*/ 32 h 152"/>
              <a:gd name="T50" fmla="*/ 56 w 128"/>
              <a:gd name="T51" fmla="*/ 64 h 152"/>
              <a:gd name="T52" fmla="*/ 72 w 128"/>
              <a:gd name="T53" fmla="*/ 64 h 152"/>
              <a:gd name="T54" fmla="*/ 72 w 128"/>
              <a:gd name="T55" fmla="*/ 32 h 152"/>
              <a:gd name="T56" fmla="*/ 112 w 128"/>
              <a:gd name="T57" fmla="*/ 32 h 152"/>
              <a:gd name="T58" fmla="*/ 112 w 128"/>
              <a:gd name="T59" fmla="*/ 64 h 152"/>
              <a:gd name="T60" fmla="*/ 72 w 128"/>
              <a:gd name="T61" fmla="*/ 64 h 152"/>
              <a:gd name="T62" fmla="*/ 100 w 128"/>
              <a:gd name="T63" fmla="*/ 120 h 152"/>
              <a:gd name="T64" fmla="*/ 88 w 128"/>
              <a:gd name="T65" fmla="*/ 108 h 152"/>
              <a:gd name="T66" fmla="*/ 100 w 128"/>
              <a:gd name="T67" fmla="*/ 96 h 152"/>
              <a:gd name="T68" fmla="*/ 112 w 128"/>
              <a:gd name="T69" fmla="*/ 108 h 152"/>
              <a:gd name="T70" fmla="*/ 100 w 128"/>
              <a:gd name="T71" fmla="*/ 12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52">
                <a:moveTo>
                  <a:pt x="64" y="0"/>
                </a:moveTo>
                <a:cubicBezTo>
                  <a:pt x="32" y="0"/>
                  <a:pt x="0" y="4"/>
                  <a:pt x="0" y="3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3"/>
                  <a:pt x="13" y="136"/>
                  <a:pt x="28" y="136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5" y="136"/>
                  <a:pt x="128" y="123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4"/>
                  <a:pt x="99" y="0"/>
                  <a:pt x="64" y="0"/>
                </a:cubicBezTo>
                <a:close/>
                <a:moveTo>
                  <a:pt x="28" y="120"/>
                </a:moveTo>
                <a:cubicBezTo>
                  <a:pt x="21" y="120"/>
                  <a:pt x="16" y="115"/>
                  <a:pt x="16" y="108"/>
                </a:cubicBezTo>
                <a:cubicBezTo>
                  <a:pt x="16" y="101"/>
                  <a:pt x="21" y="96"/>
                  <a:pt x="28" y="96"/>
                </a:cubicBezTo>
                <a:cubicBezTo>
                  <a:pt x="35" y="96"/>
                  <a:pt x="40" y="101"/>
                  <a:pt x="40" y="108"/>
                </a:cubicBezTo>
                <a:cubicBezTo>
                  <a:pt x="40" y="115"/>
                  <a:pt x="35" y="120"/>
                  <a:pt x="28" y="120"/>
                </a:cubicBezTo>
                <a:close/>
                <a:moveTo>
                  <a:pt x="56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32"/>
                  <a:pt x="16" y="32"/>
                  <a:pt x="16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64"/>
                </a:lnTo>
                <a:close/>
                <a:moveTo>
                  <a:pt x="72" y="64"/>
                </a:moveTo>
                <a:cubicBezTo>
                  <a:pt x="72" y="32"/>
                  <a:pt x="72" y="32"/>
                  <a:pt x="72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lnTo>
                  <a:pt x="72" y="64"/>
                </a:lnTo>
                <a:close/>
                <a:moveTo>
                  <a:pt x="100" y="120"/>
                </a:moveTo>
                <a:cubicBezTo>
                  <a:pt x="93" y="120"/>
                  <a:pt x="88" y="115"/>
                  <a:pt x="88" y="108"/>
                </a:cubicBezTo>
                <a:cubicBezTo>
                  <a:pt x="88" y="101"/>
                  <a:pt x="93" y="96"/>
                  <a:pt x="100" y="96"/>
                </a:cubicBezTo>
                <a:cubicBezTo>
                  <a:pt x="107" y="96"/>
                  <a:pt x="112" y="101"/>
                  <a:pt x="112" y="108"/>
                </a:cubicBezTo>
                <a:cubicBezTo>
                  <a:pt x="112" y="115"/>
                  <a:pt x="107" y="120"/>
                  <a:pt x="10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447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128 w 128"/>
              <a:gd name="T1" fmla="*/ 56 h 144"/>
              <a:gd name="T2" fmla="*/ 104 w 128"/>
              <a:gd name="T3" fmla="*/ 56 h 144"/>
              <a:gd name="T4" fmla="*/ 104 w 128"/>
              <a:gd name="T5" fmla="*/ 47 h 144"/>
              <a:gd name="T6" fmla="*/ 128 w 128"/>
              <a:gd name="T7" fmla="*/ 16 h 144"/>
              <a:gd name="T8" fmla="*/ 104 w 128"/>
              <a:gd name="T9" fmla="*/ 16 h 144"/>
              <a:gd name="T10" fmla="*/ 104 w 128"/>
              <a:gd name="T11" fmla="*/ 8 h 144"/>
              <a:gd name="T12" fmla="*/ 96 w 128"/>
              <a:gd name="T13" fmla="*/ 0 h 144"/>
              <a:gd name="T14" fmla="*/ 32 w 128"/>
              <a:gd name="T15" fmla="*/ 0 h 144"/>
              <a:gd name="T16" fmla="*/ 24 w 128"/>
              <a:gd name="T17" fmla="*/ 8 h 144"/>
              <a:gd name="T18" fmla="*/ 24 w 128"/>
              <a:gd name="T19" fmla="*/ 16 h 144"/>
              <a:gd name="T20" fmla="*/ 0 w 128"/>
              <a:gd name="T21" fmla="*/ 16 h 144"/>
              <a:gd name="T22" fmla="*/ 24 w 128"/>
              <a:gd name="T23" fmla="*/ 47 h 144"/>
              <a:gd name="T24" fmla="*/ 24 w 128"/>
              <a:gd name="T25" fmla="*/ 56 h 144"/>
              <a:gd name="T26" fmla="*/ 0 w 128"/>
              <a:gd name="T27" fmla="*/ 56 h 144"/>
              <a:gd name="T28" fmla="*/ 24 w 128"/>
              <a:gd name="T29" fmla="*/ 87 h 144"/>
              <a:gd name="T30" fmla="*/ 24 w 128"/>
              <a:gd name="T31" fmla="*/ 96 h 144"/>
              <a:gd name="T32" fmla="*/ 0 w 128"/>
              <a:gd name="T33" fmla="*/ 96 h 144"/>
              <a:gd name="T34" fmla="*/ 24 w 128"/>
              <a:gd name="T35" fmla="*/ 127 h 144"/>
              <a:gd name="T36" fmla="*/ 24 w 128"/>
              <a:gd name="T37" fmla="*/ 136 h 144"/>
              <a:gd name="T38" fmla="*/ 32 w 128"/>
              <a:gd name="T39" fmla="*/ 144 h 144"/>
              <a:gd name="T40" fmla="*/ 96 w 128"/>
              <a:gd name="T41" fmla="*/ 144 h 144"/>
              <a:gd name="T42" fmla="*/ 104 w 128"/>
              <a:gd name="T43" fmla="*/ 136 h 144"/>
              <a:gd name="T44" fmla="*/ 104 w 128"/>
              <a:gd name="T45" fmla="*/ 127 h 144"/>
              <a:gd name="T46" fmla="*/ 128 w 128"/>
              <a:gd name="T47" fmla="*/ 96 h 144"/>
              <a:gd name="T48" fmla="*/ 104 w 128"/>
              <a:gd name="T49" fmla="*/ 96 h 144"/>
              <a:gd name="T50" fmla="*/ 104 w 128"/>
              <a:gd name="T51" fmla="*/ 87 h 144"/>
              <a:gd name="T52" fmla="*/ 128 w 128"/>
              <a:gd name="T53" fmla="*/ 56 h 144"/>
              <a:gd name="T54" fmla="*/ 64 w 128"/>
              <a:gd name="T55" fmla="*/ 128 h 144"/>
              <a:gd name="T56" fmla="*/ 48 w 128"/>
              <a:gd name="T57" fmla="*/ 112 h 144"/>
              <a:gd name="T58" fmla="*/ 64 w 128"/>
              <a:gd name="T59" fmla="*/ 96 h 144"/>
              <a:gd name="T60" fmla="*/ 80 w 128"/>
              <a:gd name="T61" fmla="*/ 112 h 144"/>
              <a:gd name="T62" fmla="*/ 64 w 128"/>
              <a:gd name="T63" fmla="*/ 128 h 144"/>
              <a:gd name="T64" fmla="*/ 64 w 128"/>
              <a:gd name="T65" fmla="*/ 88 h 144"/>
              <a:gd name="T66" fmla="*/ 48 w 128"/>
              <a:gd name="T67" fmla="*/ 72 h 144"/>
              <a:gd name="T68" fmla="*/ 64 w 128"/>
              <a:gd name="T69" fmla="*/ 56 h 144"/>
              <a:gd name="T70" fmla="*/ 80 w 128"/>
              <a:gd name="T71" fmla="*/ 72 h 144"/>
              <a:gd name="T72" fmla="*/ 64 w 128"/>
              <a:gd name="T73" fmla="*/ 88 h 144"/>
              <a:gd name="T74" fmla="*/ 64 w 128"/>
              <a:gd name="T75" fmla="*/ 48 h 144"/>
              <a:gd name="T76" fmla="*/ 48 w 128"/>
              <a:gd name="T77" fmla="*/ 32 h 144"/>
              <a:gd name="T78" fmla="*/ 64 w 128"/>
              <a:gd name="T79" fmla="*/ 16 h 144"/>
              <a:gd name="T80" fmla="*/ 80 w 128"/>
              <a:gd name="T81" fmla="*/ 32 h 144"/>
              <a:gd name="T82" fmla="*/ 64 w 128"/>
              <a:gd name="T8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44">
                <a:moveTo>
                  <a:pt x="128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18" y="43"/>
                  <a:pt x="128" y="31"/>
                  <a:pt x="12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1"/>
                  <a:pt x="10" y="43"/>
                  <a:pt x="24" y="47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1"/>
                  <a:pt x="10" y="83"/>
                  <a:pt x="24" y="87"/>
                </a:cubicBezTo>
                <a:cubicBezTo>
                  <a:pt x="24" y="96"/>
                  <a:pt x="24" y="96"/>
                  <a:pt x="24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1"/>
                  <a:pt x="10" y="123"/>
                  <a:pt x="24" y="127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4" y="140"/>
                  <a:pt x="28" y="144"/>
                  <a:pt x="32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0" y="144"/>
                  <a:pt x="104" y="140"/>
                  <a:pt x="104" y="136"/>
                </a:cubicBezTo>
                <a:cubicBezTo>
                  <a:pt x="104" y="127"/>
                  <a:pt x="104" y="127"/>
                  <a:pt x="104" y="127"/>
                </a:cubicBezTo>
                <a:cubicBezTo>
                  <a:pt x="118" y="123"/>
                  <a:pt x="128" y="111"/>
                  <a:pt x="12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8" y="83"/>
                  <a:pt x="128" y="71"/>
                  <a:pt x="128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64" y="88"/>
                </a:moveTo>
                <a:cubicBezTo>
                  <a:pt x="55" y="88"/>
                  <a:pt x="48" y="81"/>
                  <a:pt x="48" y="72"/>
                </a:cubicBezTo>
                <a:cubicBezTo>
                  <a:pt x="48" y="63"/>
                  <a:pt x="55" y="56"/>
                  <a:pt x="64" y="56"/>
                </a:cubicBezTo>
                <a:cubicBezTo>
                  <a:pt x="73" y="56"/>
                  <a:pt x="80" y="63"/>
                  <a:pt x="80" y="72"/>
                </a:cubicBezTo>
                <a:cubicBezTo>
                  <a:pt x="80" y="81"/>
                  <a:pt x="73" y="88"/>
                  <a:pt x="64" y="88"/>
                </a:cubicBezTo>
                <a:close/>
                <a:moveTo>
                  <a:pt x="64" y="48"/>
                </a:moveTo>
                <a:cubicBezTo>
                  <a:pt x="55" y="48"/>
                  <a:pt x="48" y="41"/>
                  <a:pt x="48" y="32"/>
                </a:cubicBezTo>
                <a:cubicBezTo>
                  <a:pt x="48" y="23"/>
                  <a:pt x="55" y="16"/>
                  <a:pt x="64" y="16"/>
                </a:cubicBezTo>
                <a:cubicBezTo>
                  <a:pt x="73" y="16"/>
                  <a:pt x="80" y="23"/>
                  <a:pt x="80" y="32"/>
                </a:cubicBezTo>
                <a:cubicBezTo>
                  <a:pt x="80" y="41"/>
                  <a:pt x="73" y="48"/>
                  <a:pt x="64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450"/>
          <p:cNvSpPr>
            <a:spLocks/>
          </p:cNvSpPr>
          <p:nvPr/>
        </p:nvSpPr>
        <p:spPr bwMode="auto">
          <a:xfrm>
            <a:off x="15625763" y="1700213"/>
            <a:ext cx="757238" cy="419100"/>
          </a:xfrm>
          <a:custGeom>
            <a:avLst/>
            <a:gdLst>
              <a:gd name="T0" fmla="*/ 104 w 176"/>
              <a:gd name="T1" fmla="*/ 0 h 96"/>
              <a:gd name="T2" fmla="*/ 74 w 176"/>
              <a:gd name="T3" fmla="*/ 40 h 96"/>
              <a:gd name="T4" fmla="*/ 97 w 176"/>
              <a:gd name="T5" fmla="*/ 70 h 96"/>
              <a:gd name="T6" fmla="*/ 84 w 176"/>
              <a:gd name="T7" fmla="*/ 80 h 96"/>
              <a:gd name="T8" fmla="*/ 48 w 176"/>
              <a:gd name="T9" fmla="*/ 32 h 96"/>
              <a:gd name="T10" fmla="*/ 0 w 176"/>
              <a:gd name="T11" fmla="*/ 96 h 96"/>
              <a:gd name="T12" fmla="*/ 176 w 176"/>
              <a:gd name="T13" fmla="*/ 96 h 96"/>
              <a:gd name="T14" fmla="*/ 104 w 176"/>
              <a:gd name="T1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96">
                <a:moveTo>
                  <a:pt x="104" y="0"/>
                </a:moveTo>
                <a:cubicBezTo>
                  <a:pt x="74" y="40"/>
                  <a:pt x="74" y="40"/>
                  <a:pt x="74" y="40"/>
                </a:cubicBezTo>
                <a:cubicBezTo>
                  <a:pt x="97" y="70"/>
                  <a:pt x="97" y="70"/>
                  <a:pt x="97" y="70"/>
                </a:cubicBezTo>
                <a:cubicBezTo>
                  <a:pt x="84" y="80"/>
                  <a:pt x="84" y="80"/>
                  <a:pt x="84" y="80"/>
                </a:cubicBezTo>
                <a:cubicBezTo>
                  <a:pt x="70" y="62"/>
                  <a:pt x="48" y="32"/>
                  <a:pt x="48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176" y="96"/>
                  <a:pt x="176" y="96"/>
                  <a:pt x="176" y="96"/>
                </a:cubicBez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Oval 453"/>
          <p:cNvSpPr>
            <a:spLocks noChangeArrowheads="1"/>
          </p:cNvSpPr>
          <p:nvPr/>
        </p:nvSpPr>
        <p:spPr bwMode="auto">
          <a:xfrm>
            <a:off x="13750925" y="2017713"/>
            <a:ext cx="76200" cy="76200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Oval 454"/>
          <p:cNvSpPr>
            <a:spLocks noChangeArrowheads="1"/>
          </p:cNvSpPr>
          <p:nvPr/>
        </p:nvSpPr>
        <p:spPr bwMode="auto">
          <a:xfrm>
            <a:off x="13482638" y="2017713"/>
            <a:ext cx="76200" cy="76200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455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40 w 160"/>
              <a:gd name="T1" fmla="*/ 56 h 160"/>
              <a:gd name="T2" fmla="*/ 120 w 160"/>
              <a:gd name="T3" fmla="*/ 56 h 160"/>
              <a:gd name="T4" fmla="*/ 120 w 160"/>
              <a:gd name="T5" fmla="*/ 96 h 160"/>
              <a:gd name="T6" fmla="*/ 40 w 160"/>
              <a:gd name="T7" fmla="*/ 96 h 160"/>
              <a:gd name="T8" fmla="*/ 40 w 160"/>
              <a:gd name="T9" fmla="*/ 56 h 160"/>
              <a:gd name="T10" fmla="*/ 126 w 160"/>
              <a:gd name="T11" fmla="*/ 6 h 160"/>
              <a:gd name="T12" fmla="*/ 80 w 160"/>
              <a:gd name="T13" fmla="*/ 0 h 160"/>
              <a:gd name="T14" fmla="*/ 34 w 160"/>
              <a:gd name="T15" fmla="*/ 6 h 160"/>
              <a:gd name="T16" fmla="*/ 0 w 160"/>
              <a:gd name="T17" fmla="*/ 55 h 160"/>
              <a:gd name="T18" fmla="*/ 0 w 160"/>
              <a:gd name="T19" fmla="*/ 160 h 160"/>
              <a:gd name="T20" fmla="*/ 160 w 160"/>
              <a:gd name="T21" fmla="*/ 160 h 160"/>
              <a:gd name="T22" fmla="*/ 160 w 160"/>
              <a:gd name="T23" fmla="*/ 55 h 160"/>
              <a:gd name="T24" fmla="*/ 126 w 160"/>
              <a:gd name="T25" fmla="*/ 6 h 160"/>
              <a:gd name="T26" fmla="*/ 128 w 160"/>
              <a:gd name="T27" fmla="*/ 111 h 160"/>
              <a:gd name="T28" fmla="*/ 107 w 160"/>
              <a:gd name="T29" fmla="*/ 132 h 160"/>
              <a:gd name="T30" fmla="*/ 116 w 160"/>
              <a:gd name="T31" fmla="*/ 141 h 160"/>
              <a:gd name="T32" fmla="*/ 116 w 160"/>
              <a:gd name="T33" fmla="*/ 144 h 160"/>
              <a:gd name="T34" fmla="*/ 104 w 160"/>
              <a:gd name="T35" fmla="*/ 144 h 160"/>
              <a:gd name="T36" fmla="*/ 92 w 160"/>
              <a:gd name="T37" fmla="*/ 132 h 160"/>
              <a:gd name="T38" fmla="*/ 69 w 160"/>
              <a:gd name="T39" fmla="*/ 132 h 160"/>
              <a:gd name="T40" fmla="*/ 57 w 160"/>
              <a:gd name="T41" fmla="*/ 144 h 160"/>
              <a:gd name="T42" fmla="*/ 44 w 160"/>
              <a:gd name="T43" fmla="*/ 144 h 160"/>
              <a:gd name="T44" fmla="*/ 44 w 160"/>
              <a:gd name="T45" fmla="*/ 141 h 160"/>
              <a:gd name="T46" fmla="*/ 53 w 160"/>
              <a:gd name="T47" fmla="*/ 132 h 160"/>
              <a:gd name="T48" fmla="*/ 32 w 160"/>
              <a:gd name="T49" fmla="*/ 111 h 160"/>
              <a:gd name="T50" fmla="*/ 32 w 160"/>
              <a:gd name="T51" fmla="*/ 56 h 160"/>
              <a:gd name="T52" fmla="*/ 80 w 160"/>
              <a:gd name="T53" fmla="*/ 32 h 160"/>
              <a:gd name="T54" fmla="*/ 128 w 160"/>
              <a:gd name="T55" fmla="*/ 56 h 160"/>
              <a:gd name="T56" fmla="*/ 128 w 160"/>
              <a:gd name="T57" fmla="*/ 11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60">
                <a:moveTo>
                  <a:pt x="40" y="56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56"/>
                </a:lnTo>
                <a:close/>
                <a:moveTo>
                  <a:pt x="126" y="6"/>
                </a:moveTo>
                <a:cubicBezTo>
                  <a:pt x="112" y="1"/>
                  <a:pt x="95" y="0"/>
                  <a:pt x="80" y="0"/>
                </a:cubicBezTo>
                <a:cubicBezTo>
                  <a:pt x="65" y="0"/>
                  <a:pt x="48" y="1"/>
                  <a:pt x="34" y="6"/>
                </a:cubicBezTo>
                <a:cubicBezTo>
                  <a:pt x="12" y="15"/>
                  <a:pt x="0" y="32"/>
                  <a:pt x="0" y="55"/>
                </a:cubicBezTo>
                <a:cubicBezTo>
                  <a:pt x="0" y="160"/>
                  <a:pt x="0" y="160"/>
                  <a:pt x="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55"/>
                  <a:pt x="160" y="55"/>
                  <a:pt x="160" y="55"/>
                </a:cubicBezTo>
                <a:cubicBezTo>
                  <a:pt x="160" y="32"/>
                  <a:pt x="148" y="15"/>
                  <a:pt x="126" y="6"/>
                </a:cubicBezTo>
                <a:close/>
                <a:moveTo>
                  <a:pt x="128" y="111"/>
                </a:moveTo>
                <a:cubicBezTo>
                  <a:pt x="128" y="123"/>
                  <a:pt x="119" y="132"/>
                  <a:pt x="107" y="132"/>
                </a:cubicBezTo>
                <a:cubicBezTo>
                  <a:pt x="116" y="141"/>
                  <a:pt x="116" y="141"/>
                  <a:pt x="116" y="141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92" y="132"/>
                  <a:pt x="92" y="132"/>
                  <a:pt x="92" y="13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41" y="132"/>
                  <a:pt x="32" y="123"/>
                  <a:pt x="32" y="11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35"/>
                  <a:pt x="56" y="32"/>
                  <a:pt x="80" y="32"/>
                </a:cubicBezTo>
                <a:cubicBezTo>
                  <a:pt x="107" y="32"/>
                  <a:pt x="128" y="35"/>
                  <a:pt x="128" y="56"/>
                </a:cubicBezTo>
                <a:lnTo>
                  <a:pt x="128" y="1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458"/>
          <p:cNvSpPr>
            <a:spLocks/>
          </p:cNvSpPr>
          <p:nvPr/>
        </p:nvSpPr>
        <p:spPr bwMode="auto">
          <a:xfrm>
            <a:off x="11261725" y="1965325"/>
            <a:ext cx="346075" cy="325438"/>
          </a:xfrm>
          <a:custGeom>
            <a:avLst/>
            <a:gdLst>
              <a:gd name="T0" fmla="*/ 4 w 72"/>
              <a:gd name="T1" fmla="*/ 15 h 68"/>
              <a:gd name="T2" fmla="*/ 0 w 72"/>
              <a:gd name="T3" fmla="*/ 24 h 68"/>
              <a:gd name="T4" fmla="*/ 0 w 72"/>
              <a:gd name="T5" fmla="*/ 68 h 68"/>
              <a:gd name="T6" fmla="*/ 56 w 72"/>
              <a:gd name="T7" fmla="*/ 68 h 68"/>
              <a:gd name="T8" fmla="*/ 72 w 72"/>
              <a:gd name="T9" fmla="*/ 52 h 68"/>
              <a:gd name="T10" fmla="*/ 72 w 72"/>
              <a:gd name="T11" fmla="*/ 4 h 68"/>
              <a:gd name="T12" fmla="*/ 48 w 72"/>
              <a:gd name="T13" fmla="*/ 0 h 68"/>
              <a:gd name="T14" fmla="*/ 4 w 72"/>
              <a:gd name="T15" fmla="*/ 1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68">
                <a:moveTo>
                  <a:pt x="4" y="15"/>
                </a:moveTo>
                <a:cubicBezTo>
                  <a:pt x="2" y="17"/>
                  <a:pt x="0" y="20"/>
                  <a:pt x="0" y="24"/>
                </a:cubicBezTo>
                <a:cubicBezTo>
                  <a:pt x="0" y="68"/>
                  <a:pt x="0" y="68"/>
                  <a:pt x="0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65" y="68"/>
                  <a:pt x="72" y="61"/>
                  <a:pt x="72" y="52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2"/>
                  <a:pt x="56" y="0"/>
                  <a:pt x="48" y="0"/>
                </a:cubicBezTo>
                <a:cubicBezTo>
                  <a:pt x="32" y="0"/>
                  <a:pt x="17" y="6"/>
                  <a:pt x="4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Oval 459"/>
          <p:cNvSpPr>
            <a:spLocks noChangeArrowheads="1"/>
          </p:cNvSpPr>
          <p:nvPr/>
        </p:nvSpPr>
        <p:spPr bwMode="auto">
          <a:xfrm>
            <a:off x="11299825" y="1524000"/>
            <a:ext cx="384175" cy="38417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460"/>
          <p:cNvSpPr>
            <a:spLocks/>
          </p:cNvSpPr>
          <p:nvPr/>
        </p:nvSpPr>
        <p:spPr bwMode="auto">
          <a:xfrm>
            <a:off x="10917238" y="1600200"/>
            <a:ext cx="398463" cy="666750"/>
          </a:xfrm>
          <a:custGeom>
            <a:avLst/>
            <a:gdLst>
              <a:gd name="T0" fmla="*/ 68 w 83"/>
              <a:gd name="T1" fmla="*/ 24 h 139"/>
              <a:gd name="T2" fmla="*/ 74 w 83"/>
              <a:gd name="T3" fmla="*/ 0 h 139"/>
              <a:gd name="T4" fmla="*/ 16 w 83"/>
              <a:gd name="T5" fmla="*/ 0 h 139"/>
              <a:gd name="T6" fmla="*/ 0 w 83"/>
              <a:gd name="T7" fmla="*/ 16 h 139"/>
              <a:gd name="T8" fmla="*/ 0 w 83"/>
              <a:gd name="T9" fmla="*/ 128 h 139"/>
              <a:gd name="T10" fmla="*/ 5 w 83"/>
              <a:gd name="T11" fmla="*/ 139 h 139"/>
              <a:gd name="T12" fmla="*/ 83 w 83"/>
              <a:gd name="T13" fmla="*/ 61 h 139"/>
              <a:gd name="T14" fmla="*/ 68 w 83"/>
              <a:gd name="T15" fmla="*/ 2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39">
                <a:moveTo>
                  <a:pt x="68" y="24"/>
                </a:moveTo>
                <a:cubicBezTo>
                  <a:pt x="68" y="15"/>
                  <a:pt x="70" y="7"/>
                  <a:pt x="7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2" y="136"/>
                  <a:pt x="5" y="139"/>
                </a:cubicBezTo>
                <a:cubicBezTo>
                  <a:pt x="83" y="61"/>
                  <a:pt x="83" y="61"/>
                  <a:pt x="83" y="61"/>
                </a:cubicBezTo>
                <a:cubicBezTo>
                  <a:pt x="74" y="51"/>
                  <a:pt x="68" y="38"/>
                  <a:pt x="68" y="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463"/>
          <p:cNvSpPr>
            <a:spLocks noEditPoints="1"/>
          </p:cNvSpPr>
          <p:nvPr/>
        </p:nvSpPr>
        <p:spPr bwMode="auto">
          <a:xfrm>
            <a:off x="8567738" y="1562100"/>
            <a:ext cx="762000" cy="681038"/>
          </a:xfrm>
          <a:custGeom>
            <a:avLst/>
            <a:gdLst>
              <a:gd name="T0" fmla="*/ 453 w 480"/>
              <a:gd name="T1" fmla="*/ 0 h 429"/>
              <a:gd name="T2" fmla="*/ 26 w 480"/>
              <a:gd name="T3" fmla="*/ 0 h 429"/>
              <a:gd name="T4" fmla="*/ 26 w 480"/>
              <a:gd name="T5" fmla="*/ 54 h 429"/>
              <a:gd name="T6" fmla="*/ 453 w 480"/>
              <a:gd name="T7" fmla="*/ 54 h 429"/>
              <a:gd name="T8" fmla="*/ 453 w 480"/>
              <a:gd name="T9" fmla="*/ 0 h 429"/>
              <a:gd name="T10" fmla="*/ 480 w 480"/>
              <a:gd name="T11" fmla="*/ 268 h 429"/>
              <a:gd name="T12" fmla="*/ 480 w 480"/>
              <a:gd name="T13" fmla="*/ 214 h 429"/>
              <a:gd name="T14" fmla="*/ 453 w 480"/>
              <a:gd name="T15" fmla="*/ 81 h 429"/>
              <a:gd name="T16" fmla="*/ 26 w 480"/>
              <a:gd name="T17" fmla="*/ 81 h 429"/>
              <a:gd name="T18" fmla="*/ 0 w 480"/>
              <a:gd name="T19" fmla="*/ 214 h 429"/>
              <a:gd name="T20" fmla="*/ 0 w 480"/>
              <a:gd name="T21" fmla="*/ 268 h 429"/>
              <a:gd name="T22" fmla="*/ 26 w 480"/>
              <a:gd name="T23" fmla="*/ 268 h 429"/>
              <a:gd name="T24" fmla="*/ 26 w 480"/>
              <a:gd name="T25" fmla="*/ 429 h 429"/>
              <a:gd name="T26" fmla="*/ 293 w 480"/>
              <a:gd name="T27" fmla="*/ 429 h 429"/>
              <a:gd name="T28" fmla="*/ 293 w 480"/>
              <a:gd name="T29" fmla="*/ 268 h 429"/>
              <a:gd name="T30" fmla="*/ 400 w 480"/>
              <a:gd name="T31" fmla="*/ 268 h 429"/>
              <a:gd name="T32" fmla="*/ 400 w 480"/>
              <a:gd name="T33" fmla="*/ 429 h 429"/>
              <a:gd name="T34" fmla="*/ 453 w 480"/>
              <a:gd name="T35" fmla="*/ 429 h 429"/>
              <a:gd name="T36" fmla="*/ 453 w 480"/>
              <a:gd name="T37" fmla="*/ 268 h 429"/>
              <a:gd name="T38" fmla="*/ 480 w 480"/>
              <a:gd name="T39" fmla="*/ 268 h 429"/>
              <a:gd name="T40" fmla="*/ 240 w 480"/>
              <a:gd name="T41" fmla="*/ 375 h 429"/>
              <a:gd name="T42" fmla="*/ 80 w 480"/>
              <a:gd name="T43" fmla="*/ 375 h 429"/>
              <a:gd name="T44" fmla="*/ 80 w 480"/>
              <a:gd name="T45" fmla="*/ 268 h 429"/>
              <a:gd name="T46" fmla="*/ 240 w 480"/>
              <a:gd name="T47" fmla="*/ 268 h 429"/>
              <a:gd name="T48" fmla="*/ 240 w 480"/>
              <a:gd name="T49" fmla="*/ 3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29">
                <a:moveTo>
                  <a:pt x="453" y="0"/>
                </a:moveTo>
                <a:lnTo>
                  <a:pt x="26" y="0"/>
                </a:lnTo>
                <a:lnTo>
                  <a:pt x="26" y="54"/>
                </a:lnTo>
                <a:lnTo>
                  <a:pt x="453" y="54"/>
                </a:lnTo>
                <a:lnTo>
                  <a:pt x="453" y="0"/>
                </a:lnTo>
                <a:close/>
                <a:moveTo>
                  <a:pt x="480" y="268"/>
                </a:moveTo>
                <a:lnTo>
                  <a:pt x="480" y="214"/>
                </a:lnTo>
                <a:lnTo>
                  <a:pt x="453" y="81"/>
                </a:lnTo>
                <a:lnTo>
                  <a:pt x="26" y="81"/>
                </a:lnTo>
                <a:lnTo>
                  <a:pt x="0" y="214"/>
                </a:lnTo>
                <a:lnTo>
                  <a:pt x="0" y="268"/>
                </a:lnTo>
                <a:lnTo>
                  <a:pt x="26" y="268"/>
                </a:lnTo>
                <a:lnTo>
                  <a:pt x="26" y="429"/>
                </a:lnTo>
                <a:lnTo>
                  <a:pt x="293" y="429"/>
                </a:lnTo>
                <a:lnTo>
                  <a:pt x="293" y="268"/>
                </a:lnTo>
                <a:lnTo>
                  <a:pt x="400" y="268"/>
                </a:lnTo>
                <a:lnTo>
                  <a:pt x="400" y="429"/>
                </a:lnTo>
                <a:lnTo>
                  <a:pt x="453" y="429"/>
                </a:lnTo>
                <a:lnTo>
                  <a:pt x="453" y="268"/>
                </a:lnTo>
                <a:lnTo>
                  <a:pt x="480" y="268"/>
                </a:lnTo>
                <a:close/>
                <a:moveTo>
                  <a:pt x="240" y="375"/>
                </a:moveTo>
                <a:lnTo>
                  <a:pt x="80" y="375"/>
                </a:lnTo>
                <a:lnTo>
                  <a:pt x="80" y="268"/>
                </a:lnTo>
                <a:lnTo>
                  <a:pt x="240" y="268"/>
                </a:lnTo>
                <a:lnTo>
                  <a:pt x="240" y="37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466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6 w 144"/>
              <a:gd name="T19" fmla="*/ 16 h 144"/>
              <a:gd name="T20" fmla="*/ 40 w 144"/>
              <a:gd name="T21" fmla="*/ 16 h 144"/>
              <a:gd name="T22" fmla="*/ 16 w 144"/>
              <a:gd name="T23" fmla="*/ 40 h 144"/>
              <a:gd name="T24" fmla="*/ 16 w 144"/>
              <a:gd name="T25" fmla="*/ 16 h 144"/>
              <a:gd name="T26" fmla="*/ 16 w 144"/>
              <a:gd name="T27" fmla="*/ 72 h 144"/>
              <a:gd name="T28" fmla="*/ 16 w 144"/>
              <a:gd name="T29" fmla="*/ 56 h 144"/>
              <a:gd name="T30" fmla="*/ 56 w 144"/>
              <a:gd name="T31" fmla="*/ 16 h 144"/>
              <a:gd name="T32" fmla="*/ 72 w 144"/>
              <a:gd name="T33" fmla="*/ 16 h 144"/>
              <a:gd name="T34" fmla="*/ 16 w 144"/>
              <a:gd name="T35" fmla="*/ 72 h 144"/>
              <a:gd name="T36" fmla="*/ 16 w 144"/>
              <a:gd name="T37" fmla="*/ 120 h 144"/>
              <a:gd name="T38" fmla="*/ 44 w 144"/>
              <a:gd name="T39" fmla="*/ 84 h 144"/>
              <a:gd name="T40" fmla="*/ 64 w 144"/>
              <a:gd name="T41" fmla="*/ 108 h 144"/>
              <a:gd name="T42" fmla="*/ 92 w 144"/>
              <a:gd name="T43" fmla="*/ 72 h 144"/>
              <a:gd name="T44" fmla="*/ 128 w 144"/>
              <a:gd name="T45" fmla="*/ 120 h 144"/>
              <a:gd name="T46" fmla="*/ 16 w 144"/>
              <a:gd name="T4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6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29"/>
                  <a:pt x="29" y="40"/>
                  <a:pt x="16" y="40"/>
                </a:cubicBezTo>
                <a:lnTo>
                  <a:pt x="16" y="16"/>
                </a:lnTo>
                <a:close/>
                <a:moveTo>
                  <a:pt x="16" y="72"/>
                </a:moveTo>
                <a:cubicBezTo>
                  <a:pt x="16" y="56"/>
                  <a:pt x="16" y="56"/>
                  <a:pt x="16" y="56"/>
                </a:cubicBezTo>
                <a:cubicBezTo>
                  <a:pt x="38" y="56"/>
                  <a:pt x="56" y="38"/>
                  <a:pt x="5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47"/>
                  <a:pt x="47" y="72"/>
                  <a:pt x="16" y="72"/>
                </a:cubicBezTo>
                <a:close/>
                <a:moveTo>
                  <a:pt x="16" y="120"/>
                </a:moveTo>
                <a:cubicBezTo>
                  <a:pt x="44" y="84"/>
                  <a:pt x="44" y="84"/>
                  <a:pt x="44" y="8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lnTo>
                  <a:pt x="1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469"/>
          <p:cNvSpPr>
            <a:spLocks noEditPoints="1"/>
          </p:cNvSpPr>
          <p:nvPr/>
        </p:nvSpPr>
        <p:spPr bwMode="auto">
          <a:xfrm>
            <a:off x="3859213" y="1520825"/>
            <a:ext cx="795338" cy="742950"/>
          </a:xfrm>
          <a:custGeom>
            <a:avLst/>
            <a:gdLst>
              <a:gd name="T0" fmla="*/ 46 w 160"/>
              <a:gd name="T1" fmla="*/ 86 h 149"/>
              <a:gd name="T2" fmla="*/ 68 w 160"/>
              <a:gd name="T3" fmla="*/ 63 h 149"/>
              <a:gd name="T4" fmla="*/ 12 w 160"/>
              <a:gd name="T5" fmla="*/ 7 h 149"/>
              <a:gd name="T6" fmla="*/ 12 w 160"/>
              <a:gd name="T7" fmla="*/ 52 h 149"/>
              <a:gd name="T8" fmla="*/ 46 w 160"/>
              <a:gd name="T9" fmla="*/ 86 h 149"/>
              <a:gd name="T10" fmla="*/ 100 w 160"/>
              <a:gd name="T11" fmla="*/ 71 h 149"/>
              <a:gd name="T12" fmla="*/ 142 w 160"/>
              <a:gd name="T13" fmla="*/ 60 h 149"/>
              <a:gd name="T14" fmla="*/ 149 w 160"/>
              <a:gd name="T15" fmla="*/ 11 h 149"/>
              <a:gd name="T16" fmla="*/ 100 w 160"/>
              <a:gd name="T17" fmla="*/ 18 h 149"/>
              <a:gd name="T18" fmla="*/ 89 w 160"/>
              <a:gd name="T19" fmla="*/ 60 h 149"/>
              <a:gd name="T20" fmla="*/ 11 w 160"/>
              <a:gd name="T21" fmla="*/ 138 h 149"/>
              <a:gd name="T22" fmla="*/ 22 w 160"/>
              <a:gd name="T23" fmla="*/ 149 h 149"/>
              <a:gd name="T24" fmla="*/ 77 w 160"/>
              <a:gd name="T25" fmla="*/ 94 h 149"/>
              <a:gd name="T26" fmla="*/ 132 w 160"/>
              <a:gd name="T27" fmla="*/ 149 h 149"/>
              <a:gd name="T28" fmla="*/ 143 w 160"/>
              <a:gd name="T29" fmla="*/ 138 h 149"/>
              <a:gd name="T30" fmla="*/ 88 w 160"/>
              <a:gd name="T31" fmla="*/ 83 h 149"/>
              <a:gd name="T32" fmla="*/ 100 w 160"/>
              <a:gd name="T33" fmla="*/ 7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49">
                <a:moveTo>
                  <a:pt x="46" y="86"/>
                </a:moveTo>
                <a:cubicBezTo>
                  <a:pt x="68" y="63"/>
                  <a:pt x="68" y="63"/>
                  <a:pt x="68" y="63"/>
                </a:cubicBezTo>
                <a:cubicBezTo>
                  <a:pt x="12" y="7"/>
                  <a:pt x="12" y="7"/>
                  <a:pt x="12" y="7"/>
                </a:cubicBezTo>
                <a:cubicBezTo>
                  <a:pt x="0" y="19"/>
                  <a:pt x="0" y="40"/>
                  <a:pt x="12" y="52"/>
                </a:cubicBezTo>
                <a:lnTo>
                  <a:pt x="46" y="86"/>
                </a:lnTo>
                <a:close/>
                <a:moveTo>
                  <a:pt x="100" y="71"/>
                </a:moveTo>
                <a:cubicBezTo>
                  <a:pt x="112" y="77"/>
                  <a:pt x="130" y="73"/>
                  <a:pt x="142" y="60"/>
                </a:cubicBezTo>
                <a:cubicBezTo>
                  <a:pt x="158" y="45"/>
                  <a:pt x="160" y="23"/>
                  <a:pt x="149" y="11"/>
                </a:cubicBezTo>
                <a:cubicBezTo>
                  <a:pt x="137" y="0"/>
                  <a:pt x="115" y="2"/>
                  <a:pt x="100" y="18"/>
                </a:cubicBezTo>
                <a:cubicBezTo>
                  <a:pt x="87" y="31"/>
                  <a:pt x="83" y="48"/>
                  <a:pt x="89" y="60"/>
                </a:cubicBezTo>
                <a:cubicBezTo>
                  <a:pt x="71" y="78"/>
                  <a:pt x="11" y="138"/>
                  <a:pt x="11" y="13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77" y="94"/>
                  <a:pt x="77" y="94"/>
                  <a:pt x="77" y="94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88" y="83"/>
                  <a:pt x="88" y="83"/>
                  <a:pt x="88" y="83"/>
                </a:cubicBezTo>
                <a:lnTo>
                  <a:pt x="100" y="7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472"/>
          <p:cNvSpPr>
            <a:spLocks noEditPoints="1"/>
          </p:cNvSpPr>
          <p:nvPr/>
        </p:nvSpPr>
        <p:spPr bwMode="auto">
          <a:xfrm>
            <a:off x="1554163" y="1519238"/>
            <a:ext cx="692150" cy="766763"/>
          </a:xfrm>
          <a:custGeom>
            <a:avLst/>
            <a:gdLst>
              <a:gd name="T0" fmla="*/ 64 w 144"/>
              <a:gd name="T1" fmla="*/ 56 h 160"/>
              <a:gd name="T2" fmla="*/ 48 w 144"/>
              <a:gd name="T3" fmla="*/ 56 h 160"/>
              <a:gd name="T4" fmla="*/ 48 w 144"/>
              <a:gd name="T5" fmla="*/ 0 h 160"/>
              <a:gd name="T6" fmla="*/ 32 w 144"/>
              <a:gd name="T7" fmla="*/ 0 h 160"/>
              <a:gd name="T8" fmla="*/ 32 w 144"/>
              <a:gd name="T9" fmla="*/ 56 h 160"/>
              <a:gd name="T10" fmla="*/ 16 w 144"/>
              <a:gd name="T11" fmla="*/ 56 h 160"/>
              <a:gd name="T12" fmla="*/ 16 w 144"/>
              <a:gd name="T13" fmla="*/ 0 h 160"/>
              <a:gd name="T14" fmla="*/ 0 w 144"/>
              <a:gd name="T15" fmla="*/ 0 h 160"/>
              <a:gd name="T16" fmla="*/ 0 w 144"/>
              <a:gd name="T17" fmla="*/ 56 h 160"/>
              <a:gd name="T18" fmla="*/ 30 w 144"/>
              <a:gd name="T19" fmla="*/ 88 h 160"/>
              <a:gd name="T20" fmla="*/ 30 w 144"/>
              <a:gd name="T21" fmla="*/ 160 h 160"/>
              <a:gd name="T22" fmla="*/ 50 w 144"/>
              <a:gd name="T23" fmla="*/ 160 h 160"/>
              <a:gd name="T24" fmla="*/ 50 w 144"/>
              <a:gd name="T25" fmla="*/ 88 h 160"/>
              <a:gd name="T26" fmla="*/ 80 w 144"/>
              <a:gd name="T27" fmla="*/ 56 h 160"/>
              <a:gd name="T28" fmla="*/ 80 w 144"/>
              <a:gd name="T29" fmla="*/ 0 h 160"/>
              <a:gd name="T30" fmla="*/ 64 w 144"/>
              <a:gd name="T31" fmla="*/ 0 h 160"/>
              <a:gd name="T32" fmla="*/ 64 w 144"/>
              <a:gd name="T33" fmla="*/ 56 h 160"/>
              <a:gd name="T34" fmla="*/ 104 w 144"/>
              <a:gd name="T35" fmla="*/ 32 h 160"/>
              <a:gd name="T36" fmla="*/ 104 w 144"/>
              <a:gd name="T37" fmla="*/ 96 h 160"/>
              <a:gd name="T38" fmla="*/ 124 w 144"/>
              <a:gd name="T39" fmla="*/ 96 h 160"/>
              <a:gd name="T40" fmla="*/ 124 w 144"/>
              <a:gd name="T41" fmla="*/ 160 h 160"/>
              <a:gd name="T42" fmla="*/ 144 w 144"/>
              <a:gd name="T43" fmla="*/ 160 h 160"/>
              <a:gd name="T44" fmla="*/ 144 w 144"/>
              <a:gd name="T45" fmla="*/ 0 h 160"/>
              <a:gd name="T46" fmla="*/ 104 w 144"/>
              <a:gd name="T47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0">
                <a:moveTo>
                  <a:pt x="6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6"/>
                  <a:pt x="32" y="56"/>
                  <a:pt x="32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3"/>
                  <a:pt x="13" y="87"/>
                  <a:pt x="30" y="88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50" y="160"/>
                  <a:pt x="50" y="160"/>
                  <a:pt x="50" y="160"/>
                </a:cubicBezTo>
                <a:cubicBezTo>
                  <a:pt x="50" y="88"/>
                  <a:pt x="50" y="88"/>
                  <a:pt x="50" y="88"/>
                </a:cubicBezTo>
                <a:cubicBezTo>
                  <a:pt x="67" y="87"/>
                  <a:pt x="80" y="73"/>
                  <a:pt x="80" y="5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56"/>
                </a:lnTo>
                <a:close/>
                <a:moveTo>
                  <a:pt x="104" y="32"/>
                </a:moveTo>
                <a:cubicBezTo>
                  <a:pt x="104" y="96"/>
                  <a:pt x="104" y="96"/>
                  <a:pt x="104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2" y="0"/>
                  <a:pt x="104" y="18"/>
                  <a:pt x="104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49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1438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3d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accessibility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accessible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balance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balance wallet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all out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announcement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aspect ratio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assessment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ind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returned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return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turned 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autorenew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backup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29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bookmark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bookmark border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844"/>
          <p:cNvSpPr>
            <a:spLocks noEditPoints="1"/>
          </p:cNvSpPr>
          <p:nvPr/>
        </p:nvSpPr>
        <p:spPr bwMode="auto">
          <a:xfrm>
            <a:off x="15695613" y="7615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847"/>
          <p:cNvSpPr>
            <a:spLocks noEditPoints="1"/>
          </p:cNvSpPr>
          <p:nvPr/>
        </p:nvSpPr>
        <p:spPr bwMode="auto">
          <a:xfrm>
            <a:off x="13357225" y="7624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  <a:gd name="T16" fmla="*/ 96 w 112"/>
              <a:gd name="T17" fmla="*/ 120 h 144"/>
              <a:gd name="T18" fmla="*/ 56 w 112"/>
              <a:gd name="T19" fmla="*/ 103 h 144"/>
              <a:gd name="T20" fmla="*/ 16 w 112"/>
              <a:gd name="T21" fmla="*/ 120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0"/>
                </a:moveTo>
                <a:cubicBezTo>
                  <a:pt x="56" y="103"/>
                  <a:pt x="56" y="103"/>
                  <a:pt x="56" y="103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850"/>
          <p:cNvSpPr>
            <a:spLocks/>
          </p:cNvSpPr>
          <p:nvPr/>
        </p:nvSpPr>
        <p:spPr bwMode="auto">
          <a:xfrm>
            <a:off x="11007725" y="7624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853"/>
          <p:cNvSpPr>
            <a:spLocks noEditPoints="1"/>
          </p:cNvSpPr>
          <p:nvPr/>
        </p:nvSpPr>
        <p:spPr bwMode="auto">
          <a:xfrm>
            <a:off x="8569325" y="7743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12 w 192"/>
              <a:gd name="T17" fmla="*/ 72 h 128"/>
              <a:gd name="T18" fmla="*/ 112 w 192"/>
              <a:gd name="T19" fmla="*/ 104 h 128"/>
              <a:gd name="T20" fmla="*/ 80 w 192"/>
              <a:gd name="T21" fmla="*/ 104 h 128"/>
              <a:gd name="T22" fmla="*/ 80 w 192"/>
              <a:gd name="T23" fmla="*/ 72 h 128"/>
              <a:gd name="T24" fmla="*/ 56 w 192"/>
              <a:gd name="T25" fmla="*/ 72 h 128"/>
              <a:gd name="T26" fmla="*/ 96 w 192"/>
              <a:gd name="T27" fmla="*/ 32 h 128"/>
              <a:gd name="T28" fmla="*/ 136 w 192"/>
              <a:gd name="T29" fmla="*/ 72 h 128"/>
              <a:gd name="T30" fmla="*/ 112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12" y="72"/>
                </a:moveTo>
                <a:cubicBezTo>
                  <a:pt x="112" y="104"/>
                  <a:pt x="112" y="104"/>
                  <a:pt x="112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96" y="32"/>
                  <a:pt x="96" y="32"/>
                  <a:pt x="96" y="32"/>
                </a:cubicBezTo>
                <a:cubicBezTo>
                  <a:pt x="136" y="72"/>
                  <a:pt x="136" y="72"/>
                  <a:pt x="136" y="7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856"/>
          <p:cNvSpPr>
            <a:spLocks noEditPoints="1"/>
          </p:cNvSpPr>
          <p:nvPr/>
        </p:nvSpPr>
        <p:spPr bwMode="auto">
          <a:xfrm>
            <a:off x="6329363" y="7620000"/>
            <a:ext cx="554038" cy="757238"/>
          </a:xfrm>
          <a:custGeom>
            <a:avLst/>
            <a:gdLst>
              <a:gd name="T0" fmla="*/ 64 w 128"/>
              <a:gd name="T1" fmla="*/ 40 h 176"/>
              <a:gd name="T2" fmla="*/ 64 w 128"/>
              <a:gd name="T3" fmla="*/ 64 h 176"/>
              <a:gd name="T4" fmla="*/ 96 w 128"/>
              <a:gd name="T5" fmla="*/ 32 h 176"/>
              <a:gd name="T6" fmla="*/ 64 w 128"/>
              <a:gd name="T7" fmla="*/ 0 h 176"/>
              <a:gd name="T8" fmla="*/ 64 w 128"/>
              <a:gd name="T9" fmla="*/ 24 h 176"/>
              <a:gd name="T10" fmla="*/ 0 w 128"/>
              <a:gd name="T11" fmla="*/ 88 h 176"/>
              <a:gd name="T12" fmla="*/ 10 w 128"/>
              <a:gd name="T13" fmla="*/ 122 h 176"/>
              <a:gd name="T14" fmla="*/ 22 w 128"/>
              <a:gd name="T15" fmla="*/ 110 h 176"/>
              <a:gd name="T16" fmla="*/ 16 w 128"/>
              <a:gd name="T17" fmla="*/ 88 h 176"/>
              <a:gd name="T18" fmla="*/ 64 w 128"/>
              <a:gd name="T19" fmla="*/ 40 h 176"/>
              <a:gd name="T20" fmla="*/ 118 w 128"/>
              <a:gd name="T21" fmla="*/ 54 h 176"/>
              <a:gd name="T22" fmla="*/ 106 w 128"/>
              <a:gd name="T23" fmla="*/ 66 h 176"/>
              <a:gd name="T24" fmla="*/ 112 w 128"/>
              <a:gd name="T25" fmla="*/ 88 h 176"/>
              <a:gd name="T26" fmla="*/ 64 w 128"/>
              <a:gd name="T27" fmla="*/ 136 h 176"/>
              <a:gd name="T28" fmla="*/ 64 w 128"/>
              <a:gd name="T29" fmla="*/ 112 h 176"/>
              <a:gd name="T30" fmla="*/ 32 w 128"/>
              <a:gd name="T31" fmla="*/ 144 h 176"/>
              <a:gd name="T32" fmla="*/ 64 w 128"/>
              <a:gd name="T33" fmla="*/ 176 h 176"/>
              <a:gd name="T34" fmla="*/ 64 w 128"/>
              <a:gd name="T35" fmla="*/ 152 h 176"/>
              <a:gd name="T36" fmla="*/ 128 w 128"/>
              <a:gd name="T37" fmla="*/ 88 h 176"/>
              <a:gd name="T38" fmla="*/ 118 w 128"/>
              <a:gd name="T3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40"/>
                </a:moveTo>
                <a:cubicBezTo>
                  <a:pt x="64" y="64"/>
                  <a:pt x="64" y="64"/>
                  <a:pt x="64" y="64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24"/>
                  <a:pt x="64" y="24"/>
                  <a:pt x="64" y="24"/>
                </a:cubicBezTo>
                <a:cubicBezTo>
                  <a:pt x="29" y="24"/>
                  <a:pt x="0" y="53"/>
                  <a:pt x="0" y="88"/>
                </a:cubicBezTo>
                <a:cubicBezTo>
                  <a:pt x="0" y="101"/>
                  <a:pt x="4" y="112"/>
                  <a:pt x="10" y="122"/>
                </a:cubicBezTo>
                <a:cubicBezTo>
                  <a:pt x="22" y="110"/>
                  <a:pt x="22" y="110"/>
                  <a:pt x="22" y="110"/>
                </a:cubicBezTo>
                <a:cubicBezTo>
                  <a:pt x="18" y="104"/>
                  <a:pt x="16" y="96"/>
                  <a:pt x="16" y="88"/>
                </a:cubicBezTo>
                <a:cubicBezTo>
                  <a:pt x="16" y="61"/>
                  <a:pt x="37" y="40"/>
                  <a:pt x="64" y="40"/>
                </a:cubicBezTo>
                <a:close/>
                <a:moveTo>
                  <a:pt x="118" y="54"/>
                </a:moveTo>
                <a:cubicBezTo>
                  <a:pt x="106" y="66"/>
                  <a:pt x="106" y="66"/>
                  <a:pt x="106" y="66"/>
                </a:cubicBezTo>
                <a:cubicBezTo>
                  <a:pt x="110" y="72"/>
                  <a:pt x="112" y="80"/>
                  <a:pt x="112" y="88"/>
                </a:cubicBezTo>
                <a:cubicBezTo>
                  <a:pt x="112" y="115"/>
                  <a:pt x="91" y="136"/>
                  <a:pt x="64" y="13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99" y="152"/>
                  <a:pt x="128" y="123"/>
                  <a:pt x="128" y="88"/>
                </a:cubicBezTo>
                <a:cubicBezTo>
                  <a:pt x="128" y="75"/>
                  <a:pt x="124" y="64"/>
                  <a:pt x="118" y="5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859"/>
          <p:cNvSpPr>
            <a:spLocks noEditPoints="1"/>
          </p:cNvSpPr>
          <p:nvPr/>
        </p:nvSpPr>
        <p:spPr bwMode="auto">
          <a:xfrm>
            <a:off x="39036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56 w 144"/>
              <a:gd name="T35" fmla="*/ 128 h 160"/>
              <a:gd name="T36" fmla="*/ 24 w 144"/>
              <a:gd name="T37" fmla="*/ 96 h 160"/>
              <a:gd name="T38" fmla="*/ 35 w 144"/>
              <a:gd name="T39" fmla="*/ 85 h 160"/>
              <a:gd name="T40" fmla="*/ 56 w 144"/>
              <a:gd name="T41" fmla="*/ 105 h 160"/>
              <a:gd name="T42" fmla="*/ 109 w 144"/>
              <a:gd name="T43" fmla="*/ 53 h 160"/>
              <a:gd name="T44" fmla="*/ 120 w 144"/>
              <a:gd name="T45" fmla="*/ 64 h 160"/>
              <a:gd name="T46" fmla="*/ 56 w 144"/>
              <a:gd name="T47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56" y="128"/>
                </a:moveTo>
                <a:cubicBezTo>
                  <a:pt x="24" y="96"/>
                  <a:pt x="24" y="96"/>
                  <a:pt x="24" y="96"/>
                </a:cubicBezTo>
                <a:cubicBezTo>
                  <a:pt x="35" y="85"/>
                  <a:pt x="35" y="85"/>
                  <a:pt x="35" y="8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20" y="64"/>
                  <a:pt x="120" y="64"/>
                  <a:pt x="120" y="64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862"/>
          <p:cNvSpPr>
            <a:spLocks noEditPoints="1"/>
          </p:cNvSpPr>
          <p:nvPr/>
        </p:nvSpPr>
        <p:spPr bwMode="auto">
          <a:xfrm>
            <a:off x="15541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104 w 144"/>
              <a:gd name="T35" fmla="*/ 112 h 160"/>
              <a:gd name="T36" fmla="*/ 72 w 144"/>
              <a:gd name="T37" fmla="*/ 112 h 160"/>
              <a:gd name="T38" fmla="*/ 72 w 144"/>
              <a:gd name="T39" fmla="*/ 136 h 160"/>
              <a:gd name="T40" fmla="*/ 32 w 144"/>
              <a:gd name="T41" fmla="*/ 96 h 160"/>
              <a:gd name="T42" fmla="*/ 72 w 144"/>
              <a:gd name="T43" fmla="*/ 56 h 160"/>
              <a:gd name="T44" fmla="*/ 72 w 144"/>
              <a:gd name="T45" fmla="*/ 80 h 160"/>
              <a:gd name="T46" fmla="*/ 104 w 144"/>
              <a:gd name="T47" fmla="*/ 80 h 160"/>
              <a:gd name="T48" fmla="*/ 104 w 144"/>
              <a:gd name="T4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104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32" y="96"/>
                  <a:pt x="32" y="96"/>
                  <a:pt x="32" y="9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80"/>
                  <a:pt x="72" y="80"/>
                  <a:pt x="7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865"/>
          <p:cNvSpPr>
            <a:spLocks noEditPoints="1"/>
          </p:cNvSpPr>
          <p:nvPr/>
        </p:nvSpPr>
        <p:spPr bwMode="auto">
          <a:xfrm>
            <a:off x="156511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72 w 144"/>
              <a:gd name="T35" fmla="*/ 136 h 160"/>
              <a:gd name="T36" fmla="*/ 32 w 144"/>
              <a:gd name="T37" fmla="*/ 96 h 160"/>
              <a:gd name="T38" fmla="*/ 56 w 144"/>
              <a:gd name="T39" fmla="*/ 96 h 160"/>
              <a:gd name="T40" fmla="*/ 56 w 144"/>
              <a:gd name="T41" fmla="*/ 64 h 160"/>
              <a:gd name="T42" fmla="*/ 88 w 144"/>
              <a:gd name="T43" fmla="*/ 64 h 160"/>
              <a:gd name="T44" fmla="*/ 88 w 144"/>
              <a:gd name="T45" fmla="*/ 96 h 160"/>
              <a:gd name="T46" fmla="*/ 112 w 144"/>
              <a:gd name="T47" fmla="*/ 96 h 160"/>
              <a:gd name="T48" fmla="*/ 72 w 144"/>
              <a:gd name="T49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72" y="136"/>
                </a:move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64"/>
                  <a:pt x="56" y="64"/>
                  <a:pt x="56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96"/>
                  <a:pt x="88" y="96"/>
                  <a:pt x="8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72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868"/>
          <p:cNvSpPr>
            <a:spLocks noEditPoints="1"/>
          </p:cNvSpPr>
          <p:nvPr/>
        </p:nvSpPr>
        <p:spPr bwMode="auto">
          <a:xfrm>
            <a:off x="133016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80 w 144"/>
              <a:gd name="T25" fmla="*/ 136 h 160"/>
              <a:gd name="T26" fmla="*/ 64 w 144"/>
              <a:gd name="T27" fmla="*/ 136 h 160"/>
              <a:gd name="T28" fmla="*/ 64 w 144"/>
              <a:gd name="T29" fmla="*/ 120 h 160"/>
              <a:gd name="T30" fmla="*/ 80 w 144"/>
              <a:gd name="T31" fmla="*/ 120 h 160"/>
              <a:gd name="T32" fmla="*/ 80 w 144"/>
              <a:gd name="T33" fmla="*/ 136 h 160"/>
              <a:gd name="T34" fmla="*/ 80 w 144"/>
              <a:gd name="T35" fmla="*/ 104 h 160"/>
              <a:gd name="T36" fmla="*/ 64 w 144"/>
              <a:gd name="T37" fmla="*/ 104 h 160"/>
              <a:gd name="T38" fmla="*/ 64 w 144"/>
              <a:gd name="T39" fmla="*/ 56 h 160"/>
              <a:gd name="T40" fmla="*/ 80 w 144"/>
              <a:gd name="T41" fmla="*/ 56 h 160"/>
              <a:gd name="T42" fmla="*/ 80 w 144"/>
              <a:gd name="T43" fmla="*/ 104 h 160"/>
              <a:gd name="T44" fmla="*/ 72 w 144"/>
              <a:gd name="T45" fmla="*/ 32 h 160"/>
              <a:gd name="T46" fmla="*/ 64 w 144"/>
              <a:gd name="T47" fmla="*/ 24 h 160"/>
              <a:gd name="T48" fmla="*/ 72 w 144"/>
              <a:gd name="T49" fmla="*/ 16 h 160"/>
              <a:gd name="T50" fmla="*/ 80 w 144"/>
              <a:gd name="T51" fmla="*/ 24 h 160"/>
              <a:gd name="T52" fmla="*/ 72 w 144"/>
              <a:gd name="T5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8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80" y="120"/>
                  <a:pt x="80" y="120"/>
                  <a:pt x="80" y="120"/>
                </a:cubicBezTo>
                <a:lnTo>
                  <a:pt x="80" y="136"/>
                </a:lnTo>
                <a:close/>
                <a:moveTo>
                  <a:pt x="80" y="104"/>
                </a:moveTo>
                <a:cubicBezTo>
                  <a:pt x="64" y="104"/>
                  <a:pt x="64" y="104"/>
                  <a:pt x="64" y="104"/>
                </a:cubicBezTo>
                <a:cubicBezTo>
                  <a:pt x="64" y="56"/>
                  <a:pt x="64" y="56"/>
                  <a:pt x="64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104"/>
                </a:lnTo>
                <a:close/>
                <a:moveTo>
                  <a:pt x="72" y="32"/>
                </a:move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871"/>
          <p:cNvSpPr>
            <a:spLocks noEditPoints="1"/>
          </p:cNvSpPr>
          <p:nvPr/>
        </p:nvSpPr>
        <p:spPr bwMode="auto">
          <a:xfrm>
            <a:off x="109521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72 w 144"/>
              <a:gd name="T35" fmla="*/ 48 h 160"/>
              <a:gd name="T36" fmla="*/ 96 w 144"/>
              <a:gd name="T37" fmla="*/ 72 h 160"/>
              <a:gd name="T38" fmla="*/ 72 w 144"/>
              <a:gd name="T39" fmla="*/ 96 h 160"/>
              <a:gd name="T40" fmla="*/ 48 w 144"/>
              <a:gd name="T41" fmla="*/ 72 h 160"/>
              <a:gd name="T42" fmla="*/ 72 w 144"/>
              <a:gd name="T43" fmla="*/ 48 h 160"/>
              <a:gd name="T44" fmla="*/ 120 w 144"/>
              <a:gd name="T45" fmla="*/ 144 h 160"/>
              <a:gd name="T46" fmla="*/ 24 w 144"/>
              <a:gd name="T47" fmla="*/ 144 h 160"/>
              <a:gd name="T48" fmla="*/ 24 w 144"/>
              <a:gd name="T49" fmla="*/ 133 h 160"/>
              <a:gd name="T50" fmla="*/ 72 w 144"/>
              <a:gd name="T51" fmla="*/ 108 h 160"/>
              <a:gd name="T52" fmla="*/ 120 w 144"/>
              <a:gd name="T53" fmla="*/ 133 h 160"/>
              <a:gd name="T54" fmla="*/ 120 w 144"/>
              <a:gd name="T5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72" y="48"/>
                </a:moveTo>
                <a:cubicBezTo>
                  <a:pt x="85" y="48"/>
                  <a:pt x="96" y="59"/>
                  <a:pt x="96" y="72"/>
                </a:cubicBezTo>
                <a:cubicBezTo>
                  <a:pt x="96" y="85"/>
                  <a:pt x="85" y="96"/>
                  <a:pt x="72" y="96"/>
                </a:cubicBezTo>
                <a:cubicBezTo>
                  <a:pt x="59" y="96"/>
                  <a:pt x="48" y="85"/>
                  <a:pt x="48" y="72"/>
                </a:cubicBezTo>
                <a:cubicBezTo>
                  <a:pt x="48" y="59"/>
                  <a:pt x="59" y="48"/>
                  <a:pt x="72" y="48"/>
                </a:cubicBezTo>
                <a:close/>
                <a:moveTo>
                  <a:pt x="120" y="144"/>
                </a:moveTo>
                <a:cubicBezTo>
                  <a:pt x="24" y="144"/>
                  <a:pt x="24" y="144"/>
                  <a:pt x="24" y="144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17"/>
                  <a:pt x="56" y="108"/>
                  <a:pt x="72" y="108"/>
                </a:cubicBezTo>
                <a:cubicBezTo>
                  <a:pt x="88" y="108"/>
                  <a:pt x="120" y="117"/>
                  <a:pt x="120" y="133"/>
                </a:cubicBezTo>
                <a:lnTo>
                  <a:pt x="120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874"/>
          <p:cNvSpPr>
            <a:spLocks noEditPoints="1"/>
          </p:cNvSpPr>
          <p:nvPr/>
        </p:nvSpPr>
        <p:spPr bwMode="auto">
          <a:xfrm>
            <a:off x="86026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88 w 144"/>
              <a:gd name="T35" fmla="*/ 128 h 160"/>
              <a:gd name="T36" fmla="*/ 32 w 144"/>
              <a:gd name="T37" fmla="*/ 128 h 160"/>
              <a:gd name="T38" fmla="*/ 32 w 144"/>
              <a:gd name="T39" fmla="*/ 112 h 160"/>
              <a:gd name="T40" fmla="*/ 88 w 144"/>
              <a:gd name="T41" fmla="*/ 112 h 160"/>
              <a:gd name="T42" fmla="*/ 88 w 144"/>
              <a:gd name="T43" fmla="*/ 128 h 160"/>
              <a:gd name="T44" fmla="*/ 112 w 144"/>
              <a:gd name="T45" fmla="*/ 96 h 160"/>
              <a:gd name="T46" fmla="*/ 32 w 144"/>
              <a:gd name="T47" fmla="*/ 96 h 160"/>
              <a:gd name="T48" fmla="*/ 32 w 144"/>
              <a:gd name="T49" fmla="*/ 80 h 160"/>
              <a:gd name="T50" fmla="*/ 112 w 144"/>
              <a:gd name="T51" fmla="*/ 80 h 160"/>
              <a:gd name="T52" fmla="*/ 112 w 144"/>
              <a:gd name="T53" fmla="*/ 96 h 160"/>
              <a:gd name="T54" fmla="*/ 112 w 144"/>
              <a:gd name="T55" fmla="*/ 64 h 160"/>
              <a:gd name="T56" fmla="*/ 32 w 144"/>
              <a:gd name="T57" fmla="*/ 64 h 160"/>
              <a:gd name="T58" fmla="*/ 32 w 144"/>
              <a:gd name="T59" fmla="*/ 48 h 160"/>
              <a:gd name="T60" fmla="*/ 112 w 144"/>
              <a:gd name="T61" fmla="*/ 48 h 160"/>
              <a:gd name="T62" fmla="*/ 112 w 144"/>
              <a:gd name="T63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8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88" y="112"/>
                  <a:pt x="88" y="112"/>
                  <a:pt x="88" y="112"/>
                </a:cubicBezTo>
                <a:lnTo>
                  <a:pt x="88" y="128"/>
                </a:lnTo>
                <a:close/>
                <a:moveTo>
                  <a:pt x="112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48"/>
                  <a:pt x="32" y="48"/>
                  <a:pt x="32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877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880"/>
          <p:cNvSpPr>
            <a:spLocks noEditPoints="1"/>
          </p:cNvSpPr>
          <p:nvPr/>
        </p:nvSpPr>
        <p:spPr bwMode="auto">
          <a:xfrm>
            <a:off x="3878263" y="5662613"/>
            <a:ext cx="757238" cy="622300"/>
          </a:xfrm>
          <a:custGeom>
            <a:avLst/>
            <a:gdLst>
              <a:gd name="T0" fmla="*/ 144 w 176"/>
              <a:gd name="T1" fmla="*/ 72 h 144"/>
              <a:gd name="T2" fmla="*/ 128 w 176"/>
              <a:gd name="T3" fmla="*/ 72 h 144"/>
              <a:gd name="T4" fmla="*/ 128 w 176"/>
              <a:gd name="T5" fmla="*/ 96 h 144"/>
              <a:gd name="T6" fmla="*/ 104 w 176"/>
              <a:gd name="T7" fmla="*/ 96 h 144"/>
              <a:gd name="T8" fmla="*/ 104 w 176"/>
              <a:gd name="T9" fmla="*/ 112 h 144"/>
              <a:gd name="T10" fmla="*/ 144 w 176"/>
              <a:gd name="T11" fmla="*/ 112 h 144"/>
              <a:gd name="T12" fmla="*/ 144 w 176"/>
              <a:gd name="T13" fmla="*/ 72 h 144"/>
              <a:gd name="T14" fmla="*/ 48 w 176"/>
              <a:gd name="T15" fmla="*/ 48 h 144"/>
              <a:gd name="T16" fmla="*/ 72 w 176"/>
              <a:gd name="T17" fmla="*/ 48 h 144"/>
              <a:gd name="T18" fmla="*/ 72 w 176"/>
              <a:gd name="T19" fmla="*/ 32 h 144"/>
              <a:gd name="T20" fmla="*/ 32 w 176"/>
              <a:gd name="T21" fmla="*/ 32 h 144"/>
              <a:gd name="T22" fmla="*/ 32 w 176"/>
              <a:gd name="T23" fmla="*/ 72 h 144"/>
              <a:gd name="T24" fmla="*/ 48 w 176"/>
              <a:gd name="T25" fmla="*/ 72 h 144"/>
              <a:gd name="T26" fmla="*/ 48 w 176"/>
              <a:gd name="T27" fmla="*/ 48 h 144"/>
              <a:gd name="T28" fmla="*/ 160 w 176"/>
              <a:gd name="T29" fmla="*/ 0 h 144"/>
              <a:gd name="T30" fmla="*/ 16 w 176"/>
              <a:gd name="T31" fmla="*/ 0 h 144"/>
              <a:gd name="T32" fmla="*/ 0 w 176"/>
              <a:gd name="T33" fmla="*/ 16 h 144"/>
              <a:gd name="T34" fmla="*/ 0 w 176"/>
              <a:gd name="T35" fmla="*/ 128 h 144"/>
              <a:gd name="T36" fmla="*/ 16 w 176"/>
              <a:gd name="T37" fmla="*/ 144 h 144"/>
              <a:gd name="T38" fmla="*/ 160 w 176"/>
              <a:gd name="T39" fmla="*/ 144 h 144"/>
              <a:gd name="T40" fmla="*/ 176 w 176"/>
              <a:gd name="T41" fmla="*/ 128 h 144"/>
              <a:gd name="T42" fmla="*/ 176 w 176"/>
              <a:gd name="T43" fmla="*/ 16 h 144"/>
              <a:gd name="T44" fmla="*/ 160 w 176"/>
              <a:gd name="T45" fmla="*/ 0 h 144"/>
              <a:gd name="T46" fmla="*/ 160 w 176"/>
              <a:gd name="T47" fmla="*/ 128 h 144"/>
              <a:gd name="T48" fmla="*/ 16 w 176"/>
              <a:gd name="T49" fmla="*/ 128 h 144"/>
              <a:gd name="T50" fmla="*/ 16 w 176"/>
              <a:gd name="T51" fmla="*/ 16 h 144"/>
              <a:gd name="T52" fmla="*/ 160 w 176"/>
              <a:gd name="T53" fmla="*/ 16 h 144"/>
              <a:gd name="T54" fmla="*/ 160 w 176"/>
              <a:gd name="T55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144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72"/>
                </a:lnTo>
                <a:close/>
                <a:moveTo>
                  <a:pt x="4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72"/>
                  <a:pt x="32" y="72"/>
                  <a:pt x="32" y="72"/>
                </a:cubicBezTo>
                <a:cubicBezTo>
                  <a:pt x="48" y="72"/>
                  <a:pt x="48" y="72"/>
                  <a:pt x="48" y="72"/>
                </a:cubicBezTo>
                <a:lnTo>
                  <a:pt x="48" y="48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883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72 h 160"/>
              <a:gd name="T20" fmla="*/ 72 w 160"/>
              <a:gd name="T21" fmla="*/ 72 h 160"/>
              <a:gd name="T22" fmla="*/ 72 w 160"/>
              <a:gd name="T23" fmla="*/ 24 h 160"/>
              <a:gd name="T24" fmla="*/ 88 w 160"/>
              <a:gd name="T25" fmla="*/ 24 h 160"/>
              <a:gd name="T26" fmla="*/ 88 w 160"/>
              <a:gd name="T27" fmla="*/ 72 h 160"/>
              <a:gd name="T28" fmla="*/ 88 w 160"/>
              <a:gd name="T29" fmla="*/ 104 h 160"/>
              <a:gd name="T30" fmla="*/ 72 w 160"/>
              <a:gd name="T31" fmla="*/ 104 h 160"/>
              <a:gd name="T32" fmla="*/ 72 w 160"/>
              <a:gd name="T33" fmla="*/ 88 h 160"/>
              <a:gd name="T34" fmla="*/ 88 w 160"/>
              <a:gd name="T35" fmla="*/ 88 h 160"/>
              <a:gd name="T36" fmla="*/ 88 w 160"/>
              <a:gd name="T37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24"/>
                  <a:pt x="72" y="24"/>
                  <a:pt x="72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72"/>
                </a:lnTo>
                <a:close/>
                <a:moveTo>
                  <a:pt x="88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88"/>
                  <a:pt x="72" y="88"/>
                  <a:pt x="72" y="88"/>
                </a:cubicBezTo>
                <a:cubicBezTo>
                  <a:pt x="88" y="88"/>
                  <a:pt x="88" y="88"/>
                  <a:pt x="88" y="88"/>
                </a:cubicBezTo>
                <a:lnTo>
                  <a:pt x="88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886"/>
          <p:cNvSpPr>
            <a:spLocks noEditPoints="1"/>
          </p:cNvSpPr>
          <p:nvPr/>
        </p:nvSpPr>
        <p:spPr bwMode="auto">
          <a:xfrm>
            <a:off x="15686088" y="3559175"/>
            <a:ext cx="635000" cy="762000"/>
          </a:xfrm>
          <a:custGeom>
            <a:avLst/>
            <a:gdLst>
              <a:gd name="T0" fmla="*/ 32 w 160"/>
              <a:gd name="T1" fmla="*/ 144 h 192"/>
              <a:gd name="T2" fmla="*/ 40 w 160"/>
              <a:gd name="T3" fmla="*/ 152 h 192"/>
              <a:gd name="T4" fmla="*/ 48 w 160"/>
              <a:gd name="T5" fmla="*/ 152 h 192"/>
              <a:gd name="T6" fmla="*/ 48 w 160"/>
              <a:gd name="T7" fmla="*/ 180 h 192"/>
              <a:gd name="T8" fmla="*/ 60 w 160"/>
              <a:gd name="T9" fmla="*/ 192 h 192"/>
              <a:gd name="T10" fmla="*/ 72 w 160"/>
              <a:gd name="T11" fmla="*/ 180 h 192"/>
              <a:gd name="T12" fmla="*/ 72 w 160"/>
              <a:gd name="T13" fmla="*/ 152 h 192"/>
              <a:gd name="T14" fmla="*/ 88 w 160"/>
              <a:gd name="T15" fmla="*/ 152 h 192"/>
              <a:gd name="T16" fmla="*/ 88 w 160"/>
              <a:gd name="T17" fmla="*/ 180 h 192"/>
              <a:gd name="T18" fmla="*/ 100 w 160"/>
              <a:gd name="T19" fmla="*/ 192 h 192"/>
              <a:gd name="T20" fmla="*/ 112 w 160"/>
              <a:gd name="T21" fmla="*/ 180 h 192"/>
              <a:gd name="T22" fmla="*/ 112 w 160"/>
              <a:gd name="T23" fmla="*/ 152 h 192"/>
              <a:gd name="T24" fmla="*/ 120 w 160"/>
              <a:gd name="T25" fmla="*/ 152 h 192"/>
              <a:gd name="T26" fmla="*/ 128 w 160"/>
              <a:gd name="T27" fmla="*/ 144 h 192"/>
              <a:gd name="T28" fmla="*/ 128 w 160"/>
              <a:gd name="T29" fmla="*/ 64 h 192"/>
              <a:gd name="T30" fmla="*/ 32 w 160"/>
              <a:gd name="T31" fmla="*/ 64 h 192"/>
              <a:gd name="T32" fmla="*/ 32 w 160"/>
              <a:gd name="T33" fmla="*/ 144 h 192"/>
              <a:gd name="T34" fmla="*/ 12 w 160"/>
              <a:gd name="T35" fmla="*/ 64 h 192"/>
              <a:gd name="T36" fmla="*/ 0 w 160"/>
              <a:gd name="T37" fmla="*/ 76 h 192"/>
              <a:gd name="T38" fmla="*/ 0 w 160"/>
              <a:gd name="T39" fmla="*/ 132 h 192"/>
              <a:gd name="T40" fmla="*/ 12 w 160"/>
              <a:gd name="T41" fmla="*/ 144 h 192"/>
              <a:gd name="T42" fmla="*/ 24 w 160"/>
              <a:gd name="T43" fmla="*/ 132 h 192"/>
              <a:gd name="T44" fmla="*/ 24 w 160"/>
              <a:gd name="T45" fmla="*/ 76 h 192"/>
              <a:gd name="T46" fmla="*/ 12 w 160"/>
              <a:gd name="T47" fmla="*/ 64 h 192"/>
              <a:gd name="T48" fmla="*/ 148 w 160"/>
              <a:gd name="T49" fmla="*/ 64 h 192"/>
              <a:gd name="T50" fmla="*/ 136 w 160"/>
              <a:gd name="T51" fmla="*/ 76 h 192"/>
              <a:gd name="T52" fmla="*/ 136 w 160"/>
              <a:gd name="T53" fmla="*/ 132 h 192"/>
              <a:gd name="T54" fmla="*/ 148 w 160"/>
              <a:gd name="T55" fmla="*/ 144 h 192"/>
              <a:gd name="T56" fmla="*/ 160 w 160"/>
              <a:gd name="T57" fmla="*/ 132 h 192"/>
              <a:gd name="T58" fmla="*/ 160 w 160"/>
              <a:gd name="T59" fmla="*/ 76 h 192"/>
              <a:gd name="T60" fmla="*/ 148 w 160"/>
              <a:gd name="T61" fmla="*/ 64 h 192"/>
              <a:gd name="T62" fmla="*/ 108 w 160"/>
              <a:gd name="T63" fmla="*/ 17 h 192"/>
              <a:gd name="T64" fmla="*/ 119 w 160"/>
              <a:gd name="T65" fmla="*/ 7 h 192"/>
              <a:gd name="T66" fmla="*/ 119 w 160"/>
              <a:gd name="T67" fmla="*/ 1 h 192"/>
              <a:gd name="T68" fmla="*/ 113 w 160"/>
              <a:gd name="T69" fmla="*/ 1 h 192"/>
              <a:gd name="T70" fmla="*/ 101 w 160"/>
              <a:gd name="T71" fmla="*/ 13 h 192"/>
              <a:gd name="T72" fmla="*/ 80 w 160"/>
              <a:gd name="T73" fmla="*/ 8 h 192"/>
              <a:gd name="T74" fmla="*/ 59 w 160"/>
              <a:gd name="T75" fmla="*/ 13 h 192"/>
              <a:gd name="T76" fmla="*/ 47 w 160"/>
              <a:gd name="T77" fmla="*/ 1 h 192"/>
              <a:gd name="T78" fmla="*/ 41 w 160"/>
              <a:gd name="T79" fmla="*/ 1 h 192"/>
              <a:gd name="T80" fmla="*/ 41 w 160"/>
              <a:gd name="T81" fmla="*/ 7 h 192"/>
              <a:gd name="T82" fmla="*/ 52 w 160"/>
              <a:gd name="T83" fmla="*/ 17 h 192"/>
              <a:gd name="T84" fmla="*/ 32 w 160"/>
              <a:gd name="T85" fmla="*/ 56 h 192"/>
              <a:gd name="T86" fmla="*/ 128 w 160"/>
              <a:gd name="T87" fmla="*/ 56 h 192"/>
              <a:gd name="T88" fmla="*/ 108 w 160"/>
              <a:gd name="T89" fmla="*/ 17 h 192"/>
              <a:gd name="T90" fmla="*/ 64 w 160"/>
              <a:gd name="T91" fmla="*/ 40 h 192"/>
              <a:gd name="T92" fmla="*/ 56 w 160"/>
              <a:gd name="T93" fmla="*/ 40 h 192"/>
              <a:gd name="T94" fmla="*/ 56 w 160"/>
              <a:gd name="T95" fmla="*/ 32 h 192"/>
              <a:gd name="T96" fmla="*/ 64 w 160"/>
              <a:gd name="T97" fmla="*/ 32 h 192"/>
              <a:gd name="T98" fmla="*/ 64 w 160"/>
              <a:gd name="T99" fmla="*/ 40 h 192"/>
              <a:gd name="T100" fmla="*/ 104 w 160"/>
              <a:gd name="T101" fmla="*/ 40 h 192"/>
              <a:gd name="T102" fmla="*/ 96 w 160"/>
              <a:gd name="T103" fmla="*/ 40 h 192"/>
              <a:gd name="T104" fmla="*/ 96 w 160"/>
              <a:gd name="T105" fmla="*/ 32 h 192"/>
              <a:gd name="T106" fmla="*/ 104 w 160"/>
              <a:gd name="T107" fmla="*/ 32 h 192"/>
              <a:gd name="T108" fmla="*/ 104 w 160"/>
              <a:gd name="T109" fmla="*/ 4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92">
                <a:moveTo>
                  <a:pt x="32" y="144"/>
                </a:moveTo>
                <a:cubicBezTo>
                  <a:pt x="32" y="148"/>
                  <a:pt x="36" y="152"/>
                  <a:pt x="40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7"/>
                  <a:pt x="53" y="192"/>
                  <a:pt x="60" y="192"/>
                </a:cubicBezTo>
                <a:cubicBezTo>
                  <a:pt x="67" y="192"/>
                  <a:pt x="72" y="187"/>
                  <a:pt x="72" y="180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80"/>
                  <a:pt x="88" y="180"/>
                  <a:pt x="88" y="180"/>
                </a:cubicBezTo>
                <a:cubicBezTo>
                  <a:pt x="88" y="187"/>
                  <a:pt x="93" y="192"/>
                  <a:pt x="100" y="192"/>
                </a:cubicBezTo>
                <a:cubicBezTo>
                  <a:pt x="107" y="192"/>
                  <a:pt x="112" y="187"/>
                  <a:pt x="112" y="180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4" y="152"/>
                  <a:pt x="128" y="148"/>
                  <a:pt x="128" y="14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144"/>
                </a:lnTo>
                <a:close/>
                <a:moveTo>
                  <a:pt x="12" y="64"/>
                </a:moveTo>
                <a:cubicBezTo>
                  <a:pt x="5" y="64"/>
                  <a:pt x="0" y="69"/>
                  <a:pt x="0" y="76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9" y="144"/>
                  <a:pt x="24" y="139"/>
                  <a:pt x="24" y="13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69"/>
                  <a:pt x="19" y="64"/>
                  <a:pt x="12" y="64"/>
                </a:cubicBezTo>
                <a:close/>
                <a:moveTo>
                  <a:pt x="148" y="64"/>
                </a:moveTo>
                <a:cubicBezTo>
                  <a:pt x="141" y="64"/>
                  <a:pt x="136" y="69"/>
                  <a:pt x="136" y="76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6" y="139"/>
                  <a:pt x="141" y="144"/>
                  <a:pt x="148" y="144"/>
                </a:cubicBezTo>
                <a:cubicBezTo>
                  <a:pt x="155" y="144"/>
                  <a:pt x="160" y="139"/>
                  <a:pt x="160" y="132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60" y="69"/>
                  <a:pt x="155" y="64"/>
                  <a:pt x="148" y="64"/>
                </a:cubicBezTo>
                <a:close/>
                <a:moveTo>
                  <a:pt x="108" y="17"/>
                </a:moveTo>
                <a:cubicBezTo>
                  <a:pt x="119" y="7"/>
                  <a:pt x="119" y="7"/>
                  <a:pt x="119" y="7"/>
                </a:cubicBezTo>
                <a:cubicBezTo>
                  <a:pt x="120" y="5"/>
                  <a:pt x="120" y="3"/>
                  <a:pt x="119" y="1"/>
                </a:cubicBezTo>
                <a:cubicBezTo>
                  <a:pt x="117" y="0"/>
                  <a:pt x="115" y="0"/>
                  <a:pt x="113" y="1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95" y="10"/>
                  <a:pt x="88" y="8"/>
                  <a:pt x="80" y="8"/>
                </a:cubicBezTo>
                <a:cubicBezTo>
                  <a:pt x="72" y="8"/>
                  <a:pt x="65" y="10"/>
                  <a:pt x="59" y="13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3" y="0"/>
                  <a:pt x="41" y="1"/>
                </a:cubicBezTo>
                <a:cubicBezTo>
                  <a:pt x="40" y="3"/>
                  <a:pt x="40" y="5"/>
                  <a:pt x="41" y="7"/>
                </a:cubicBezTo>
                <a:cubicBezTo>
                  <a:pt x="52" y="17"/>
                  <a:pt x="52" y="17"/>
                  <a:pt x="52" y="17"/>
                </a:cubicBezTo>
                <a:cubicBezTo>
                  <a:pt x="40" y="26"/>
                  <a:pt x="32" y="40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0"/>
                  <a:pt x="120" y="26"/>
                  <a:pt x="108" y="17"/>
                </a:cubicBezTo>
                <a:close/>
                <a:moveTo>
                  <a:pt x="6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32"/>
                  <a:pt x="56" y="32"/>
                  <a:pt x="5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0"/>
                </a:lnTo>
                <a:close/>
                <a:moveTo>
                  <a:pt x="104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32"/>
                  <a:pt x="96" y="32"/>
                  <a:pt x="96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889"/>
          <p:cNvSpPr>
            <a:spLocks noEditPoints="1"/>
          </p:cNvSpPr>
          <p:nvPr/>
        </p:nvSpPr>
        <p:spPr bwMode="auto">
          <a:xfrm>
            <a:off x="13277850" y="3556000"/>
            <a:ext cx="755650" cy="755650"/>
          </a:xfrm>
          <a:custGeom>
            <a:avLst/>
            <a:gdLst>
              <a:gd name="T0" fmla="*/ 96 w 128"/>
              <a:gd name="T1" fmla="*/ 0 h 128"/>
              <a:gd name="T2" fmla="*/ 128 w 128"/>
              <a:gd name="T3" fmla="*/ 32 h 128"/>
              <a:gd name="T4" fmla="*/ 128 w 128"/>
              <a:gd name="T5" fmla="*/ 0 h 128"/>
              <a:gd name="T6" fmla="*/ 96 w 128"/>
              <a:gd name="T7" fmla="*/ 0 h 128"/>
              <a:gd name="T8" fmla="*/ 128 w 128"/>
              <a:gd name="T9" fmla="*/ 96 h 128"/>
              <a:gd name="T10" fmla="*/ 96 w 128"/>
              <a:gd name="T11" fmla="*/ 128 h 128"/>
              <a:gd name="T12" fmla="*/ 128 w 128"/>
              <a:gd name="T13" fmla="*/ 128 h 128"/>
              <a:gd name="T14" fmla="*/ 128 w 128"/>
              <a:gd name="T15" fmla="*/ 96 h 128"/>
              <a:gd name="T16" fmla="*/ 32 w 128"/>
              <a:gd name="T17" fmla="*/ 128 h 128"/>
              <a:gd name="T18" fmla="*/ 0 w 128"/>
              <a:gd name="T19" fmla="*/ 96 h 128"/>
              <a:gd name="T20" fmla="*/ 0 w 128"/>
              <a:gd name="T21" fmla="*/ 128 h 128"/>
              <a:gd name="T22" fmla="*/ 32 w 128"/>
              <a:gd name="T23" fmla="*/ 128 h 128"/>
              <a:gd name="T24" fmla="*/ 0 w 128"/>
              <a:gd name="T25" fmla="*/ 32 h 128"/>
              <a:gd name="T26" fmla="*/ 32 w 128"/>
              <a:gd name="T27" fmla="*/ 0 h 128"/>
              <a:gd name="T28" fmla="*/ 0 w 128"/>
              <a:gd name="T29" fmla="*/ 0 h 128"/>
              <a:gd name="T30" fmla="*/ 0 w 128"/>
              <a:gd name="T31" fmla="*/ 32 h 128"/>
              <a:gd name="T32" fmla="*/ 104 w 128"/>
              <a:gd name="T33" fmla="*/ 24 h 128"/>
              <a:gd name="T34" fmla="*/ 24 w 128"/>
              <a:gd name="T35" fmla="*/ 24 h 128"/>
              <a:gd name="T36" fmla="*/ 24 w 128"/>
              <a:gd name="T37" fmla="*/ 104 h 128"/>
              <a:gd name="T38" fmla="*/ 104 w 128"/>
              <a:gd name="T39" fmla="*/ 104 h 128"/>
              <a:gd name="T40" fmla="*/ 104 w 128"/>
              <a:gd name="T41" fmla="*/ 24 h 128"/>
              <a:gd name="T42" fmla="*/ 95 w 128"/>
              <a:gd name="T43" fmla="*/ 95 h 128"/>
              <a:gd name="T44" fmla="*/ 33 w 128"/>
              <a:gd name="T45" fmla="*/ 95 h 128"/>
              <a:gd name="T46" fmla="*/ 33 w 128"/>
              <a:gd name="T47" fmla="*/ 33 h 128"/>
              <a:gd name="T48" fmla="*/ 95 w 128"/>
              <a:gd name="T49" fmla="*/ 33 h 128"/>
              <a:gd name="T50" fmla="*/ 95 w 128"/>
              <a:gd name="T51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96" y="0"/>
                </a:moveTo>
                <a:cubicBezTo>
                  <a:pt x="128" y="32"/>
                  <a:pt x="128" y="32"/>
                  <a:pt x="128" y="32"/>
                </a:cubicBezTo>
                <a:cubicBezTo>
                  <a:pt x="128" y="0"/>
                  <a:pt x="128" y="0"/>
                  <a:pt x="128" y="0"/>
                </a:cubicBezTo>
                <a:lnTo>
                  <a:pt x="96" y="0"/>
                </a:lnTo>
                <a:close/>
                <a:moveTo>
                  <a:pt x="128" y="96"/>
                </a:moveTo>
                <a:cubicBezTo>
                  <a:pt x="96" y="128"/>
                  <a:pt x="96" y="128"/>
                  <a:pt x="96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96"/>
                </a:lnTo>
                <a:close/>
                <a:moveTo>
                  <a:pt x="32" y="128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lnTo>
                  <a:pt x="32" y="128"/>
                </a:lnTo>
                <a:close/>
                <a:moveTo>
                  <a:pt x="0" y="32"/>
                </a:move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lnTo>
                  <a:pt x="0" y="32"/>
                </a:lnTo>
                <a:close/>
                <a:moveTo>
                  <a:pt x="104" y="24"/>
                </a:moveTo>
                <a:cubicBezTo>
                  <a:pt x="82" y="3"/>
                  <a:pt x="46" y="3"/>
                  <a:pt x="24" y="24"/>
                </a:cubicBezTo>
                <a:cubicBezTo>
                  <a:pt x="3" y="46"/>
                  <a:pt x="3" y="82"/>
                  <a:pt x="24" y="104"/>
                </a:cubicBezTo>
                <a:cubicBezTo>
                  <a:pt x="46" y="125"/>
                  <a:pt x="82" y="125"/>
                  <a:pt x="104" y="104"/>
                </a:cubicBezTo>
                <a:cubicBezTo>
                  <a:pt x="125" y="82"/>
                  <a:pt x="125" y="46"/>
                  <a:pt x="104" y="24"/>
                </a:cubicBezTo>
                <a:close/>
                <a:moveTo>
                  <a:pt x="95" y="95"/>
                </a:moveTo>
                <a:cubicBezTo>
                  <a:pt x="78" y="112"/>
                  <a:pt x="50" y="112"/>
                  <a:pt x="33" y="95"/>
                </a:cubicBezTo>
                <a:cubicBezTo>
                  <a:pt x="16" y="78"/>
                  <a:pt x="16" y="50"/>
                  <a:pt x="33" y="33"/>
                </a:cubicBezTo>
                <a:cubicBezTo>
                  <a:pt x="50" y="16"/>
                  <a:pt x="78" y="16"/>
                  <a:pt x="95" y="33"/>
                </a:cubicBezTo>
                <a:cubicBezTo>
                  <a:pt x="112" y="50"/>
                  <a:pt x="112" y="78"/>
                  <a:pt x="95" y="9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892"/>
          <p:cNvSpPr>
            <a:spLocks noEditPoints="1"/>
          </p:cNvSpPr>
          <p:nvPr/>
        </p:nvSpPr>
        <p:spPr bwMode="auto">
          <a:xfrm>
            <a:off x="10928350" y="3560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68 w 160"/>
              <a:gd name="T41" fmla="*/ 101 h 161"/>
              <a:gd name="T42" fmla="*/ 51 w 160"/>
              <a:gd name="T43" fmla="*/ 84 h 161"/>
              <a:gd name="T44" fmla="*/ 43 w 160"/>
              <a:gd name="T45" fmla="*/ 93 h 161"/>
              <a:gd name="T46" fmla="*/ 68 w 160"/>
              <a:gd name="T47" fmla="*/ 118 h 161"/>
              <a:gd name="T48" fmla="*/ 116 w 160"/>
              <a:gd name="T49" fmla="*/ 70 h 161"/>
              <a:gd name="T50" fmla="*/ 108 w 160"/>
              <a:gd name="T51" fmla="*/ 62 h 161"/>
              <a:gd name="T52" fmla="*/ 68 w 160"/>
              <a:gd name="T53" fmla="*/ 10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68" y="101"/>
                </a:moveTo>
                <a:cubicBezTo>
                  <a:pt x="51" y="84"/>
                  <a:pt x="51" y="84"/>
                  <a:pt x="51" y="84"/>
                </a:cubicBezTo>
                <a:cubicBezTo>
                  <a:pt x="43" y="93"/>
                  <a:pt x="43" y="93"/>
                  <a:pt x="43" y="93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08" y="62"/>
                  <a:pt x="108" y="62"/>
                  <a:pt x="108" y="62"/>
                </a:cubicBezTo>
                <a:lnTo>
                  <a:pt x="68" y="1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895"/>
          <p:cNvSpPr>
            <a:spLocks noEditPoints="1"/>
          </p:cNvSpPr>
          <p:nvPr/>
        </p:nvSpPr>
        <p:spPr bwMode="auto">
          <a:xfrm>
            <a:off x="8572500" y="3560763"/>
            <a:ext cx="766763" cy="757238"/>
          </a:xfrm>
          <a:custGeom>
            <a:avLst/>
            <a:gdLst>
              <a:gd name="T0" fmla="*/ 83 w 163"/>
              <a:gd name="T1" fmla="*/ 33 h 161"/>
              <a:gd name="T2" fmla="*/ 139 w 163"/>
              <a:gd name="T3" fmla="*/ 89 h 161"/>
              <a:gd name="T4" fmla="*/ 136 w 163"/>
              <a:gd name="T5" fmla="*/ 108 h 161"/>
              <a:gd name="T6" fmla="*/ 148 w 163"/>
              <a:gd name="T7" fmla="*/ 120 h 161"/>
              <a:gd name="T8" fmla="*/ 155 w 163"/>
              <a:gd name="T9" fmla="*/ 89 h 161"/>
              <a:gd name="T10" fmla="*/ 83 w 163"/>
              <a:gd name="T11" fmla="*/ 17 h 161"/>
              <a:gd name="T12" fmla="*/ 52 w 163"/>
              <a:gd name="T13" fmla="*/ 24 h 161"/>
              <a:gd name="T14" fmla="*/ 64 w 163"/>
              <a:gd name="T15" fmla="*/ 36 h 161"/>
              <a:gd name="T16" fmla="*/ 83 w 163"/>
              <a:gd name="T17" fmla="*/ 33 h 161"/>
              <a:gd name="T18" fmla="*/ 163 w 163"/>
              <a:gd name="T19" fmla="*/ 31 h 161"/>
              <a:gd name="T20" fmla="*/ 126 w 163"/>
              <a:gd name="T21" fmla="*/ 0 h 161"/>
              <a:gd name="T22" fmla="*/ 116 w 163"/>
              <a:gd name="T23" fmla="*/ 12 h 161"/>
              <a:gd name="T24" fmla="*/ 153 w 163"/>
              <a:gd name="T25" fmla="*/ 43 h 161"/>
              <a:gd name="T26" fmla="*/ 163 w 163"/>
              <a:gd name="T27" fmla="*/ 31 h 161"/>
              <a:gd name="T28" fmla="*/ 10 w 163"/>
              <a:gd name="T29" fmla="*/ 3 h 161"/>
              <a:gd name="T30" fmla="*/ 0 w 163"/>
              <a:gd name="T31" fmla="*/ 14 h 161"/>
              <a:gd name="T32" fmla="*/ 11 w 163"/>
              <a:gd name="T33" fmla="*/ 24 h 161"/>
              <a:gd name="T34" fmla="*/ 2 w 163"/>
              <a:gd name="T35" fmla="*/ 32 h 161"/>
              <a:gd name="T36" fmla="*/ 13 w 163"/>
              <a:gd name="T37" fmla="*/ 43 h 161"/>
              <a:gd name="T38" fmla="*/ 22 w 163"/>
              <a:gd name="T39" fmla="*/ 36 h 161"/>
              <a:gd name="T40" fmla="*/ 29 w 163"/>
              <a:gd name="T41" fmla="*/ 42 h 161"/>
              <a:gd name="T42" fmla="*/ 11 w 163"/>
              <a:gd name="T43" fmla="*/ 89 h 161"/>
              <a:gd name="T44" fmla="*/ 83 w 163"/>
              <a:gd name="T45" fmla="*/ 161 h 161"/>
              <a:gd name="T46" fmla="*/ 130 w 163"/>
              <a:gd name="T47" fmla="*/ 143 h 161"/>
              <a:gd name="T48" fmla="*/ 148 w 163"/>
              <a:gd name="T49" fmla="*/ 161 h 161"/>
              <a:gd name="T50" fmla="*/ 158 w 163"/>
              <a:gd name="T51" fmla="*/ 151 h 161"/>
              <a:gd name="T52" fmla="*/ 18 w 163"/>
              <a:gd name="T53" fmla="*/ 11 h 161"/>
              <a:gd name="T54" fmla="*/ 10 w 163"/>
              <a:gd name="T55" fmla="*/ 3 h 161"/>
              <a:gd name="T56" fmla="*/ 119 w 163"/>
              <a:gd name="T57" fmla="*/ 132 h 161"/>
              <a:gd name="T58" fmla="*/ 83 w 163"/>
              <a:gd name="T59" fmla="*/ 145 h 161"/>
              <a:gd name="T60" fmla="*/ 27 w 163"/>
              <a:gd name="T61" fmla="*/ 89 h 161"/>
              <a:gd name="T62" fmla="*/ 40 w 163"/>
              <a:gd name="T63" fmla="*/ 53 h 161"/>
              <a:gd name="T64" fmla="*/ 119 w 163"/>
              <a:gd name="T65" fmla="*/ 132 h 161"/>
              <a:gd name="T66" fmla="*/ 51 w 163"/>
              <a:gd name="T67" fmla="*/ 11 h 161"/>
              <a:gd name="T68" fmla="*/ 40 w 163"/>
              <a:gd name="T69" fmla="*/ 0 h 161"/>
              <a:gd name="T70" fmla="*/ 33 w 163"/>
              <a:gd name="T71" fmla="*/ 6 h 161"/>
              <a:gd name="T72" fmla="*/ 44 w 163"/>
              <a:gd name="T73" fmla="*/ 17 h 161"/>
              <a:gd name="T74" fmla="*/ 51 w 163"/>
              <a:gd name="T75" fmla="*/ 1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1">
                <a:moveTo>
                  <a:pt x="83" y="33"/>
                </a:moveTo>
                <a:cubicBezTo>
                  <a:pt x="114" y="33"/>
                  <a:pt x="139" y="58"/>
                  <a:pt x="139" y="89"/>
                </a:cubicBezTo>
                <a:cubicBezTo>
                  <a:pt x="139" y="96"/>
                  <a:pt x="138" y="102"/>
                  <a:pt x="136" y="108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2" y="111"/>
                  <a:pt x="155" y="100"/>
                  <a:pt x="155" y="89"/>
                </a:cubicBezTo>
                <a:cubicBezTo>
                  <a:pt x="155" y="49"/>
                  <a:pt x="123" y="17"/>
                  <a:pt x="83" y="17"/>
                </a:cubicBezTo>
                <a:cubicBezTo>
                  <a:pt x="72" y="17"/>
                  <a:pt x="61" y="20"/>
                  <a:pt x="52" y="24"/>
                </a:cubicBezTo>
                <a:cubicBezTo>
                  <a:pt x="64" y="36"/>
                  <a:pt x="64" y="36"/>
                  <a:pt x="64" y="36"/>
                </a:cubicBezTo>
                <a:cubicBezTo>
                  <a:pt x="70" y="34"/>
                  <a:pt x="76" y="33"/>
                  <a:pt x="83" y="33"/>
                </a:cubicBezTo>
                <a:close/>
                <a:moveTo>
                  <a:pt x="163" y="31"/>
                </a:moveTo>
                <a:cubicBezTo>
                  <a:pt x="126" y="0"/>
                  <a:pt x="126" y="0"/>
                  <a:pt x="126" y="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53" y="43"/>
                  <a:pt x="153" y="43"/>
                  <a:pt x="153" y="43"/>
                </a:cubicBezTo>
                <a:lnTo>
                  <a:pt x="163" y="31"/>
                </a:lnTo>
                <a:close/>
                <a:moveTo>
                  <a:pt x="10" y="3"/>
                </a:moveTo>
                <a:cubicBezTo>
                  <a:pt x="0" y="14"/>
                  <a:pt x="0" y="14"/>
                  <a:pt x="0" y="14"/>
                </a:cubicBezTo>
                <a:cubicBezTo>
                  <a:pt x="11" y="24"/>
                  <a:pt x="11" y="24"/>
                  <a:pt x="11" y="24"/>
                </a:cubicBezTo>
                <a:cubicBezTo>
                  <a:pt x="2" y="32"/>
                  <a:pt x="2" y="32"/>
                  <a:pt x="2" y="32"/>
                </a:cubicBezTo>
                <a:cubicBezTo>
                  <a:pt x="13" y="43"/>
                  <a:pt x="13" y="43"/>
                  <a:pt x="13" y="43"/>
                </a:cubicBezTo>
                <a:cubicBezTo>
                  <a:pt x="22" y="36"/>
                  <a:pt x="22" y="36"/>
                  <a:pt x="22" y="36"/>
                </a:cubicBezTo>
                <a:cubicBezTo>
                  <a:pt x="29" y="42"/>
                  <a:pt x="29" y="42"/>
                  <a:pt x="29" y="42"/>
                </a:cubicBezTo>
                <a:cubicBezTo>
                  <a:pt x="18" y="55"/>
                  <a:pt x="11" y="71"/>
                  <a:pt x="11" y="89"/>
                </a:cubicBezTo>
                <a:cubicBezTo>
                  <a:pt x="11" y="129"/>
                  <a:pt x="43" y="161"/>
                  <a:pt x="83" y="161"/>
                </a:cubicBezTo>
                <a:cubicBezTo>
                  <a:pt x="101" y="161"/>
                  <a:pt x="117" y="154"/>
                  <a:pt x="130" y="143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58" y="151"/>
                  <a:pt x="158" y="151"/>
                  <a:pt x="158" y="151"/>
                </a:cubicBezTo>
                <a:cubicBezTo>
                  <a:pt x="18" y="11"/>
                  <a:pt x="18" y="11"/>
                  <a:pt x="18" y="11"/>
                </a:cubicBezTo>
                <a:lnTo>
                  <a:pt x="10" y="3"/>
                </a:lnTo>
                <a:close/>
                <a:moveTo>
                  <a:pt x="119" y="132"/>
                </a:moveTo>
                <a:cubicBezTo>
                  <a:pt x="109" y="140"/>
                  <a:pt x="97" y="145"/>
                  <a:pt x="83" y="145"/>
                </a:cubicBezTo>
                <a:cubicBezTo>
                  <a:pt x="52" y="145"/>
                  <a:pt x="27" y="120"/>
                  <a:pt x="27" y="89"/>
                </a:cubicBezTo>
                <a:cubicBezTo>
                  <a:pt x="27" y="75"/>
                  <a:pt x="32" y="63"/>
                  <a:pt x="40" y="53"/>
                </a:cubicBezTo>
                <a:lnTo>
                  <a:pt x="119" y="132"/>
                </a:lnTo>
                <a:close/>
                <a:moveTo>
                  <a:pt x="51" y="11"/>
                </a:moveTo>
                <a:cubicBezTo>
                  <a:pt x="40" y="0"/>
                  <a:pt x="40" y="0"/>
                  <a:pt x="40" y="0"/>
                </a:cubicBezTo>
                <a:cubicBezTo>
                  <a:pt x="33" y="6"/>
                  <a:pt x="33" y="6"/>
                  <a:pt x="33" y="6"/>
                </a:cubicBezTo>
                <a:cubicBezTo>
                  <a:pt x="44" y="17"/>
                  <a:pt x="44" y="17"/>
                  <a:pt x="44" y="17"/>
                </a:cubicBezTo>
                <a:lnTo>
                  <a:pt x="51" y="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898"/>
          <p:cNvSpPr>
            <a:spLocks noEditPoints="1"/>
          </p:cNvSpPr>
          <p:nvPr/>
        </p:nvSpPr>
        <p:spPr bwMode="auto">
          <a:xfrm>
            <a:off x="6229350" y="3560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88 w 160"/>
              <a:gd name="T41" fmla="*/ 57 h 161"/>
              <a:gd name="T42" fmla="*/ 72 w 160"/>
              <a:gd name="T43" fmla="*/ 57 h 161"/>
              <a:gd name="T44" fmla="*/ 72 w 160"/>
              <a:gd name="T45" fmla="*/ 81 h 161"/>
              <a:gd name="T46" fmla="*/ 48 w 160"/>
              <a:gd name="T47" fmla="*/ 81 h 161"/>
              <a:gd name="T48" fmla="*/ 48 w 160"/>
              <a:gd name="T49" fmla="*/ 97 h 161"/>
              <a:gd name="T50" fmla="*/ 72 w 160"/>
              <a:gd name="T51" fmla="*/ 97 h 161"/>
              <a:gd name="T52" fmla="*/ 72 w 160"/>
              <a:gd name="T53" fmla="*/ 121 h 161"/>
              <a:gd name="T54" fmla="*/ 88 w 160"/>
              <a:gd name="T55" fmla="*/ 121 h 161"/>
              <a:gd name="T56" fmla="*/ 88 w 160"/>
              <a:gd name="T57" fmla="*/ 97 h 161"/>
              <a:gd name="T58" fmla="*/ 112 w 160"/>
              <a:gd name="T59" fmla="*/ 97 h 161"/>
              <a:gd name="T60" fmla="*/ 112 w 160"/>
              <a:gd name="T61" fmla="*/ 81 h 161"/>
              <a:gd name="T62" fmla="*/ 88 w 160"/>
              <a:gd name="T63" fmla="*/ 81 h 161"/>
              <a:gd name="T64" fmla="*/ 88 w 160"/>
              <a:gd name="T65" fmla="*/ 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88" y="57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81"/>
                  <a:pt x="72" y="81"/>
                  <a:pt x="72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97"/>
                  <a:pt x="48" y="97"/>
                  <a:pt x="4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97"/>
                  <a:pt x="88" y="97"/>
                  <a:pt x="8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5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901"/>
          <p:cNvSpPr>
            <a:spLocks noEditPoints="1"/>
          </p:cNvSpPr>
          <p:nvPr/>
        </p:nvSpPr>
        <p:spPr bwMode="auto">
          <a:xfrm>
            <a:off x="3879850" y="3560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904"/>
          <p:cNvSpPr>
            <a:spLocks noEditPoints="1"/>
          </p:cNvSpPr>
          <p:nvPr/>
        </p:nvSpPr>
        <p:spPr bwMode="auto">
          <a:xfrm>
            <a:off x="1541463" y="3556000"/>
            <a:ext cx="731838" cy="762000"/>
          </a:xfrm>
          <a:custGeom>
            <a:avLst/>
            <a:gdLst>
              <a:gd name="T0" fmla="*/ 80 w 161"/>
              <a:gd name="T1" fmla="*/ 64 h 168"/>
              <a:gd name="T2" fmla="*/ 96 w 161"/>
              <a:gd name="T3" fmla="*/ 64 h 168"/>
              <a:gd name="T4" fmla="*/ 96 w 161"/>
              <a:gd name="T5" fmla="*/ 40 h 168"/>
              <a:gd name="T6" fmla="*/ 120 w 161"/>
              <a:gd name="T7" fmla="*/ 40 h 168"/>
              <a:gd name="T8" fmla="*/ 120 w 161"/>
              <a:gd name="T9" fmla="*/ 24 h 168"/>
              <a:gd name="T10" fmla="*/ 96 w 161"/>
              <a:gd name="T11" fmla="*/ 24 h 168"/>
              <a:gd name="T12" fmla="*/ 96 w 161"/>
              <a:gd name="T13" fmla="*/ 0 h 168"/>
              <a:gd name="T14" fmla="*/ 80 w 161"/>
              <a:gd name="T15" fmla="*/ 0 h 168"/>
              <a:gd name="T16" fmla="*/ 80 w 161"/>
              <a:gd name="T17" fmla="*/ 24 h 168"/>
              <a:gd name="T18" fmla="*/ 56 w 161"/>
              <a:gd name="T19" fmla="*/ 24 h 168"/>
              <a:gd name="T20" fmla="*/ 56 w 161"/>
              <a:gd name="T21" fmla="*/ 40 h 168"/>
              <a:gd name="T22" fmla="*/ 80 w 161"/>
              <a:gd name="T23" fmla="*/ 40 h 168"/>
              <a:gd name="T24" fmla="*/ 80 w 161"/>
              <a:gd name="T25" fmla="*/ 64 h 168"/>
              <a:gd name="T26" fmla="*/ 48 w 161"/>
              <a:gd name="T27" fmla="*/ 136 h 168"/>
              <a:gd name="T28" fmla="*/ 32 w 161"/>
              <a:gd name="T29" fmla="*/ 152 h 168"/>
              <a:gd name="T30" fmla="*/ 48 w 161"/>
              <a:gd name="T31" fmla="*/ 168 h 168"/>
              <a:gd name="T32" fmla="*/ 64 w 161"/>
              <a:gd name="T33" fmla="*/ 152 h 168"/>
              <a:gd name="T34" fmla="*/ 48 w 161"/>
              <a:gd name="T35" fmla="*/ 136 h 168"/>
              <a:gd name="T36" fmla="*/ 128 w 161"/>
              <a:gd name="T37" fmla="*/ 136 h 168"/>
              <a:gd name="T38" fmla="*/ 112 w 161"/>
              <a:gd name="T39" fmla="*/ 152 h 168"/>
              <a:gd name="T40" fmla="*/ 128 w 161"/>
              <a:gd name="T41" fmla="*/ 168 h 168"/>
              <a:gd name="T42" fmla="*/ 144 w 161"/>
              <a:gd name="T43" fmla="*/ 152 h 168"/>
              <a:gd name="T44" fmla="*/ 128 w 161"/>
              <a:gd name="T45" fmla="*/ 136 h 168"/>
              <a:gd name="T46" fmla="*/ 49 w 161"/>
              <a:gd name="T47" fmla="*/ 110 h 168"/>
              <a:gd name="T48" fmla="*/ 50 w 161"/>
              <a:gd name="T49" fmla="*/ 109 h 168"/>
              <a:gd name="T50" fmla="*/ 57 w 161"/>
              <a:gd name="T51" fmla="*/ 96 h 168"/>
              <a:gd name="T52" fmla="*/ 116 w 161"/>
              <a:gd name="T53" fmla="*/ 96 h 168"/>
              <a:gd name="T54" fmla="*/ 130 w 161"/>
              <a:gd name="T55" fmla="*/ 88 h 168"/>
              <a:gd name="T56" fmla="*/ 161 w 161"/>
              <a:gd name="T57" fmla="*/ 32 h 168"/>
              <a:gd name="T58" fmla="*/ 147 w 161"/>
              <a:gd name="T59" fmla="*/ 24 h 168"/>
              <a:gd name="T60" fmla="*/ 147 w 161"/>
              <a:gd name="T61" fmla="*/ 24 h 168"/>
              <a:gd name="T62" fmla="*/ 138 w 161"/>
              <a:gd name="T63" fmla="*/ 40 h 168"/>
              <a:gd name="T64" fmla="*/ 116 w 161"/>
              <a:gd name="T65" fmla="*/ 80 h 168"/>
              <a:gd name="T66" fmla="*/ 60 w 161"/>
              <a:gd name="T67" fmla="*/ 80 h 168"/>
              <a:gd name="T68" fmla="*/ 59 w 161"/>
              <a:gd name="T69" fmla="*/ 78 h 168"/>
              <a:gd name="T70" fmla="*/ 41 w 161"/>
              <a:gd name="T71" fmla="*/ 40 h 168"/>
              <a:gd name="T72" fmla="*/ 34 w 161"/>
              <a:gd name="T73" fmla="*/ 24 h 168"/>
              <a:gd name="T74" fmla="*/ 26 w 161"/>
              <a:gd name="T75" fmla="*/ 8 h 168"/>
              <a:gd name="T76" fmla="*/ 0 w 161"/>
              <a:gd name="T77" fmla="*/ 8 h 168"/>
              <a:gd name="T78" fmla="*/ 0 w 161"/>
              <a:gd name="T79" fmla="*/ 24 h 168"/>
              <a:gd name="T80" fmla="*/ 16 w 161"/>
              <a:gd name="T81" fmla="*/ 24 h 168"/>
              <a:gd name="T82" fmla="*/ 45 w 161"/>
              <a:gd name="T83" fmla="*/ 85 h 168"/>
              <a:gd name="T84" fmla="*/ 34 w 161"/>
              <a:gd name="T85" fmla="*/ 104 h 168"/>
              <a:gd name="T86" fmla="*/ 32 w 161"/>
              <a:gd name="T87" fmla="*/ 112 h 168"/>
              <a:gd name="T88" fmla="*/ 48 w 161"/>
              <a:gd name="T89" fmla="*/ 128 h 168"/>
              <a:gd name="T90" fmla="*/ 144 w 161"/>
              <a:gd name="T91" fmla="*/ 128 h 168"/>
              <a:gd name="T92" fmla="*/ 144 w 161"/>
              <a:gd name="T93" fmla="*/ 112 h 168"/>
              <a:gd name="T94" fmla="*/ 51 w 161"/>
              <a:gd name="T95" fmla="*/ 112 h 168"/>
              <a:gd name="T96" fmla="*/ 49 w 161"/>
              <a:gd name="T97" fmla="*/ 11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1" h="168">
                <a:moveTo>
                  <a:pt x="80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4"/>
                  <a:pt x="80" y="24"/>
                  <a:pt x="80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40"/>
                  <a:pt x="56" y="40"/>
                  <a:pt x="56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64"/>
                </a:lnTo>
                <a:close/>
                <a:moveTo>
                  <a:pt x="48" y="136"/>
                </a:moveTo>
                <a:cubicBezTo>
                  <a:pt x="39" y="136"/>
                  <a:pt x="32" y="143"/>
                  <a:pt x="32" y="152"/>
                </a:cubicBezTo>
                <a:cubicBezTo>
                  <a:pt x="32" y="161"/>
                  <a:pt x="39" y="168"/>
                  <a:pt x="48" y="168"/>
                </a:cubicBezTo>
                <a:cubicBezTo>
                  <a:pt x="57" y="168"/>
                  <a:pt x="64" y="161"/>
                  <a:pt x="64" y="152"/>
                </a:cubicBezTo>
                <a:cubicBezTo>
                  <a:pt x="64" y="143"/>
                  <a:pt x="57" y="136"/>
                  <a:pt x="48" y="136"/>
                </a:cubicBezTo>
                <a:close/>
                <a:moveTo>
                  <a:pt x="128" y="136"/>
                </a:moveTo>
                <a:cubicBezTo>
                  <a:pt x="119" y="136"/>
                  <a:pt x="112" y="143"/>
                  <a:pt x="112" y="152"/>
                </a:cubicBezTo>
                <a:cubicBezTo>
                  <a:pt x="112" y="161"/>
                  <a:pt x="119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44" y="143"/>
                  <a:pt x="137" y="136"/>
                  <a:pt x="128" y="136"/>
                </a:cubicBezTo>
                <a:close/>
                <a:moveTo>
                  <a:pt x="49" y="110"/>
                </a:moveTo>
                <a:cubicBezTo>
                  <a:pt x="49" y="110"/>
                  <a:pt x="49" y="109"/>
                  <a:pt x="50" y="109"/>
                </a:cubicBezTo>
                <a:cubicBezTo>
                  <a:pt x="57" y="96"/>
                  <a:pt x="57" y="96"/>
                  <a:pt x="57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22" y="96"/>
                  <a:pt x="128" y="93"/>
                  <a:pt x="130" y="88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9" y="78"/>
                  <a:pt x="59" y="78"/>
                  <a:pt x="59" y="78"/>
                </a:cubicBezTo>
                <a:cubicBezTo>
                  <a:pt x="41" y="40"/>
                  <a:pt x="41" y="40"/>
                  <a:pt x="41" y="40"/>
                </a:cubicBezTo>
                <a:cubicBezTo>
                  <a:pt x="34" y="24"/>
                  <a:pt x="34" y="24"/>
                  <a:pt x="34" y="24"/>
                </a:cubicBezTo>
                <a:cubicBezTo>
                  <a:pt x="26" y="8"/>
                  <a:pt x="26" y="8"/>
                  <a:pt x="26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45" y="85"/>
                  <a:pt x="45" y="85"/>
                  <a:pt x="45" y="85"/>
                </a:cubicBezTo>
                <a:cubicBezTo>
                  <a:pt x="34" y="104"/>
                  <a:pt x="34" y="104"/>
                  <a:pt x="34" y="104"/>
                </a:cubicBezTo>
                <a:cubicBezTo>
                  <a:pt x="33" y="107"/>
                  <a:pt x="32" y="109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50" y="112"/>
                  <a:pt x="49" y="111"/>
                  <a:pt x="49" y="11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907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24 h 160"/>
              <a:gd name="T12" fmla="*/ 104 w 160"/>
              <a:gd name="T13" fmla="*/ 48 h 160"/>
              <a:gd name="T14" fmla="*/ 80 w 160"/>
              <a:gd name="T15" fmla="*/ 72 h 160"/>
              <a:gd name="T16" fmla="*/ 56 w 160"/>
              <a:gd name="T17" fmla="*/ 48 h 160"/>
              <a:gd name="T18" fmla="*/ 80 w 160"/>
              <a:gd name="T19" fmla="*/ 24 h 160"/>
              <a:gd name="T20" fmla="*/ 80 w 160"/>
              <a:gd name="T21" fmla="*/ 138 h 160"/>
              <a:gd name="T22" fmla="*/ 32 w 160"/>
              <a:gd name="T23" fmla="*/ 112 h 160"/>
              <a:gd name="T24" fmla="*/ 80 w 160"/>
              <a:gd name="T25" fmla="*/ 87 h 160"/>
              <a:gd name="T26" fmla="*/ 128 w 160"/>
              <a:gd name="T27" fmla="*/ 112 h 160"/>
              <a:gd name="T28" fmla="*/ 80 w 160"/>
              <a:gd name="T29" fmla="*/ 13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24"/>
                </a:moveTo>
                <a:cubicBezTo>
                  <a:pt x="93" y="24"/>
                  <a:pt x="104" y="35"/>
                  <a:pt x="104" y="48"/>
                </a:cubicBezTo>
                <a:cubicBezTo>
                  <a:pt x="104" y="61"/>
                  <a:pt x="93" y="72"/>
                  <a:pt x="80" y="72"/>
                </a:cubicBezTo>
                <a:cubicBezTo>
                  <a:pt x="67" y="72"/>
                  <a:pt x="56" y="61"/>
                  <a:pt x="56" y="48"/>
                </a:cubicBezTo>
                <a:cubicBezTo>
                  <a:pt x="56" y="35"/>
                  <a:pt x="67" y="24"/>
                  <a:pt x="80" y="24"/>
                </a:cubicBezTo>
                <a:close/>
                <a:moveTo>
                  <a:pt x="80" y="138"/>
                </a:moveTo>
                <a:cubicBezTo>
                  <a:pt x="60" y="138"/>
                  <a:pt x="42" y="127"/>
                  <a:pt x="32" y="112"/>
                </a:cubicBezTo>
                <a:cubicBezTo>
                  <a:pt x="32" y="96"/>
                  <a:pt x="64" y="87"/>
                  <a:pt x="80" y="87"/>
                </a:cubicBezTo>
                <a:cubicBezTo>
                  <a:pt x="96" y="87"/>
                  <a:pt x="128" y="96"/>
                  <a:pt x="128" y="112"/>
                </a:cubicBezTo>
                <a:cubicBezTo>
                  <a:pt x="118" y="127"/>
                  <a:pt x="100" y="138"/>
                  <a:pt x="80" y="13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91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128 h 144"/>
              <a:gd name="T4" fmla="*/ 16 w 144"/>
              <a:gd name="T5" fmla="*/ 144 h 144"/>
              <a:gd name="T6" fmla="*/ 128 w 144"/>
              <a:gd name="T7" fmla="*/ 144 h 144"/>
              <a:gd name="T8" fmla="*/ 144 w 144"/>
              <a:gd name="T9" fmla="*/ 128 h 144"/>
              <a:gd name="T10" fmla="*/ 144 w 144"/>
              <a:gd name="T11" fmla="*/ 16 h 144"/>
              <a:gd name="T12" fmla="*/ 128 w 144"/>
              <a:gd name="T13" fmla="*/ 0 h 144"/>
              <a:gd name="T14" fmla="*/ 16 w 144"/>
              <a:gd name="T15" fmla="*/ 0 h 144"/>
              <a:gd name="T16" fmla="*/ 0 w 144"/>
              <a:gd name="T17" fmla="*/ 16 h 144"/>
              <a:gd name="T18" fmla="*/ 96 w 144"/>
              <a:gd name="T19" fmla="*/ 48 h 144"/>
              <a:gd name="T20" fmla="*/ 72 w 144"/>
              <a:gd name="T21" fmla="*/ 72 h 144"/>
              <a:gd name="T22" fmla="*/ 48 w 144"/>
              <a:gd name="T23" fmla="*/ 48 h 144"/>
              <a:gd name="T24" fmla="*/ 72 w 144"/>
              <a:gd name="T25" fmla="*/ 24 h 144"/>
              <a:gd name="T26" fmla="*/ 96 w 144"/>
              <a:gd name="T27" fmla="*/ 48 h 144"/>
              <a:gd name="T28" fmla="*/ 24 w 144"/>
              <a:gd name="T29" fmla="*/ 112 h 144"/>
              <a:gd name="T30" fmla="*/ 72 w 144"/>
              <a:gd name="T31" fmla="*/ 87 h 144"/>
              <a:gd name="T32" fmla="*/ 120 w 144"/>
              <a:gd name="T33" fmla="*/ 112 h 144"/>
              <a:gd name="T34" fmla="*/ 120 w 144"/>
              <a:gd name="T35" fmla="*/ 120 h 144"/>
              <a:gd name="T36" fmla="*/ 24 w 144"/>
              <a:gd name="T37" fmla="*/ 120 h 144"/>
              <a:gd name="T38" fmla="*/ 24 w 144"/>
              <a:gd name="T3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96" y="48"/>
                </a:moveTo>
                <a:cubicBezTo>
                  <a:pt x="96" y="61"/>
                  <a:pt x="85" y="72"/>
                  <a:pt x="72" y="72"/>
                </a:cubicBezTo>
                <a:cubicBezTo>
                  <a:pt x="59" y="72"/>
                  <a:pt x="48" y="61"/>
                  <a:pt x="48" y="48"/>
                </a:cubicBezTo>
                <a:cubicBezTo>
                  <a:pt x="48" y="35"/>
                  <a:pt x="59" y="24"/>
                  <a:pt x="72" y="24"/>
                </a:cubicBezTo>
                <a:cubicBezTo>
                  <a:pt x="85" y="24"/>
                  <a:pt x="96" y="35"/>
                  <a:pt x="96" y="48"/>
                </a:cubicBezTo>
                <a:close/>
                <a:moveTo>
                  <a:pt x="24" y="112"/>
                </a:moveTo>
                <a:cubicBezTo>
                  <a:pt x="24" y="96"/>
                  <a:pt x="56" y="87"/>
                  <a:pt x="72" y="87"/>
                </a:cubicBezTo>
                <a:cubicBezTo>
                  <a:pt x="88" y="87"/>
                  <a:pt x="120" y="96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24" y="120"/>
                  <a:pt x="24" y="120"/>
                  <a:pt x="24" y="120"/>
                </a:cubicBezTo>
                <a:lnTo>
                  <a:pt x="24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913"/>
          <p:cNvSpPr>
            <a:spLocks noEditPoints="1"/>
          </p:cNvSpPr>
          <p:nvPr/>
        </p:nvSpPr>
        <p:spPr bwMode="auto">
          <a:xfrm>
            <a:off x="10917238" y="1543051"/>
            <a:ext cx="771525" cy="733425"/>
          </a:xfrm>
          <a:custGeom>
            <a:avLst/>
            <a:gdLst>
              <a:gd name="T0" fmla="*/ 144 w 152"/>
              <a:gd name="T1" fmla="*/ 120 h 144"/>
              <a:gd name="T2" fmla="*/ 144 w 152"/>
              <a:gd name="T3" fmla="*/ 128 h 144"/>
              <a:gd name="T4" fmla="*/ 128 w 152"/>
              <a:gd name="T5" fmla="*/ 144 h 144"/>
              <a:gd name="T6" fmla="*/ 16 w 152"/>
              <a:gd name="T7" fmla="*/ 144 h 144"/>
              <a:gd name="T8" fmla="*/ 0 w 152"/>
              <a:gd name="T9" fmla="*/ 128 h 144"/>
              <a:gd name="T10" fmla="*/ 0 w 152"/>
              <a:gd name="T11" fmla="*/ 16 h 144"/>
              <a:gd name="T12" fmla="*/ 16 w 152"/>
              <a:gd name="T13" fmla="*/ 0 h 144"/>
              <a:gd name="T14" fmla="*/ 128 w 152"/>
              <a:gd name="T15" fmla="*/ 0 h 144"/>
              <a:gd name="T16" fmla="*/ 144 w 152"/>
              <a:gd name="T17" fmla="*/ 16 h 144"/>
              <a:gd name="T18" fmla="*/ 144 w 152"/>
              <a:gd name="T19" fmla="*/ 24 h 144"/>
              <a:gd name="T20" fmla="*/ 72 w 152"/>
              <a:gd name="T21" fmla="*/ 24 h 144"/>
              <a:gd name="T22" fmla="*/ 56 w 152"/>
              <a:gd name="T23" fmla="*/ 40 h 144"/>
              <a:gd name="T24" fmla="*/ 56 w 152"/>
              <a:gd name="T25" fmla="*/ 104 h 144"/>
              <a:gd name="T26" fmla="*/ 72 w 152"/>
              <a:gd name="T27" fmla="*/ 120 h 144"/>
              <a:gd name="T28" fmla="*/ 144 w 152"/>
              <a:gd name="T29" fmla="*/ 120 h 144"/>
              <a:gd name="T30" fmla="*/ 72 w 152"/>
              <a:gd name="T31" fmla="*/ 104 h 144"/>
              <a:gd name="T32" fmla="*/ 152 w 152"/>
              <a:gd name="T33" fmla="*/ 104 h 144"/>
              <a:gd name="T34" fmla="*/ 152 w 152"/>
              <a:gd name="T35" fmla="*/ 40 h 144"/>
              <a:gd name="T36" fmla="*/ 72 w 152"/>
              <a:gd name="T37" fmla="*/ 40 h 144"/>
              <a:gd name="T38" fmla="*/ 72 w 152"/>
              <a:gd name="T39" fmla="*/ 104 h 144"/>
              <a:gd name="T40" fmla="*/ 104 w 152"/>
              <a:gd name="T41" fmla="*/ 84 h 144"/>
              <a:gd name="T42" fmla="*/ 92 w 152"/>
              <a:gd name="T43" fmla="*/ 72 h 144"/>
              <a:gd name="T44" fmla="*/ 104 w 152"/>
              <a:gd name="T45" fmla="*/ 60 h 144"/>
              <a:gd name="T46" fmla="*/ 116 w 152"/>
              <a:gd name="T47" fmla="*/ 72 h 144"/>
              <a:gd name="T48" fmla="*/ 104 w 152"/>
              <a:gd name="T4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44">
                <a:moveTo>
                  <a:pt x="144" y="120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37"/>
                  <a:pt x="137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7" y="144"/>
                  <a:pt x="0" y="137"/>
                  <a:pt x="0" y="12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7" y="0"/>
                  <a:pt x="144" y="7"/>
                  <a:pt x="144" y="1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63" y="24"/>
                  <a:pt x="56" y="31"/>
                  <a:pt x="56" y="4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13"/>
                  <a:pt x="63" y="120"/>
                  <a:pt x="72" y="120"/>
                </a:cubicBezTo>
                <a:lnTo>
                  <a:pt x="144" y="120"/>
                </a:lnTo>
                <a:close/>
                <a:moveTo>
                  <a:pt x="72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104"/>
                </a:lnTo>
                <a:close/>
                <a:moveTo>
                  <a:pt x="104" y="84"/>
                </a:moveTo>
                <a:cubicBezTo>
                  <a:pt x="97" y="84"/>
                  <a:pt x="92" y="79"/>
                  <a:pt x="92" y="72"/>
                </a:cubicBezTo>
                <a:cubicBezTo>
                  <a:pt x="92" y="65"/>
                  <a:pt x="97" y="60"/>
                  <a:pt x="104" y="60"/>
                </a:cubicBezTo>
                <a:cubicBezTo>
                  <a:pt x="111" y="60"/>
                  <a:pt x="116" y="65"/>
                  <a:pt x="116" y="72"/>
                </a:cubicBezTo>
                <a:cubicBezTo>
                  <a:pt x="116" y="79"/>
                  <a:pt x="111" y="84"/>
                  <a:pt x="104" y="8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916"/>
          <p:cNvSpPr>
            <a:spLocks noEditPoints="1"/>
          </p:cNvSpPr>
          <p:nvPr/>
        </p:nvSpPr>
        <p:spPr bwMode="auto">
          <a:xfrm>
            <a:off x="8605838" y="1524000"/>
            <a:ext cx="690563" cy="762000"/>
          </a:xfrm>
          <a:custGeom>
            <a:avLst/>
            <a:gdLst>
              <a:gd name="T0" fmla="*/ 46 w 435"/>
              <a:gd name="T1" fmla="*/ 206 h 480"/>
              <a:gd name="T2" fmla="*/ 46 w 435"/>
              <a:gd name="T3" fmla="*/ 366 h 480"/>
              <a:gd name="T4" fmla="*/ 114 w 435"/>
              <a:gd name="T5" fmla="*/ 366 h 480"/>
              <a:gd name="T6" fmla="*/ 114 w 435"/>
              <a:gd name="T7" fmla="*/ 206 h 480"/>
              <a:gd name="T8" fmla="*/ 46 w 435"/>
              <a:gd name="T9" fmla="*/ 206 h 480"/>
              <a:gd name="T10" fmla="*/ 183 w 435"/>
              <a:gd name="T11" fmla="*/ 206 h 480"/>
              <a:gd name="T12" fmla="*/ 183 w 435"/>
              <a:gd name="T13" fmla="*/ 366 h 480"/>
              <a:gd name="T14" fmla="*/ 252 w 435"/>
              <a:gd name="T15" fmla="*/ 366 h 480"/>
              <a:gd name="T16" fmla="*/ 252 w 435"/>
              <a:gd name="T17" fmla="*/ 206 h 480"/>
              <a:gd name="T18" fmla="*/ 183 w 435"/>
              <a:gd name="T19" fmla="*/ 206 h 480"/>
              <a:gd name="T20" fmla="*/ 0 w 435"/>
              <a:gd name="T21" fmla="*/ 480 h 480"/>
              <a:gd name="T22" fmla="*/ 435 w 435"/>
              <a:gd name="T23" fmla="*/ 480 h 480"/>
              <a:gd name="T24" fmla="*/ 435 w 435"/>
              <a:gd name="T25" fmla="*/ 412 h 480"/>
              <a:gd name="T26" fmla="*/ 0 w 435"/>
              <a:gd name="T27" fmla="*/ 412 h 480"/>
              <a:gd name="T28" fmla="*/ 0 w 435"/>
              <a:gd name="T29" fmla="*/ 480 h 480"/>
              <a:gd name="T30" fmla="*/ 321 w 435"/>
              <a:gd name="T31" fmla="*/ 206 h 480"/>
              <a:gd name="T32" fmla="*/ 321 w 435"/>
              <a:gd name="T33" fmla="*/ 366 h 480"/>
              <a:gd name="T34" fmla="*/ 389 w 435"/>
              <a:gd name="T35" fmla="*/ 366 h 480"/>
              <a:gd name="T36" fmla="*/ 389 w 435"/>
              <a:gd name="T37" fmla="*/ 206 h 480"/>
              <a:gd name="T38" fmla="*/ 321 w 435"/>
              <a:gd name="T39" fmla="*/ 206 h 480"/>
              <a:gd name="T40" fmla="*/ 218 w 435"/>
              <a:gd name="T41" fmla="*/ 0 h 480"/>
              <a:gd name="T42" fmla="*/ 0 w 435"/>
              <a:gd name="T43" fmla="*/ 114 h 480"/>
              <a:gd name="T44" fmla="*/ 0 w 435"/>
              <a:gd name="T45" fmla="*/ 160 h 480"/>
              <a:gd name="T46" fmla="*/ 435 w 435"/>
              <a:gd name="T47" fmla="*/ 160 h 480"/>
              <a:gd name="T48" fmla="*/ 435 w 435"/>
              <a:gd name="T49" fmla="*/ 114 h 480"/>
              <a:gd name="T50" fmla="*/ 218 w 435"/>
              <a:gd name="T51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5" h="480">
                <a:moveTo>
                  <a:pt x="46" y="206"/>
                </a:moveTo>
                <a:lnTo>
                  <a:pt x="46" y="366"/>
                </a:lnTo>
                <a:lnTo>
                  <a:pt x="114" y="366"/>
                </a:lnTo>
                <a:lnTo>
                  <a:pt x="114" y="206"/>
                </a:lnTo>
                <a:lnTo>
                  <a:pt x="46" y="206"/>
                </a:lnTo>
                <a:close/>
                <a:moveTo>
                  <a:pt x="183" y="206"/>
                </a:moveTo>
                <a:lnTo>
                  <a:pt x="183" y="366"/>
                </a:lnTo>
                <a:lnTo>
                  <a:pt x="252" y="366"/>
                </a:lnTo>
                <a:lnTo>
                  <a:pt x="252" y="206"/>
                </a:lnTo>
                <a:lnTo>
                  <a:pt x="183" y="206"/>
                </a:lnTo>
                <a:close/>
                <a:moveTo>
                  <a:pt x="0" y="480"/>
                </a:moveTo>
                <a:lnTo>
                  <a:pt x="435" y="480"/>
                </a:lnTo>
                <a:lnTo>
                  <a:pt x="435" y="412"/>
                </a:lnTo>
                <a:lnTo>
                  <a:pt x="0" y="412"/>
                </a:lnTo>
                <a:lnTo>
                  <a:pt x="0" y="480"/>
                </a:lnTo>
                <a:close/>
                <a:moveTo>
                  <a:pt x="321" y="206"/>
                </a:moveTo>
                <a:lnTo>
                  <a:pt x="321" y="366"/>
                </a:lnTo>
                <a:lnTo>
                  <a:pt x="389" y="366"/>
                </a:lnTo>
                <a:lnTo>
                  <a:pt x="389" y="206"/>
                </a:lnTo>
                <a:lnTo>
                  <a:pt x="321" y="206"/>
                </a:lnTo>
                <a:close/>
                <a:moveTo>
                  <a:pt x="218" y="0"/>
                </a:moveTo>
                <a:lnTo>
                  <a:pt x="0" y="114"/>
                </a:lnTo>
                <a:lnTo>
                  <a:pt x="0" y="160"/>
                </a:lnTo>
                <a:lnTo>
                  <a:pt x="435" y="160"/>
                </a:lnTo>
                <a:lnTo>
                  <a:pt x="435" y="114"/>
                </a:lnTo>
                <a:lnTo>
                  <a:pt x="21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Oval 2919"/>
          <p:cNvSpPr>
            <a:spLocks noChangeArrowheads="1"/>
          </p:cNvSpPr>
          <p:nvPr/>
        </p:nvSpPr>
        <p:spPr bwMode="auto">
          <a:xfrm>
            <a:off x="6529388" y="1519238"/>
            <a:ext cx="153988" cy="1539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920"/>
          <p:cNvSpPr>
            <a:spLocks noEditPoints="1"/>
          </p:cNvSpPr>
          <p:nvPr/>
        </p:nvSpPr>
        <p:spPr bwMode="auto">
          <a:xfrm>
            <a:off x="6335713" y="1711325"/>
            <a:ext cx="541338" cy="574675"/>
          </a:xfrm>
          <a:custGeom>
            <a:avLst/>
            <a:gdLst>
              <a:gd name="T0" fmla="*/ 112 w 112"/>
              <a:gd name="T1" fmla="*/ 48 h 120"/>
              <a:gd name="T2" fmla="*/ 112 w 112"/>
              <a:gd name="T3" fmla="*/ 32 h 120"/>
              <a:gd name="T4" fmla="*/ 79 w 112"/>
              <a:gd name="T5" fmla="*/ 17 h 120"/>
              <a:gd name="T6" fmla="*/ 69 w 112"/>
              <a:gd name="T7" fmla="*/ 6 h 120"/>
              <a:gd name="T8" fmla="*/ 64 w 112"/>
              <a:gd name="T9" fmla="*/ 2 h 120"/>
              <a:gd name="T10" fmla="*/ 64 w 112"/>
              <a:gd name="T11" fmla="*/ 2 h 120"/>
              <a:gd name="T12" fmla="*/ 64 w 112"/>
              <a:gd name="T13" fmla="*/ 2 h 120"/>
              <a:gd name="T14" fmla="*/ 54 w 112"/>
              <a:gd name="T15" fmla="*/ 0 h 120"/>
              <a:gd name="T16" fmla="*/ 40 w 112"/>
              <a:gd name="T17" fmla="*/ 17 h 120"/>
              <a:gd name="T18" fmla="*/ 40 w 112"/>
              <a:gd name="T19" fmla="*/ 64 h 120"/>
              <a:gd name="T20" fmla="*/ 56 w 112"/>
              <a:gd name="T21" fmla="*/ 80 h 120"/>
              <a:gd name="T22" fmla="*/ 96 w 112"/>
              <a:gd name="T23" fmla="*/ 80 h 120"/>
              <a:gd name="T24" fmla="*/ 96 w 112"/>
              <a:gd name="T25" fmla="*/ 120 h 120"/>
              <a:gd name="T26" fmla="*/ 112 w 112"/>
              <a:gd name="T27" fmla="*/ 120 h 120"/>
              <a:gd name="T28" fmla="*/ 112 w 112"/>
              <a:gd name="T29" fmla="*/ 76 h 120"/>
              <a:gd name="T30" fmla="*/ 96 w 112"/>
              <a:gd name="T31" fmla="*/ 60 h 120"/>
              <a:gd name="T32" fmla="*/ 72 w 112"/>
              <a:gd name="T33" fmla="*/ 60 h 120"/>
              <a:gd name="T34" fmla="*/ 72 w 112"/>
              <a:gd name="T35" fmla="*/ 32 h 120"/>
              <a:gd name="T36" fmla="*/ 112 w 112"/>
              <a:gd name="T37" fmla="*/ 48 h 120"/>
              <a:gd name="T38" fmla="*/ 63 w 112"/>
              <a:gd name="T39" fmla="*/ 88 h 120"/>
              <a:gd name="T40" fmla="*/ 40 w 112"/>
              <a:gd name="T41" fmla="*/ 104 h 120"/>
              <a:gd name="T42" fmla="*/ 16 w 112"/>
              <a:gd name="T43" fmla="*/ 80 h 120"/>
              <a:gd name="T44" fmla="*/ 32 w 112"/>
              <a:gd name="T45" fmla="*/ 57 h 120"/>
              <a:gd name="T46" fmla="*/ 32 w 112"/>
              <a:gd name="T47" fmla="*/ 41 h 120"/>
              <a:gd name="T48" fmla="*/ 0 w 112"/>
              <a:gd name="T49" fmla="*/ 80 h 120"/>
              <a:gd name="T50" fmla="*/ 40 w 112"/>
              <a:gd name="T51" fmla="*/ 120 h 120"/>
              <a:gd name="T52" fmla="*/ 79 w 112"/>
              <a:gd name="T53" fmla="*/ 88 h 120"/>
              <a:gd name="T54" fmla="*/ 63 w 112"/>
              <a:gd name="T55" fmla="*/ 8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0">
                <a:moveTo>
                  <a:pt x="112" y="48"/>
                </a:moveTo>
                <a:cubicBezTo>
                  <a:pt x="112" y="32"/>
                  <a:pt x="112" y="32"/>
                  <a:pt x="112" y="32"/>
                </a:cubicBezTo>
                <a:cubicBezTo>
                  <a:pt x="100" y="32"/>
                  <a:pt x="87" y="26"/>
                  <a:pt x="79" y="17"/>
                </a:cubicBezTo>
                <a:cubicBezTo>
                  <a:pt x="69" y="6"/>
                  <a:pt x="69" y="6"/>
                  <a:pt x="69" y="6"/>
                </a:cubicBezTo>
                <a:cubicBezTo>
                  <a:pt x="68" y="4"/>
                  <a:pt x="66" y="3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1" y="1"/>
                  <a:pt x="58" y="0"/>
                  <a:pt x="54" y="0"/>
                </a:cubicBezTo>
                <a:cubicBezTo>
                  <a:pt x="46" y="1"/>
                  <a:pt x="40" y="8"/>
                  <a:pt x="40" y="17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73"/>
                  <a:pt x="47" y="80"/>
                  <a:pt x="56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67"/>
                  <a:pt x="105" y="60"/>
                  <a:pt x="96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32"/>
                  <a:pt x="72" y="32"/>
                  <a:pt x="72" y="32"/>
                </a:cubicBezTo>
                <a:cubicBezTo>
                  <a:pt x="82" y="41"/>
                  <a:pt x="98" y="48"/>
                  <a:pt x="112" y="48"/>
                </a:cubicBezTo>
                <a:close/>
                <a:moveTo>
                  <a:pt x="63" y="88"/>
                </a:moveTo>
                <a:cubicBezTo>
                  <a:pt x="59" y="97"/>
                  <a:pt x="50" y="104"/>
                  <a:pt x="40" y="104"/>
                </a:cubicBezTo>
                <a:cubicBezTo>
                  <a:pt x="27" y="104"/>
                  <a:pt x="16" y="93"/>
                  <a:pt x="16" y="80"/>
                </a:cubicBezTo>
                <a:cubicBezTo>
                  <a:pt x="16" y="70"/>
                  <a:pt x="23" y="61"/>
                  <a:pt x="32" y="57"/>
                </a:cubicBezTo>
                <a:cubicBezTo>
                  <a:pt x="32" y="41"/>
                  <a:pt x="32" y="41"/>
                  <a:pt x="32" y="41"/>
                </a:cubicBezTo>
                <a:cubicBezTo>
                  <a:pt x="14" y="45"/>
                  <a:pt x="0" y="61"/>
                  <a:pt x="0" y="80"/>
                </a:cubicBezTo>
                <a:cubicBezTo>
                  <a:pt x="0" y="102"/>
                  <a:pt x="18" y="120"/>
                  <a:pt x="40" y="120"/>
                </a:cubicBezTo>
                <a:cubicBezTo>
                  <a:pt x="59" y="120"/>
                  <a:pt x="75" y="106"/>
                  <a:pt x="79" y="88"/>
                </a:cubicBezTo>
                <a:lnTo>
                  <a:pt x="63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923"/>
          <p:cNvSpPr>
            <a:spLocks noEditPoints="1"/>
          </p:cNvSpPr>
          <p:nvPr/>
        </p:nvSpPr>
        <p:spPr bwMode="auto">
          <a:xfrm>
            <a:off x="3903663" y="1519238"/>
            <a:ext cx="692150" cy="766763"/>
          </a:xfrm>
          <a:custGeom>
            <a:avLst/>
            <a:gdLst>
              <a:gd name="T0" fmla="*/ 72 w 144"/>
              <a:gd name="T1" fmla="*/ 0 h 160"/>
              <a:gd name="T2" fmla="*/ 88 w 144"/>
              <a:gd name="T3" fmla="*/ 16 h 160"/>
              <a:gd name="T4" fmla="*/ 72 w 144"/>
              <a:gd name="T5" fmla="*/ 32 h 160"/>
              <a:gd name="T6" fmla="*/ 56 w 144"/>
              <a:gd name="T7" fmla="*/ 16 h 160"/>
              <a:gd name="T8" fmla="*/ 72 w 144"/>
              <a:gd name="T9" fmla="*/ 0 h 160"/>
              <a:gd name="T10" fmla="*/ 144 w 144"/>
              <a:gd name="T11" fmla="*/ 56 h 160"/>
              <a:gd name="T12" fmla="*/ 96 w 144"/>
              <a:gd name="T13" fmla="*/ 56 h 160"/>
              <a:gd name="T14" fmla="*/ 96 w 144"/>
              <a:gd name="T15" fmla="*/ 160 h 160"/>
              <a:gd name="T16" fmla="*/ 80 w 144"/>
              <a:gd name="T17" fmla="*/ 160 h 160"/>
              <a:gd name="T18" fmla="*/ 80 w 144"/>
              <a:gd name="T19" fmla="*/ 112 h 160"/>
              <a:gd name="T20" fmla="*/ 64 w 144"/>
              <a:gd name="T21" fmla="*/ 112 h 160"/>
              <a:gd name="T22" fmla="*/ 64 w 144"/>
              <a:gd name="T23" fmla="*/ 160 h 160"/>
              <a:gd name="T24" fmla="*/ 48 w 144"/>
              <a:gd name="T25" fmla="*/ 160 h 160"/>
              <a:gd name="T26" fmla="*/ 48 w 144"/>
              <a:gd name="T27" fmla="*/ 56 h 160"/>
              <a:gd name="T28" fmla="*/ 0 w 144"/>
              <a:gd name="T29" fmla="*/ 56 h 160"/>
              <a:gd name="T30" fmla="*/ 0 w 144"/>
              <a:gd name="T31" fmla="*/ 40 h 160"/>
              <a:gd name="T32" fmla="*/ 144 w 144"/>
              <a:gd name="T33" fmla="*/ 40 h 160"/>
              <a:gd name="T34" fmla="*/ 144 w 144"/>
              <a:gd name="T3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81" y="0"/>
                  <a:pt x="88" y="7"/>
                  <a:pt x="88" y="16"/>
                </a:cubicBezTo>
                <a:cubicBezTo>
                  <a:pt x="88" y="25"/>
                  <a:pt x="81" y="32"/>
                  <a:pt x="72" y="32"/>
                </a:cubicBezTo>
                <a:cubicBezTo>
                  <a:pt x="63" y="32"/>
                  <a:pt x="56" y="25"/>
                  <a:pt x="56" y="16"/>
                </a:cubicBezTo>
                <a:cubicBezTo>
                  <a:pt x="56" y="7"/>
                  <a:pt x="63" y="0"/>
                  <a:pt x="72" y="0"/>
                </a:cubicBezTo>
                <a:close/>
                <a:moveTo>
                  <a:pt x="144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0" y="40"/>
                  <a:pt x="0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926"/>
          <p:cNvSpPr>
            <a:spLocks noEditPoints="1"/>
          </p:cNvSpPr>
          <p:nvPr/>
        </p:nvSpPr>
        <p:spPr bwMode="auto">
          <a:xfrm>
            <a:off x="1520825" y="1527175"/>
            <a:ext cx="762000" cy="762000"/>
          </a:xfrm>
          <a:custGeom>
            <a:avLst/>
            <a:gdLst>
              <a:gd name="T0" fmla="*/ 12 w 192"/>
              <a:gd name="T1" fmla="*/ 104 h 192"/>
              <a:gd name="T2" fmla="*/ 96 w 192"/>
              <a:gd name="T3" fmla="*/ 192 h 192"/>
              <a:gd name="T4" fmla="*/ 71 w 192"/>
              <a:gd name="T5" fmla="*/ 161 h 192"/>
              <a:gd name="T6" fmla="*/ 67 w 192"/>
              <a:gd name="T7" fmla="*/ 120 h 192"/>
              <a:gd name="T8" fmla="*/ 60 w 192"/>
              <a:gd name="T9" fmla="*/ 117 h 192"/>
              <a:gd name="T10" fmla="*/ 57 w 192"/>
              <a:gd name="T11" fmla="*/ 110 h 192"/>
              <a:gd name="T12" fmla="*/ 48 w 192"/>
              <a:gd name="T13" fmla="*/ 118 h 192"/>
              <a:gd name="T14" fmla="*/ 59 w 192"/>
              <a:gd name="T15" fmla="*/ 127 h 192"/>
              <a:gd name="T16" fmla="*/ 75 w 192"/>
              <a:gd name="T17" fmla="*/ 127 h 192"/>
              <a:gd name="T18" fmla="*/ 86 w 192"/>
              <a:gd name="T19" fmla="*/ 117 h 192"/>
              <a:gd name="T20" fmla="*/ 87 w 192"/>
              <a:gd name="T21" fmla="*/ 105 h 192"/>
              <a:gd name="T22" fmla="*/ 82 w 192"/>
              <a:gd name="T23" fmla="*/ 98 h 192"/>
              <a:gd name="T24" fmla="*/ 82 w 192"/>
              <a:gd name="T25" fmla="*/ 93 h 192"/>
              <a:gd name="T26" fmla="*/ 87 w 192"/>
              <a:gd name="T27" fmla="*/ 86 h 192"/>
              <a:gd name="T28" fmla="*/ 86 w 192"/>
              <a:gd name="T29" fmla="*/ 74 h 192"/>
              <a:gd name="T30" fmla="*/ 75 w 192"/>
              <a:gd name="T31" fmla="*/ 65 h 192"/>
              <a:gd name="T32" fmla="*/ 59 w 192"/>
              <a:gd name="T33" fmla="*/ 65 h 192"/>
              <a:gd name="T34" fmla="*/ 49 w 192"/>
              <a:gd name="T35" fmla="*/ 74 h 192"/>
              <a:gd name="T36" fmla="*/ 58 w 192"/>
              <a:gd name="T37" fmla="*/ 81 h 192"/>
              <a:gd name="T38" fmla="*/ 60 w 192"/>
              <a:gd name="T39" fmla="*/ 75 h 192"/>
              <a:gd name="T40" fmla="*/ 67 w 192"/>
              <a:gd name="T41" fmla="*/ 72 h 192"/>
              <a:gd name="T42" fmla="*/ 77 w 192"/>
              <a:gd name="T43" fmla="*/ 82 h 192"/>
              <a:gd name="T44" fmla="*/ 74 w 192"/>
              <a:gd name="T45" fmla="*/ 89 h 192"/>
              <a:gd name="T46" fmla="*/ 66 w 192"/>
              <a:gd name="T47" fmla="*/ 91 h 192"/>
              <a:gd name="T48" fmla="*/ 60 w 192"/>
              <a:gd name="T49" fmla="*/ 99 h 192"/>
              <a:gd name="T50" fmla="*/ 71 w 192"/>
              <a:gd name="T51" fmla="*/ 100 h 192"/>
              <a:gd name="T52" fmla="*/ 77 w 192"/>
              <a:gd name="T53" fmla="*/ 105 h 192"/>
              <a:gd name="T54" fmla="*/ 75 w 192"/>
              <a:gd name="T55" fmla="*/ 117 h 192"/>
              <a:gd name="T56" fmla="*/ 136 w 192"/>
              <a:gd name="T57" fmla="*/ 72 h 192"/>
              <a:gd name="T58" fmla="*/ 115 w 192"/>
              <a:gd name="T59" fmla="*/ 64 h 192"/>
              <a:gd name="T60" fmla="*/ 96 w 192"/>
              <a:gd name="T61" fmla="*/ 128 h 192"/>
              <a:gd name="T62" fmla="*/ 126 w 192"/>
              <a:gd name="T63" fmla="*/ 126 h 192"/>
              <a:gd name="T64" fmla="*/ 142 w 192"/>
              <a:gd name="T65" fmla="*/ 110 h 192"/>
              <a:gd name="T66" fmla="*/ 144 w 192"/>
              <a:gd name="T67" fmla="*/ 94 h 192"/>
              <a:gd name="T68" fmla="*/ 136 w 192"/>
              <a:gd name="T69" fmla="*/ 72 h 192"/>
              <a:gd name="T70" fmla="*/ 131 w 192"/>
              <a:gd name="T71" fmla="*/ 107 h 192"/>
              <a:gd name="T72" fmla="*/ 122 w 192"/>
              <a:gd name="T73" fmla="*/ 118 h 192"/>
              <a:gd name="T74" fmla="*/ 107 w 192"/>
              <a:gd name="T75" fmla="*/ 119 h 192"/>
              <a:gd name="T76" fmla="*/ 115 w 192"/>
              <a:gd name="T77" fmla="*/ 73 h 192"/>
              <a:gd name="T78" fmla="*/ 133 w 192"/>
              <a:gd name="T79" fmla="*/ 94 h 192"/>
              <a:gd name="T80" fmla="*/ 96 w 192"/>
              <a:gd name="T81" fmla="*/ 0 h 192"/>
              <a:gd name="T82" fmla="*/ 121 w 192"/>
              <a:gd name="T83" fmla="*/ 31 h 192"/>
              <a:gd name="T84" fmla="*/ 180 w 192"/>
              <a:gd name="T85" fmla="*/ 88 h 192"/>
              <a:gd name="T86" fmla="*/ 96 w 192"/>
              <a:gd name="T8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2" h="192"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6" y="192"/>
                  <a:pt x="96" y="192"/>
                </a:cubicBezTo>
                <a:cubicBezTo>
                  <a:pt x="98" y="192"/>
                  <a:pt x="100" y="192"/>
                  <a:pt x="101" y="192"/>
                </a:cubicBezTo>
                <a:cubicBezTo>
                  <a:pt x="71" y="161"/>
                  <a:pt x="71" y="161"/>
                  <a:pt x="71" y="161"/>
                </a:cubicBezTo>
                <a:lnTo>
                  <a:pt x="60" y="172"/>
                </a:lnTo>
                <a:close/>
                <a:moveTo>
                  <a:pt x="67" y="120"/>
                </a:moveTo>
                <a:cubicBezTo>
                  <a:pt x="66" y="120"/>
                  <a:pt x="64" y="119"/>
                  <a:pt x="63" y="119"/>
                </a:cubicBezTo>
                <a:cubicBezTo>
                  <a:pt x="62" y="119"/>
                  <a:pt x="61" y="118"/>
                  <a:pt x="60" y="117"/>
                </a:cubicBezTo>
                <a:cubicBezTo>
                  <a:pt x="59" y="116"/>
                  <a:pt x="58" y="115"/>
                  <a:pt x="58" y="114"/>
                </a:cubicBezTo>
                <a:cubicBezTo>
                  <a:pt x="57" y="113"/>
                  <a:pt x="57" y="112"/>
                  <a:pt x="5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7" y="113"/>
                  <a:pt x="47" y="116"/>
                  <a:pt x="48" y="118"/>
                </a:cubicBezTo>
                <a:cubicBezTo>
                  <a:pt x="49" y="120"/>
                  <a:pt x="51" y="122"/>
                  <a:pt x="53" y="124"/>
                </a:cubicBezTo>
                <a:cubicBezTo>
                  <a:pt x="55" y="125"/>
                  <a:pt x="57" y="126"/>
                  <a:pt x="59" y="127"/>
                </a:cubicBezTo>
                <a:cubicBezTo>
                  <a:pt x="62" y="128"/>
                  <a:pt x="64" y="128"/>
                  <a:pt x="67" y="128"/>
                </a:cubicBezTo>
                <a:cubicBezTo>
                  <a:pt x="70" y="128"/>
                  <a:pt x="73" y="128"/>
                  <a:pt x="75" y="127"/>
                </a:cubicBezTo>
                <a:cubicBezTo>
                  <a:pt x="78" y="126"/>
                  <a:pt x="80" y="125"/>
                  <a:pt x="82" y="123"/>
                </a:cubicBezTo>
                <a:cubicBezTo>
                  <a:pt x="84" y="122"/>
                  <a:pt x="85" y="120"/>
                  <a:pt x="86" y="117"/>
                </a:cubicBezTo>
                <a:cubicBezTo>
                  <a:pt x="87" y="115"/>
                  <a:pt x="88" y="113"/>
                  <a:pt x="88" y="110"/>
                </a:cubicBezTo>
                <a:cubicBezTo>
                  <a:pt x="88" y="108"/>
                  <a:pt x="88" y="107"/>
                  <a:pt x="87" y="105"/>
                </a:cubicBezTo>
                <a:cubicBezTo>
                  <a:pt x="87" y="104"/>
                  <a:pt x="86" y="102"/>
                  <a:pt x="86" y="101"/>
                </a:cubicBezTo>
                <a:cubicBezTo>
                  <a:pt x="85" y="100"/>
                  <a:pt x="84" y="99"/>
                  <a:pt x="82" y="98"/>
                </a:cubicBezTo>
                <a:cubicBezTo>
                  <a:pt x="81" y="97"/>
                  <a:pt x="79" y="96"/>
                  <a:pt x="78" y="95"/>
                </a:cubicBezTo>
                <a:cubicBezTo>
                  <a:pt x="79" y="94"/>
                  <a:pt x="81" y="94"/>
                  <a:pt x="82" y="93"/>
                </a:cubicBezTo>
                <a:cubicBezTo>
                  <a:pt x="83" y="91"/>
                  <a:pt x="84" y="90"/>
                  <a:pt x="85" y="89"/>
                </a:cubicBezTo>
                <a:cubicBezTo>
                  <a:pt x="86" y="88"/>
                  <a:pt x="86" y="87"/>
                  <a:pt x="87" y="86"/>
                </a:cubicBezTo>
                <a:cubicBezTo>
                  <a:pt x="87" y="84"/>
                  <a:pt x="87" y="83"/>
                  <a:pt x="87" y="82"/>
                </a:cubicBezTo>
                <a:cubicBezTo>
                  <a:pt x="87" y="79"/>
                  <a:pt x="87" y="76"/>
                  <a:pt x="86" y="74"/>
                </a:cubicBezTo>
                <a:cubicBezTo>
                  <a:pt x="85" y="72"/>
                  <a:pt x="83" y="70"/>
                  <a:pt x="82" y="69"/>
                </a:cubicBezTo>
                <a:cubicBezTo>
                  <a:pt x="80" y="67"/>
                  <a:pt x="78" y="66"/>
                  <a:pt x="75" y="65"/>
                </a:cubicBezTo>
                <a:cubicBezTo>
                  <a:pt x="73" y="64"/>
                  <a:pt x="70" y="64"/>
                  <a:pt x="67" y="64"/>
                </a:cubicBezTo>
                <a:cubicBezTo>
                  <a:pt x="64" y="64"/>
                  <a:pt x="62" y="64"/>
                  <a:pt x="59" y="65"/>
                </a:cubicBezTo>
                <a:cubicBezTo>
                  <a:pt x="57" y="66"/>
                  <a:pt x="55" y="67"/>
                  <a:pt x="53" y="69"/>
                </a:cubicBezTo>
                <a:cubicBezTo>
                  <a:pt x="51" y="70"/>
                  <a:pt x="50" y="72"/>
                  <a:pt x="49" y="74"/>
                </a:cubicBezTo>
                <a:cubicBezTo>
                  <a:pt x="48" y="76"/>
                  <a:pt x="47" y="79"/>
                  <a:pt x="47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8" y="80"/>
                  <a:pt x="58" y="78"/>
                  <a:pt x="58" y="77"/>
                </a:cubicBezTo>
                <a:cubicBezTo>
                  <a:pt x="59" y="76"/>
                  <a:pt x="60" y="75"/>
                  <a:pt x="60" y="75"/>
                </a:cubicBezTo>
                <a:cubicBezTo>
                  <a:pt x="61" y="74"/>
                  <a:pt x="62" y="73"/>
                  <a:pt x="63" y="73"/>
                </a:cubicBezTo>
                <a:cubicBezTo>
                  <a:pt x="65" y="73"/>
                  <a:pt x="66" y="72"/>
                  <a:pt x="67" y="72"/>
                </a:cubicBezTo>
                <a:cubicBezTo>
                  <a:pt x="70" y="72"/>
                  <a:pt x="73" y="73"/>
                  <a:pt x="74" y="75"/>
                </a:cubicBezTo>
                <a:cubicBezTo>
                  <a:pt x="76" y="76"/>
                  <a:pt x="77" y="79"/>
                  <a:pt x="77" y="82"/>
                </a:cubicBezTo>
                <a:cubicBezTo>
                  <a:pt x="77" y="83"/>
                  <a:pt x="76" y="84"/>
                  <a:pt x="76" y="86"/>
                </a:cubicBezTo>
                <a:cubicBezTo>
                  <a:pt x="76" y="87"/>
                  <a:pt x="75" y="88"/>
                  <a:pt x="74" y="89"/>
                </a:cubicBezTo>
                <a:cubicBezTo>
                  <a:pt x="73" y="89"/>
                  <a:pt x="72" y="90"/>
                  <a:pt x="71" y="91"/>
                </a:cubicBezTo>
                <a:cubicBezTo>
                  <a:pt x="69" y="91"/>
                  <a:pt x="68" y="91"/>
                  <a:pt x="66" y="91"/>
                </a:cubicBezTo>
                <a:cubicBezTo>
                  <a:pt x="60" y="91"/>
                  <a:pt x="60" y="91"/>
                  <a:pt x="60" y="91"/>
                </a:cubicBezTo>
                <a:cubicBezTo>
                  <a:pt x="60" y="99"/>
                  <a:pt x="60" y="99"/>
                  <a:pt x="60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8" y="99"/>
                  <a:pt x="69" y="100"/>
                  <a:pt x="71" y="100"/>
                </a:cubicBezTo>
                <a:cubicBezTo>
                  <a:pt x="72" y="100"/>
                  <a:pt x="73" y="101"/>
                  <a:pt x="74" y="102"/>
                </a:cubicBezTo>
                <a:cubicBezTo>
                  <a:pt x="75" y="103"/>
                  <a:pt x="76" y="104"/>
                  <a:pt x="77" y="105"/>
                </a:cubicBezTo>
                <a:cubicBezTo>
                  <a:pt x="77" y="106"/>
                  <a:pt x="78" y="108"/>
                  <a:pt x="78" y="110"/>
                </a:cubicBezTo>
                <a:cubicBezTo>
                  <a:pt x="78" y="113"/>
                  <a:pt x="77" y="115"/>
                  <a:pt x="75" y="117"/>
                </a:cubicBezTo>
                <a:cubicBezTo>
                  <a:pt x="73" y="119"/>
                  <a:pt x="70" y="120"/>
                  <a:pt x="67" y="120"/>
                </a:cubicBezTo>
                <a:close/>
                <a:moveTo>
                  <a:pt x="136" y="72"/>
                </a:moveTo>
                <a:cubicBezTo>
                  <a:pt x="133" y="70"/>
                  <a:pt x="130" y="68"/>
                  <a:pt x="127" y="66"/>
                </a:cubicBezTo>
                <a:cubicBezTo>
                  <a:pt x="123" y="65"/>
                  <a:pt x="119" y="64"/>
                  <a:pt x="115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14" y="128"/>
                  <a:pt x="114" y="128"/>
                  <a:pt x="114" y="128"/>
                </a:cubicBezTo>
                <a:cubicBezTo>
                  <a:pt x="119" y="128"/>
                  <a:pt x="123" y="127"/>
                  <a:pt x="126" y="126"/>
                </a:cubicBezTo>
                <a:cubicBezTo>
                  <a:pt x="130" y="124"/>
                  <a:pt x="133" y="122"/>
                  <a:pt x="136" y="120"/>
                </a:cubicBezTo>
                <a:cubicBezTo>
                  <a:pt x="138" y="117"/>
                  <a:pt x="140" y="114"/>
                  <a:pt x="142" y="110"/>
                </a:cubicBezTo>
                <a:cubicBezTo>
                  <a:pt x="143" y="106"/>
                  <a:pt x="144" y="102"/>
                  <a:pt x="144" y="98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4" y="90"/>
                  <a:pt x="143" y="86"/>
                  <a:pt x="142" y="82"/>
                </a:cubicBezTo>
                <a:cubicBezTo>
                  <a:pt x="140" y="78"/>
                  <a:pt x="138" y="75"/>
                  <a:pt x="136" y="72"/>
                </a:cubicBezTo>
                <a:close/>
                <a:moveTo>
                  <a:pt x="133" y="98"/>
                </a:moveTo>
                <a:cubicBezTo>
                  <a:pt x="133" y="101"/>
                  <a:pt x="132" y="104"/>
                  <a:pt x="131" y="107"/>
                </a:cubicBezTo>
                <a:cubicBezTo>
                  <a:pt x="131" y="109"/>
                  <a:pt x="130" y="112"/>
                  <a:pt x="128" y="113"/>
                </a:cubicBezTo>
                <a:cubicBezTo>
                  <a:pt x="126" y="115"/>
                  <a:pt x="125" y="117"/>
                  <a:pt x="122" y="118"/>
                </a:cubicBezTo>
                <a:cubicBezTo>
                  <a:pt x="120" y="119"/>
                  <a:pt x="117" y="119"/>
                  <a:pt x="114" y="119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21" y="73"/>
                  <a:pt x="125" y="75"/>
                  <a:pt x="128" y="78"/>
                </a:cubicBezTo>
                <a:cubicBezTo>
                  <a:pt x="131" y="82"/>
                  <a:pt x="133" y="87"/>
                  <a:pt x="133" y="94"/>
                </a:cubicBezTo>
                <a:cubicBezTo>
                  <a:pt x="133" y="98"/>
                  <a:pt x="133" y="98"/>
                  <a:pt x="133" y="98"/>
                </a:cubicBezTo>
                <a:close/>
                <a:moveTo>
                  <a:pt x="96" y="0"/>
                </a:moveTo>
                <a:cubicBezTo>
                  <a:pt x="94" y="0"/>
                  <a:pt x="92" y="0"/>
                  <a:pt x="91" y="0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6" y="0"/>
                  <a:pt x="9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8679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NAVIGATION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87156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apps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downward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down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drop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arrow upward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cancel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chevron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chevron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expand less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expand 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first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fullscreen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fullscreen exit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last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menu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 horiz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 vert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refresh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subdirectory arrow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subdirectory arrow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unfold less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unfold 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8" name="Freeform 354"/>
          <p:cNvSpPr>
            <a:spLocks noEditPoints="1"/>
          </p:cNvSpPr>
          <p:nvPr/>
        </p:nvSpPr>
        <p:spPr bwMode="auto">
          <a:xfrm>
            <a:off x="13455651" y="7624763"/>
            <a:ext cx="398463" cy="762000"/>
          </a:xfrm>
          <a:custGeom>
            <a:avLst/>
            <a:gdLst>
              <a:gd name="T0" fmla="*/ 126 w 251"/>
              <a:gd name="T1" fmla="*/ 77 h 480"/>
              <a:gd name="T2" fmla="*/ 210 w 251"/>
              <a:gd name="T3" fmla="*/ 160 h 480"/>
              <a:gd name="T4" fmla="*/ 251 w 251"/>
              <a:gd name="T5" fmla="*/ 124 h 480"/>
              <a:gd name="T6" fmla="*/ 126 w 251"/>
              <a:gd name="T7" fmla="*/ 0 h 480"/>
              <a:gd name="T8" fmla="*/ 0 w 251"/>
              <a:gd name="T9" fmla="*/ 124 h 480"/>
              <a:gd name="T10" fmla="*/ 41 w 251"/>
              <a:gd name="T11" fmla="*/ 160 h 480"/>
              <a:gd name="T12" fmla="*/ 126 w 251"/>
              <a:gd name="T13" fmla="*/ 77 h 480"/>
              <a:gd name="T14" fmla="*/ 126 w 251"/>
              <a:gd name="T15" fmla="*/ 404 h 480"/>
              <a:gd name="T16" fmla="*/ 41 w 251"/>
              <a:gd name="T17" fmla="*/ 320 h 480"/>
              <a:gd name="T18" fmla="*/ 0 w 251"/>
              <a:gd name="T19" fmla="*/ 357 h 480"/>
              <a:gd name="T20" fmla="*/ 126 w 251"/>
              <a:gd name="T21" fmla="*/ 480 h 480"/>
              <a:gd name="T22" fmla="*/ 251 w 251"/>
              <a:gd name="T23" fmla="*/ 357 h 480"/>
              <a:gd name="T24" fmla="*/ 210 w 251"/>
              <a:gd name="T25" fmla="*/ 320 h 480"/>
              <a:gd name="T26" fmla="*/ 126 w 251"/>
              <a:gd name="T27" fmla="*/ 40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1" h="480">
                <a:moveTo>
                  <a:pt x="126" y="77"/>
                </a:moveTo>
                <a:lnTo>
                  <a:pt x="210" y="160"/>
                </a:lnTo>
                <a:lnTo>
                  <a:pt x="251" y="124"/>
                </a:lnTo>
                <a:lnTo>
                  <a:pt x="126" y="0"/>
                </a:lnTo>
                <a:lnTo>
                  <a:pt x="0" y="124"/>
                </a:lnTo>
                <a:lnTo>
                  <a:pt x="41" y="160"/>
                </a:lnTo>
                <a:lnTo>
                  <a:pt x="126" y="77"/>
                </a:lnTo>
                <a:close/>
                <a:moveTo>
                  <a:pt x="126" y="404"/>
                </a:moveTo>
                <a:lnTo>
                  <a:pt x="41" y="320"/>
                </a:lnTo>
                <a:lnTo>
                  <a:pt x="0" y="357"/>
                </a:lnTo>
                <a:lnTo>
                  <a:pt x="126" y="480"/>
                </a:lnTo>
                <a:lnTo>
                  <a:pt x="251" y="357"/>
                </a:lnTo>
                <a:lnTo>
                  <a:pt x="210" y="320"/>
                </a:lnTo>
                <a:lnTo>
                  <a:pt x="126" y="4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357"/>
          <p:cNvSpPr>
            <a:spLocks noEditPoints="1"/>
          </p:cNvSpPr>
          <p:nvPr/>
        </p:nvSpPr>
        <p:spPr bwMode="auto">
          <a:xfrm>
            <a:off x="11083925" y="7620000"/>
            <a:ext cx="444500" cy="755650"/>
          </a:xfrm>
          <a:custGeom>
            <a:avLst/>
            <a:gdLst>
              <a:gd name="T0" fmla="*/ 0 w 280"/>
              <a:gd name="T1" fmla="*/ 435 h 476"/>
              <a:gd name="T2" fmla="*/ 45 w 280"/>
              <a:gd name="T3" fmla="*/ 476 h 476"/>
              <a:gd name="T4" fmla="*/ 140 w 280"/>
              <a:gd name="T5" fmla="*/ 383 h 476"/>
              <a:gd name="T6" fmla="*/ 235 w 280"/>
              <a:gd name="T7" fmla="*/ 476 h 476"/>
              <a:gd name="T8" fmla="*/ 280 w 280"/>
              <a:gd name="T9" fmla="*/ 435 h 476"/>
              <a:gd name="T10" fmla="*/ 140 w 280"/>
              <a:gd name="T11" fmla="*/ 298 h 476"/>
              <a:gd name="T12" fmla="*/ 0 w 280"/>
              <a:gd name="T13" fmla="*/ 435 h 476"/>
              <a:gd name="T14" fmla="*/ 280 w 280"/>
              <a:gd name="T15" fmla="*/ 41 h 476"/>
              <a:gd name="T16" fmla="*/ 235 w 280"/>
              <a:gd name="T17" fmla="*/ 0 h 476"/>
              <a:gd name="T18" fmla="*/ 140 w 280"/>
              <a:gd name="T19" fmla="*/ 93 h 476"/>
              <a:gd name="T20" fmla="*/ 45 w 280"/>
              <a:gd name="T21" fmla="*/ 0 h 476"/>
              <a:gd name="T22" fmla="*/ 0 w 280"/>
              <a:gd name="T23" fmla="*/ 41 h 476"/>
              <a:gd name="T24" fmla="*/ 140 w 280"/>
              <a:gd name="T25" fmla="*/ 179 h 476"/>
              <a:gd name="T26" fmla="*/ 280 w 280"/>
              <a:gd name="T27" fmla="*/ 4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0" h="476">
                <a:moveTo>
                  <a:pt x="0" y="435"/>
                </a:moveTo>
                <a:lnTo>
                  <a:pt x="45" y="476"/>
                </a:lnTo>
                <a:lnTo>
                  <a:pt x="140" y="383"/>
                </a:lnTo>
                <a:lnTo>
                  <a:pt x="235" y="476"/>
                </a:lnTo>
                <a:lnTo>
                  <a:pt x="280" y="435"/>
                </a:lnTo>
                <a:lnTo>
                  <a:pt x="140" y="298"/>
                </a:lnTo>
                <a:lnTo>
                  <a:pt x="0" y="435"/>
                </a:lnTo>
                <a:close/>
                <a:moveTo>
                  <a:pt x="280" y="41"/>
                </a:moveTo>
                <a:lnTo>
                  <a:pt x="235" y="0"/>
                </a:lnTo>
                <a:lnTo>
                  <a:pt x="140" y="93"/>
                </a:lnTo>
                <a:lnTo>
                  <a:pt x="45" y="0"/>
                </a:lnTo>
                <a:lnTo>
                  <a:pt x="0" y="41"/>
                </a:lnTo>
                <a:lnTo>
                  <a:pt x="140" y="179"/>
                </a:lnTo>
                <a:lnTo>
                  <a:pt x="280" y="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360"/>
          <p:cNvSpPr>
            <a:spLocks noEditPoints="1"/>
          </p:cNvSpPr>
          <p:nvPr/>
        </p:nvSpPr>
        <p:spPr bwMode="auto">
          <a:xfrm>
            <a:off x="8574088" y="7866063"/>
            <a:ext cx="760413" cy="273050"/>
          </a:xfrm>
          <a:custGeom>
            <a:avLst/>
            <a:gdLst>
              <a:gd name="T0" fmla="*/ 142 w 479"/>
              <a:gd name="T1" fmla="*/ 110 h 172"/>
              <a:gd name="T2" fmla="*/ 85 w 479"/>
              <a:gd name="T3" fmla="*/ 167 h 172"/>
              <a:gd name="T4" fmla="*/ 72 w 479"/>
              <a:gd name="T5" fmla="*/ 154 h 172"/>
              <a:gd name="T6" fmla="*/ 106 w 479"/>
              <a:gd name="T7" fmla="*/ 120 h 172"/>
              <a:gd name="T8" fmla="*/ 0 w 479"/>
              <a:gd name="T9" fmla="*/ 120 h 172"/>
              <a:gd name="T10" fmla="*/ 0 w 479"/>
              <a:gd name="T11" fmla="*/ 5 h 172"/>
              <a:gd name="T12" fmla="*/ 19 w 479"/>
              <a:gd name="T13" fmla="*/ 5 h 172"/>
              <a:gd name="T14" fmla="*/ 19 w 479"/>
              <a:gd name="T15" fmla="*/ 101 h 172"/>
              <a:gd name="T16" fmla="*/ 106 w 479"/>
              <a:gd name="T17" fmla="*/ 101 h 172"/>
              <a:gd name="T18" fmla="*/ 72 w 479"/>
              <a:gd name="T19" fmla="*/ 66 h 172"/>
              <a:gd name="T20" fmla="*/ 85 w 479"/>
              <a:gd name="T21" fmla="*/ 53 h 172"/>
              <a:gd name="T22" fmla="*/ 142 w 479"/>
              <a:gd name="T23" fmla="*/ 110 h 172"/>
              <a:gd name="T24" fmla="*/ 479 w 479"/>
              <a:gd name="T25" fmla="*/ 115 h 172"/>
              <a:gd name="T26" fmla="*/ 422 w 479"/>
              <a:gd name="T27" fmla="*/ 172 h 172"/>
              <a:gd name="T28" fmla="*/ 409 w 479"/>
              <a:gd name="T29" fmla="*/ 159 h 172"/>
              <a:gd name="T30" fmla="*/ 442 w 479"/>
              <a:gd name="T31" fmla="*/ 124 h 172"/>
              <a:gd name="T32" fmla="*/ 327 w 479"/>
              <a:gd name="T33" fmla="*/ 124 h 172"/>
              <a:gd name="T34" fmla="*/ 327 w 479"/>
              <a:gd name="T35" fmla="*/ 0 h 172"/>
              <a:gd name="T36" fmla="*/ 346 w 479"/>
              <a:gd name="T37" fmla="*/ 0 h 172"/>
              <a:gd name="T38" fmla="*/ 346 w 479"/>
              <a:gd name="T39" fmla="*/ 105 h 172"/>
              <a:gd name="T40" fmla="*/ 442 w 479"/>
              <a:gd name="T41" fmla="*/ 105 h 172"/>
              <a:gd name="T42" fmla="*/ 409 w 479"/>
              <a:gd name="T43" fmla="*/ 71 h 172"/>
              <a:gd name="T44" fmla="*/ 422 w 479"/>
              <a:gd name="T45" fmla="*/ 58 h 172"/>
              <a:gd name="T46" fmla="*/ 479 w 479"/>
              <a:gd name="T47" fmla="*/ 11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172">
                <a:moveTo>
                  <a:pt x="142" y="110"/>
                </a:moveTo>
                <a:lnTo>
                  <a:pt x="85" y="167"/>
                </a:lnTo>
                <a:lnTo>
                  <a:pt x="72" y="154"/>
                </a:lnTo>
                <a:lnTo>
                  <a:pt x="106" y="120"/>
                </a:lnTo>
                <a:lnTo>
                  <a:pt x="0" y="120"/>
                </a:lnTo>
                <a:lnTo>
                  <a:pt x="0" y="5"/>
                </a:lnTo>
                <a:lnTo>
                  <a:pt x="19" y="5"/>
                </a:lnTo>
                <a:lnTo>
                  <a:pt x="19" y="101"/>
                </a:lnTo>
                <a:lnTo>
                  <a:pt x="106" y="101"/>
                </a:lnTo>
                <a:lnTo>
                  <a:pt x="72" y="66"/>
                </a:lnTo>
                <a:lnTo>
                  <a:pt x="85" y="53"/>
                </a:lnTo>
                <a:lnTo>
                  <a:pt x="142" y="110"/>
                </a:lnTo>
                <a:close/>
                <a:moveTo>
                  <a:pt x="479" y="115"/>
                </a:moveTo>
                <a:lnTo>
                  <a:pt x="422" y="172"/>
                </a:lnTo>
                <a:lnTo>
                  <a:pt x="409" y="159"/>
                </a:lnTo>
                <a:lnTo>
                  <a:pt x="442" y="124"/>
                </a:lnTo>
                <a:lnTo>
                  <a:pt x="327" y="124"/>
                </a:lnTo>
                <a:lnTo>
                  <a:pt x="327" y="0"/>
                </a:lnTo>
                <a:lnTo>
                  <a:pt x="346" y="0"/>
                </a:lnTo>
                <a:lnTo>
                  <a:pt x="346" y="105"/>
                </a:lnTo>
                <a:lnTo>
                  <a:pt x="442" y="105"/>
                </a:lnTo>
                <a:lnTo>
                  <a:pt x="409" y="71"/>
                </a:lnTo>
                <a:lnTo>
                  <a:pt x="422" y="58"/>
                </a:lnTo>
                <a:lnTo>
                  <a:pt x="479" y="11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6265863" y="7624763"/>
            <a:ext cx="681038" cy="762000"/>
          </a:xfrm>
          <a:custGeom>
            <a:avLst/>
            <a:gdLst>
              <a:gd name="T0" fmla="*/ 161 w 429"/>
              <a:gd name="T1" fmla="*/ 160 h 480"/>
              <a:gd name="T2" fmla="*/ 198 w 429"/>
              <a:gd name="T3" fmla="*/ 197 h 480"/>
              <a:gd name="T4" fmla="*/ 104 w 429"/>
              <a:gd name="T5" fmla="*/ 294 h 480"/>
              <a:gd name="T6" fmla="*/ 375 w 429"/>
              <a:gd name="T7" fmla="*/ 294 h 480"/>
              <a:gd name="T8" fmla="*/ 375 w 429"/>
              <a:gd name="T9" fmla="*/ 0 h 480"/>
              <a:gd name="T10" fmla="*/ 429 w 429"/>
              <a:gd name="T11" fmla="*/ 0 h 480"/>
              <a:gd name="T12" fmla="*/ 429 w 429"/>
              <a:gd name="T13" fmla="*/ 347 h 480"/>
              <a:gd name="T14" fmla="*/ 104 w 429"/>
              <a:gd name="T15" fmla="*/ 347 h 480"/>
              <a:gd name="T16" fmla="*/ 198 w 429"/>
              <a:gd name="T17" fmla="*/ 444 h 480"/>
              <a:gd name="T18" fmla="*/ 161 w 429"/>
              <a:gd name="T19" fmla="*/ 480 h 480"/>
              <a:gd name="T20" fmla="*/ 0 w 429"/>
              <a:gd name="T21" fmla="*/ 320 h 480"/>
              <a:gd name="T22" fmla="*/ 161 w 429"/>
              <a:gd name="T2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9" h="480">
                <a:moveTo>
                  <a:pt x="161" y="160"/>
                </a:moveTo>
                <a:lnTo>
                  <a:pt x="198" y="197"/>
                </a:lnTo>
                <a:lnTo>
                  <a:pt x="104" y="294"/>
                </a:lnTo>
                <a:lnTo>
                  <a:pt x="375" y="294"/>
                </a:lnTo>
                <a:lnTo>
                  <a:pt x="375" y="0"/>
                </a:lnTo>
                <a:lnTo>
                  <a:pt x="429" y="0"/>
                </a:lnTo>
                <a:lnTo>
                  <a:pt x="429" y="347"/>
                </a:lnTo>
                <a:lnTo>
                  <a:pt x="104" y="347"/>
                </a:lnTo>
                <a:lnTo>
                  <a:pt x="198" y="444"/>
                </a:lnTo>
                <a:lnTo>
                  <a:pt x="161" y="480"/>
                </a:lnTo>
                <a:lnTo>
                  <a:pt x="0" y="320"/>
                </a:lnTo>
                <a:lnTo>
                  <a:pt x="161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3879850" y="7620000"/>
            <a:ext cx="755650" cy="755650"/>
          </a:xfrm>
          <a:custGeom>
            <a:avLst/>
            <a:gdLst>
              <a:gd name="T0" fmla="*/ 109 w 128"/>
              <a:gd name="T1" fmla="*/ 19 h 128"/>
              <a:gd name="T2" fmla="*/ 64 w 128"/>
              <a:gd name="T3" fmla="*/ 0 h 128"/>
              <a:gd name="T4" fmla="*/ 0 w 128"/>
              <a:gd name="T5" fmla="*/ 64 h 128"/>
              <a:gd name="T6" fmla="*/ 64 w 128"/>
              <a:gd name="T7" fmla="*/ 128 h 128"/>
              <a:gd name="T8" fmla="*/ 126 w 128"/>
              <a:gd name="T9" fmla="*/ 80 h 128"/>
              <a:gd name="T10" fmla="*/ 109 w 128"/>
              <a:gd name="T11" fmla="*/ 80 h 128"/>
              <a:gd name="T12" fmla="*/ 64 w 128"/>
              <a:gd name="T13" fmla="*/ 112 h 128"/>
              <a:gd name="T14" fmla="*/ 16 w 128"/>
              <a:gd name="T15" fmla="*/ 64 h 128"/>
              <a:gd name="T16" fmla="*/ 64 w 128"/>
              <a:gd name="T17" fmla="*/ 16 h 128"/>
              <a:gd name="T18" fmla="*/ 98 w 128"/>
              <a:gd name="T19" fmla="*/ 30 h 128"/>
              <a:gd name="T20" fmla="*/ 72 w 128"/>
              <a:gd name="T21" fmla="*/ 56 h 128"/>
              <a:gd name="T22" fmla="*/ 128 w 128"/>
              <a:gd name="T23" fmla="*/ 56 h 128"/>
              <a:gd name="T24" fmla="*/ 128 w 128"/>
              <a:gd name="T25" fmla="*/ 0 h 128"/>
              <a:gd name="T26" fmla="*/ 109 w 128"/>
              <a:gd name="T27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8">
                <a:moveTo>
                  <a:pt x="109" y="19"/>
                </a:moveTo>
                <a:cubicBezTo>
                  <a:pt x="98" y="7"/>
                  <a:pt x="82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4" y="128"/>
                  <a:pt x="119" y="108"/>
                  <a:pt x="126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3" y="99"/>
                  <a:pt x="85" y="112"/>
                  <a:pt x="64" y="112"/>
                </a:cubicBezTo>
                <a:cubicBezTo>
                  <a:pt x="37" y="112"/>
                  <a:pt x="16" y="91"/>
                  <a:pt x="16" y="64"/>
                </a:cubicBezTo>
                <a:cubicBezTo>
                  <a:pt x="16" y="37"/>
                  <a:pt x="37" y="16"/>
                  <a:pt x="64" y="16"/>
                </a:cubicBezTo>
                <a:cubicBezTo>
                  <a:pt x="77" y="16"/>
                  <a:pt x="89" y="22"/>
                  <a:pt x="98" y="30"/>
                </a:cubicBezTo>
                <a:cubicBezTo>
                  <a:pt x="72" y="56"/>
                  <a:pt x="72" y="56"/>
                  <a:pt x="7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0"/>
                  <a:pt x="128" y="0"/>
                  <a:pt x="128" y="0"/>
                </a:cubicBezTo>
                <a:lnTo>
                  <a:pt x="109" y="1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369"/>
          <p:cNvSpPr>
            <a:spLocks noEditPoints="1"/>
          </p:cNvSpPr>
          <p:nvPr/>
        </p:nvSpPr>
        <p:spPr bwMode="auto">
          <a:xfrm>
            <a:off x="1808163" y="7620000"/>
            <a:ext cx="200025" cy="755650"/>
          </a:xfrm>
          <a:custGeom>
            <a:avLst/>
            <a:gdLst>
              <a:gd name="T0" fmla="*/ 16 w 32"/>
              <a:gd name="T1" fmla="*/ 32 h 128"/>
              <a:gd name="T2" fmla="*/ 32 w 32"/>
              <a:gd name="T3" fmla="*/ 16 h 128"/>
              <a:gd name="T4" fmla="*/ 16 w 32"/>
              <a:gd name="T5" fmla="*/ 0 h 128"/>
              <a:gd name="T6" fmla="*/ 0 w 32"/>
              <a:gd name="T7" fmla="*/ 16 h 128"/>
              <a:gd name="T8" fmla="*/ 16 w 32"/>
              <a:gd name="T9" fmla="*/ 32 h 128"/>
              <a:gd name="T10" fmla="*/ 16 w 32"/>
              <a:gd name="T11" fmla="*/ 48 h 128"/>
              <a:gd name="T12" fmla="*/ 0 w 32"/>
              <a:gd name="T13" fmla="*/ 64 h 128"/>
              <a:gd name="T14" fmla="*/ 16 w 32"/>
              <a:gd name="T15" fmla="*/ 80 h 128"/>
              <a:gd name="T16" fmla="*/ 32 w 32"/>
              <a:gd name="T17" fmla="*/ 64 h 128"/>
              <a:gd name="T18" fmla="*/ 16 w 32"/>
              <a:gd name="T19" fmla="*/ 48 h 128"/>
              <a:gd name="T20" fmla="*/ 16 w 32"/>
              <a:gd name="T21" fmla="*/ 96 h 128"/>
              <a:gd name="T22" fmla="*/ 0 w 32"/>
              <a:gd name="T23" fmla="*/ 112 h 128"/>
              <a:gd name="T24" fmla="*/ 16 w 32"/>
              <a:gd name="T25" fmla="*/ 128 h 128"/>
              <a:gd name="T26" fmla="*/ 32 w 32"/>
              <a:gd name="T27" fmla="*/ 112 h 128"/>
              <a:gd name="T28" fmla="*/ 16 w 32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128">
                <a:moveTo>
                  <a:pt x="16" y="32"/>
                </a:move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lose/>
                <a:moveTo>
                  <a:pt x="16" y="48"/>
                </a:moveTo>
                <a:cubicBezTo>
                  <a:pt x="7" y="48"/>
                  <a:pt x="0" y="55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25" y="80"/>
                  <a:pt x="32" y="73"/>
                  <a:pt x="32" y="64"/>
                </a:cubicBezTo>
                <a:cubicBezTo>
                  <a:pt x="32" y="55"/>
                  <a:pt x="25" y="48"/>
                  <a:pt x="16" y="48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372"/>
          <p:cNvSpPr>
            <a:spLocks noEditPoints="1"/>
          </p:cNvSpPr>
          <p:nvPr/>
        </p:nvSpPr>
        <p:spPr bwMode="auto">
          <a:xfrm>
            <a:off x="15627350" y="5865813"/>
            <a:ext cx="755650" cy="200025"/>
          </a:xfrm>
          <a:custGeom>
            <a:avLst/>
            <a:gdLst>
              <a:gd name="T0" fmla="*/ 16 w 128"/>
              <a:gd name="T1" fmla="*/ 0 h 32"/>
              <a:gd name="T2" fmla="*/ 0 w 128"/>
              <a:gd name="T3" fmla="*/ 16 h 32"/>
              <a:gd name="T4" fmla="*/ 16 w 128"/>
              <a:gd name="T5" fmla="*/ 32 h 32"/>
              <a:gd name="T6" fmla="*/ 32 w 128"/>
              <a:gd name="T7" fmla="*/ 16 h 32"/>
              <a:gd name="T8" fmla="*/ 16 w 128"/>
              <a:gd name="T9" fmla="*/ 0 h 32"/>
              <a:gd name="T10" fmla="*/ 112 w 128"/>
              <a:gd name="T11" fmla="*/ 0 h 32"/>
              <a:gd name="T12" fmla="*/ 96 w 128"/>
              <a:gd name="T13" fmla="*/ 16 h 32"/>
              <a:gd name="T14" fmla="*/ 112 w 128"/>
              <a:gd name="T15" fmla="*/ 32 h 32"/>
              <a:gd name="T16" fmla="*/ 128 w 128"/>
              <a:gd name="T17" fmla="*/ 16 h 32"/>
              <a:gd name="T18" fmla="*/ 112 w 128"/>
              <a:gd name="T19" fmla="*/ 0 h 32"/>
              <a:gd name="T20" fmla="*/ 64 w 128"/>
              <a:gd name="T21" fmla="*/ 0 h 32"/>
              <a:gd name="T22" fmla="*/ 48 w 128"/>
              <a:gd name="T23" fmla="*/ 16 h 32"/>
              <a:gd name="T24" fmla="*/ 64 w 128"/>
              <a:gd name="T25" fmla="*/ 32 h 32"/>
              <a:gd name="T26" fmla="*/ 80 w 128"/>
              <a:gd name="T27" fmla="*/ 16 h 32"/>
              <a:gd name="T28" fmla="*/ 64 w 128"/>
              <a:gd name="T2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32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12" y="0"/>
                </a:move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0"/>
                </a:move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cubicBezTo>
                  <a:pt x="73" y="32"/>
                  <a:pt x="80" y="25"/>
                  <a:pt x="80" y="16"/>
                </a:cubicBezTo>
                <a:cubicBezTo>
                  <a:pt x="80" y="7"/>
                  <a:pt x="73" y="0"/>
                  <a:pt x="6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375"/>
          <p:cNvSpPr>
            <a:spLocks noEditPoints="1"/>
          </p:cNvSpPr>
          <p:nvPr/>
        </p:nvSpPr>
        <p:spPr bwMode="auto">
          <a:xfrm>
            <a:off x="13266738" y="5716588"/>
            <a:ext cx="762000" cy="514350"/>
          </a:xfrm>
          <a:custGeom>
            <a:avLst/>
            <a:gdLst>
              <a:gd name="T0" fmla="*/ 0 w 480"/>
              <a:gd name="T1" fmla="*/ 324 h 324"/>
              <a:gd name="T2" fmla="*/ 480 w 480"/>
              <a:gd name="T3" fmla="*/ 324 h 324"/>
              <a:gd name="T4" fmla="*/ 480 w 480"/>
              <a:gd name="T5" fmla="*/ 270 h 324"/>
              <a:gd name="T6" fmla="*/ 0 w 480"/>
              <a:gd name="T7" fmla="*/ 270 h 324"/>
              <a:gd name="T8" fmla="*/ 0 w 480"/>
              <a:gd name="T9" fmla="*/ 324 h 324"/>
              <a:gd name="T10" fmla="*/ 0 w 480"/>
              <a:gd name="T11" fmla="*/ 189 h 324"/>
              <a:gd name="T12" fmla="*/ 480 w 480"/>
              <a:gd name="T13" fmla="*/ 189 h 324"/>
              <a:gd name="T14" fmla="*/ 480 w 480"/>
              <a:gd name="T15" fmla="*/ 135 h 324"/>
              <a:gd name="T16" fmla="*/ 0 w 480"/>
              <a:gd name="T17" fmla="*/ 135 h 324"/>
              <a:gd name="T18" fmla="*/ 0 w 480"/>
              <a:gd name="T19" fmla="*/ 189 h 324"/>
              <a:gd name="T20" fmla="*/ 0 w 480"/>
              <a:gd name="T21" fmla="*/ 0 h 324"/>
              <a:gd name="T22" fmla="*/ 0 w 480"/>
              <a:gd name="T23" fmla="*/ 54 h 324"/>
              <a:gd name="T24" fmla="*/ 480 w 480"/>
              <a:gd name="T25" fmla="*/ 54 h 324"/>
              <a:gd name="T26" fmla="*/ 480 w 480"/>
              <a:gd name="T27" fmla="*/ 0 h 324"/>
              <a:gd name="T28" fmla="*/ 0 w 480"/>
              <a:gd name="T2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0" y="324"/>
                </a:moveTo>
                <a:lnTo>
                  <a:pt x="480" y="324"/>
                </a:lnTo>
                <a:lnTo>
                  <a:pt x="480" y="270"/>
                </a:lnTo>
                <a:lnTo>
                  <a:pt x="0" y="270"/>
                </a:lnTo>
                <a:lnTo>
                  <a:pt x="0" y="324"/>
                </a:lnTo>
                <a:close/>
                <a:moveTo>
                  <a:pt x="0" y="189"/>
                </a:moveTo>
                <a:lnTo>
                  <a:pt x="480" y="189"/>
                </a:lnTo>
                <a:lnTo>
                  <a:pt x="480" y="135"/>
                </a:lnTo>
                <a:lnTo>
                  <a:pt x="0" y="135"/>
                </a:lnTo>
                <a:lnTo>
                  <a:pt x="0" y="189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378"/>
          <p:cNvSpPr>
            <a:spLocks noEditPoints="1"/>
          </p:cNvSpPr>
          <p:nvPr/>
        </p:nvSpPr>
        <p:spPr bwMode="auto">
          <a:xfrm>
            <a:off x="10914063" y="5607051"/>
            <a:ext cx="762000" cy="739775"/>
          </a:xfrm>
          <a:custGeom>
            <a:avLst/>
            <a:gdLst>
              <a:gd name="T0" fmla="*/ 0 w 480"/>
              <a:gd name="T1" fmla="*/ 53 h 466"/>
              <a:gd name="T2" fmla="*/ 175 w 480"/>
              <a:gd name="T3" fmla="*/ 233 h 466"/>
              <a:gd name="T4" fmla="*/ 0 w 480"/>
              <a:gd name="T5" fmla="*/ 412 h 466"/>
              <a:gd name="T6" fmla="*/ 53 w 480"/>
              <a:gd name="T7" fmla="*/ 466 h 466"/>
              <a:gd name="T8" fmla="*/ 286 w 480"/>
              <a:gd name="T9" fmla="*/ 233 h 466"/>
              <a:gd name="T10" fmla="*/ 53 w 480"/>
              <a:gd name="T11" fmla="*/ 0 h 466"/>
              <a:gd name="T12" fmla="*/ 0 w 480"/>
              <a:gd name="T13" fmla="*/ 53 h 466"/>
              <a:gd name="T14" fmla="*/ 403 w 480"/>
              <a:gd name="T15" fmla="*/ 0 h 466"/>
              <a:gd name="T16" fmla="*/ 480 w 480"/>
              <a:gd name="T17" fmla="*/ 0 h 466"/>
              <a:gd name="T18" fmla="*/ 480 w 480"/>
              <a:gd name="T19" fmla="*/ 466 h 466"/>
              <a:gd name="T20" fmla="*/ 403 w 480"/>
              <a:gd name="T21" fmla="*/ 466 h 466"/>
              <a:gd name="T22" fmla="*/ 403 w 480"/>
              <a:gd name="T23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466">
                <a:moveTo>
                  <a:pt x="0" y="53"/>
                </a:moveTo>
                <a:lnTo>
                  <a:pt x="175" y="233"/>
                </a:lnTo>
                <a:lnTo>
                  <a:pt x="0" y="412"/>
                </a:lnTo>
                <a:lnTo>
                  <a:pt x="53" y="466"/>
                </a:lnTo>
                <a:lnTo>
                  <a:pt x="286" y="233"/>
                </a:lnTo>
                <a:lnTo>
                  <a:pt x="53" y="0"/>
                </a:lnTo>
                <a:lnTo>
                  <a:pt x="0" y="53"/>
                </a:lnTo>
                <a:close/>
                <a:moveTo>
                  <a:pt x="403" y="0"/>
                </a:moveTo>
                <a:lnTo>
                  <a:pt x="480" y="0"/>
                </a:lnTo>
                <a:lnTo>
                  <a:pt x="480" y="466"/>
                </a:lnTo>
                <a:lnTo>
                  <a:pt x="403" y="466"/>
                </a:lnTo>
                <a:lnTo>
                  <a:pt x="403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381"/>
          <p:cNvSpPr>
            <a:spLocks noEditPoints="1"/>
          </p:cNvSpPr>
          <p:nvPr/>
        </p:nvSpPr>
        <p:spPr bwMode="auto">
          <a:xfrm>
            <a:off x="8572500" y="5581650"/>
            <a:ext cx="768350" cy="768350"/>
          </a:xfrm>
          <a:custGeom>
            <a:avLst/>
            <a:gdLst>
              <a:gd name="T0" fmla="*/ 0 w 484"/>
              <a:gd name="T1" fmla="*/ 380 h 484"/>
              <a:gd name="T2" fmla="*/ 104 w 484"/>
              <a:gd name="T3" fmla="*/ 380 h 484"/>
              <a:gd name="T4" fmla="*/ 104 w 484"/>
              <a:gd name="T5" fmla="*/ 484 h 484"/>
              <a:gd name="T6" fmla="*/ 173 w 484"/>
              <a:gd name="T7" fmla="*/ 484 h 484"/>
              <a:gd name="T8" fmla="*/ 173 w 484"/>
              <a:gd name="T9" fmla="*/ 311 h 484"/>
              <a:gd name="T10" fmla="*/ 0 w 484"/>
              <a:gd name="T11" fmla="*/ 311 h 484"/>
              <a:gd name="T12" fmla="*/ 0 w 484"/>
              <a:gd name="T13" fmla="*/ 380 h 484"/>
              <a:gd name="T14" fmla="*/ 104 w 484"/>
              <a:gd name="T15" fmla="*/ 104 h 484"/>
              <a:gd name="T16" fmla="*/ 0 w 484"/>
              <a:gd name="T17" fmla="*/ 104 h 484"/>
              <a:gd name="T18" fmla="*/ 0 w 484"/>
              <a:gd name="T19" fmla="*/ 173 h 484"/>
              <a:gd name="T20" fmla="*/ 173 w 484"/>
              <a:gd name="T21" fmla="*/ 173 h 484"/>
              <a:gd name="T22" fmla="*/ 173 w 484"/>
              <a:gd name="T23" fmla="*/ 0 h 484"/>
              <a:gd name="T24" fmla="*/ 104 w 484"/>
              <a:gd name="T25" fmla="*/ 0 h 484"/>
              <a:gd name="T26" fmla="*/ 104 w 484"/>
              <a:gd name="T27" fmla="*/ 104 h 484"/>
              <a:gd name="T28" fmla="*/ 311 w 484"/>
              <a:gd name="T29" fmla="*/ 484 h 484"/>
              <a:gd name="T30" fmla="*/ 380 w 484"/>
              <a:gd name="T31" fmla="*/ 484 h 484"/>
              <a:gd name="T32" fmla="*/ 380 w 484"/>
              <a:gd name="T33" fmla="*/ 380 h 484"/>
              <a:gd name="T34" fmla="*/ 484 w 484"/>
              <a:gd name="T35" fmla="*/ 380 h 484"/>
              <a:gd name="T36" fmla="*/ 484 w 484"/>
              <a:gd name="T37" fmla="*/ 311 h 484"/>
              <a:gd name="T38" fmla="*/ 311 w 484"/>
              <a:gd name="T39" fmla="*/ 311 h 484"/>
              <a:gd name="T40" fmla="*/ 311 w 484"/>
              <a:gd name="T41" fmla="*/ 484 h 484"/>
              <a:gd name="T42" fmla="*/ 380 w 484"/>
              <a:gd name="T43" fmla="*/ 104 h 484"/>
              <a:gd name="T44" fmla="*/ 380 w 484"/>
              <a:gd name="T45" fmla="*/ 0 h 484"/>
              <a:gd name="T46" fmla="*/ 311 w 484"/>
              <a:gd name="T47" fmla="*/ 0 h 484"/>
              <a:gd name="T48" fmla="*/ 311 w 484"/>
              <a:gd name="T49" fmla="*/ 173 h 484"/>
              <a:gd name="T50" fmla="*/ 484 w 484"/>
              <a:gd name="T51" fmla="*/ 173 h 484"/>
              <a:gd name="T52" fmla="*/ 484 w 484"/>
              <a:gd name="T53" fmla="*/ 104 h 484"/>
              <a:gd name="T54" fmla="*/ 380 w 484"/>
              <a:gd name="T55" fmla="*/ 10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4" h="484">
                <a:moveTo>
                  <a:pt x="0" y="380"/>
                </a:moveTo>
                <a:lnTo>
                  <a:pt x="104" y="380"/>
                </a:lnTo>
                <a:lnTo>
                  <a:pt x="104" y="484"/>
                </a:lnTo>
                <a:lnTo>
                  <a:pt x="173" y="484"/>
                </a:lnTo>
                <a:lnTo>
                  <a:pt x="173" y="311"/>
                </a:lnTo>
                <a:lnTo>
                  <a:pt x="0" y="311"/>
                </a:lnTo>
                <a:lnTo>
                  <a:pt x="0" y="380"/>
                </a:lnTo>
                <a:close/>
                <a:moveTo>
                  <a:pt x="104" y="104"/>
                </a:moveTo>
                <a:lnTo>
                  <a:pt x="0" y="104"/>
                </a:lnTo>
                <a:lnTo>
                  <a:pt x="0" y="173"/>
                </a:lnTo>
                <a:lnTo>
                  <a:pt x="173" y="173"/>
                </a:lnTo>
                <a:lnTo>
                  <a:pt x="173" y="0"/>
                </a:lnTo>
                <a:lnTo>
                  <a:pt x="104" y="0"/>
                </a:lnTo>
                <a:lnTo>
                  <a:pt x="104" y="104"/>
                </a:lnTo>
                <a:close/>
                <a:moveTo>
                  <a:pt x="311" y="484"/>
                </a:moveTo>
                <a:lnTo>
                  <a:pt x="380" y="484"/>
                </a:lnTo>
                <a:lnTo>
                  <a:pt x="380" y="380"/>
                </a:lnTo>
                <a:lnTo>
                  <a:pt x="484" y="380"/>
                </a:lnTo>
                <a:lnTo>
                  <a:pt x="484" y="311"/>
                </a:lnTo>
                <a:lnTo>
                  <a:pt x="311" y="311"/>
                </a:lnTo>
                <a:lnTo>
                  <a:pt x="311" y="484"/>
                </a:lnTo>
                <a:close/>
                <a:moveTo>
                  <a:pt x="380" y="104"/>
                </a:moveTo>
                <a:lnTo>
                  <a:pt x="380" y="0"/>
                </a:lnTo>
                <a:lnTo>
                  <a:pt x="311" y="0"/>
                </a:lnTo>
                <a:lnTo>
                  <a:pt x="311" y="173"/>
                </a:lnTo>
                <a:lnTo>
                  <a:pt x="484" y="173"/>
                </a:lnTo>
                <a:lnTo>
                  <a:pt x="484" y="104"/>
                </a:lnTo>
                <a:lnTo>
                  <a:pt x="380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384"/>
          <p:cNvSpPr>
            <a:spLocks noEditPoints="1"/>
          </p:cNvSpPr>
          <p:nvPr/>
        </p:nvSpPr>
        <p:spPr bwMode="auto">
          <a:xfrm>
            <a:off x="6223000" y="5581650"/>
            <a:ext cx="768350" cy="768350"/>
          </a:xfrm>
          <a:custGeom>
            <a:avLst/>
            <a:gdLst>
              <a:gd name="T0" fmla="*/ 69 w 484"/>
              <a:gd name="T1" fmla="*/ 311 h 484"/>
              <a:gd name="T2" fmla="*/ 0 w 484"/>
              <a:gd name="T3" fmla="*/ 311 h 484"/>
              <a:gd name="T4" fmla="*/ 0 w 484"/>
              <a:gd name="T5" fmla="*/ 484 h 484"/>
              <a:gd name="T6" fmla="*/ 173 w 484"/>
              <a:gd name="T7" fmla="*/ 484 h 484"/>
              <a:gd name="T8" fmla="*/ 173 w 484"/>
              <a:gd name="T9" fmla="*/ 415 h 484"/>
              <a:gd name="T10" fmla="*/ 69 w 484"/>
              <a:gd name="T11" fmla="*/ 415 h 484"/>
              <a:gd name="T12" fmla="*/ 69 w 484"/>
              <a:gd name="T13" fmla="*/ 311 h 484"/>
              <a:gd name="T14" fmla="*/ 0 w 484"/>
              <a:gd name="T15" fmla="*/ 173 h 484"/>
              <a:gd name="T16" fmla="*/ 69 w 484"/>
              <a:gd name="T17" fmla="*/ 173 h 484"/>
              <a:gd name="T18" fmla="*/ 69 w 484"/>
              <a:gd name="T19" fmla="*/ 69 h 484"/>
              <a:gd name="T20" fmla="*/ 173 w 484"/>
              <a:gd name="T21" fmla="*/ 69 h 484"/>
              <a:gd name="T22" fmla="*/ 173 w 484"/>
              <a:gd name="T23" fmla="*/ 0 h 484"/>
              <a:gd name="T24" fmla="*/ 0 w 484"/>
              <a:gd name="T25" fmla="*/ 0 h 484"/>
              <a:gd name="T26" fmla="*/ 0 w 484"/>
              <a:gd name="T27" fmla="*/ 173 h 484"/>
              <a:gd name="T28" fmla="*/ 415 w 484"/>
              <a:gd name="T29" fmla="*/ 415 h 484"/>
              <a:gd name="T30" fmla="*/ 311 w 484"/>
              <a:gd name="T31" fmla="*/ 415 h 484"/>
              <a:gd name="T32" fmla="*/ 311 w 484"/>
              <a:gd name="T33" fmla="*/ 484 h 484"/>
              <a:gd name="T34" fmla="*/ 484 w 484"/>
              <a:gd name="T35" fmla="*/ 484 h 484"/>
              <a:gd name="T36" fmla="*/ 484 w 484"/>
              <a:gd name="T37" fmla="*/ 311 h 484"/>
              <a:gd name="T38" fmla="*/ 415 w 484"/>
              <a:gd name="T39" fmla="*/ 311 h 484"/>
              <a:gd name="T40" fmla="*/ 415 w 484"/>
              <a:gd name="T41" fmla="*/ 415 h 484"/>
              <a:gd name="T42" fmla="*/ 311 w 484"/>
              <a:gd name="T43" fmla="*/ 0 h 484"/>
              <a:gd name="T44" fmla="*/ 311 w 484"/>
              <a:gd name="T45" fmla="*/ 69 h 484"/>
              <a:gd name="T46" fmla="*/ 415 w 484"/>
              <a:gd name="T47" fmla="*/ 69 h 484"/>
              <a:gd name="T48" fmla="*/ 415 w 484"/>
              <a:gd name="T49" fmla="*/ 173 h 484"/>
              <a:gd name="T50" fmla="*/ 484 w 484"/>
              <a:gd name="T51" fmla="*/ 173 h 484"/>
              <a:gd name="T52" fmla="*/ 484 w 484"/>
              <a:gd name="T53" fmla="*/ 0 h 484"/>
              <a:gd name="T54" fmla="*/ 311 w 484"/>
              <a:gd name="T5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4" h="484">
                <a:moveTo>
                  <a:pt x="69" y="311"/>
                </a:moveTo>
                <a:lnTo>
                  <a:pt x="0" y="311"/>
                </a:lnTo>
                <a:lnTo>
                  <a:pt x="0" y="484"/>
                </a:lnTo>
                <a:lnTo>
                  <a:pt x="173" y="484"/>
                </a:lnTo>
                <a:lnTo>
                  <a:pt x="173" y="415"/>
                </a:lnTo>
                <a:lnTo>
                  <a:pt x="69" y="415"/>
                </a:lnTo>
                <a:lnTo>
                  <a:pt x="69" y="311"/>
                </a:lnTo>
                <a:close/>
                <a:moveTo>
                  <a:pt x="0" y="173"/>
                </a:moveTo>
                <a:lnTo>
                  <a:pt x="69" y="173"/>
                </a:lnTo>
                <a:lnTo>
                  <a:pt x="69" y="69"/>
                </a:lnTo>
                <a:lnTo>
                  <a:pt x="173" y="69"/>
                </a:lnTo>
                <a:lnTo>
                  <a:pt x="173" y="0"/>
                </a:lnTo>
                <a:lnTo>
                  <a:pt x="0" y="0"/>
                </a:lnTo>
                <a:lnTo>
                  <a:pt x="0" y="173"/>
                </a:lnTo>
                <a:close/>
                <a:moveTo>
                  <a:pt x="415" y="415"/>
                </a:moveTo>
                <a:lnTo>
                  <a:pt x="311" y="415"/>
                </a:lnTo>
                <a:lnTo>
                  <a:pt x="311" y="484"/>
                </a:lnTo>
                <a:lnTo>
                  <a:pt x="484" y="484"/>
                </a:lnTo>
                <a:lnTo>
                  <a:pt x="484" y="311"/>
                </a:lnTo>
                <a:lnTo>
                  <a:pt x="415" y="311"/>
                </a:lnTo>
                <a:lnTo>
                  <a:pt x="415" y="415"/>
                </a:lnTo>
                <a:close/>
                <a:moveTo>
                  <a:pt x="311" y="0"/>
                </a:moveTo>
                <a:lnTo>
                  <a:pt x="311" y="69"/>
                </a:lnTo>
                <a:lnTo>
                  <a:pt x="415" y="69"/>
                </a:lnTo>
                <a:lnTo>
                  <a:pt x="415" y="173"/>
                </a:lnTo>
                <a:lnTo>
                  <a:pt x="484" y="173"/>
                </a:lnTo>
                <a:lnTo>
                  <a:pt x="484" y="0"/>
                </a:lnTo>
                <a:lnTo>
                  <a:pt x="3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387"/>
          <p:cNvSpPr>
            <a:spLocks noEditPoints="1"/>
          </p:cNvSpPr>
          <p:nvPr/>
        </p:nvSpPr>
        <p:spPr bwMode="auto">
          <a:xfrm>
            <a:off x="3865563" y="5607051"/>
            <a:ext cx="762000" cy="739775"/>
          </a:xfrm>
          <a:custGeom>
            <a:avLst/>
            <a:gdLst>
              <a:gd name="T0" fmla="*/ 480 w 480"/>
              <a:gd name="T1" fmla="*/ 412 h 466"/>
              <a:gd name="T2" fmla="*/ 305 w 480"/>
              <a:gd name="T3" fmla="*/ 233 h 466"/>
              <a:gd name="T4" fmla="*/ 480 w 480"/>
              <a:gd name="T5" fmla="*/ 53 h 466"/>
              <a:gd name="T6" fmla="*/ 427 w 480"/>
              <a:gd name="T7" fmla="*/ 0 h 466"/>
              <a:gd name="T8" fmla="*/ 194 w 480"/>
              <a:gd name="T9" fmla="*/ 233 h 466"/>
              <a:gd name="T10" fmla="*/ 427 w 480"/>
              <a:gd name="T11" fmla="*/ 466 h 466"/>
              <a:gd name="T12" fmla="*/ 480 w 480"/>
              <a:gd name="T13" fmla="*/ 412 h 466"/>
              <a:gd name="T14" fmla="*/ 0 w 480"/>
              <a:gd name="T15" fmla="*/ 0 h 466"/>
              <a:gd name="T16" fmla="*/ 78 w 480"/>
              <a:gd name="T17" fmla="*/ 0 h 466"/>
              <a:gd name="T18" fmla="*/ 78 w 480"/>
              <a:gd name="T19" fmla="*/ 466 h 466"/>
              <a:gd name="T20" fmla="*/ 0 w 480"/>
              <a:gd name="T21" fmla="*/ 466 h 466"/>
              <a:gd name="T22" fmla="*/ 0 w 480"/>
              <a:gd name="T23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466">
                <a:moveTo>
                  <a:pt x="480" y="412"/>
                </a:moveTo>
                <a:lnTo>
                  <a:pt x="305" y="233"/>
                </a:lnTo>
                <a:lnTo>
                  <a:pt x="480" y="53"/>
                </a:lnTo>
                <a:lnTo>
                  <a:pt x="427" y="0"/>
                </a:lnTo>
                <a:lnTo>
                  <a:pt x="194" y="233"/>
                </a:lnTo>
                <a:lnTo>
                  <a:pt x="427" y="466"/>
                </a:lnTo>
                <a:lnTo>
                  <a:pt x="480" y="412"/>
                </a:lnTo>
                <a:close/>
                <a:moveTo>
                  <a:pt x="0" y="0"/>
                </a:moveTo>
                <a:lnTo>
                  <a:pt x="78" y="0"/>
                </a:lnTo>
                <a:lnTo>
                  <a:pt x="78" y="466"/>
                </a:lnTo>
                <a:lnTo>
                  <a:pt x="0" y="466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1516063" y="5734051"/>
            <a:ext cx="762000" cy="477838"/>
          </a:xfrm>
          <a:custGeom>
            <a:avLst/>
            <a:gdLst>
              <a:gd name="T0" fmla="*/ 425 w 480"/>
              <a:gd name="T1" fmla="*/ 0 h 301"/>
              <a:gd name="T2" fmla="*/ 240 w 480"/>
              <a:gd name="T3" fmla="*/ 184 h 301"/>
              <a:gd name="T4" fmla="*/ 55 w 480"/>
              <a:gd name="T5" fmla="*/ 0 h 301"/>
              <a:gd name="T6" fmla="*/ 0 w 480"/>
              <a:gd name="T7" fmla="*/ 57 h 301"/>
              <a:gd name="T8" fmla="*/ 240 w 480"/>
              <a:gd name="T9" fmla="*/ 301 h 301"/>
              <a:gd name="T10" fmla="*/ 480 w 480"/>
              <a:gd name="T11" fmla="*/ 57 h 301"/>
              <a:gd name="T12" fmla="*/ 425 w 480"/>
              <a:gd name="T1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1">
                <a:moveTo>
                  <a:pt x="425" y="0"/>
                </a:moveTo>
                <a:lnTo>
                  <a:pt x="240" y="184"/>
                </a:lnTo>
                <a:lnTo>
                  <a:pt x="55" y="0"/>
                </a:lnTo>
                <a:lnTo>
                  <a:pt x="0" y="57"/>
                </a:lnTo>
                <a:lnTo>
                  <a:pt x="240" y="301"/>
                </a:lnTo>
                <a:lnTo>
                  <a:pt x="480" y="57"/>
                </a:lnTo>
                <a:lnTo>
                  <a:pt x="425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15613063" y="3698876"/>
            <a:ext cx="762000" cy="476250"/>
          </a:xfrm>
          <a:custGeom>
            <a:avLst/>
            <a:gdLst>
              <a:gd name="T0" fmla="*/ 240 w 480"/>
              <a:gd name="T1" fmla="*/ 0 h 300"/>
              <a:gd name="T2" fmla="*/ 0 w 480"/>
              <a:gd name="T3" fmla="*/ 244 h 300"/>
              <a:gd name="T4" fmla="*/ 55 w 480"/>
              <a:gd name="T5" fmla="*/ 300 h 300"/>
              <a:gd name="T6" fmla="*/ 240 w 480"/>
              <a:gd name="T7" fmla="*/ 117 h 300"/>
              <a:gd name="T8" fmla="*/ 425 w 480"/>
              <a:gd name="T9" fmla="*/ 300 h 300"/>
              <a:gd name="T10" fmla="*/ 480 w 480"/>
              <a:gd name="T11" fmla="*/ 244 h 300"/>
              <a:gd name="T12" fmla="*/ 240 w 480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0">
                <a:moveTo>
                  <a:pt x="240" y="0"/>
                </a:moveTo>
                <a:lnTo>
                  <a:pt x="0" y="244"/>
                </a:lnTo>
                <a:lnTo>
                  <a:pt x="55" y="300"/>
                </a:lnTo>
                <a:lnTo>
                  <a:pt x="240" y="117"/>
                </a:lnTo>
                <a:lnTo>
                  <a:pt x="425" y="300"/>
                </a:lnTo>
                <a:lnTo>
                  <a:pt x="480" y="244"/>
                </a:lnTo>
                <a:lnTo>
                  <a:pt x="24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13271500" y="3549650"/>
            <a:ext cx="768350" cy="768350"/>
          </a:xfrm>
          <a:custGeom>
            <a:avLst/>
            <a:gdLst>
              <a:gd name="T0" fmla="*/ 484 w 484"/>
              <a:gd name="T1" fmla="*/ 47 h 484"/>
              <a:gd name="T2" fmla="*/ 437 w 484"/>
              <a:gd name="T3" fmla="*/ 0 h 484"/>
              <a:gd name="T4" fmla="*/ 242 w 484"/>
              <a:gd name="T5" fmla="*/ 194 h 484"/>
              <a:gd name="T6" fmla="*/ 47 w 484"/>
              <a:gd name="T7" fmla="*/ 0 h 484"/>
              <a:gd name="T8" fmla="*/ 0 w 484"/>
              <a:gd name="T9" fmla="*/ 47 h 484"/>
              <a:gd name="T10" fmla="*/ 194 w 484"/>
              <a:gd name="T11" fmla="*/ 242 h 484"/>
              <a:gd name="T12" fmla="*/ 0 w 484"/>
              <a:gd name="T13" fmla="*/ 437 h 484"/>
              <a:gd name="T14" fmla="*/ 47 w 484"/>
              <a:gd name="T15" fmla="*/ 484 h 484"/>
              <a:gd name="T16" fmla="*/ 242 w 484"/>
              <a:gd name="T17" fmla="*/ 290 h 484"/>
              <a:gd name="T18" fmla="*/ 437 w 484"/>
              <a:gd name="T19" fmla="*/ 484 h 484"/>
              <a:gd name="T20" fmla="*/ 484 w 484"/>
              <a:gd name="T21" fmla="*/ 437 h 484"/>
              <a:gd name="T22" fmla="*/ 290 w 484"/>
              <a:gd name="T23" fmla="*/ 242 h 484"/>
              <a:gd name="T24" fmla="*/ 484 w 484"/>
              <a:gd name="T25" fmla="*/ 4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484">
                <a:moveTo>
                  <a:pt x="484" y="47"/>
                </a:moveTo>
                <a:lnTo>
                  <a:pt x="437" y="0"/>
                </a:lnTo>
                <a:lnTo>
                  <a:pt x="242" y="194"/>
                </a:lnTo>
                <a:lnTo>
                  <a:pt x="47" y="0"/>
                </a:lnTo>
                <a:lnTo>
                  <a:pt x="0" y="47"/>
                </a:lnTo>
                <a:lnTo>
                  <a:pt x="194" y="242"/>
                </a:lnTo>
                <a:lnTo>
                  <a:pt x="0" y="437"/>
                </a:lnTo>
                <a:lnTo>
                  <a:pt x="47" y="484"/>
                </a:lnTo>
                <a:lnTo>
                  <a:pt x="242" y="290"/>
                </a:lnTo>
                <a:lnTo>
                  <a:pt x="437" y="484"/>
                </a:lnTo>
                <a:lnTo>
                  <a:pt x="484" y="437"/>
                </a:lnTo>
                <a:lnTo>
                  <a:pt x="290" y="242"/>
                </a:lnTo>
                <a:lnTo>
                  <a:pt x="484" y="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11064876" y="3563938"/>
            <a:ext cx="476250" cy="762000"/>
          </a:xfrm>
          <a:custGeom>
            <a:avLst/>
            <a:gdLst>
              <a:gd name="T0" fmla="*/ 56 w 300"/>
              <a:gd name="T1" fmla="*/ 0 h 480"/>
              <a:gd name="T2" fmla="*/ 0 w 300"/>
              <a:gd name="T3" fmla="*/ 55 h 480"/>
              <a:gd name="T4" fmla="*/ 183 w 300"/>
              <a:gd name="T5" fmla="*/ 240 h 480"/>
              <a:gd name="T6" fmla="*/ 0 w 300"/>
              <a:gd name="T7" fmla="*/ 425 h 480"/>
              <a:gd name="T8" fmla="*/ 56 w 300"/>
              <a:gd name="T9" fmla="*/ 480 h 480"/>
              <a:gd name="T10" fmla="*/ 300 w 300"/>
              <a:gd name="T11" fmla="*/ 240 h 480"/>
              <a:gd name="T12" fmla="*/ 56 w 300"/>
              <a:gd name="T1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56" y="0"/>
                </a:moveTo>
                <a:lnTo>
                  <a:pt x="0" y="55"/>
                </a:lnTo>
                <a:lnTo>
                  <a:pt x="183" y="240"/>
                </a:lnTo>
                <a:lnTo>
                  <a:pt x="0" y="425"/>
                </a:lnTo>
                <a:lnTo>
                  <a:pt x="56" y="480"/>
                </a:lnTo>
                <a:lnTo>
                  <a:pt x="300" y="240"/>
                </a:lnTo>
                <a:lnTo>
                  <a:pt x="5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8710613" y="3563938"/>
            <a:ext cx="477838" cy="762000"/>
          </a:xfrm>
          <a:custGeom>
            <a:avLst/>
            <a:gdLst>
              <a:gd name="T0" fmla="*/ 301 w 301"/>
              <a:gd name="T1" fmla="*/ 55 h 480"/>
              <a:gd name="T2" fmla="*/ 245 w 301"/>
              <a:gd name="T3" fmla="*/ 0 h 480"/>
              <a:gd name="T4" fmla="*/ 0 w 301"/>
              <a:gd name="T5" fmla="*/ 240 h 480"/>
              <a:gd name="T6" fmla="*/ 245 w 301"/>
              <a:gd name="T7" fmla="*/ 480 h 480"/>
              <a:gd name="T8" fmla="*/ 301 w 301"/>
              <a:gd name="T9" fmla="*/ 425 h 480"/>
              <a:gd name="T10" fmla="*/ 117 w 301"/>
              <a:gd name="T11" fmla="*/ 240 h 480"/>
              <a:gd name="T12" fmla="*/ 301 w 301"/>
              <a:gd name="T13" fmla="*/ 5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55"/>
                </a:move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lnTo>
                  <a:pt x="117" y="240"/>
                </a:lnTo>
                <a:lnTo>
                  <a:pt x="301" y="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6216650" y="3649663"/>
            <a:ext cx="763588" cy="581025"/>
          </a:xfrm>
          <a:custGeom>
            <a:avLst/>
            <a:gdLst>
              <a:gd name="T0" fmla="*/ 154 w 481"/>
              <a:gd name="T1" fmla="*/ 287 h 366"/>
              <a:gd name="T2" fmla="*/ 41 w 481"/>
              <a:gd name="T3" fmla="*/ 174 h 366"/>
              <a:gd name="T4" fmla="*/ 0 w 481"/>
              <a:gd name="T5" fmla="*/ 212 h 366"/>
              <a:gd name="T6" fmla="*/ 154 w 481"/>
              <a:gd name="T7" fmla="*/ 366 h 366"/>
              <a:gd name="T8" fmla="*/ 481 w 481"/>
              <a:gd name="T9" fmla="*/ 37 h 366"/>
              <a:gd name="T10" fmla="*/ 443 w 481"/>
              <a:gd name="T11" fmla="*/ 0 h 366"/>
              <a:gd name="T12" fmla="*/ 154 w 481"/>
              <a:gd name="T13" fmla="*/ 287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1" h="366">
                <a:moveTo>
                  <a:pt x="154" y="287"/>
                </a:moveTo>
                <a:lnTo>
                  <a:pt x="41" y="174"/>
                </a:lnTo>
                <a:lnTo>
                  <a:pt x="0" y="212"/>
                </a:lnTo>
                <a:lnTo>
                  <a:pt x="154" y="366"/>
                </a:lnTo>
                <a:lnTo>
                  <a:pt x="481" y="37"/>
                </a:lnTo>
                <a:lnTo>
                  <a:pt x="443" y="0"/>
                </a:lnTo>
                <a:lnTo>
                  <a:pt x="154" y="28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408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109 h 160"/>
              <a:gd name="T12" fmla="*/ 109 w 160"/>
              <a:gd name="T13" fmla="*/ 120 h 160"/>
              <a:gd name="T14" fmla="*/ 80 w 160"/>
              <a:gd name="T15" fmla="*/ 91 h 160"/>
              <a:gd name="T16" fmla="*/ 51 w 160"/>
              <a:gd name="T17" fmla="*/ 120 h 160"/>
              <a:gd name="T18" fmla="*/ 40 w 160"/>
              <a:gd name="T19" fmla="*/ 109 h 160"/>
              <a:gd name="T20" fmla="*/ 69 w 160"/>
              <a:gd name="T21" fmla="*/ 80 h 160"/>
              <a:gd name="T22" fmla="*/ 40 w 160"/>
              <a:gd name="T23" fmla="*/ 51 h 160"/>
              <a:gd name="T24" fmla="*/ 51 w 160"/>
              <a:gd name="T25" fmla="*/ 40 h 160"/>
              <a:gd name="T26" fmla="*/ 80 w 160"/>
              <a:gd name="T27" fmla="*/ 69 h 160"/>
              <a:gd name="T28" fmla="*/ 109 w 160"/>
              <a:gd name="T29" fmla="*/ 40 h 160"/>
              <a:gd name="T30" fmla="*/ 120 w 160"/>
              <a:gd name="T31" fmla="*/ 51 h 160"/>
              <a:gd name="T32" fmla="*/ 91 w 160"/>
              <a:gd name="T33" fmla="*/ 80 h 160"/>
              <a:gd name="T34" fmla="*/ 120 w 160"/>
              <a:gd name="T35" fmla="*/ 10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109"/>
                </a:moveTo>
                <a:cubicBezTo>
                  <a:pt x="109" y="120"/>
                  <a:pt x="109" y="120"/>
                  <a:pt x="109" y="120"/>
                </a:cubicBezTo>
                <a:cubicBezTo>
                  <a:pt x="80" y="91"/>
                  <a:pt x="80" y="91"/>
                  <a:pt x="80" y="91"/>
                </a:cubicBezTo>
                <a:cubicBezTo>
                  <a:pt x="51" y="120"/>
                  <a:pt x="51" y="120"/>
                  <a:pt x="51" y="120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69" y="80"/>
                  <a:pt x="69" y="80"/>
                  <a:pt x="69" y="80"/>
                </a:cubicBezTo>
                <a:cubicBezTo>
                  <a:pt x="40" y="51"/>
                  <a:pt x="40" y="51"/>
                  <a:pt x="40" y="51"/>
                </a:cubicBezTo>
                <a:cubicBezTo>
                  <a:pt x="51" y="40"/>
                  <a:pt x="51" y="40"/>
                  <a:pt x="51" y="40"/>
                </a:cubicBezTo>
                <a:cubicBezTo>
                  <a:pt x="80" y="69"/>
                  <a:pt x="80" y="69"/>
                  <a:pt x="80" y="6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91" y="80"/>
                  <a:pt x="91" y="80"/>
                  <a:pt x="91" y="80"/>
                </a:cubicBezTo>
                <a:lnTo>
                  <a:pt x="120" y="10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1530350" y="3556000"/>
            <a:ext cx="755650" cy="755650"/>
          </a:xfrm>
          <a:custGeom>
            <a:avLst/>
            <a:gdLst>
              <a:gd name="T0" fmla="*/ 0 w 476"/>
              <a:gd name="T1" fmla="*/ 238 h 476"/>
              <a:gd name="T2" fmla="*/ 41 w 476"/>
              <a:gd name="T3" fmla="*/ 279 h 476"/>
              <a:gd name="T4" fmla="*/ 208 w 476"/>
              <a:gd name="T5" fmla="*/ 116 h 476"/>
              <a:gd name="T6" fmla="*/ 208 w 476"/>
              <a:gd name="T7" fmla="*/ 476 h 476"/>
              <a:gd name="T8" fmla="*/ 267 w 476"/>
              <a:gd name="T9" fmla="*/ 476 h 476"/>
              <a:gd name="T10" fmla="*/ 267 w 476"/>
              <a:gd name="T11" fmla="*/ 116 h 476"/>
              <a:gd name="T12" fmla="*/ 435 w 476"/>
              <a:gd name="T13" fmla="*/ 279 h 476"/>
              <a:gd name="T14" fmla="*/ 476 w 476"/>
              <a:gd name="T15" fmla="*/ 238 h 476"/>
              <a:gd name="T16" fmla="*/ 238 w 476"/>
              <a:gd name="T17" fmla="*/ 0 h 476"/>
              <a:gd name="T18" fmla="*/ 0 w 476"/>
              <a:gd name="T19" fmla="*/ 23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0" y="238"/>
                </a:moveTo>
                <a:lnTo>
                  <a:pt x="41" y="279"/>
                </a:lnTo>
                <a:lnTo>
                  <a:pt x="208" y="116"/>
                </a:lnTo>
                <a:lnTo>
                  <a:pt x="208" y="476"/>
                </a:lnTo>
                <a:lnTo>
                  <a:pt x="267" y="476"/>
                </a:lnTo>
                <a:lnTo>
                  <a:pt x="267" y="116"/>
                </a:lnTo>
                <a:lnTo>
                  <a:pt x="435" y="279"/>
                </a:lnTo>
                <a:lnTo>
                  <a:pt x="476" y="238"/>
                </a:lnTo>
                <a:lnTo>
                  <a:pt x="238" y="0"/>
                </a:lnTo>
                <a:lnTo>
                  <a:pt x="0" y="23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15627350" y="1524000"/>
            <a:ext cx="755650" cy="755650"/>
          </a:xfrm>
          <a:custGeom>
            <a:avLst/>
            <a:gdLst>
              <a:gd name="T0" fmla="*/ 238 w 476"/>
              <a:gd name="T1" fmla="*/ 0 h 476"/>
              <a:gd name="T2" fmla="*/ 197 w 476"/>
              <a:gd name="T3" fmla="*/ 41 h 476"/>
              <a:gd name="T4" fmla="*/ 360 w 476"/>
              <a:gd name="T5" fmla="*/ 209 h 476"/>
              <a:gd name="T6" fmla="*/ 0 w 476"/>
              <a:gd name="T7" fmla="*/ 209 h 476"/>
              <a:gd name="T8" fmla="*/ 0 w 476"/>
              <a:gd name="T9" fmla="*/ 268 h 476"/>
              <a:gd name="T10" fmla="*/ 360 w 476"/>
              <a:gd name="T11" fmla="*/ 268 h 476"/>
              <a:gd name="T12" fmla="*/ 197 w 476"/>
              <a:gd name="T13" fmla="*/ 435 h 476"/>
              <a:gd name="T14" fmla="*/ 238 w 476"/>
              <a:gd name="T15" fmla="*/ 476 h 476"/>
              <a:gd name="T16" fmla="*/ 476 w 476"/>
              <a:gd name="T17" fmla="*/ 238 h 476"/>
              <a:gd name="T18" fmla="*/ 238 w 476"/>
              <a:gd name="T19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238" y="0"/>
                </a:moveTo>
                <a:lnTo>
                  <a:pt x="197" y="41"/>
                </a:lnTo>
                <a:lnTo>
                  <a:pt x="360" y="209"/>
                </a:lnTo>
                <a:lnTo>
                  <a:pt x="0" y="209"/>
                </a:lnTo>
                <a:lnTo>
                  <a:pt x="0" y="268"/>
                </a:lnTo>
                <a:lnTo>
                  <a:pt x="360" y="268"/>
                </a:lnTo>
                <a:lnTo>
                  <a:pt x="197" y="435"/>
                </a:lnTo>
                <a:lnTo>
                  <a:pt x="238" y="476"/>
                </a:lnTo>
                <a:lnTo>
                  <a:pt x="476" y="238"/>
                </a:lnTo>
                <a:lnTo>
                  <a:pt x="23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13281025" y="1709738"/>
            <a:ext cx="752475" cy="390525"/>
          </a:xfrm>
          <a:custGeom>
            <a:avLst/>
            <a:gdLst>
              <a:gd name="T0" fmla="*/ 0 w 474"/>
              <a:gd name="T1" fmla="*/ 246 h 246"/>
              <a:gd name="T2" fmla="*/ 237 w 474"/>
              <a:gd name="T3" fmla="*/ 0 h 246"/>
              <a:gd name="T4" fmla="*/ 474 w 474"/>
              <a:gd name="T5" fmla="*/ 246 h 246"/>
              <a:gd name="T6" fmla="*/ 0 w 474"/>
              <a:gd name="T7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4" h="246">
                <a:moveTo>
                  <a:pt x="0" y="246"/>
                </a:moveTo>
                <a:lnTo>
                  <a:pt x="237" y="0"/>
                </a:lnTo>
                <a:lnTo>
                  <a:pt x="474" y="246"/>
                </a:lnTo>
                <a:lnTo>
                  <a:pt x="0" y="24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420"/>
          <p:cNvSpPr>
            <a:spLocks noEditPoints="1"/>
          </p:cNvSpPr>
          <p:nvPr/>
        </p:nvSpPr>
        <p:spPr bwMode="auto">
          <a:xfrm>
            <a:off x="10922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96 h 160"/>
              <a:gd name="T12" fmla="*/ 48 w 160"/>
              <a:gd name="T13" fmla="*/ 64 h 160"/>
              <a:gd name="T14" fmla="*/ 112 w 160"/>
              <a:gd name="T15" fmla="*/ 64 h 160"/>
              <a:gd name="T16" fmla="*/ 80 w 160"/>
              <a:gd name="T1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96"/>
                </a:moveTo>
                <a:cubicBezTo>
                  <a:pt x="48" y="64"/>
                  <a:pt x="48" y="64"/>
                  <a:pt x="48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8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8582025" y="1714500"/>
            <a:ext cx="752475" cy="390525"/>
          </a:xfrm>
          <a:custGeom>
            <a:avLst/>
            <a:gdLst>
              <a:gd name="T0" fmla="*/ 0 w 474"/>
              <a:gd name="T1" fmla="*/ 0 h 246"/>
              <a:gd name="T2" fmla="*/ 237 w 474"/>
              <a:gd name="T3" fmla="*/ 246 h 246"/>
              <a:gd name="T4" fmla="*/ 474 w 474"/>
              <a:gd name="T5" fmla="*/ 0 h 246"/>
              <a:gd name="T6" fmla="*/ 0 w 474"/>
              <a:gd name="T7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4" h="246">
                <a:moveTo>
                  <a:pt x="0" y="0"/>
                </a:moveTo>
                <a:lnTo>
                  <a:pt x="237" y="246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6229350" y="1524000"/>
            <a:ext cx="755650" cy="755650"/>
          </a:xfrm>
          <a:custGeom>
            <a:avLst/>
            <a:gdLst>
              <a:gd name="T0" fmla="*/ 476 w 476"/>
              <a:gd name="T1" fmla="*/ 238 h 476"/>
              <a:gd name="T2" fmla="*/ 435 w 476"/>
              <a:gd name="T3" fmla="*/ 197 h 476"/>
              <a:gd name="T4" fmla="*/ 267 w 476"/>
              <a:gd name="T5" fmla="*/ 361 h 476"/>
              <a:gd name="T6" fmla="*/ 267 w 476"/>
              <a:gd name="T7" fmla="*/ 0 h 476"/>
              <a:gd name="T8" fmla="*/ 208 w 476"/>
              <a:gd name="T9" fmla="*/ 0 h 476"/>
              <a:gd name="T10" fmla="*/ 208 w 476"/>
              <a:gd name="T11" fmla="*/ 361 h 476"/>
              <a:gd name="T12" fmla="*/ 41 w 476"/>
              <a:gd name="T13" fmla="*/ 197 h 476"/>
              <a:gd name="T14" fmla="*/ 0 w 476"/>
              <a:gd name="T15" fmla="*/ 238 h 476"/>
              <a:gd name="T16" fmla="*/ 238 w 476"/>
              <a:gd name="T17" fmla="*/ 476 h 476"/>
              <a:gd name="T18" fmla="*/ 476 w 476"/>
              <a:gd name="T19" fmla="*/ 23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476" y="238"/>
                </a:moveTo>
                <a:lnTo>
                  <a:pt x="435" y="197"/>
                </a:lnTo>
                <a:lnTo>
                  <a:pt x="267" y="361"/>
                </a:lnTo>
                <a:lnTo>
                  <a:pt x="267" y="0"/>
                </a:lnTo>
                <a:lnTo>
                  <a:pt x="208" y="0"/>
                </a:lnTo>
                <a:lnTo>
                  <a:pt x="208" y="361"/>
                </a:lnTo>
                <a:lnTo>
                  <a:pt x="41" y="197"/>
                </a:lnTo>
                <a:lnTo>
                  <a:pt x="0" y="238"/>
                </a:lnTo>
                <a:lnTo>
                  <a:pt x="238" y="476"/>
                </a:lnTo>
                <a:lnTo>
                  <a:pt x="476" y="23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3879850" y="1524000"/>
            <a:ext cx="755650" cy="755650"/>
          </a:xfrm>
          <a:custGeom>
            <a:avLst/>
            <a:gdLst>
              <a:gd name="T0" fmla="*/ 476 w 476"/>
              <a:gd name="T1" fmla="*/ 209 h 476"/>
              <a:gd name="T2" fmla="*/ 115 w 476"/>
              <a:gd name="T3" fmla="*/ 209 h 476"/>
              <a:gd name="T4" fmla="*/ 279 w 476"/>
              <a:gd name="T5" fmla="*/ 41 h 476"/>
              <a:gd name="T6" fmla="*/ 238 w 476"/>
              <a:gd name="T7" fmla="*/ 0 h 476"/>
              <a:gd name="T8" fmla="*/ 0 w 476"/>
              <a:gd name="T9" fmla="*/ 238 h 476"/>
              <a:gd name="T10" fmla="*/ 238 w 476"/>
              <a:gd name="T11" fmla="*/ 476 h 476"/>
              <a:gd name="T12" fmla="*/ 279 w 476"/>
              <a:gd name="T13" fmla="*/ 435 h 476"/>
              <a:gd name="T14" fmla="*/ 115 w 476"/>
              <a:gd name="T15" fmla="*/ 268 h 476"/>
              <a:gd name="T16" fmla="*/ 476 w 476"/>
              <a:gd name="T17" fmla="*/ 268 h 476"/>
              <a:gd name="T18" fmla="*/ 476 w 476"/>
              <a:gd name="T19" fmla="*/ 20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476">
                <a:moveTo>
                  <a:pt x="476" y="209"/>
                </a:moveTo>
                <a:lnTo>
                  <a:pt x="115" y="209"/>
                </a:lnTo>
                <a:lnTo>
                  <a:pt x="279" y="41"/>
                </a:lnTo>
                <a:lnTo>
                  <a:pt x="238" y="0"/>
                </a:lnTo>
                <a:lnTo>
                  <a:pt x="0" y="238"/>
                </a:lnTo>
                <a:lnTo>
                  <a:pt x="238" y="476"/>
                </a:lnTo>
                <a:lnTo>
                  <a:pt x="279" y="435"/>
                </a:lnTo>
                <a:lnTo>
                  <a:pt x="115" y="268"/>
                </a:lnTo>
                <a:lnTo>
                  <a:pt x="476" y="268"/>
                </a:lnTo>
                <a:lnTo>
                  <a:pt x="476" y="20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432"/>
          <p:cNvSpPr>
            <a:spLocks noEditPoints="1"/>
          </p:cNvSpPr>
          <p:nvPr/>
        </p:nvSpPr>
        <p:spPr bwMode="auto">
          <a:xfrm>
            <a:off x="1525588" y="1530350"/>
            <a:ext cx="758825" cy="755650"/>
          </a:xfrm>
          <a:custGeom>
            <a:avLst/>
            <a:gdLst>
              <a:gd name="T0" fmla="*/ 0 w 478"/>
              <a:gd name="T1" fmla="*/ 119 h 476"/>
              <a:gd name="T2" fmla="*/ 120 w 478"/>
              <a:gd name="T3" fmla="*/ 119 h 476"/>
              <a:gd name="T4" fmla="*/ 120 w 478"/>
              <a:gd name="T5" fmla="*/ 0 h 476"/>
              <a:gd name="T6" fmla="*/ 0 w 478"/>
              <a:gd name="T7" fmla="*/ 0 h 476"/>
              <a:gd name="T8" fmla="*/ 0 w 478"/>
              <a:gd name="T9" fmla="*/ 119 h 476"/>
              <a:gd name="T10" fmla="*/ 0 w 478"/>
              <a:gd name="T11" fmla="*/ 119 h 476"/>
              <a:gd name="T12" fmla="*/ 179 w 478"/>
              <a:gd name="T13" fmla="*/ 476 h 476"/>
              <a:gd name="T14" fmla="*/ 299 w 478"/>
              <a:gd name="T15" fmla="*/ 476 h 476"/>
              <a:gd name="T16" fmla="*/ 299 w 478"/>
              <a:gd name="T17" fmla="*/ 357 h 476"/>
              <a:gd name="T18" fmla="*/ 179 w 478"/>
              <a:gd name="T19" fmla="*/ 357 h 476"/>
              <a:gd name="T20" fmla="*/ 179 w 478"/>
              <a:gd name="T21" fmla="*/ 476 h 476"/>
              <a:gd name="T22" fmla="*/ 179 w 478"/>
              <a:gd name="T23" fmla="*/ 476 h 476"/>
              <a:gd name="T24" fmla="*/ 0 w 478"/>
              <a:gd name="T25" fmla="*/ 476 h 476"/>
              <a:gd name="T26" fmla="*/ 120 w 478"/>
              <a:gd name="T27" fmla="*/ 476 h 476"/>
              <a:gd name="T28" fmla="*/ 120 w 478"/>
              <a:gd name="T29" fmla="*/ 357 h 476"/>
              <a:gd name="T30" fmla="*/ 0 w 478"/>
              <a:gd name="T31" fmla="*/ 357 h 476"/>
              <a:gd name="T32" fmla="*/ 0 w 478"/>
              <a:gd name="T33" fmla="*/ 476 h 476"/>
              <a:gd name="T34" fmla="*/ 0 w 478"/>
              <a:gd name="T35" fmla="*/ 476 h 476"/>
              <a:gd name="T36" fmla="*/ 0 w 478"/>
              <a:gd name="T37" fmla="*/ 298 h 476"/>
              <a:gd name="T38" fmla="*/ 120 w 478"/>
              <a:gd name="T39" fmla="*/ 298 h 476"/>
              <a:gd name="T40" fmla="*/ 120 w 478"/>
              <a:gd name="T41" fmla="*/ 178 h 476"/>
              <a:gd name="T42" fmla="*/ 0 w 478"/>
              <a:gd name="T43" fmla="*/ 178 h 476"/>
              <a:gd name="T44" fmla="*/ 0 w 478"/>
              <a:gd name="T45" fmla="*/ 298 h 476"/>
              <a:gd name="T46" fmla="*/ 0 w 478"/>
              <a:gd name="T47" fmla="*/ 298 h 476"/>
              <a:gd name="T48" fmla="*/ 179 w 478"/>
              <a:gd name="T49" fmla="*/ 298 h 476"/>
              <a:gd name="T50" fmla="*/ 299 w 478"/>
              <a:gd name="T51" fmla="*/ 298 h 476"/>
              <a:gd name="T52" fmla="*/ 299 w 478"/>
              <a:gd name="T53" fmla="*/ 178 h 476"/>
              <a:gd name="T54" fmla="*/ 179 w 478"/>
              <a:gd name="T55" fmla="*/ 178 h 476"/>
              <a:gd name="T56" fmla="*/ 179 w 478"/>
              <a:gd name="T57" fmla="*/ 298 h 476"/>
              <a:gd name="T58" fmla="*/ 179 w 478"/>
              <a:gd name="T59" fmla="*/ 298 h 476"/>
              <a:gd name="T60" fmla="*/ 358 w 478"/>
              <a:gd name="T61" fmla="*/ 0 h 476"/>
              <a:gd name="T62" fmla="*/ 358 w 478"/>
              <a:gd name="T63" fmla="*/ 119 h 476"/>
              <a:gd name="T64" fmla="*/ 478 w 478"/>
              <a:gd name="T65" fmla="*/ 119 h 476"/>
              <a:gd name="T66" fmla="*/ 478 w 478"/>
              <a:gd name="T67" fmla="*/ 0 h 476"/>
              <a:gd name="T68" fmla="*/ 358 w 478"/>
              <a:gd name="T69" fmla="*/ 0 h 476"/>
              <a:gd name="T70" fmla="*/ 358 w 478"/>
              <a:gd name="T71" fmla="*/ 0 h 476"/>
              <a:gd name="T72" fmla="*/ 179 w 478"/>
              <a:gd name="T73" fmla="*/ 119 h 476"/>
              <a:gd name="T74" fmla="*/ 299 w 478"/>
              <a:gd name="T75" fmla="*/ 119 h 476"/>
              <a:gd name="T76" fmla="*/ 299 w 478"/>
              <a:gd name="T77" fmla="*/ 0 h 476"/>
              <a:gd name="T78" fmla="*/ 179 w 478"/>
              <a:gd name="T79" fmla="*/ 0 h 476"/>
              <a:gd name="T80" fmla="*/ 179 w 478"/>
              <a:gd name="T81" fmla="*/ 119 h 476"/>
              <a:gd name="T82" fmla="*/ 179 w 478"/>
              <a:gd name="T83" fmla="*/ 119 h 476"/>
              <a:gd name="T84" fmla="*/ 358 w 478"/>
              <a:gd name="T85" fmla="*/ 298 h 476"/>
              <a:gd name="T86" fmla="*/ 478 w 478"/>
              <a:gd name="T87" fmla="*/ 298 h 476"/>
              <a:gd name="T88" fmla="*/ 478 w 478"/>
              <a:gd name="T89" fmla="*/ 178 h 476"/>
              <a:gd name="T90" fmla="*/ 358 w 478"/>
              <a:gd name="T91" fmla="*/ 178 h 476"/>
              <a:gd name="T92" fmla="*/ 358 w 478"/>
              <a:gd name="T93" fmla="*/ 298 h 476"/>
              <a:gd name="T94" fmla="*/ 358 w 478"/>
              <a:gd name="T95" fmla="*/ 298 h 476"/>
              <a:gd name="T96" fmla="*/ 358 w 478"/>
              <a:gd name="T97" fmla="*/ 476 h 476"/>
              <a:gd name="T98" fmla="*/ 478 w 478"/>
              <a:gd name="T99" fmla="*/ 476 h 476"/>
              <a:gd name="T100" fmla="*/ 478 w 478"/>
              <a:gd name="T101" fmla="*/ 357 h 476"/>
              <a:gd name="T102" fmla="*/ 358 w 478"/>
              <a:gd name="T103" fmla="*/ 357 h 476"/>
              <a:gd name="T104" fmla="*/ 358 w 478"/>
              <a:gd name="T105" fmla="*/ 476 h 476"/>
              <a:gd name="T106" fmla="*/ 358 w 478"/>
              <a:gd name="T107" fmla="*/ 47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8" h="476">
                <a:moveTo>
                  <a:pt x="0" y="119"/>
                </a:moveTo>
                <a:lnTo>
                  <a:pt x="120" y="119"/>
                </a:lnTo>
                <a:lnTo>
                  <a:pt x="120" y="0"/>
                </a:lnTo>
                <a:lnTo>
                  <a:pt x="0" y="0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9" y="476"/>
                </a:moveTo>
                <a:lnTo>
                  <a:pt x="299" y="476"/>
                </a:lnTo>
                <a:lnTo>
                  <a:pt x="299" y="357"/>
                </a:lnTo>
                <a:lnTo>
                  <a:pt x="179" y="357"/>
                </a:lnTo>
                <a:lnTo>
                  <a:pt x="179" y="476"/>
                </a:lnTo>
                <a:lnTo>
                  <a:pt x="179" y="476"/>
                </a:lnTo>
                <a:close/>
                <a:moveTo>
                  <a:pt x="0" y="476"/>
                </a:moveTo>
                <a:lnTo>
                  <a:pt x="120" y="476"/>
                </a:lnTo>
                <a:lnTo>
                  <a:pt x="120" y="357"/>
                </a:lnTo>
                <a:lnTo>
                  <a:pt x="0" y="357"/>
                </a:lnTo>
                <a:lnTo>
                  <a:pt x="0" y="476"/>
                </a:lnTo>
                <a:lnTo>
                  <a:pt x="0" y="476"/>
                </a:lnTo>
                <a:close/>
                <a:moveTo>
                  <a:pt x="0" y="298"/>
                </a:moveTo>
                <a:lnTo>
                  <a:pt x="120" y="298"/>
                </a:lnTo>
                <a:lnTo>
                  <a:pt x="120" y="178"/>
                </a:lnTo>
                <a:lnTo>
                  <a:pt x="0" y="178"/>
                </a:lnTo>
                <a:lnTo>
                  <a:pt x="0" y="298"/>
                </a:lnTo>
                <a:lnTo>
                  <a:pt x="0" y="298"/>
                </a:lnTo>
                <a:close/>
                <a:moveTo>
                  <a:pt x="179" y="298"/>
                </a:moveTo>
                <a:lnTo>
                  <a:pt x="299" y="298"/>
                </a:lnTo>
                <a:lnTo>
                  <a:pt x="299" y="178"/>
                </a:lnTo>
                <a:lnTo>
                  <a:pt x="179" y="178"/>
                </a:lnTo>
                <a:lnTo>
                  <a:pt x="179" y="298"/>
                </a:lnTo>
                <a:lnTo>
                  <a:pt x="179" y="298"/>
                </a:lnTo>
                <a:close/>
                <a:moveTo>
                  <a:pt x="358" y="0"/>
                </a:moveTo>
                <a:lnTo>
                  <a:pt x="358" y="119"/>
                </a:lnTo>
                <a:lnTo>
                  <a:pt x="478" y="119"/>
                </a:lnTo>
                <a:lnTo>
                  <a:pt x="478" y="0"/>
                </a:lnTo>
                <a:lnTo>
                  <a:pt x="358" y="0"/>
                </a:lnTo>
                <a:lnTo>
                  <a:pt x="358" y="0"/>
                </a:lnTo>
                <a:close/>
                <a:moveTo>
                  <a:pt x="179" y="119"/>
                </a:moveTo>
                <a:lnTo>
                  <a:pt x="299" y="119"/>
                </a:lnTo>
                <a:lnTo>
                  <a:pt x="299" y="0"/>
                </a:lnTo>
                <a:lnTo>
                  <a:pt x="179" y="0"/>
                </a:lnTo>
                <a:lnTo>
                  <a:pt x="179" y="119"/>
                </a:lnTo>
                <a:lnTo>
                  <a:pt x="179" y="119"/>
                </a:lnTo>
                <a:close/>
                <a:moveTo>
                  <a:pt x="358" y="298"/>
                </a:moveTo>
                <a:lnTo>
                  <a:pt x="478" y="298"/>
                </a:lnTo>
                <a:lnTo>
                  <a:pt x="478" y="178"/>
                </a:lnTo>
                <a:lnTo>
                  <a:pt x="358" y="178"/>
                </a:lnTo>
                <a:lnTo>
                  <a:pt x="358" y="298"/>
                </a:lnTo>
                <a:lnTo>
                  <a:pt x="358" y="298"/>
                </a:lnTo>
                <a:close/>
                <a:moveTo>
                  <a:pt x="358" y="476"/>
                </a:moveTo>
                <a:lnTo>
                  <a:pt x="478" y="476"/>
                </a:lnTo>
                <a:lnTo>
                  <a:pt x="478" y="357"/>
                </a:lnTo>
                <a:lnTo>
                  <a:pt x="358" y="357"/>
                </a:lnTo>
                <a:lnTo>
                  <a:pt x="358" y="476"/>
                </a:lnTo>
                <a:lnTo>
                  <a:pt x="358" y="4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9341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NOTIFICATION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88517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4999" y="2412999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flat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flat angled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individual suite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extra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normal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legroom reduced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recline extra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airline seat recline normal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audio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confirmation number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disc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 not disturb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drive eta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enhanced encryption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available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busy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special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live tv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locked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 encryption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70"/>
          <p:cNvSpPr>
            <a:spLocks noEditPoints="1"/>
          </p:cNvSpPr>
          <p:nvPr/>
        </p:nvSpPr>
        <p:spPr bwMode="auto">
          <a:xfrm>
            <a:off x="15686088" y="7620000"/>
            <a:ext cx="622300" cy="757238"/>
          </a:xfrm>
          <a:custGeom>
            <a:avLst/>
            <a:gdLst>
              <a:gd name="T0" fmla="*/ 144 w 144"/>
              <a:gd name="T1" fmla="*/ 166 h 176"/>
              <a:gd name="T2" fmla="*/ 10 w 144"/>
              <a:gd name="T3" fmla="*/ 32 h 176"/>
              <a:gd name="T4" fmla="*/ 0 w 144"/>
              <a:gd name="T5" fmla="*/ 42 h 176"/>
              <a:gd name="T6" fmla="*/ 16 w 144"/>
              <a:gd name="T7" fmla="*/ 58 h 176"/>
              <a:gd name="T8" fmla="*/ 8 w 144"/>
              <a:gd name="T9" fmla="*/ 72 h 176"/>
              <a:gd name="T10" fmla="*/ 8 w 144"/>
              <a:gd name="T11" fmla="*/ 152 h 176"/>
              <a:gd name="T12" fmla="*/ 24 w 144"/>
              <a:gd name="T13" fmla="*/ 168 h 176"/>
              <a:gd name="T14" fmla="*/ 120 w 144"/>
              <a:gd name="T15" fmla="*/ 168 h 176"/>
              <a:gd name="T16" fmla="*/ 125 w 144"/>
              <a:gd name="T17" fmla="*/ 167 h 176"/>
              <a:gd name="T18" fmla="*/ 134 w 144"/>
              <a:gd name="T19" fmla="*/ 176 h 176"/>
              <a:gd name="T20" fmla="*/ 144 w 144"/>
              <a:gd name="T21" fmla="*/ 166 h 176"/>
              <a:gd name="T22" fmla="*/ 47 w 144"/>
              <a:gd name="T23" fmla="*/ 40 h 176"/>
              <a:gd name="T24" fmla="*/ 72 w 144"/>
              <a:gd name="T25" fmla="*/ 15 h 176"/>
              <a:gd name="T26" fmla="*/ 97 w 144"/>
              <a:gd name="T27" fmla="*/ 40 h 176"/>
              <a:gd name="T28" fmla="*/ 97 w 144"/>
              <a:gd name="T29" fmla="*/ 56 h 176"/>
              <a:gd name="T30" fmla="*/ 53 w 144"/>
              <a:gd name="T31" fmla="*/ 56 h 176"/>
              <a:gd name="T32" fmla="*/ 136 w 144"/>
              <a:gd name="T33" fmla="*/ 139 h 176"/>
              <a:gd name="T34" fmla="*/ 136 w 144"/>
              <a:gd name="T35" fmla="*/ 72 h 176"/>
              <a:gd name="T36" fmla="*/ 120 w 144"/>
              <a:gd name="T37" fmla="*/ 56 h 176"/>
              <a:gd name="T38" fmla="*/ 112 w 144"/>
              <a:gd name="T39" fmla="*/ 56 h 176"/>
              <a:gd name="T40" fmla="*/ 112 w 144"/>
              <a:gd name="T41" fmla="*/ 40 h 176"/>
              <a:gd name="T42" fmla="*/ 72 w 144"/>
              <a:gd name="T43" fmla="*/ 0 h 176"/>
              <a:gd name="T44" fmla="*/ 32 w 144"/>
              <a:gd name="T45" fmla="*/ 35 h 176"/>
              <a:gd name="T46" fmla="*/ 47 w 144"/>
              <a:gd name="T47" fmla="*/ 50 h 176"/>
              <a:gd name="T48" fmla="*/ 47 w 144"/>
              <a:gd name="T49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76">
                <a:moveTo>
                  <a:pt x="144" y="166"/>
                </a:moveTo>
                <a:cubicBezTo>
                  <a:pt x="10" y="32"/>
                  <a:pt x="10" y="32"/>
                  <a:pt x="1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16" y="58"/>
                  <a:pt x="16" y="58"/>
                  <a:pt x="16" y="58"/>
                </a:cubicBezTo>
                <a:cubicBezTo>
                  <a:pt x="11" y="61"/>
                  <a:pt x="8" y="66"/>
                  <a:pt x="8" y="7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61"/>
                  <a:pt x="15" y="168"/>
                  <a:pt x="24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2" y="168"/>
                  <a:pt x="124" y="168"/>
                  <a:pt x="125" y="167"/>
                </a:cubicBezTo>
                <a:cubicBezTo>
                  <a:pt x="134" y="176"/>
                  <a:pt x="134" y="176"/>
                  <a:pt x="134" y="176"/>
                </a:cubicBezTo>
                <a:lnTo>
                  <a:pt x="144" y="166"/>
                </a:lnTo>
                <a:close/>
                <a:moveTo>
                  <a:pt x="47" y="40"/>
                </a:moveTo>
                <a:cubicBezTo>
                  <a:pt x="47" y="26"/>
                  <a:pt x="58" y="15"/>
                  <a:pt x="72" y="15"/>
                </a:cubicBezTo>
                <a:cubicBezTo>
                  <a:pt x="86" y="15"/>
                  <a:pt x="97" y="26"/>
                  <a:pt x="97" y="40"/>
                </a:cubicBezTo>
                <a:cubicBezTo>
                  <a:pt x="97" y="56"/>
                  <a:pt x="97" y="56"/>
                  <a:pt x="97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63"/>
                  <a:pt x="129" y="56"/>
                  <a:pt x="120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18"/>
                  <a:pt x="94" y="0"/>
                  <a:pt x="72" y="0"/>
                </a:cubicBezTo>
                <a:cubicBezTo>
                  <a:pt x="52" y="0"/>
                  <a:pt x="35" y="15"/>
                  <a:pt x="32" y="35"/>
                </a:cubicBezTo>
                <a:cubicBezTo>
                  <a:pt x="47" y="50"/>
                  <a:pt x="47" y="50"/>
                  <a:pt x="47" y="50"/>
                </a:cubicBezTo>
                <a:lnTo>
                  <a:pt x="47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73"/>
          <p:cNvSpPr>
            <a:spLocks noEditPoints="1"/>
          </p:cNvSpPr>
          <p:nvPr/>
        </p:nvSpPr>
        <p:spPr bwMode="auto">
          <a:xfrm>
            <a:off x="13276263" y="7639050"/>
            <a:ext cx="757238" cy="723900"/>
          </a:xfrm>
          <a:custGeom>
            <a:avLst/>
            <a:gdLst>
              <a:gd name="T0" fmla="*/ 148 w 176"/>
              <a:gd name="T1" fmla="*/ 72 h 168"/>
              <a:gd name="T2" fmla="*/ 152 w 176"/>
              <a:gd name="T3" fmla="*/ 72 h 168"/>
              <a:gd name="T4" fmla="*/ 152 w 176"/>
              <a:gd name="T5" fmla="*/ 0 h 168"/>
              <a:gd name="T6" fmla="*/ 0 w 176"/>
              <a:gd name="T7" fmla="*/ 152 h 168"/>
              <a:gd name="T8" fmla="*/ 104 w 176"/>
              <a:gd name="T9" fmla="*/ 152 h 168"/>
              <a:gd name="T10" fmla="*/ 104 w 176"/>
              <a:gd name="T11" fmla="*/ 128 h 168"/>
              <a:gd name="T12" fmla="*/ 112 w 176"/>
              <a:gd name="T13" fmla="*/ 110 h 168"/>
              <a:gd name="T14" fmla="*/ 112 w 176"/>
              <a:gd name="T15" fmla="*/ 108 h 168"/>
              <a:gd name="T16" fmla="*/ 148 w 176"/>
              <a:gd name="T17" fmla="*/ 72 h 168"/>
              <a:gd name="T18" fmla="*/ 168 w 176"/>
              <a:gd name="T19" fmla="*/ 120 h 168"/>
              <a:gd name="T20" fmla="*/ 168 w 176"/>
              <a:gd name="T21" fmla="*/ 108 h 168"/>
              <a:gd name="T22" fmla="*/ 148 w 176"/>
              <a:gd name="T23" fmla="*/ 88 h 168"/>
              <a:gd name="T24" fmla="*/ 128 w 176"/>
              <a:gd name="T25" fmla="*/ 108 h 168"/>
              <a:gd name="T26" fmla="*/ 128 w 176"/>
              <a:gd name="T27" fmla="*/ 120 h 168"/>
              <a:gd name="T28" fmla="*/ 120 w 176"/>
              <a:gd name="T29" fmla="*/ 128 h 168"/>
              <a:gd name="T30" fmla="*/ 120 w 176"/>
              <a:gd name="T31" fmla="*/ 160 h 168"/>
              <a:gd name="T32" fmla="*/ 128 w 176"/>
              <a:gd name="T33" fmla="*/ 168 h 168"/>
              <a:gd name="T34" fmla="*/ 168 w 176"/>
              <a:gd name="T35" fmla="*/ 168 h 168"/>
              <a:gd name="T36" fmla="*/ 176 w 176"/>
              <a:gd name="T37" fmla="*/ 160 h 168"/>
              <a:gd name="T38" fmla="*/ 176 w 176"/>
              <a:gd name="T39" fmla="*/ 128 h 168"/>
              <a:gd name="T40" fmla="*/ 168 w 176"/>
              <a:gd name="T41" fmla="*/ 120 h 168"/>
              <a:gd name="T42" fmla="*/ 160 w 176"/>
              <a:gd name="T43" fmla="*/ 120 h 168"/>
              <a:gd name="T44" fmla="*/ 136 w 176"/>
              <a:gd name="T45" fmla="*/ 120 h 168"/>
              <a:gd name="T46" fmla="*/ 136 w 176"/>
              <a:gd name="T47" fmla="*/ 108 h 168"/>
              <a:gd name="T48" fmla="*/ 148 w 176"/>
              <a:gd name="T49" fmla="*/ 96 h 168"/>
              <a:gd name="T50" fmla="*/ 160 w 176"/>
              <a:gd name="T51" fmla="*/ 108 h 168"/>
              <a:gd name="T52" fmla="*/ 160 w 176"/>
              <a:gd name="T53" fmla="*/ 12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68">
                <a:moveTo>
                  <a:pt x="148" y="72"/>
                </a:moveTo>
                <a:cubicBezTo>
                  <a:pt x="149" y="72"/>
                  <a:pt x="151" y="72"/>
                  <a:pt x="152" y="72"/>
                </a:cubicBezTo>
                <a:cubicBezTo>
                  <a:pt x="152" y="0"/>
                  <a:pt x="152" y="0"/>
                  <a:pt x="152" y="0"/>
                </a:cubicBezTo>
                <a:cubicBezTo>
                  <a:pt x="0" y="152"/>
                  <a:pt x="0" y="152"/>
                  <a:pt x="0" y="152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21"/>
                  <a:pt x="107" y="115"/>
                  <a:pt x="112" y="110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88"/>
                  <a:pt x="128" y="72"/>
                  <a:pt x="148" y="72"/>
                </a:cubicBezTo>
                <a:close/>
                <a:moveTo>
                  <a:pt x="168" y="120"/>
                </a:moveTo>
                <a:cubicBezTo>
                  <a:pt x="168" y="108"/>
                  <a:pt x="168" y="108"/>
                  <a:pt x="168" y="108"/>
                </a:cubicBezTo>
                <a:cubicBezTo>
                  <a:pt x="168" y="97"/>
                  <a:pt x="159" y="88"/>
                  <a:pt x="148" y="88"/>
                </a:cubicBezTo>
                <a:cubicBezTo>
                  <a:pt x="137" y="88"/>
                  <a:pt x="128" y="97"/>
                  <a:pt x="128" y="108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4" y="120"/>
                  <a:pt x="120" y="124"/>
                  <a:pt x="120" y="128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4"/>
                  <a:pt x="124" y="168"/>
                  <a:pt x="12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72" y="168"/>
                  <a:pt x="176" y="164"/>
                  <a:pt x="176" y="160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24"/>
                  <a:pt x="172" y="120"/>
                  <a:pt x="168" y="120"/>
                </a:cubicBezTo>
                <a:close/>
                <a:moveTo>
                  <a:pt x="16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101"/>
                  <a:pt x="141" y="96"/>
                  <a:pt x="148" y="96"/>
                </a:cubicBezTo>
                <a:cubicBezTo>
                  <a:pt x="155" y="96"/>
                  <a:pt x="160" y="101"/>
                  <a:pt x="160" y="108"/>
                </a:cubicBezTo>
                <a:lnTo>
                  <a:pt x="160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76"/>
          <p:cNvSpPr>
            <a:spLocks noEditPoints="1"/>
          </p:cNvSpPr>
          <p:nvPr/>
        </p:nvSpPr>
        <p:spPr bwMode="auto">
          <a:xfrm>
            <a:off x="10926763" y="7710488"/>
            <a:ext cx="757238" cy="558800"/>
          </a:xfrm>
          <a:custGeom>
            <a:avLst/>
            <a:gdLst>
              <a:gd name="T0" fmla="*/ 119 w 176"/>
              <a:gd name="T1" fmla="*/ 9 h 129"/>
              <a:gd name="T2" fmla="*/ 116 w 176"/>
              <a:gd name="T3" fmla="*/ 11 h 129"/>
              <a:gd name="T4" fmla="*/ 115 w 176"/>
              <a:gd name="T5" fmla="*/ 12 h 129"/>
              <a:gd name="T6" fmla="*/ 74 w 176"/>
              <a:gd name="T7" fmla="*/ 105 h 129"/>
              <a:gd name="T8" fmla="*/ 72 w 176"/>
              <a:gd name="T9" fmla="*/ 113 h 129"/>
              <a:gd name="T10" fmla="*/ 88 w 176"/>
              <a:gd name="T11" fmla="*/ 129 h 129"/>
              <a:gd name="T12" fmla="*/ 104 w 176"/>
              <a:gd name="T13" fmla="*/ 116 h 129"/>
              <a:gd name="T14" fmla="*/ 104 w 176"/>
              <a:gd name="T15" fmla="*/ 116 h 129"/>
              <a:gd name="T16" fmla="*/ 123 w 176"/>
              <a:gd name="T17" fmla="*/ 13 h 129"/>
              <a:gd name="T18" fmla="*/ 119 w 176"/>
              <a:gd name="T19" fmla="*/ 9 h 129"/>
              <a:gd name="T20" fmla="*/ 0 w 176"/>
              <a:gd name="T21" fmla="*/ 41 h 129"/>
              <a:gd name="T22" fmla="*/ 16 w 176"/>
              <a:gd name="T23" fmla="*/ 57 h 129"/>
              <a:gd name="T24" fmla="*/ 100 w 176"/>
              <a:gd name="T25" fmla="*/ 28 h 129"/>
              <a:gd name="T26" fmla="*/ 110 w 176"/>
              <a:gd name="T27" fmla="*/ 7 h 129"/>
              <a:gd name="T28" fmla="*/ 0 w 176"/>
              <a:gd name="T29" fmla="*/ 41 h 129"/>
              <a:gd name="T30" fmla="*/ 160 w 176"/>
              <a:gd name="T31" fmla="*/ 57 h 129"/>
              <a:gd name="T32" fmla="*/ 176 w 176"/>
              <a:gd name="T33" fmla="*/ 41 h 129"/>
              <a:gd name="T34" fmla="*/ 131 w 176"/>
              <a:gd name="T35" fmla="*/ 12 h 129"/>
              <a:gd name="T36" fmla="*/ 127 w 176"/>
              <a:gd name="T37" fmla="*/ 35 h 129"/>
              <a:gd name="T38" fmla="*/ 160 w 176"/>
              <a:gd name="T39" fmla="*/ 57 h 129"/>
              <a:gd name="T40" fmla="*/ 128 w 176"/>
              <a:gd name="T41" fmla="*/ 89 h 129"/>
              <a:gd name="T42" fmla="*/ 144 w 176"/>
              <a:gd name="T43" fmla="*/ 73 h 129"/>
              <a:gd name="T44" fmla="*/ 123 w 176"/>
              <a:gd name="T45" fmla="*/ 58 h 129"/>
              <a:gd name="T46" fmla="*/ 118 w 176"/>
              <a:gd name="T47" fmla="*/ 81 h 129"/>
              <a:gd name="T48" fmla="*/ 128 w 176"/>
              <a:gd name="T49" fmla="*/ 89 h 129"/>
              <a:gd name="T50" fmla="*/ 32 w 176"/>
              <a:gd name="T51" fmla="*/ 73 h 129"/>
              <a:gd name="T52" fmla="*/ 48 w 176"/>
              <a:gd name="T53" fmla="*/ 89 h 129"/>
              <a:gd name="T54" fmla="*/ 80 w 176"/>
              <a:gd name="T55" fmla="*/ 73 h 129"/>
              <a:gd name="T56" fmla="*/ 91 w 176"/>
              <a:gd name="T57" fmla="*/ 50 h 129"/>
              <a:gd name="T58" fmla="*/ 32 w 176"/>
              <a:gd name="T59" fmla="*/ 73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29">
                <a:moveTo>
                  <a:pt x="119" y="9"/>
                </a:moveTo>
                <a:cubicBezTo>
                  <a:pt x="118" y="9"/>
                  <a:pt x="117" y="10"/>
                  <a:pt x="116" y="11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3" y="108"/>
                  <a:pt x="72" y="110"/>
                  <a:pt x="72" y="113"/>
                </a:cubicBezTo>
                <a:cubicBezTo>
                  <a:pt x="72" y="122"/>
                  <a:pt x="79" y="129"/>
                  <a:pt x="88" y="129"/>
                </a:cubicBezTo>
                <a:cubicBezTo>
                  <a:pt x="96" y="129"/>
                  <a:pt x="102" y="124"/>
                  <a:pt x="104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1"/>
                  <a:pt x="121" y="9"/>
                  <a:pt x="119" y="9"/>
                </a:cubicBezTo>
                <a:close/>
                <a:moveTo>
                  <a:pt x="0" y="41"/>
                </a:moveTo>
                <a:cubicBezTo>
                  <a:pt x="16" y="57"/>
                  <a:pt x="16" y="57"/>
                  <a:pt x="16" y="57"/>
                </a:cubicBezTo>
                <a:cubicBezTo>
                  <a:pt x="39" y="34"/>
                  <a:pt x="70" y="24"/>
                  <a:pt x="100" y="28"/>
                </a:cubicBezTo>
                <a:cubicBezTo>
                  <a:pt x="110" y="7"/>
                  <a:pt x="110" y="7"/>
                  <a:pt x="110" y="7"/>
                </a:cubicBezTo>
                <a:cubicBezTo>
                  <a:pt x="71" y="0"/>
                  <a:pt x="30" y="11"/>
                  <a:pt x="0" y="41"/>
                </a:cubicBezTo>
                <a:close/>
                <a:moveTo>
                  <a:pt x="160" y="57"/>
                </a:moveTo>
                <a:cubicBezTo>
                  <a:pt x="176" y="41"/>
                  <a:pt x="176" y="41"/>
                  <a:pt x="176" y="41"/>
                </a:cubicBezTo>
                <a:cubicBezTo>
                  <a:pt x="163" y="28"/>
                  <a:pt x="148" y="18"/>
                  <a:pt x="131" y="1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39" y="40"/>
                  <a:pt x="150" y="47"/>
                  <a:pt x="160" y="57"/>
                </a:cubicBezTo>
                <a:close/>
                <a:moveTo>
                  <a:pt x="128" y="89"/>
                </a:moveTo>
                <a:cubicBezTo>
                  <a:pt x="144" y="73"/>
                  <a:pt x="144" y="73"/>
                  <a:pt x="144" y="73"/>
                </a:cubicBezTo>
                <a:cubicBezTo>
                  <a:pt x="138" y="67"/>
                  <a:pt x="130" y="62"/>
                  <a:pt x="123" y="58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22" y="83"/>
                  <a:pt x="125" y="86"/>
                  <a:pt x="128" y="89"/>
                </a:cubicBezTo>
                <a:close/>
                <a:moveTo>
                  <a:pt x="32" y="73"/>
                </a:moveTo>
                <a:cubicBezTo>
                  <a:pt x="48" y="89"/>
                  <a:pt x="48" y="89"/>
                  <a:pt x="48" y="89"/>
                </a:cubicBezTo>
                <a:cubicBezTo>
                  <a:pt x="57" y="80"/>
                  <a:pt x="68" y="75"/>
                  <a:pt x="80" y="73"/>
                </a:cubicBezTo>
                <a:cubicBezTo>
                  <a:pt x="91" y="50"/>
                  <a:pt x="91" y="50"/>
                  <a:pt x="91" y="50"/>
                </a:cubicBezTo>
                <a:cubicBezTo>
                  <a:pt x="69" y="49"/>
                  <a:pt x="48" y="57"/>
                  <a:pt x="32" y="7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79"/>
          <p:cNvSpPr>
            <a:spLocks noEditPoints="1"/>
          </p:cNvSpPr>
          <p:nvPr/>
        </p:nvSpPr>
        <p:spPr bwMode="auto">
          <a:xfrm>
            <a:off x="8569325" y="7718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56 w 192"/>
              <a:gd name="T3" fmla="*/ 0 h 144"/>
              <a:gd name="T4" fmla="*/ 43 w 192"/>
              <a:gd name="T5" fmla="*/ 7 h 144"/>
              <a:gd name="T6" fmla="*/ 0 w 192"/>
              <a:gd name="T7" fmla="*/ 72 h 144"/>
              <a:gd name="T8" fmla="*/ 43 w 192"/>
              <a:gd name="T9" fmla="*/ 137 h 144"/>
              <a:gd name="T10" fmla="*/ 57 w 192"/>
              <a:gd name="T11" fmla="*/ 144 h 144"/>
              <a:gd name="T12" fmla="*/ 176 w 192"/>
              <a:gd name="T13" fmla="*/ 144 h 144"/>
              <a:gd name="T14" fmla="*/ 192 w 192"/>
              <a:gd name="T15" fmla="*/ 128 h 144"/>
              <a:gd name="T16" fmla="*/ 192 w 192"/>
              <a:gd name="T17" fmla="*/ 16 h 144"/>
              <a:gd name="T18" fmla="*/ 176 w 192"/>
              <a:gd name="T19" fmla="*/ 0 h 144"/>
              <a:gd name="T20" fmla="*/ 72 w 192"/>
              <a:gd name="T21" fmla="*/ 84 h 144"/>
              <a:gd name="T22" fmla="*/ 60 w 192"/>
              <a:gd name="T23" fmla="*/ 72 h 144"/>
              <a:gd name="T24" fmla="*/ 72 w 192"/>
              <a:gd name="T25" fmla="*/ 60 h 144"/>
              <a:gd name="T26" fmla="*/ 84 w 192"/>
              <a:gd name="T27" fmla="*/ 72 h 144"/>
              <a:gd name="T28" fmla="*/ 72 w 192"/>
              <a:gd name="T29" fmla="*/ 84 h 144"/>
              <a:gd name="T30" fmla="*/ 112 w 192"/>
              <a:gd name="T31" fmla="*/ 84 h 144"/>
              <a:gd name="T32" fmla="*/ 100 w 192"/>
              <a:gd name="T33" fmla="*/ 72 h 144"/>
              <a:gd name="T34" fmla="*/ 112 w 192"/>
              <a:gd name="T35" fmla="*/ 60 h 144"/>
              <a:gd name="T36" fmla="*/ 124 w 192"/>
              <a:gd name="T37" fmla="*/ 72 h 144"/>
              <a:gd name="T38" fmla="*/ 112 w 192"/>
              <a:gd name="T39" fmla="*/ 84 h 144"/>
              <a:gd name="T40" fmla="*/ 152 w 192"/>
              <a:gd name="T41" fmla="*/ 84 h 144"/>
              <a:gd name="T42" fmla="*/ 140 w 192"/>
              <a:gd name="T43" fmla="*/ 72 h 144"/>
              <a:gd name="T44" fmla="*/ 152 w 192"/>
              <a:gd name="T45" fmla="*/ 60 h 144"/>
              <a:gd name="T46" fmla="*/ 164 w 192"/>
              <a:gd name="T47" fmla="*/ 72 h 144"/>
              <a:gd name="T48" fmla="*/ 152 w 192"/>
              <a:gd name="T4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56" y="0"/>
                  <a:pt x="56" y="0"/>
                  <a:pt x="56" y="0"/>
                </a:cubicBezTo>
                <a:cubicBezTo>
                  <a:pt x="50" y="0"/>
                  <a:pt x="46" y="3"/>
                  <a:pt x="43" y="7"/>
                </a:cubicBezTo>
                <a:cubicBezTo>
                  <a:pt x="0" y="72"/>
                  <a:pt x="0" y="72"/>
                  <a:pt x="0" y="72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6" y="141"/>
                  <a:pt x="51" y="144"/>
                  <a:pt x="57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72" y="84"/>
                </a:moveTo>
                <a:cubicBezTo>
                  <a:pt x="65" y="84"/>
                  <a:pt x="60" y="79"/>
                  <a:pt x="60" y="72"/>
                </a:cubicBezTo>
                <a:cubicBezTo>
                  <a:pt x="60" y="65"/>
                  <a:pt x="65" y="60"/>
                  <a:pt x="72" y="60"/>
                </a:cubicBezTo>
                <a:cubicBezTo>
                  <a:pt x="79" y="60"/>
                  <a:pt x="84" y="65"/>
                  <a:pt x="84" y="72"/>
                </a:cubicBezTo>
                <a:cubicBezTo>
                  <a:pt x="84" y="79"/>
                  <a:pt x="79" y="84"/>
                  <a:pt x="72" y="84"/>
                </a:cubicBezTo>
                <a:close/>
                <a:moveTo>
                  <a:pt x="112" y="84"/>
                </a:moveTo>
                <a:cubicBezTo>
                  <a:pt x="105" y="84"/>
                  <a:pt x="100" y="79"/>
                  <a:pt x="100" y="72"/>
                </a:cubicBezTo>
                <a:cubicBezTo>
                  <a:pt x="100" y="65"/>
                  <a:pt x="105" y="60"/>
                  <a:pt x="112" y="60"/>
                </a:cubicBezTo>
                <a:cubicBezTo>
                  <a:pt x="119" y="60"/>
                  <a:pt x="124" y="65"/>
                  <a:pt x="124" y="72"/>
                </a:cubicBezTo>
                <a:cubicBezTo>
                  <a:pt x="124" y="79"/>
                  <a:pt x="119" y="84"/>
                  <a:pt x="112" y="84"/>
                </a:cubicBezTo>
                <a:close/>
                <a:moveTo>
                  <a:pt x="152" y="84"/>
                </a:moveTo>
                <a:cubicBezTo>
                  <a:pt x="145" y="84"/>
                  <a:pt x="140" y="79"/>
                  <a:pt x="140" y="72"/>
                </a:cubicBezTo>
                <a:cubicBezTo>
                  <a:pt x="140" y="65"/>
                  <a:pt x="145" y="60"/>
                  <a:pt x="152" y="60"/>
                </a:cubicBezTo>
                <a:cubicBezTo>
                  <a:pt x="159" y="60"/>
                  <a:pt x="164" y="65"/>
                  <a:pt x="164" y="72"/>
                </a:cubicBezTo>
                <a:cubicBezTo>
                  <a:pt x="164" y="79"/>
                  <a:pt x="159" y="84"/>
                  <a:pt x="152" y="8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82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24 w 160"/>
              <a:gd name="T19" fmla="*/ 96 h 160"/>
              <a:gd name="T20" fmla="*/ 52 w 160"/>
              <a:gd name="T21" fmla="*/ 60 h 160"/>
              <a:gd name="T22" fmla="*/ 72 w 160"/>
              <a:gd name="T23" fmla="*/ 84 h 160"/>
              <a:gd name="T24" fmla="*/ 100 w 160"/>
              <a:gd name="T25" fmla="*/ 48 h 160"/>
              <a:gd name="T26" fmla="*/ 136 w 160"/>
              <a:gd name="T27" fmla="*/ 96 h 160"/>
              <a:gd name="T28" fmla="*/ 24 w 160"/>
              <a:gd name="T2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24" y="96"/>
                </a:moveTo>
                <a:cubicBezTo>
                  <a:pt x="52" y="60"/>
                  <a:pt x="52" y="60"/>
                  <a:pt x="52" y="60"/>
                </a:cubicBezTo>
                <a:cubicBezTo>
                  <a:pt x="72" y="84"/>
                  <a:pt x="72" y="84"/>
                  <a:pt x="72" y="8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36" y="96"/>
                  <a:pt x="136" y="96"/>
                  <a:pt x="136" y="96"/>
                </a:cubicBezTo>
                <a:lnTo>
                  <a:pt x="24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85"/>
          <p:cNvSpPr>
            <a:spLocks noEditPoints="1"/>
          </p:cNvSpPr>
          <p:nvPr/>
        </p:nvSpPr>
        <p:spPr bwMode="auto">
          <a:xfrm>
            <a:off x="3878263" y="7653338"/>
            <a:ext cx="757238" cy="690563"/>
          </a:xfrm>
          <a:custGeom>
            <a:avLst/>
            <a:gdLst>
              <a:gd name="T0" fmla="*/ 160 w 176"/>
              <a:gd name="T1" fmla="*/ 32 h 160"/>
              <a:gd name="T2" fmla="*/ 99 w 176"/>
              <a:gd name="T3" fmla="*/ 32 h 160"/>
              <a:gd name="T4" fmla="*/ 126 w 176"/>
              <a:gd name="T5" fmla="*/ 6 h 160"/>
              <a:gd name="T6" fmla="*/ 120 w 176"/>
              <a:gd name="T7" fmla="*/ 0 h 160"/>
              <a:gd name="T8" fmla="*/ 88 w 176"/>
              <a:gd name="T9" fmla="*/ 32 h 160"/>
              <a:gd name="T10" fmla="*/ 56 w 176"/>
              <a:gd name="T11" fmla="*/ 0 h 160"/>
              <a:gd name="T12" fmla="*/ 50 w 176"/>
              <a:gd name="T13" fmla="*/ 6 h 160"/>
              <a:gd name="T14" fmla="*/ 77 w 176"/>
              <a:gd name="T15" fmla="*/ 32 h 160"/>
              <a:gd name="T16" fmla="*/ 16 w 176"/>
              <a:gd name="T17" fmla="*/ 32 h 160"/>
              <a:gd name="T18" fmla="*/ 0 w 176"/>
              <a:gd name="T19" fmla="*/ 48 h 160"/>
              <a:gd name="T20" fmla="*/ 0 w 176"/>
              <a:gd name="T21" fmla="*/ 144 h 160"/>
              <a:gd name="T22" fmla="*/ 16 w 176"/>
              <a:gd name="T23" fmla="*/ 160 h 160"/>
              <a:gd name="T24" fmla="*/ 160 w 176"/>
              <a:gd name="T25" fmla="*/ 160 h 160"/>
              <a:gd name="T26" fmla="*/ 176 w 176"/>
              <a:gd name="T27" fmla="*/ 144 h 160"/>
              <a:gd name="T28" fmla="*/ 176 w 176"/>
              <a:gd name="T29" fmla="*/ 48 h 160"/>
              <a:gd name="T30" fmla="*/ 160 w 176"/>
              <a:gd name="T31" fmla="*/ 32 h 160"/>
              <a:gd name="T32" fmla="*/ 160 w 176"/>
              <a:gd name="T33" fmla="*/ 144 h 160"/>
              <a:gd name="T34" fmla="*/ 16 w 176"/>
              <a:gd name="T35" fmla="*/ 144 h 160"/>
              <a:gd name="T36" fmla="*/ 16 w 176"/>
              <a:gd name="T37" fmla="*/ 48 h 160"/>
              <a:gd name="T38" fmla="*/ 160 w 176"/>
              <a:gd name="T39" fmla="*/ 48 h 160"/>
              <a:gd name="T40" fmla="*/ 160 w 176"/>
              <a:gd name="T41" fmla="*/ 144 h 160"/>
              <a:gd name="T42" fmla="*/ 64 w 176"/>
              <a:gd name="T43" fmla="*/ 64 h 160"/>
              <a:gd name="T44" fmla="*/ 64 w 176"/>
              <a:gd name="T45" fmla="*/ 128 h 160"/>
              <a:gd name="T46" fmla="*/ 120 w 176"/>
              <a:gd name="T47" fmla="*/ 96 h 160"/>
              <a:gd name="T48" fmla="*/ 64 w 176"/>
              <a:gd name="T49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60">
                <a:moveTo>
                  <a:pt x="160" y="32"/>
                </a:moveTo>
                <a:cubicBezTo>
                  <a:pt x="99" y="32"/>
                  <a:pt x="99" y="32"/>
                  <a:pt x="99" y="32"/>
                </a:cubicBezTo>
                <a:cubicBezTo>
                  <a:pt x="126" y="6"/>
                  <a:pt x="126" y="6"/>
                  <a:pt x="126" y="6"/>
                </a:cubicBezTo>
                <a:cubicBezTo>
                  <a:pt x="120" y="0"/>
                  <a:pt x="120" y="0"/>
                  <a:pt x="120" y="0"/>
                </a:cubicBezTo>
                <a:cubicBezTo>
                  <a:pt x="88" y="32"/>
                  <a:pt x="88" y="32"/>
                  <a:pt x="88" y="32"/>
                </a:cubicBezTo>
                <a:cubicBezTo>
                  <a:pt x="56" y="0"/>
                  <a:pt x="56" y="0"/>
                  <a:pt x="56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77" y="32"/>
                  <a:pt x="77" y="32"/>
                  <a:pt x="77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close/>
                <a:moveTo>
                  <a:pt x="160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48"/>
                  <a:pt x="16" y="48"/>
                  <a:pt x="16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44"/>
                </a:lnTo>
                <a:close/>
                <a:moveTo>
                  <a:pt x="64" y="64"/>
                </a:moveTo>
                <a:cubicBezTo>
                  <a:pt x="64" y="128"/>
                  <a:pt x="64" y="128"/>
                  <a:pt x="64" y="128"/>
                </a:cubicBezTo>
                <a:cubicBezTo>
                  <a:pt x="120" y="96"/>
                  <a:pt x="120" y="96"/>
                  <a:pt x="120" y="96"/>
                </a:cubicBezTo>
                <a:lnTo>
                  <a:pt x="6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88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27 w 160"/>
              <a:gd name="T23" fmla="*/ 104 h 128"/>
              <a:gd name="T24" fmla="*/ 104 w 160"/>
              <a:gd name="T25" fmla="*/ 90 h 128"/>
              <a:gd name="T26" fmla="*/ 81 w 160"/>
              <a:gd name="T27" fmla="*/ 104 h 128"/>
              <a:gd name="T28" fmla="*/ 87 w 160"/>
              <a:gd name="T29" fmla="*/ 77 h 128"/>
              <a:gd name="T30" fmla="*/ 66 w 160"/>
              <a:gd name="T31" fmla="*/ 59 h 128"/>
              <a:gd name="T32" fmla="*/ 93 w 160"/>
              <a:gd name="T33" fmla="*/ 57 h 128"/>
              <a:gd name="T34" fmla="*/ 104 w 160"/>
              <a:gd name="T35" fmla="*/ 32 h 128"/>
              <a:gd name="T36" fmla="*/ 115 w 160"/>
              <a:gd name="T37" fmla="*/ 57 h 128"/>
              <a:gd name="T38" fmla="*/ 142 w 160"/>
              <a:gd name="T39" fmla="*/ 59 h 128"/>
              <a:gd name="T40" fmla="*/ 121 w 160"/>
              <a:gd name="T41" fmla="*/ 77 h 128"/>
              <a:gd name="T42" fmla="*/ 127 w 160"/>
              <a:gd name="T4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27" y="104"/>
                </a:moveTo>
                <a:cubicBezTo>
                  <a:pt x="104" y="90"/>
                  <a:pt x="104" y="90"/>
                  <a:pt x="104" y="90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7" y="77"/>
                  <a:pt x="87" y="77"/>
                  <a:pt x="87" y="77"/>
                </a:cubicBezTo>
                <a:cubicBezTo>
                  <a:pt x="66" y="59"/>
                  <a:pt x="66" y="59"/>
                  <a:pt x="66" y="59"/>
                </a:cubicBezTo>
                <a:cubicBezTo>
                  <a:pt x="93" y="57"/>
                  <a:pt x="93" y="57"/>
                  <a:pt x="93" y="57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142" y="59"/>
                  <a:pt x="142" y="59"/>
                  <a:pt x="142" y="59"/>
                </a:cubicBezTo>
                <a:cubicBezTo>
                  <a:pt x="121" y="77"/>
                  <a:pt x="121" y="77"/>
                  <a:pt x="121" y="77"/>
                </a:cubicBezTo>
                <a:lnTo>
                  <a:pt x="127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91"/>
          <p:cNvSpPr>
            <a:spLocks noEditPoints="1"/>
          </p:cNvSpPr>
          <p:nvPr/>
        </p:nvSpPr>
        <p:spPr bwMode="auto">
          <a:xfrm>
            <a:off x="15651163" y="5588000"/>
            <a:ext cx="692150" cy="766763"/>
          </a:xfrm>
          <a:custGeom>
            <a:avLst/>
            <a:gdLst>
              <a:gd name="T0" fmla="*/ 112 w 144"/>
              <a:gd name="T1" fmla="*/ 72 h 160"/>
              <a:gd name="T2" fmla="*/ 32 w 144"/>
              <a:gd name="T3" fmla="*/ 72 h 160"/>
              <a:gd name="T4" fmla="*/ 32 w 144"/>
              <a:gd name="T5" fmla="*/ 88 h 160"/>
              <a:gd name="T6" fmla="*/ 112 w 144"/>
              <a:gd name="T7" fmla="*/ 88 h 160"/>
              <a:gd name="T8" fmla="*/ 112 w 144"/>
              <a:gd name="T9" fmla="*/ 72 h 160"/>
              <a:gd name="T10" fmla="*/ 128 w 144"/>
              <a:gd name="T11" fmla="*/ 16 h 160"/>
              <a:gd name="T12" fmla="*/ 120 w 144"/>
              <a:gd name="T13" fmla="*/ 16 h 160"/>
              <a:gd name="T14" fmla="*/ 120 w 144"/>
              <a:gd name="T15" fmla="*/ 0 h 160"/>
              <a:gd name="T16" fmla="*/ 104 w 144"/>
              <a:gd name="T17" fmla="*/ 0 h 160"/>
              <a:gd name="T18" fmla="*/ 104 w 144"/>
              <a:gd name="T19" fmla="*/ 16 h 160"/>
              <a:gd name="T20" fmla="*/ 40 w 144"/>
              <a:gd name="T21" fmla="*/ 16 h 160"/>
              <a:gd name="T22" fmla="*/ 40 w 144"/>
              <a:gd name="T23" fmla="*/ 0 h 160"/>
              <a:gd name="T24" fmla="*/ 24 w 144"/>
              <a:gd name="T25" fmla="*/ 0 h 160"/>
              <a:gd name="T26" fmla="*/ 24 w 144"/>
              <a:gd name="T27" fmla="*/ 16 h 160"/>
              <a:gd name="T28" fmla="*/ 16 w 144"/>
              <a:gd name="T29" fmla="*/ 16 h 160"/>
              <a:gd name="T30" fmla="*/ 0 w 144"/>
              <a:gd name="T31" fmla="*/ 32 h 160"/>
              <a:gd name="T32" fmla="*/ 0 w 144"/>
              <a:gd name="T33" fmla="*/ 144 h 160"/>
              <a:gd name="T34" fmla="*/ 16 w 144"/>
              <a:gd name="T35" fmla="*/ 160 h 160"/>
              <a:gd name="T36" fmla="*/ 128 w 144"/>
              <a:gd name="T37" fmla="*/ 160 h 160"/>
              <a:gd name="T38" fmla="*/ 144 w 144"/>
              <a:gd name="T39" fmla="*/ 144 h 160"/>
              <a:gd name="T40" fmla="*/ 144 w 144"/>
              <a:gd name="T41" fmla="*/ 32 h 160"/>
              <a:gd name="T42" fmla="*/ 128 w 144"/>
              <a:gd name="T43" fmla="*/ 16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  <a:gd name="T54" fmla="*/ 88 w 144"/>
              <a:gd name="T55" fmla="*/ 104 h 160"/>
              <a:gd name="T56" fmla="*/ 32 w 144"/>
              <a:gd name="T57" fmla="*/ 104 h 160"/>
              <a:gd name="T58" fmla="*/ 32 w 144"/>
              <a:gd name="T59" fmla="*/ 120 h 160"/>
              <a:gd name="T60" fmla="*/ 88 w 144"/>
              <a:gd name="T61" fmla="*/ 120 h 160"/>
              <a:gd name="T62" fmla="*/ 88 w 144"/>
              <a:gd name="T6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0">
                <a:moveTo>
                  <a:pt x="11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72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  <a:moveTo>
                  <a:pt x="88" y="104"/>
                </a:move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94"/>
          <p:cNvSpPr>
            <a:spLocks noEditPoints="1"/>
          </p:cNvSpPr>
          <p:nvPr/>
        </p:nvSpPr>
        <p:spPr bwMode="auto">
          <a:xfrm>
            <a:off x="13301663" y="5588000"/>
            <a:ext cx="692150" cy="766763"/>
          </a:xfrm>
          <a:custGeom>
            <a:avLst/>
            <a:gdLst>
              <a:gd name="T0" fmla="*/ 50 w 144"/>
              <a:gd name="T1" fmla="*/ 128 h 160"/>
              <a:gd name="T2" fmla="*/ 70 w 144"/>
              <a:gd name="T3" fmla="*/ 108 h 160"/>
              <a:gd name="T4" fmla="*/ 90 w 144"/>
              <a:gd name="T5" fmla="*/ 128 h 160"/>
              <a:gd name="T6" fmla="*/ 98 w 144"/>
              <a:gd name="T7" fmla="*/ 120 h 160"/>
              <a:gd name="T8" fmla="*/ 78 w 144"/>
              <a:gd name="T9" fmla="*/ 100 h 160"/>
              <a:gd name="T10" fmla="*/ 98 w 144"/>
              <a:gd name="T11" fmla="*/ 80 h 160"/>
              <a:gd name="T12" fmla="*/ 90 w 144"/>
              <a:gd name="T13" fmla="*/ 72 h 160"/>
              <a:gd name="T14" fmla="*/ 70 w 144"/>
              <a:gd name="T15" fmla="*/ 92 h 160"/>
              <a:gd name="T16" fmla="*/ 50 w 144"/>
              <a:gd name="T17" fmla="*/ 72 h 160"/>
              <a:gd name="T18" fmla="*/ 42 w 144"/>
              <a:gd name="T19" fmla="*/ 80 h 160"/>
              <a:gd name="T20" fmla="*/ 62 w 144"/>
              <a:gd name="T21" fmla="*/ 100 h 160"/>
              <a:gd name="T22" fmla="*/ 42 w 144"/>
              <a:gd name="T23" fmla="*/ 120 h 160"/>
              <a:gd name="T24" fmla="*/ 50 w 144"/>
              <a:gd name="T25" fmla="*/ 128 h 160"/>
              <a:gd name="T26" fmla="*/ 128 w 144"/>
              <a:gd name="T27" fmla="*/ 16 h 160"/>
              <a:gd name="T28" fmla="*/ 120 w 144"/>
              <a:gd name="T29" fmla="*/ 16 h 160"/>
              <a:gd name="T30" fmla="*/ 120 w 144"/>
              <a:gd name="T31" fmla="*/ 0 h 160"/>
              <a:gd name="T32" fmla="*/ 104 w 144"/>
              <a:gd name="T33" fmla="*/ 0 h 160"/>
              <a:gd name="T34" fmla="*/ 104 w 144"/>
              <a:gd name="T35" fmla="*/ 16 h 160"/>
              <a:gd name="T36" fmla="*/ 40 w 144"/>
              <a:gd name="T37" fmla="*/ 16 h 160"/>
              <a:gd name="T38" fmla="*/ 40 w 144"/>
              <a:gd name="T39" fmla="*/ 0 h 160"/>
              <a:gd name="T40" fmla="*/ 24 w 144"/>
              <a:gd name="T41" fmla="*/ 0 h 160"/>
              <a:gd name="T42" fmla="*/ 24 w 144"/>
              <a:gd name="T43" fmla="*/ 16 h 160"/>
              <a:gd name="T44" fmla="*/ 16 w 144"/>
              <a:gd name="T45" fmla="*/ 16 h 160"/>
              <a:gd name="T46" fmla="*/ 0 w 144"/>
              <a:gd name="T47" fmla="*/ 32 h 160"/>
              <a:gd name="T48" fmla="*/ 0 w 144"/>
              <a:gd name="T49" fmla="*/ 144 h 160"/>
              <a:gd name="T50" fmla="*/ 16 w 144"/>
              <a:gd name="T51" fmla="*/ 160 h 160"/>
              <a:gd name="T52" fmla="*/ 128 w 144"/>
              <a:gd name="T53" fmla="*/ 160 h 160"/>
              <a:gd name="T54" fmla="*/ 144 w 144"/>
              <a:gd name="T55" fmla="*/ 144 h 160"/>
              <a:gd name="T56" fmla="*/ 144 w 144"/>
              <a:gd name="T57" fmla="*/ 32 h 160"/>
              <a:gd name="T58" fmla="*/ 128 w 144"/>
              <a:gd name="T59" fmla="*/ 16 h 160"/>
              <a:gd name="T60" fmla="*/ 128 w 144"/>
              <a:gd name="T61" fmla="*/ 144 h 160"/>
              <a:gd name="T62" fmla="*/ 16 w 144"/>
              <a:gd name="T63" fmla="*/ 144 h 160"/>
              <a:gd name="T64" fmla="*/ 16 w 144"/>
              <a:gd name="T65" fmla="*/ 56 h 160"/>
              <a:gd name="T66" fmla="*/ 128 w 144"/>
              <a:gd name="T67" fmla="*/ 56 h 160"/>
              <a:gd name="T68" fmla="*/ 128 w 144"/>
              <a:gd name="T6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50" y="128"/>
                </a:moveTo>
                <a:cubicBezTo>
                  <a:pt x="70" y="108"/>
                  <a:pt x="70" y="108"/>
                  <a:pt x="70" y="10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98" y="80"/>
                  <a:pt x="98" y="80"/>
                  <a:pt x="98" y="80"/>
                </a:cubicBezTo>
                <a:cubicBezTo>
                  <a:pt x="90" y="72"/>
                  <a:pt x="90" y="72"/>
                  <a:pt x="90" y="72"/>
                </a:cubicBezTo>
                <a:cubicBezTo>
                  <a:pt x="70" y="92"/>
                  <a:pt x="70" y="92"/>
                  <a:pt x="70" y="92"/>
                </a:cubicBezTo>
                <a:cubicBezTo>
                  <a:pt x="50" y="72"/>
                  <a:pt x="50" y="72"/>
                  <a:pt x="50" y="72"/>
                </a:cubicBezTo>
                <a:cubicBezTo>
                  <a:pt x="42" y="80"/>
                  <a:pt x="42" y="80"/>
                  <a:pt x="42" y="8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42" y="120"/>
                  <a:pt x="42" y="120"/>
                  <a:pt x="42" y="120"/>
                </a:cubicBezTo>
                <a:lnTo>
                  <a:pt x="50" y="128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97"/>
          <p:cNvSpPr>
            <a:spLocks noEditPoints="1"/>
          </p:cNvSpPr>
          <p:nvPr/>
        </p:nvSpPr>
        <p:spPr bwMode="auto">
          <a:xfrm>
            <a:off x="10952163" y="5588000"/>
            <a:ext cx="692150" cy="766763"/>
          </a:xfrm>
          <a:custGeom>
            <a:avLst/>
            <a:gdLst>
              <a:gd name="T0" fmla="*/ 108 w 144"/>
              <a:gd name="T1" fmla="*/ 80 h 160"/>
              <a:gd name="T2" fmla="*/ 100 w 144"/>
              <a:gd name="T3" fmla="*/ 72 h 160"/>
              <a:gd name="T4" fmla="*/ 61 w 144"/>
              <a:gd name="T5" fmla="*/ 111 h 160"/>
              <a:gd name="T6" fmla="*/ 44 w 144"/>
              <a:gd name="T7" fmla="*/ 94 h 160"/>
              <a:gd name="T8" fmla="*/ 35 w 144"/>
              <a:gd name="T9" fmla="*/ 103 h 160"/>
              <a:gd name="T10" fmla="*/ 61 w 144"/>
              <a:gd name="T11" fmla="*/ 128 h 160"/>
              <a:gd name="T12" fmla="*/ 108 w 144"/>
              <a:gd name="T13" fmla="*/ 80 h 160"/>
              <a:gd name="T14" fmla="*/ 128 w 144"/>
              <a:gd name="T15" fmla="*/ 16 h 160"/>
              <a:gd name="T16" fmla="*/ 120 w 144"/>
              <a:gd name="T17" fmla="*/ 16 h 160"/>
              <a:gd name="T18" fmla="*/ 120 w 144"/>
              <a:gd name="T19" fmla="*/ 0 h 160"/>
              <a:gd name="T20" fmla="*/ 104 w 144"/>
              <a:gd name="T21" fmla="*/ 0 h 160"/>
              <a:gd name="T22" fmla="*/ 104 w 144"/>
              <a:gd name="T23" fmla="*/ 16 h 160"/>
              <a:gd name="T24" fmla="*/ 40 w 144"/>
              <a:gd name="T25" fmla="*/ 16 h 160"/>
              <a:gd name="T26" fmla="*/ 40 w 144"/>
              <a:gd name="T27" fmla="*/ 0 h 160"/>
              <a:gd name="T28" fmla="*/ 24 w 144"/>
              <a:gd name="T29" fmla="*/ 0 h 160"/>
              <a:gd name="T30" fmla="*/ 24 w 144"/>
              <a:gd name="T31" fmla="*/ 16 h 160"/>
              <a:gd name="T32" fmla="*/ 16 w 144"/>
              <a:gd name="T33" fmla="*/ 16 h 160"/>
              <a:gd name="T34" fmla="*/ 0 w 144"/>
              <a:gd name="T35" fmla="*/ 32 h 160"/>
              <a:gd name="T36" fmla="*/ 0 w 144"/>
              <a:gd name="T37" fmla="*/ 144 h 160"/>
              <a:gd name="T38" fmla="*/ 16 w 144"/>
              <a:gd name="T39" fmla="*/ 160 h 160"/>
              <a:gd name="T40" fmla="*/ 128 w 144"/>
              <a:gd name="T41" fmla="*/ 160 h 160"/>
              <a:gd name="T42" fmla="*/ 144 w 144"/>
              <a:gd name="T43" fmla="*/ 144 h 160"/>
              <a:gd name="T44" fmla="*/ 144 w 144"/>
              <a:gd name="T45" fmla="*/ 32 h 160"/>
              <a:gd name="T46" fmla="*/ 128 w 144"/>
              <a:gd name="T47" fmla="*/ 16 h 160"/>
              <a:gd name="T48" fmla="*/ 128 w 144"/>
              <a:gd name="T49" fmla="*/ 144 h 160"/>
              <a:gd name="T50" fmla="*/ 16 w 144"/>
              <a:gd name="T51" fmla="*/ 144 h 160"/>
              <a:gd name="T52" fmla="*/ 16 w 144"/>
              <a:gd name="T53" fmla="*/ 56 h 160"/>
              <a:gd name="T54" fmla="*/ 128 w 144"/>
              <a:gd name="T55" fmla="*/ 56 h 160"/>
              <a:gd name="T56" fmla="*/ 128 w 144"/>
              <a:gd name="T5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4" h="160">
                <a:moveTo>
                  <a:pt x="108" y="80"/>
                </a:moveTo>
                <a:cubicBezTo>
                  <a:pt x="100" y="72"/>
                  <a:pt x="100" y="72"/>
                  <a:pt x="100" y="72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44" y="94"/>
                  <a:pt x="44" y="94"/>
                  <a:pt x="44" y="94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61" y="128"/>
                  <a:pt x="61" y="128"/>
                  <a:pt x="61" y="128"/>
                </a:cubicBezTo>
                <a:lnTo>
                  <a:pt x="108" y="80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300"/>
          <p:cNvSpPr>
            <a:spLocks noEditPoints="1"/>
          </p:cNvSpPr>
          <p:nvPr/>
        </p:nvSpPr>
        <p:spPr bwMode="auto">
          <a:xfrm>
            <a:off x="8664576" y="5588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39 w 128"/>
              <a:gd name="T29" fmla="*/ 40 h 168"/>
              <a:gd name="T30" fmla="*/ 64 w 128"/>
              <a:gd name="T31" fmla="*/ 15 h 168"/>
              <a:gd name="T32" fmla="*/ 89 w 128"/>
              <a:gd name="T33" fmla="*/ 40 h 168"/>
              <a:gd name="T34" fmla="*/ 89 w 128"/>
              <a:gd name="T35" fmla="*/ 56 h 168"/>
              <a:gd name="T36" fmla="*/ 39 w 128"/>
              <a:gd name="T37" fmla="*/ 56 h 168"/>
              <a:gd name="T38" fmla="*/ 39 w 128"/>
              <a:gd name="T39" fmla="*/ 40 h 168"/>
              <a:gd name="T40" fmla="*/ 96 w 128"/>
              <a:gd name="T41" fmla="*/ 120 h 168"/>
              <a:gd name="T42" fmla="*/ 72 w 128"/>
              <a:gd name="T43" fmla="*/ 120 h 168"/>
              <a:gd name="T44" fmla="*/ 72 w 128"/>
              <a:gd name="T45" fmla="*/ 144 h 168"/>
              <a:gd name="T46" fmla="*/ 56 w 128"/>
              <a:gd name="T47" fmla="*/ 144 h 168"/>
              <a:gd name="T48" fmla="*/ 56 w 128"/>
              <a:gd name="T49" fmla="*/ 120 h 168"/>
              <a:gd name="T50" fmla="*/ 32 w 128"/>
              <a:gd name="T51" fmla="*/ 120 h 168"/>
              <a:gd name="T52" fmla="*/ 32 w 128"/>
              <a:gd name="T53" fmla="*/ 104 h 168"/>
              <a:gd name="T54" fmla="*/ 56 w 128"/>
              <a:gd name="T55" fmla="*/ 104 h 168"/>
              <a:gd name="T56" fmla="*/ 56 w 128"/>
              <a:gd name="T57" fmla="*/ 80 h 168"/>
              <a:gd name="T58" fmla="*/ 72 w 128"/>
              <a:gd name="T59" fmla="*/ 80 h 168"/>
              <a:gd name="T60" fmla="*/ 72 w 128"/>
              <a:gd name="T61" fmla="*/ 104 h 168"/>
              <a:gd name="T62" fmla="*/ 96 w 128"/>
              <a:gd name="T63" fmla="*/ 104 h 168"/>
              <a:gd name="T64" fmla="*/ 96 w 128"/>
              <a:gd name="T65" fmla="*/ 12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39" y="40"/>
                </a:move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39" y="56"/>
                  <a:pt x="39" y="56"/>
                  <a:pt x="39" y="56"/>
                </a:cubicBezTo>
                <a:lnTo>
                  <a:pt x="39" y="40"/>
                </a:lnTo>
                <a:close/>
                <a:moveTo>
                  <a:pt x="9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0"/>
                  <a:pt x="56" y="80"/>
                  <a:pt x="56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303"/>
          <p:cNvSpPr>
            <a:spLocks noEditPoints="1"/>
          </p:cNvSpPr>
          <p:nvPr/>
        </p:nvSpPr>
        <p:spPr bwMode="auto">
          <a:xfrm>
            <a:off x="6218238" y="5626100"/>
            <a:ext cx="762000" cy="681038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306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40 w 160"/>
              <a:gd name="T13" fmla="*/ 88 h 160"/>
              <a:gd name="T14" fmla="*/ 40 w 160"/>
              <a:gd name="T15" fmla="*/ 72 h 160"/>
              <a:gd name="T16" fmla="*/ 120 w 160"/>
              <a:gd name="T17" fmla="*/ 72 h 160"/>
              <a:gd name="T18" fmla="*/ 120 w 160"/>
              <a:gd name="T1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309"/>
          <p:cNvSpPr>
            <a:spLocks noEditPoints="1"/>
          </p:cNvSpPr>
          <p:nvPr/>
        </p:nvSpPr>
        <p:spPr bwMode="auto">
          <a:xfrm>
            <a:off x="1528763" y="5583238"/>
            <a:ext cx="762000" cy="762000"/>
          </a:xfrm>
          <a:custGeom>
            <a:avLst/>
            <a:gdLst>
              <a:gd name="T0" fmla="*/ 128 w 168"/>
              <a:gd name="T1" fmla="*/ 72 h 168"/>
              <a:gd name="T2" fmla="*/ 128 w 168"/>
              <a:gd name="T3" fmla="*/ 88 h 168"/>
              <a:gd name="T4" fmla="*/ 116 w 168"/>
              <a:gd name="T5" fmla="*/ 88 h 168"/>
              <a:gd name="T6" fmla="*/ 154 w 168"/>
              <a:gd name="T7" fmla="*/ 125 h 168"/>
              <a:gd name="T8" fmla="*/ 168 w 168"/>
              <a:gd name="T9" fmla="*/ 80 h 168"/>
              <a:gd name="T10" fmla="*/ 88 w 168"/>
              <a:gd name="T11" fmla="*/ 0 h 168"/>
              <a:gd name="T12" fmla="*/ 43 w 168"/>
              <a:gd name="T13" fmla="*/ 14 h 168"/>
              <a:gd name="T14" fmla="*/ 100 w 168"/>
              <a:gd name="T15" fmla="*/ 72 h 168"/>
              <a:gd name="T16" fmla="*/ 128 w 168"/>
              <a:gd name="T17" fmla="*/ 72 h 168"/>
              <a:gd name="T18" fmla="*/ 10 w 168"/>
              <a:gd name="T19" fmla="*/ 2 h 168"/>
              <a:gd name="T20" fmla="*/ 0 w 168"/>
              <a:gd name="T21" fmla="*/ 12 h 168"/>
              <a:gd name="T22" fmla="*/ 22 w 168"/>
              <a:gd name="T23" fmla="*/ 35 h 168"/>
              <a:gd name="T24" fmla="*/ 8 w 168"/>
              <a:gd name="T25" fmla="*/ 80 h 168"/>
              <a:gd name="T26" fmla="*/ 88 w 168"/>
              <a:gd name="T27" fmla="*/ 160 h 168"/>
              <a:gd name="T28" fmla="*/ 133 w 168"/>
              <a:gd name="T29" fmla="*/ 146 h 168"/>
              <a:gd name="T30" fmla="*/ 156 w 168"/>
              <a:gd name="T31" fmla="*/ 168 h 168"/>
              <a:gd name="T32" fmla="*/ 166 w 168"/>
              <a:gd name="T33" fmla="*/ 158 h 168"/>
              <a:gd name="T34" fmla="*/ 80 w 168"/>
              <a:gd name="T35" fmla="*/ 72 h 168"/>
              <a:gd name="T36" fmla="*/ 10 w 168"/>
              <a:gd name="T37" fmla="*/ 2 h 168"/>
              <a:gd name="T38" fmla="*/ 48 w 168"/>
              <a:gd name="T39" fmla="*/ 88 h 168"/>
              <a:gd name="T40" fmla="*/ 48 w 168"/>
              <a:gd name="T41" fmla="*/ 72 h 168"/>
              <a:gd name="T42" fmla="*/ 60 w 168"/>
              <a:gd name="T43" fmla="*/ 72 h 168"/>
              <a:gd name="T44" fmla="*/ 76 w 168"/>
              <a:gd name="T45" fmla="*/ 88 h 168"/>
              <a:gd name="T46" fmla="*/ 48 w 168"/>
              <a:gd name="T47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" h="168">
                <a:moveTo>
                  <a:pt x="128" y="72"/>
                </a:moveTo>
                <a:cubicBezTo>
                  <a:pt x="128" y="88"/>
                  <a:pt x="128" y="88"/>
                  <a:pt x="128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63" y="113"/>
                  <a:pt x="168" y="97"/>
                  <a:pt x="168" y="80"/>
                </a:cubicBezTo>
                <a:cubicBezTo>
                  <a:pt x="168" y="36"/>
                  <a:pt x="132" y="0"/>
                  <a:pt x="88" y="0"/>
                </a:cubicBezTo>
                <a:cubicBezTo>
                  <a:pt x="71" y="0"/>
                  <a:pt x="55" y="5"/>
                  <a:pt x="43" y="14"/>
                </a:cubicBezTo>
                <a:cubicBezTo>
                  <a:pt x="100" y="72"/>
                  <a:pt x="100" y="72"/>
                  <a:pt x="100" y="72"/>
                </a:cubicBezTo>
                <a:lnTo>
                  <a:pt x="128" y="72"/>
                </a:lnTo>
                <a:close/>
                <a:moveTo>
                  <a:pt x="10" y="2"/>
                </a:moveTo>
                <a:cubicBezTo>
                  <a:pt x="0" y="12"/>
                  <a:pt x="0" y="12"/>
                  <a:pt x="0" y="1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47"/>
                  <a:pt x="8" y="63"/>
                  <a:pt x="8" y="80"/>
                </a:cubicBezTo>
                <a:cubicBezTo>
                  <a:pt x="8" y="124"/>
                  <a:pt x="44" y="160"/>
                  <a:pt x="88" y="160"/>
                </a:cubicBezTo>
                <a:cubicBezTo>
                  <a:pt x="105" y="160"/>
                  <a:pt x="121" y="155"/>
                  <a:pt x="133" y="146"/>
                </a:cubicBezTo>
                <a:cubicBezTo>
                  <a:pt x="156" y="168"/>
                  <a:pt x="156" y="168"/>
                  <a:pt x="156" y="168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80" y="72"/>
                  <a:pt x="80" y="72"/>
                  <a:pt x="80" y="72"/>
                </a:cubicBezTo>
                <a:lnTo>
                  <a:pt x="10" y="2"/>
                </a:lnTo>
                <a:close/>
                <a:moveTo>
                  <a:pt x="48" y="88"/>
                </a:moveTo>
                <a:cubicBezTo>
                  <a:pt x="48" y="72"/>
                  <a:pt x="48" y="72"/>
                  <a:pt x="4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76" y="88"/>
                  <a:pt x="76" y="88"/>
                  <a:pt x="76" y="88"/>
                </a:cubicBezTo>
                <a:lnTo>
                  <a:pt x="48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312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6 w 160"/>
              <a:gd name="T11" fmla="*/ 80 h 160"/>
              <a:gd name="T12" fmla="*/ 80 w 160"/>
              <a:gd name="T13" fmla="*/ 16 h 160"/>
              <a:gd name="T14" fmla="*/ 119 w 160"/>
              <a:gd name="T15" fmla="*/ 30 h 160"/>
              <a:gd name="T16" fmla="*/ 30 w 160"/>
              <a:gd name="T17" fmla="*/ 119 h 160"/>
              <a:gd name="T18" fmla="*/ 16 w 160"/>
              <a:gd name="T19" fmla="*/ 80 h 160"/>
              <a:gd name="T20" fmla="*/ 80 w 160"/>
              <a:gd name="T21" fmla="*/ 144 h 160"/>
              <a:gd name="T22" fmla="*/ 41 w 160"/>
              <a:gd name="T23" fmla="*/ 130 h 160"/>
              <a:gd name="T24" fmla="*/ 130 w 160"/>
              <a:gd name="T25" fmla="*/ 41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6" y="80"/>
                </a:moveTo>
                <a:cubicBezTo>
                  <a:pt x="16" y="45"/>
                  <a:pt x="45" y="16"/>
                  <a:pt x="80" y="16"/>
                </a:cubicBezTo>
                <a:cubicBezTo>
                  <a:pt x="95" y="16"/>
                  <a:pt x="108" y="21"/>
                  <a:pt x="119" y="30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21" y="108"/>
                  <a:pt x="16" y="95"/>
                  <a:pt x="16" y="80"/>
                </a:cubicBezTo>
                <a:close/>
                <a:moveTo>
                  <a:pt x="80" y="144"/>
                </a:moveTo>
                <a:cubicBezTo>
                  <a:pt x="65" y="144"/>
                  <a:pt x="52" y="139"/>
                  <a:pt x="41" y="130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39" y="52"/>
                  <a:pt x="144" y="6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315"/>
          <p:cNvSpPr>
            <a:spLocks noEditPoints="1"/>
          </p:cNvSpPr>
          <p:nvPr/>
        </p:nvSpPr>
        <p:spPr bwMode="auto">
          <a:xfrm>
            <a:off x="13271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29 w 160"/>
              <a:gd name="T15" fmla="*/ 41 h 160"/>
              <a:gd name="T16" fmla="*/ 119 w 160"/>
              <a:gd name="T17" fmla="*/ 131 h 160"/>
              <a:gd name="T18" fmla="*/ 80 w 160"/>
              <a:gd name="T19" fmla="*/ 144 h 160"/>
              <a:gd name="T20" fmla="*/ 131 w 160"/>
              <a:gd name="T21" fmla="*/ 119 h 160"/>
              <a:gd name="T22" fmla="*/ 41 w 160"/>
              <a:gd name="T23" fmla="*/ 29 h 160"/>
              <a:gd name="T24" fmla="*/ 80 w 160"/>
              <a:gd name="T25" fmla="*/ 16 h 160"/>
              <a:gd name="T26" fmla="*/ 144 w 160"/>
              <a:gd name="T27" fmla="*/ 80 h 160"/>
              <a:gd name="T28" fmla="*/ 131 w 160"/>
              <a:gd name="T29" fmla="*/ 1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65"/>
                  <a:pt x="21" y="52"/>
                  <a:pt x="29" y="4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08" y="139"/>
                  <a:pt x="95" y="144"/>
                  <a:pt x="80" y="144"/>
                </a:cubicBezTo>
                <a:close/>
                <a:moveTo>
                  <a:pt x="131" y="119"/>
                </a:moveTo>
                <a:cubicBezTo>
                  <a:pt x="41" y="29"/>
                  <a:pt x="41" y="29"/>
                  <a:pt x="41" y="29"/>
                </a:cubicBezTo>
                <a:cubicBezTo>
                  <a:pt x="52" y="21"/>
                  <a:pt x="6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95"/>
                  <a:pt x="139" y="108"/>
                  <a:pt x="131" y="11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318"/>
          <p:cNvSpPr>
            <a:spLocks noEditPoints="1"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144 w 160"/>
              <a:gd name="T1" fmla="*/ 96 h 128"/>
              <a:gd name="T2" fmla="*/ 160 w 160"/>
              <a:gd name="T3" fmla="*/ 96 h 128"/>
              <a:gd name="T4" fmla="*/ 160 w 160"/>
              <a:gd name="T5" fmla="*/ 80 h 128"/>
              <a:gd name="T6" fmla="*/ 144 w 160"/>
              <a:gd name="T7" fmla="*/ 80 h 128"/>
              <a:gd name="T8" fmla="*/ 144 w 160"/>
              <a:gd name="T9" fmla="*/ 96 h 128"/>
              <a:gd name="T10" fmla="*/ 144 w 160"/>
              <a:gd name="T11" fmla="*/ 24 h 128"/>
              <a:gd name="T12" fmla="*/ 144 w 160"/>
              <a:gd name="T13" fmla="*/ 64 h 128"/>
              <a:gd name="T14" fmla="*/ 160 w 160"/>
              <a:gd name="T15" fmla="*/ 64 h 128"/>
              <a:gd name="T16" fmla="*/ 160 w 160"/>
              <a:gd name="T17" fmla="*/ 24 h 128"/>
              <a:gd name="T18" fmla="*/ 144 w 160"/>
              <a:gd name="T19" fmla="*/ 24 h 128"/>
              <a:gd name="T20" fmla="*/ 64 w 160"/>
              <a:gd name="T21" fmla="*/ 0 h 128"/>
              <a:gd name="T22" fmla="*/ 0 w 160"/>
              <a:gd name="T23" fmla="*/ 64 h 128"/>
              <a:gd name="T24" fmla="*/ 64 w 160"/>
              <a:gd name="T25" fmla="*/ 128 h 128"/>
              <a:gd name="T26" fmla="*/ 128 w 160"/>
              <a:gd name="T27" fmla="*/ 64 h 128"/>
              <a:gd name="T28" fmla="*/ 64 w 160"/>
              <a:gd name="T29" fmla="*/ 0 h 128"/>
              <a:gd name="T30" fmla="*/ 64 w 160"/>
              <a:gd name="T31" fmla="*/ 80 h 128"/>
              <a:gd name="T32" fmla="*/ 48 w 160"/>
              <a:gd name="T33" fmla="*/ 64 h 128"/>
              <a:gd name="T34" fmla="*/ 64 w 160"/>
              <a:gd name="T35" fmla="*/ 48 h 128"/>
              <a:gd name="T36" fmla="*/ 80 w 160"/>
              <a:gd name="T37" fmla="*/ 64 h 128"/>
              <a:gd name="T38" fmla="*/ 64 w 160"/>
              <a:gd name="T39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44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96"/>
                </a:lnTo>
                <a:close/>
                <a:moveTo>
                  <a:pt x="144" y="24"/>
                </a:moveTo>
                <a:cubicBezTo>
                  <a:pt x="144" y="64"/>
                  <a:pt x="144" y="64"/>
                  <a:pt x="144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24"/>
                  <a:pt x="160" y="24"/>
                  <a:pt x="160" y="24"/>
                </a:cubicBezTo>
                <a:lnTo>
                  <a:pt x="144" y="24"/>
                </a:ln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80"/>
                </a:moveTo>
                <a:cubicBezTo>
                  <a:pt x="55" y="80"/>
                  <a:pt x="48" y="73"/>
                  <a:pt x="48" y="64"/>
                </a:cubicBezTo>
                <a:cubicBezTo>
                  <a:pt x="48" y="55"/>
                  <a:pt x="55" y="48"/>
                  <a:pt x="64" y="48"/>
                </a:cubicBezTo>
                <a:cubicBezTo>
                  <a:pt x="73" y="48"/>
                  <a:pt x="80" y="55"/>
                  <a:pt x="80" y="64"/>
                </a:cubicBezTo>
                <a:cubicBezTo>
                  <a:pt x="80" y="73"/>
                  <a:pt x="73" y="80"/>
                  <a:pt x="64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321"/>
          <p:cNvSpPr>
            <a:spLocks noEditPoints="1"/>
          </p:cNvSpPr>
          <p:nvPr/>
        </p:nvSpPr>
        <p:spPr bwMode="auto">
          <a:xfrm>
            <a:off x="8572500" y="3625850"/>
            <a:ext cx="766763" cy="617538"/>
          </a:xfrm>
          <a:custGeom>
            <a:avLst/>
            <a:gdLst>
              <a:gd name="T0" fmla="*/ 160 w 160"/>
              <a:gd name="T1" fmla="*/ 48 h 128"/>
              <a:gd name="T2" fmla="*/ 160 w 160"/>
              <a:gd name="T3" fmla="*/ 16 h 128"/>
              <a:gd name="T4" fmla="*/ 14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48 h 128"/>
              <a:gd name="T12" fmla="*/ 16 w 160"/>
              <a:gd name="T13" fmla="*/ 64 h 128"/>
              <a:gd name="T14" fmla="*/ 0 w 160"/>
              <a:gd name="T15" fmla="*/ 80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80 h 128"/>
              <a:gd name="T26" fmla="*/ 144 w 160"/>
              <a:gd name="T27" fmla="*/ 64 h 128"/>
              <a:gd name="T28" fmla="*/ 160 w 160"/>
              <a:gd name="T29" fmla="*/ 48 h 128"/>
              <a:gd name="T30" fmla="*/ 88 w 160"/>
              <a:gd name="T31" fmla="*/ 108 h 128"/>
              <a:gd name="T32" fmla="*/ 72 w 160"/>
              <a:gd name="T33" fmla="*/ 108 h 128"/>
              <a:gd name="T34" fmla="*/ 72 w 160"/>
              <a:gd name="T35" fmla="*/ 92 h 128"/>
              <a:gd name="T36" fmla="*/ 88 w 160"/>
              <a:gd name="T37" fmla="*/ 92 h 128"/>
              <a:gd name="T38" fmla="*/ 88 w 160"/>
              <a:gd name="T39" fmla="*/ 108 h 128"/>
              <a:gd name="T40" fmla="*/ 88 w 160"/>
              <a:gd name="T41" fmla="*/ 72 h 128"/>
              <a:gd name="T42" fmla="*/ 72 w 160"/>
              <a:gd name="T43" fmla="*/ 72 h 128"/>
              <a:gd name="T44" fmla="*/ 72 w 160"/>
              <a:gd name="T45" fmla="*/ 56 h 128"/>
              <a:gd name="T46" fmla="*/ 88 w 160"/>
              <a:gd name="T47" fmla="*/ 56 h 128"/>
              <a:gd name="T48" fmla="*/ 88 w 160"/>
              <a:gd name="T49" fmla="*/ 72 h 128"/>
              <a:gd name="T50" fmla="*/ 88 w 160"/>
              <a:gd name="T51" fmla="*/ 36 h 128"/>
              <a:gd name="T52" fmla="*/ 72 w 160"/>
              <a:gd name="T53" fmla="*/ 36 h 128"/>
              <a:gd name="T54" fmla="*/ 72 w 160"/>
              <a:gd name="T55" fmla="*/ 20 h 128"/>
              <a:gd name="T56" fmla="*/ 88 w 160"/>
              <a:gd name="T57" fmla="*/ 20 h 128"/>
              <a:gd name="T58" fmla="*/ 88 w 160"/>
              <a:gd name="T5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28">
                <a:moveTo>
                  <a:pt x="160" y="48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16" y="55"/>
                  <a:pt x="16" y="64"/>
                </a:cubicBezTo>
                <a:cubicBezTo>
                  <a:pt x="16" y="73"/>
                  <a:pt x="9" y="80"/>
                  <a:pt x="0" y="8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1" y="80"/>
                  <a:pt x="144" y="73"/>
                  <a:pt x="144" y="64"/>
                </a:cubicBezTo>
                <a:cubicBezTo>
                  <a:pt x="144" y="55"/>
                  <a:pt x="151" y="48"/>
                  <a:pt x="160" y="48"/>
                </a:cubicBezTo>
                <a:close/>
                <a:moveTo>
                  <a:pt x="88" y="108"/>
                </a:moveTo>
                <a:cubicBezTo>
                  <a:pt x="72" y="108"/>
                  <a:pt x="72" y="108"/>
                  <a:pt x="72" y="108"/>
                </a:cubicBezTo>
                <a:cubicBezTo>
                  <a:pt x="72" y="92"/>
                  <a:pt x="72" y="92"/>
                  <a:pt x="7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08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88" y="36"/>
                </a:moveTo>
                <a:cubicBezTo>
                  <a:pt x="72" y="36"/>
                  <a:pt x="72" y="36"/>
                  <a:pt x="72" y="36"/>
                </a:cubicBezTo>
                <a:cubicBezTo>
                  <a:pt x="72" y="20"/>
                  <a:pt x="72" y="20"/>
                  <a:pt x="72" y="20"/>
                </a:cubicBezTo>
                <a:cubicBezTo>
                  <a:pt x="88" y="20"/>
                  <a:pt x="88" y="20"/>
                  <a:pt x="88" y="20"/>
                </a:cubicBezTo>
                <a:lnTo>
                  <a:pt x="88" y="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324"/>
          <p:cNvSpPr>
            <a:spLocks noEditPoints="1"/>
          </p:cNvSpPr>
          <p:nvPr/>
        </p:nvSpPr>
        <p:spPr bwMode="auto">
          <a:xfrm>
            <a:off x="6253163" y="3551238"/>
            <a:ext cx="692150" cy="766763"/>
          </a:xfrm>
          <a:custGeom>
            <a:avLst/>
            <a:gdLst>
              <a:gd name="T0" fmla="*/ 90 w 144"/>
              <a:gd name="T1" fmla="*/ 80 h 160"/>
              <a:gd name="T2" fmla="*/ 108 w 144"/>
              <a:gd name="T3" fmla="*/ 99 h 160"/>
              <a:gd name="T4" fmla="*/ 112 w 144"/>
              <a:gd name="T5" fmla="*/ 80 h 160"/>
              <a:gd name="T6" fmla="*/ 109 w 144"/>
              <a:gd name="T7" fmla="*/ 61 h 160"/>
              <a:gd name="T8" fmla="*/ 90 w 144"/>
              <a:gd name="T9" fmla="*/ 80 h 160"/>
              <a:gd name="T10" fmla="*/ 132 w 144"/>
              <a:gd name="T11" fmla="*/ 38 h 160"/>
              <a:gd name="T12" fmla="*/ 122 w 144"/>
              <a:gd name="T13" fmla="*/ 48 h 160"/>
              <a:gd name="T14" fmla="*/ 130 w 144"/>
              <a:gd name="T15" fmla="*/ 80 h 160"/>
              <a:gd name="T16" fmla="*/ 122 w 144"/>
              <a:gd name="T17" fmla="*/ 112 h 160"/>
              <a:gd name="T18" fmla="*/ 132 w 144"/>
              <a:gd name="T19" fmla="*/ 122 h 160"/>
              <a:gd name="T20" fmla="*/ 144 w 144"/>
              <a:gd name="T21" fmla="*/ 79 h 160"/>
              <a:gd name="T22" fmla="*/ 132 w 144"/>
              <a:gd name="T23" fmla="*/ 38 h 160"/>
              <a:gd name="T24" fmla="*/ 102 w 144"/>
              <a:gd name="T25" fmla="*/ 46 h 160"/>
              <a:gd name="T26" fmla="*/ 56 w 144"/>
              <a:gd name="T27" fmla="*/ 0 h 160"/>
              <a:gd name="T28" fmla="*/ 48 w 144"/>
              <a:gd name="T29" fmla="*/ 0 h 160"/>
              <a:gd name="T30" fmla="*/ 48 w 144"/>
              <a:gd name="T31" fmla="*/ 61 h 160"/>
              <a:gd name="T32" fmla="*/ 11 w 144"/>
              <a:gd name="T33" fmla="*/ 24 h 160"/>
              <a:gd name="T34" fmla="*/ 0 w 144"/>
              <a:gd name="T35" fmla="*/ 35 h 160"/>
              <a:gd name="T36" fmla="*/ 45 w 144"/>
              <a:gd name="T37" fmla="*/ 80 h 160"/>
              <a:gd name="T38" fmla="*/ 0 w 144"/>
              <a:gd name="T39" fmla="*/ 125 h 160"/>
              <a:gd name="T40" fmla="*/ 11 w 144"/>
              <a:gd name="T41" fmla="*/ 136 h 160"/>
              <a:gd name="T42" fmla="*/ 48 w 144"/>
              <a:gd name="T43" fmla="*/ 99 h 160"/>
              <a:gd name="T44" fmla="*/ 48 w 144"/>
              <a:gd name="T45" fmla="*/ 160 h 160"/>
              <a:gd name="T46" fmla="*/ 56 w 144"/>
              <a:gd name="T47" fmla="*/ 160 h 160"/>
              <a:gd name="T48" fmla="*/ 102 w 144"/>
              <a:gd name="T49" fmla="*/ 114 h 160"/>
              <a:gd name="T50" fmla="*/ 67 w 144"/>
              <a:gd name="T51" fmla="*/ 80 h 160"/>
              <a:gd name="T52" fmla="*/ 102 w 144"/>
              <a:gd name="T53" fmla="*/ 46 h 160"/>
              <a:gd name="T54" fmla="*/ 64 w 144"/>
              <a:gd name="T55" fmla="*/ 31 h 160"/>
              <a:gd name="T56" fmla="*/ 79 w 144"/>
              <a:gd name="T57" fmla="*/ 46 h 160"/>
              <a:gd name="T58" fmla="*/ 64 w 144"/>
              <a:gd name="T59" fmla="*/ 61 h 160"/>
              <a:gd name="T60" fmla="*/ 64 w 144"/>
              <a:gd name="T61" fmla="*/ 31 h 160"/>
              <a:gd name="T62" fmla="*/ 79 w 144"/>
              <a:gd name="T63" fmla="*/ 114 h 160"/>
              <a:gd name="T64" fmla="*/ 64 w 144"/>
              <a:gd name="T65" fmla="*/ 129 h 160"/>
              <a:gd name="T66" fmla="*/ 64 w 144"/>
              <a:gd name="T67" fmla="*/ 99 h 160"/>
              <a:gd name="T68" fmla="*/ 79 w 144"/>
              <a:gd name="T69" fmla="*/ 11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90" y="80"/>
                </a:moveTo>
                <a:cubicBezTo>
                  <a:pt x="108" y="99"/>
                  <a:pt x="108" y="99"/>
                  <a:pt x="108" y="99"/>
                </a:cubicBezTo>
                <a:cubicBezTo>
                  <a:pt x="111" y="93"/>
                  <a:pt x="112" y="87"/>
                  <a:pt x="112" y="80"/>
                </a:cubicBezTo>
                <a:cubicBezTo>
                  <a:pt x="112" y="73"/>
                  <a:pt x="111" y="67"/>
                  <a:pt x="109" y="61"/>
                </a:cubicBezTo>
                <a:lnTo>
                  <a:pt x="90" y="80"/>
                </a:lnTo>
                <a:close/>
                <a:moveTo>
                  <a:pt x="132" y="38"/>
                </a:moveTo>
                <a:cubicBezTo>
                  <a:pt x="122" y="48"/>
                  <a:pt x="122" y="48"/>
                  <a:pt x="122" y="48"/>
                </a:cubicBezTo>
                <a:cubicBezTo>
                  <a:pt x="127" y="57"/>
                  <a:pt x="130" y="68"/>
                  <a:pt x="130" y="80"/>
                </a:cubicBezTo>
                <a:cubicBezTo>
                  <a:pt x="130" y="92"/>
                  <a:pt x="127" y="103"/>
                  <a:pt x="122" y="112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9" y="109"/>
                  <a:pt x="144" y="95"/>
                  <a:pt x="144" y="79"/>
                </a:cubicBezTo>
                <a:cubicBezTo>
                  <a:pt x="144" y="64"/>
                  <a:pt x="140" y="50"/>
                  <a:pt x="132" y="38"/>
                </a:cubicBezTo>
                <a:close/>
                <a:moveTo>
                  <a:pt x="102" y="46"/>
                </a:moveTo>
                <a:cubicBezTo>
                  <a:pt x="56" y="0"/>
                  <a:pt x="56" y="0"/>
                  <a:pt x="5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1"/>
                  <a:pt x="48" y="61"/>
                  <a:pt x="48" y="61"/>
                </a:cubicBezTo>
                <a:cubicBezTo>
                  <a:pt x="11" y="24"/>
                  <a:pt x="11" y="24"/>
                  <a:pt x="11" y="24"/>
                </a:cubicBezTo>
                <a:cubicBezTo>
                  <a:pt x="0" y="35"/>
                  <a:pt x="0" y="35"/>
                  <a:pt x="0" y="35"/>
                </a:cubicBezTo>
                <a:cubicBezTo>
                  <a:pt x="45" y="80"/>
                  <a:pt x="45" y="80"/>
                  <a:pt x="45" y="80"/>
                </a:cubicBezTo>
                <a:cubicBezTo>
                  <a:pt x="0" y="125"/>
                  <a:pt x="0" y="125"/>
                  <a:pt x="0" y="125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48" y="99"/>
                  <a:pt x="48" y="99"/>
                  <a:pt x="48" y="99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67" y="80"/>
                  <a:pt x="67" y="80"/>
                  <a:pt x="67" y="80"/>
                </a:cubicBezTo>
                <a:lnTo>
                  <a:pt x="102" y="46"/>
                </a:lnTo>
                <a:close/>
                <a:moveTo>
                  <a:pt x="64" y="31"/>
                </a:moveTo>
                <a:cubicBezTo>
                  <a:pt x="79" y="46"/>
                  <a:pt x="79" y="46"/>
                  <a:pt x="79" y="46"/>
                </a:cubicBezTo>
                <a:cubicBezTo>
                  <a:pt x="64" y="61"/>
                  <a:pt x="64" y="61"/>
                  <a:pt x="64" y="61"/>
                </a:cubicBezTo>
                <a:lnTo>
                  <a:pt x="64" y="31"/>
                </a:lnTo>
                <a:close/>
                <a:moveTo>
                  <a:pt x="79" y="114"/>
                </a:moveTo>
                <a:cubicBezTo>
                  <a:pt x="64" y="129"/>
                  <a:pt x="64" y="129"/>
                  <a:pt x="64" y="129"/>
                </a:cubicBezTo>
                <a:cubicBezTo>
                  <a:pt x="64" y="99"/>
                  <a:pt x="64" y="99"/>
                  <a:pt x="64" y="99"/>
                </a:cubicBezTo>
                <a:lnTo>
                  <a:pt x="79" y="1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327"/>
          <p:cNvSpPr>
            <a:spLocks noEditPoints="1"/>
          </p:cNvSpPr>
          <p:nvPr/>
        </p:nvSpPr>
        <p:spPr bwMode="auto">
          <a:xfrm>
            <a:off x="3943351" y="3541713"/>
            <a:ext cx="627063" cy="771525"/>
          </a:xfrm>
          <a:custGeom>
            <a:avLst/>
            <a:gdLst>
              <a:gd name="T0" fmla="*/ 29 w 128"/>
              <a:gd name="T1" fmla="*/ 29 h 158"/>
              <a:gd name="T2" fmla="*/ 29 w 128"/>
              <a:gd name="T3" fmla="*/ 7 h 158"/>
              <a:gd name="T4" fmla="*/ 51 w 128"/>
              <a:gd name="T5" fmla="*/ 7 h 158"/>
              <a:gd name="T6" fmla="*/ 51 w 128"/>
              <a:gd name="T7" fmla="*/ 29 h 158"/>
              <a:gd name="T8" fmla="*/ 29 w 128"/>
              <a:gd name="T9" fmla="*/ 29 h 158"/>
              <a:gd name="T10" fmla="*/ 16 w 128"/>
              <a:gd name="T11" fmla="*/ 114 h 158"/>
              <a:gd name="T12" fmla="*/ 16 w 128"/>
              <a:gd name="T13" fmla="*/ 42 h 158"/>
              <a:gd name="T14" fmla="*/ 0 w 128"/>
              <a:gd name="T15" fmla="*/ 42 h 158"/>
              <a:gd name="T16" fmla="*/ 0 w 128"/>
              <a:gd name="T17" fmla="*/ 114 h 158"/>
              <a:gd name="T18" fmla="*/ 40 w 128"/>
              <a:gd name="T19" fmla="*/ 154 h 158"/>
              <a:gd name="T20" fmla="*/ 88 w 128"/>
              <a:gd name="T21" fmla="*/ 154 h 158"/>
              <a:gd name="T22" fmla="*/ 88 w 128"/>
              <a:gd name="T23" fmla="*/ 138 h 158"/>
              <a:gd name="T24" fmla="*/ 40 w 128"/>
              <a:gd name="T25" fmla="*/ 138 h 158"/>
              <a:gd name="T26" fmla="*/ 16 w 128"/>
              <a:gd name="T27" fmla="*/ 114 h 158"/>
              <a:gd name="T28" fmla="*/ 128 w 128"/>
              <a:gd name="T29" fmla="*/ 147 h 158"/>
              <a:gd name="T30" fmla="*/ 87 w 128"/>
              <a:gd name="T31" fmla="*/ 106 h 158"/>
              <a:gd name="T32" fmla="*/ 60 w 128"/>
              <a:gd name="T33" fmla="*/ 106 h 158"/>
              <a:gd name="T34" fmla="*/ 60 w 128"/>
              <a:gd name="T35" fmla="*/ 77 h 158"/>
              <a:gd name="T36" fmla="*/ 104 w 128"/>
              <a:gd name="T37" fmla="*/ 94 h 158"/>
              <a:gd name="T38" fmla="*/ 104 w 128"/>
              <a:gd name="T39" fmla="*/ 77 h 158"/>
              <a:gd name="T40" fmla="*/ 67 w 128"/>
              <a:gd name="T41" fmla="*/ 60 h 158"/>
              <a:gd name="T42" fmla="*/ 55 w 128"/>
              <a:gd name="T43" fmla="*/ 48 h 158"/>
              <a:gd name="T44" fmla="*/ 50 w 128"/>
              <a:gd name="T45" fmla="*/ 44 h 158"/>
              <a:gd name="T46" fmla="*/ 42 w 128"/>
              <a:gd name="T47" fmla="*/ 42 h 158"/>
              <a:gd name="T48" fmla="*/ 42 w 128"/>
              <a:gd name="T49" fmla="*/ 42 h 158"/>
              <a:gd name="T50" fmla="*/ 24 w 128"/>
              <a:gd name="T51" fmla="*/ 60 h 158"/>
              <a:gd name="T52" fmla="*/ 24 w 128"/>
              <a:gd name="T53" fmla="*/ 106 h 158"/>
              <a:gd name="T54" fmla="*/ 48 w 128"/>
              <a:gd name="T55" fmla="*/ 130 h 158"/>
              <a:gd name="T56" fmla="*/ 89 w 128"/>
              <a:gd name="T57" fmla="*/ 130 h 158"/>
              <a:gd name="T58" fmla="*/ 117 w 128"/>
              <a:gd name="T59" fmla="*/ 158 h 158"/>
              <a:gd name="T60" fmla="*/ 128 w 128"/>
              <a:gd name="T61" fmla="*/ 14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58">
                <a:moveTo>
                  <a:pt x="29" y="29"/>
                </a:moveTo>
                <a:cubicBezTo>
                  <a:pt x="22" y="23"/>
                  <a:pt x="22" y="13"/>
                  <a:pt x="29" y="7"/>
                </a:cubicBezTo>
                <a:cubicBezTo>
                  <a:pt x="35" y="0"/>
                  <a:pt x="45" y="0"/>
                  <a:pt x="51" y="7"/>
                </a:cubicBezTo>
                <a:cubicBezTo>
                  <a:pt x="58" y="13"/>
                  <a:pt x="58" y="23"/>
                  <a:pt x="51" y="29"/>
                </a:cubicBezTo>
                <a:cubicBezTo>
                  <a:pt x="45" y="36"/>
                  <a:pt x="35" y="36"/>
                  <a:pt x="29" y="29"/>
                </a:cubicBezTo>
                <a:close/>
                <a:moveTo>
                  <a:pt x="16" y="114"/>
                </a:moveTo>
                <a:cubicBezTo>
                  <a:pt x="16" y="42"/>
                  <a:pt x="16" y="42"/>
                  <a:pt x="16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6"/>
                  <a:pt x="18" y="154"/>
                  <a:pt x="40" y="154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27" y="138"/>
                  <a:pt x="16" y="127"/>
                  <a:pt x="16" y="114"/>
                </a:cubicBezTo>
                <a:close/>
                <a:moveTo>
                  <a:pt x="128" y="147"/>
                </a:moveTo>
                <a:cubicBezTo>
                  <a:pt x="87" y="106"/>
                  <a:pt x="87" y="106"/>
                  <a:pt x="87" y="106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77"/>
                  <a:pt x="60" y="77"/>
                  <a:pt x="60" y="77"/>
                </a:cubicBezTo>
                <a:cubicBezTo>
                  <a:pt x="71" y="86"/>
                  <a:pt x="89" y="94"/>
                  <a:pt x="104" y="94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91" y="77"/>
                  <a:pt x="75" y="70"/>
                  <a:pt x="67" y="60"/>
                </a:cubicBezTo>
                <a:cubicBezTo>
                  <a:pt x="55" y="48"/>
                  <a:pt x="55" y="48"/>
                  <a:pt x="55" y="48"/>
                </a:cubicBezTo>
                <a:cubicBezTo>
                  <a:pt x="54" y="46"/>
                  <a:pt x="52" y="45"/>
                  <a:pt x="50" y="44"/>
                </a:cubicBezTo>
                <a:cubicBezTo>
                  <a:pt x="48" y="43"/>
                  <a:pt x="45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32" y="42"/>
                  <a:pt x="24" y="50"/>
                  <a:pt x="24" y="60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119"/>
                  <a:pt x="35" y="130"/>
                  <a:pt x="48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117" y="158"/>
                  <a:pt x="117" y="158"/>
                  <a:pt x="117" y="158"/>
                </a:cubicBezTo>
                <a:lnTo>
                  <a:pt x="128" y="1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330"/>
          <p:cNvSpPr>
            <a:spLocks noEditPoints="1"/>
          </p:cNvSpPr>
          <p:nvPr/>
        </p:nvSpPr>
        <p:spPr bwMode="auto">
          <a:xfrm>
            <a:off x="1524000" y="3562351"/>
            <a:ext cx="766763" cy="739775"/>
          </a:xfrm>
          <a:custGeom>
            <a:avLst/>
            <a:gdLst>
              <a:gd name="T0" fmla="*/ 27 w 160"/>
              <a:gd name="T1" fmla="*/ 31 h 154"/>
              <a:gd name="T2" fmla="*/ 23 w 160"/>
              <a:gd name="T3" fmla="*/ 9 h 154"/>
              <a:gd name="T4" fmla="*/ 45 w 160"/>
              <a:gd name="T5" fmla="*/ 5 h 154"/>
              <a:gd name="T6" fmla="*/ 49 w 160"/>
              <a:gd name="T7" fmla="*/ 27 h 154"/>
              <a:gd name="T8" fmla="*/ 27 w 160"/>
              <a:gd name="T9" fmla="*/ 31 h 154"/>
              <a:gd name="T10" fmla="*/ 112 w 160"/>
              <a:gd name="T11" fmla="*/ 138 h 154"/>
              <a:gd name="T12" fmla="*/ 55 w 160"/>
              <a:gd name="T13" fmla="*/ 138 h 154"/>
              <a:gd name="T14" fmla="*/ 32 w 160"/>
              <a:gd name="T15" fmla="*/ 118 h 154"/>
              <a:gd name="T16" fmla="*/ 16 w 160"/>
              <a:gd name="T17" fmla="*/ 42 h 154"/>
              <a:gd name="T18" fmla="*/ 0 w 160"/>
              <a:gd name="T19" fmla="*/ 42 h 154"/>
              <a:gd name="T20" fmla="*/ 16 w 160"/>
              <a:gd name="T21" fmla="*/ 120 h 154"/>
              <a:gd name="T22" fmla="*/ 55 w 160"/>
              <a:gd name="T23" fmla="*/ 154 h 154"/>
              <a:gd name="T24" fmla="*/ 112 w 160"/>
              <a:gd name="T25" fmla="*/ 154 h 154"/>
              <a:gd name="T26" fmla="*/ 112 w 160"/>
              <a:gd name="T27" fmla="*/ 138 h 154"/>
              <a:gd name="T28" fmla="*/ 114 w 160"/>
              <a:gd name="T29" fmla="*/ 106 h 154"/>
              <a:gd name="T30" fmla="*/ 75 w 160"/>
              <a:gd name="T31" fmla="*/ 106 h 154"/>
              <a:gd name="T32" fmla="*/ 67 w 160"/>
              <a:gd name="T33" fmla="*/ 73 h 154"/>
              <a:gd name="T34" fmla="*/ 108 w 160"/>
              <a:gd name="T35" fmla="*/ 83 h 154"/>
              <a:gd name="T36" fmla="*/ 108 w 160"/>
              <a:gd name="T37" fmla="*/ 66 h 154"/>
              <a:gd name="T38" fmla="*/ 70 w 160"/>
              <a:gd name="T39" fmla="*/ 56 h 154"/>
              <a:gd name="T40" fmla="*/ 57 w 160"/>
              <a:gd name="T41" fmla="*/ 46 h 154"/>
              <a:gd name="T42" fmla="*/ 51 w 160"/>
              <a:gd name="T43" fmla="*/ 43 h 154"/>
              <a:gd name="T44" fmla="*/ 43 w 160"/>
              <a:gd name="T45" fmla="*/ 42 h 154"/>
              <a:gd name="T46" fmla="*/ 43 w 160"/>
              <a:gd name="T47" fmla="*/ 42 h 154"/>
              <a:gd name="T48" fmla="*/ 28 w 160"/>
              <a:gd name="T49" fmla="*/ 63 h 154"/>
              <a:gd name="T50" fmla="*/ 39 w 160"/>
              <a:gd name="T51" fmla="*/ 110 h 154"/>
              <a:gd name="T52" fmla="*/ 63 w 160"/>
              <a:gd name="T53" fmla="*/ 130 h 154"/>
              <a:gd name="T54" fmla="*/ 117 w 160"/>
              <a:gd name="T55" fmla="*/ 130 h 154"/>
              <a:gd name="T56" fmla="*/ 148 w 160"/>
              <a:gd name="T57" fmla="*/ 154 h 154"/>
              <a:gd name="T58" fmla="*/ 160 w 160"/>
              <a:gd name="T59" fmla="*/ 142 h 154"/>
              <a:gd name="T60" fmla="*/ 114 w 160"/>
              <a:gd name="T61" fmla="*/ 10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54">
                <a:moveTo>
                  <a:pt x="27" y="31"/>
                </a:moveTo>
                <a:cubicBezTo>
                  <a:pt x="20" y="26"/>
                  <a:pt x="18" y="16"/>
                  <a:pt x="23" y="9"/>
                </a:cubicBezTo>
                <a:cubicBezTo>
                  <a:pt x="28" y="2"/>
                  <a:pt x="38" y="0"/>
                  <a:pt x="45" y="5"/>
                </a:cubicBezTo>
                <a:cubicBezTo>
                  <a:pt x="52" y="10"/>
                  <a:pt x="54" y="20"/>
                  <a:pt x="49" y="27"/>
                </a:cubicBezTo>
                <a:cubicBezTo>
                  <a:pt x="44" y="34"/>
                  <a:pt x="34" y="36"/>
                  <a:pt x="27" y="31"/>
                </a:cubicBezTo>
                <a:close/>
                <a:moveTo>
                  <a:pt x="112" y="138"/>
                </a:moveTo>
                <a:cubicBezTo>
                  <a:pt x="55" y="138"/>
                  <a:pt x="55" y="138"/>
                  <a:pt x="55" y="138"/>
                </a:cubicBezTo>
                <a:cubicBezTo>
                  <a:pt x="44" y="138"/>
                  <a:pt x="34" y="129"/>
                  <a:pt x="32" y="118"/>
                </a:cubicBezTo>
                <a:cubicBezTo>
                  <a:pt x="16" y="42"/>
                  <a:pt x="16" y="42"/>
                  <a:pt x="16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9" y="140"/>
                  <a:pt x="36" y="154"/>
                  <a:pt x="55" y="154"/>
                </a:cubicBezTo>
                <a:cubicBezTo>
                  <a:pt x="112" y="154"/>
                  <a:pt x="112" y="154"/>
                  <a:pt x="112" y="154"/>
                </a:cubicBezTo>
                <a:lnTo>
                  <a:pt x="112" y="138"/>
                </a:lnTo>
                <a:close/>
                <a:moveTo>
                  <a:pt x="114" y="106"/>
                </a:moveTo>
                <a:cubicBezTo>
                  <a:pt x="75" y="106"/>
                  <a:pt x="75" y="106"/>
                  <a:pt x="75" y="106"/>
                </a:cubicBezTo>
                <a:cubicBezTo>
                  <a:pt x="67" y="73"/>
                  <a:pt x="67" y="73"/>
                  <a:pt x="67" y="73"/>
                </a:cubicBezTo>
                <a:cubicBezTo>
                  <a:pt x="79" y="80"/>
                  <a:pt x="93" y="86"/>
                  <a:pt x="108" y="83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95" y="68"/>
                  <a:pt x="80" y="64"/>
                  <a:pt x="70" y="56"/>
                </a:cubicBezTo>
                <a:cubicBezTo>
                  <a:pt x="57" y="46"/>
                  <a:pt x="57" y="46"/>
                  <a:pt x="57" y="46"/>
                </a:cubicBezTo>
                <a:cubicBezTo>
                  <a:pt x="55" y="44"/>
                  <a:pt x="53" y="43"/>
                  <a:pt x="51" y="43"/>
                </a:cubicBezTo>
                <a:cubicBezTo>
                  <a:pt x="48" y="42"/>
                  <a:pt x="46" y="42"/>
                  <a:pt x="43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33" y="44"/>
                  <a:pt x="27" y="53"/>
                  <a:pt x="28" y="6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1" y="122"/>
                  <a:pt x="51" y="130"/>
                  <a:pt x="63" y="130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48" y="154"/>
                  <a:pt x="148" y="154"/>
                  <a:pt x="148" y="154"/>
                </a:cubicBezTo>
                <a:cubicBezTo>
                  <a:pt x="160" y="142"/>
                  <a:pt x="160" y="142"/>
                  <a:pt x="160" y="142"/>
                </a:cubicBezTo>
                <a:lnTo>
                  <a:pt x="114" y="10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333"/>
          <p:cNvSpPr>
            <a:spLocks noEditPoints="1"/>
          </p:cNvSpPr>
          <p:nvPr/>
        </p:nvSpPr>
        <p:spPr bwMode="auto">
          <a:xfrm>
            <a:off x="15640051" y="1528763"/>
            <a:ext cx="723900" cy="762000"/>
          </a:xfrm>
          <a:custGeom>
            <a:avLst/>
            <a:gdLst>
              <a:gd name="T0" fmla="*/ 136 w 137"/>
              <a:gd name="T1" fmla="*/ 130 h 144"/>
              <a:gd name="T2" fmla="*/ 124 w 137"/>
              <a:gd name="T3" fmla="*/ 144 h 144"/>
              <a:gd name="T4" fmla="*/ 88 w 137"/>
              <a:gd name="T5" fmla="*/ 144 h 144"/>
              <a:gd name="T6" fmla="*/ 88 w 137"/>
              <a:gd name="T7" fmla="*/ 120 h 144"/>
              <a:gd name="T8" fmla="*/ 96 w 137"/>
              <a:gd name="T9" fmla="*/ 88 h 144"/>
              <a:gd name="T10" fmla="*/ 48 w 137"/>
              <a:gd name="T11" fmla="*/ 88 h 144"/>
              <a:gd name="T12" fmla="*/ 24 w 137"/>
              <a:gd name="T13" fmla="*/ 64 h 144"/>
              <a:gd name="T14" fmla="*/ 24 w 137"/>
              <a:gd name="T15" fmla="*/ 0 h 144"/>
              <a:gd name="T16" fmla="*/ 72 w 137"/>
              <a:gd name="T17" fmla="*/ 0 h 144"/>
              <a:gd name="T18" fmla="*/ 72 w 137"/>
              <a:gd name="T19" fmla="*/ 48 h 144"/>
              <a:gd name="T20" fmla="*/ 112 w 137"/>
              <a:gd name="T21" fmla="*/ 48 h 144"/>
              <a:gd name="T22" fmla="*/ 128 w 137"/>
              <a:gd name="T23" fmla="*/ 64 h 144"/>
              <a:gd name="T24" fmla="*/ 112 w 137"/>
              <a:gd name="T25" fmla="*/ 120 h 144"/>
              <a:gd name="T26" fmla="*/ 124 w 137"/>
              <a:gd name="T27" fmla="*/ 120 h 144"/>
              <a:gd name="T28" fmla="*/ 136 w 137"/>
              <a:gd name="T29" fmla="*/ 130 h 144"/>
              <a:gd name="T30" fmla="*/ 16 w 137"/>
              <a:gd name="T31" fmla="*/ 72 h 144"/>
              <a:gd name="T32" fmla="*/ 16 w 137"/>
              <a:gd name="T33" fmla="*/ 0 h 144"/>
              <a:gd name="T34" fmla="*/ 0 w 137"/>
              <a:gd name="T35" fmla="*/ 0 h 144"/>
              <a:gd name="T36" fmla="*/ 0 w 137"/>
              <a:gd name="T37" fmla="*/ 72 h 144"/>
              <a:gd name="T38" fmla="*/ 40 w 137"/>
              <a:gd name="T39" fmla="*/ 112 h 144"/>
              <a:gd name="T40" fmla="*/ 72 w 137"/>
              <a:gd name="T41" fmla="*/ 112 h 144"/>
              <a:gd name="T42" fmla="*/ 72 w 137"/>
              <a:gd name="T43" fmla="*/ 96 h 144"/>
              <a:gd name="T44" fmla="*/ 40 w 137"/>
              <a:gd name="T45" fmla="*/ 96 h 144"/>
              <a:gd name="T46" fmla="*/ 16 w 137"/>
              <a:gd name="T4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7" h="144">
                <a:moveTo>
                  <a:pt x="136" y="130"/>
                </a:moveTo>
                <a:cubicBezTo>
                  <a:pt x="137" y="137"/>
                  <a:pt x="131" y="144"/>
                  <a:pt x="1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96" y="88"/>
                  <a:pt x="96" y="88"/>
                  <a:pt x="96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35" y="88"/>
                  <a:pt x="24" y="77"/>
                  <a:pt x="24" y="64"/>
                </a:cubicBezTo>
                <a:cubicBezTo>
                  <a:pt x="24" y="0"/>
                  <a:pt x="24" y="0"/>
                  <a:pt x="2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48"/>
                  <a:pt x="72" y="48"/>
                  <a:pt x="72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21" y="48"/>
                  <a:pt x="128" y="55"/>
                  <a:pt x="128" y="6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9" y="120"/>
                  <a:pt x="135" y="124"/>
                  <a:pt x="136" y="130"/>
                </a:cubicBezTo>
                <a:close/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96"/>
                  <a:pt x="72" y="96"/>
                  <a:pt x="7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336"/>
          <p:cNvSpPr>
            <a:spLocks noEditPoints="1"/>
          </p:cNvSpPr>
          <p:nvPr/>
        </p:nvSpPr>
        <p:spPr bwMode="auto">
          <a:xfrm>
            <a:off x="13266738" y="1543051"/>
            <a:ext cx="771525" cy="733425"/>
          </a:xfrm>
          <a:custGeom>
            <a:avLst/>
            <a:gdLst>
              <a:gd name="T0" fmla="*/ 16 w 152"/>
              <a:gd name="T1" fmla="*/ 72 h 144"/>
              <a:gd name="T2" fmla="*/ 16 w 152"/>
              <a:gd name="T3" fmla="*/ 0 h 144"/>
              <a:gd name="T4" fmla="*/ 0 w 152"/>
              <a:gd name="T5" fmla="*/ 0 h 144"/>
              <a:gd name="T6" fmla="*/ 0 w 152"/>
              <a:gd name="T7" fmla="*/ 72 h 144"/>
              <a:gd name="T8" fmla="*/ 40 w 152"/>
              <a:gd name="T9" fmla="*/ 112 h 144"/>
              <a:gd name="T10" fmla="*/ 88 w 152"/>
              <a:gd name="T11" fmla="*/ 112 h 144"/>
              <a:gd name="T12" fmla="*/ 88 w 152"/>
              <a:gd name="T13" fmla="*/ 96 h 144"/>
              <a:gd name="T14" fmla="*/ 40 w 152"/>
              <a:gd name="T15" fmla="*/ 96 h 144"/>
              <a:gd name="T16" fmla="*/ 16 w 152"/>
              <a:gd name="T17" fmla="*/ 72 h 144"/>
              <a:gd name="T18" fmla="*/ 140 w 152"/>
              <a:gd name="T19" fmla="*/ 120 h 144"/>
              <a:gd name="T20" fmla="*/ 128 w 152"/>
              <a:gd name="T21" fmla="*/ 120 h 144"/>
              <a:gd name="T22" fmla="*/ 128 w 152"/>
              <a:gd name="T23" fmla="*/ 64 h 144"/>
              <a:gd name="T24" fmla="*/ 112 w 152"/>
              <a:gd name="T25" fmla="*/ 48 h 144"/>
              <a:gd name="T26" fmla="*/ 72 w 152"/>
              <a:gd name="T27" fmla="*/ 48 h 144"/>
              <a:gd name="T28" fmla="*/ 72 w 152"/>
              <a:gd name="T29" fmla="*/ 0 h 144"/>
              <a:gd name="T30" fmla="*/ 24 w 152"/>
              <a:gd name="T31" fmla="*/ 0 h 144"/>
              <a:gd name="T32" fmla="*/ 24 w 152"/>
              <a:gd name="T33" fmla="*/ 64 h 144"/>
              <a:gd name="T34" fmla="*/ 48 w 152"/>
              <a:gd name="T35" fmla="*/ 88 h 144"/>
              <a:gd name="T36" fmla="*/ 104 w 152"/>
              <a:gd name="T37" fmla="*/ 88 h 144"/>
              <a:gd name="T38" fmla="*/ 104 w 152"/>
              <a:gd name="T39" fmla="*/ 144 h 144"/>
              <a:gd name="T40" fmla="*/ 140 w 152"/>
              <a:gd name="T41" fmla="*/ 144 h 144"/>
              <a:gd name="T42" fmla="*/ 152 w 152"/>
              <a:gd name="T43" fmla="*/ 132 h 144"/>
              <a:gd name="T44" fmla="*/ 140 w 152"/>
              <a:gd name="T4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2" h="144"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96"/>
                  <a:pt x="88" y="96"/>
                  <a:pt x="88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  <a:moveTo>
                  <a:pt x="140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0"/>
                  <a:pt x="72" y="0"/>
                  <a:pt x="7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77"/>
                  <a:pt x="35" y="88"/>
                  <a:pt x="48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40" y="144"/>
                  <a:pt x="140" y="144"/>
                  <a:pt x="140" y="144"/>
                </a:cubicBezTo>
                <a:cubicBezTo>
                  <a:pt x="147" y="144"/>
                  <a:pt x="152" y="139"/>
                  <a:pt x="152" y="132"/>
                </a:cubicBezTo>
                <a:cubicBezTo>
                  <a:pt x="152" y="125"/>
                  <a:pt x="147" y="120"/>
                  <a:pt x="14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339"/>
          <p:cNvSpPr>
            <a:spLocks noEditPoints="1"/>
          </p:cNvSpPr>
          <p:nvPr/>
        </p:nvSpPr>
        <p:spPr bwMode="auto">
          <a:xfrm>
            <a:off x="10922000" y="1582738"/>
            <a:ext cx="771525" cy="654050"/>
          </a:xfrm>
          <a:custGeom>
            <a:avLst/>
            <a:gdLst>
              <a:gd name="T0" fmla="*/ 16 w 170"/>
              <a:gd name="T1" fmla="*/ 72 h 144"/>
              <a:gd name="T2" fmla="*/ 16 w 170"/>
              <a:gd name="T3" fmla="*/ 0 h 144"/>
              <a:gd name="T4" fmla="*/ 0 w 170"/>
              <a:gd name="T5" fmla="*/ 0 h 144"/>
              <a:gd name="T6" fmla="*/ 0 w 170"/>
              <a:gd name="T7" fmla="*/ 72 h 144"/>
              <a:gd name="T8" fmla="*/ 40 w 170"/>
              <a:gd name="T9" fmla="*/ 112 h 144"/>
              <a:gd name="T10" fmla="*/ 88 w 170"/>
              <a:gd name="T11" fmla="*/ 112 h 144"/>
              <a:gd name="T12" fmla="*/ 88 w 170"/>
              <a:gd name="T13" fmla="*/ 96 h 144"/>
              <a:gd name="T14" fmla="*/ 40 w 170"/>
              <a:gd name="T15" fmla="*/ 96 h 144"/>
              <a:gd name="T16" fmla="*/ 16 w 170"/>
              <a:gd name="T17" fmla="*/ 72 h 144"/>
              <a:gd name="T18" fmla="*/ 167 w 170"/>
              <a:gd name="T19" fmla="*/ 114 h 144"/>
              <a:gd name="T20" fmla="*/ 150 w 170"/>
              <a:gd name="T21" fmla="*/ 109 h 144"/>
              <a:gd name="T22" fmla="*/ 142 w 170"/>
              <a:gd name="T23" fmla="*/ 113 h 144"/>
              <a:gd name="T24" fmla="*/ 114 w 170"/>
              <a:gd name="T25" fmla="*/ 57 h 144"/>
              <a:gd name="T26" fmla="*/ 100 w 170"/>
              <a:gd name="T27" fmla="*/ 48 h 144"/>
              <a:gd name="T28" fmla="*/ 72 w 170"/>
              <a:gd name="T29" fmla="*/ 48 h 144"/>
              <a:gd name="T30" fmla="*/ 72 w 170"/>
              <a:gd name="T31" fmla="*/ 0 h 144"/>
              <a:gd name="T32" fmla="*/ 24 w 170"/>
              <a:gd name="T33" fmla="*/ 0 h 144"/>
              <a:gd name="T34" fmla="*/ 24 w 170"/>
              <a:gd name="T35" fmla="*/ 64 h 144"/>
              <a:gd name="T36" fmla="*/ 48 w 170"/>
              <a:gd name="T37" fmla="*/ 88 h 144"/>
              <a:gd name="T38" fmla="*/ 104 w 170"/>
              <a:gd name="T39" fmla="*/ 88 h 144"/>
              <a:gd name="T40" fmla="*/ 131 w 170"/>
              <a:gd name="T41" fmla="*/ 144 h 144"/>
              <a:gd name="T42" fmla="*/ 161 w 170"/>
              <a:gd name="T43" fmla="*/ 130 h 144"/>
              <a:gd name="T44" fmla="*/ 167 w 170"/>
              <a:gd name="T45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0" h="144">
                <a:moveTo>
                  <a:pt x="16" y="72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96"/>
                  <a:pt x="88" y="96"/>
                  <a:pt x="88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lose/>
                <a:moveTo>
                  <a:pt x="167" y="114"/>
                </a:moveTo>
                <a:cubicBezTo>
                  <a:pt x="164" y="108"/>
                  <a:pt x="156" y="106"/>
                  <a:pt x="150" y="10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2" y="52"/>
                  <a:pt x="106" y="48"/>
                  <a:pt x="100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0"/>
                  <a:pt x="72" y="0"/>
                  <a:pt x="7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77"/>
                  <a:pt x="35" y="88"/>
                  <a:pt x="48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7" y="128"/>
                  <a:pt x="170" y="120"/>
                  <a:pt x="167" y="11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342"/>
          <p:cNvSpPr>
            <a:spLocks noEditPoints="1"/>
          </p:cNvSpPr>
          <p:nvPr/>
        </p:nvSpPr>
        <p:spPr bwMode="auto">
          <a:xfrm>
            <a:off x="8577263" y="1727200"/>
            <a:ext cx="757238" cy="350838"/>
          </a:xfrm>
          <a:custGeom>
            <a:avLst/>
            <a:gdLst>
              <a:gd name="T0" fmla="*/ 48 w 176"/>
              <a:gd name="T1" fmla="*/ 48 h 80"/>
              <a:gd name="T2" fmla="*/ 72 w 176"/>
              <a:gd name="T3" fmla="*/ 24 h 80"/>
              <a:gd name="T4" fmla="*/ 48 w 176"/>
              <a:gd name="T5" fmla="*/ 0 h 80"/>
              <a:gd name="T6" fmla="*/ 24 w 176"/>
              <a:gd name="T7" fmla="*/ 24 h 80"/>
              <a:gd name="T8" fmla="*/ 48 w 176"/>
              <a:gd name="T9" fmla="*/ 48 h 80"/>
              <a:gd name="T10" fmla="*/ 144 w 176"/>
              <a:gd name="T11" fmla="*/ 0 h 80"/>
              <a:gd name="T12" fmla="*/ 80 w 176"/>
              <a:gd name="T13" fmla="*/ 0 h 80"/>
              <a:gd name="T14" fmla="*/ 80 w 176"/>
              <a:gd name="T15" fmla="*/ 56 h 80"/>
              <a:gd name="T16" fmla="*/ 16 w 176"/>
              <a:gd name="T17" fmla="*/ 56 h 80"/>
              <a:gd name="T18" fmla="*/ 16 w 176"/>
              <a:gd name="T19" fmla="*/ 0 h 80"/>
              <a:gd name="T20" fmla="*/ 0 w 176"/>
              <a:gd name="T21" fmla="*/ 0 h 80"/>
              <a:gd name="T22" fmla="*/ 0 w 176"/>
              <a:gd name="T23" fmla="*/ 80 h 80"/>
              <a:gd name="T24" fmla="*/ 176 w 176"/>
              <a:gd name="T25" fmla="*/ 80 h 80"/>
              <a:gd name="T26" fmla="*/ 176 w 176"/>
              <a:gd name="T27" fmla="*/ 32 h 80"/>
              <a:gd name="T28" fmla="*/ 144 w 176"/>
              <a:gd name="T2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80">
                <a:moveTo>
                  <a:pt x="48" y="48"/>
                </a:moveTo>
                <a:cubicBezTo>
                  <a:pt x="61" y="48"/>
                  <a:pt x="72" y="37"/>
                  <a:pt x="72" y="24"/>
                </a:cubicBezTo>
                <a:cubicBezTo>
                  <a:pt x="72" y="11"/>
                  <a:pt x="61" y="0"/>
                  <a:pt x="48" y="0"/>
                </a:cubicBezTo>
                <a:cubicBezTo>
                  <a:pt x="35" y="0"/>
                  <a:pt x="24" y="11"/>
                  <a:pt x="24" y="24"/>
                </a:cubicBezTo>
                <a:cubicBezTo>
                  <a:pt x="24" y="37"/>
                  <a:pt x="35" y="48"/>
                  <a:pt x="48" y="48"/>
                </a:cubicBezTo>
                <a:close/>
                <a:moveTo>
                  <a:pt x="144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56"/>
                  <a:pt x="80" y="56"/>
                  <a:pt x="80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345"/>
          <p:cNvSpPr>
            <a:spLocks noEditPoints="1"/>
          </p:cNvSpPr>
          <p:nvPr/>
        </p:nvSpPr>
        <p:spPr bwMode="auto">
          <a:xfrm>
            <a:off x="6218238" y="1628775"/>
            <a:ext cx="781050" cy="542925"/>
          </a:xfrm>
          <a:custGeom>
            <a:avLst/>
            <a:gdLst>
              <a:gd name="T0" fmla="*/ 166 w 172"/>
              <a:gd name="T1" fmla="*/ 81 h 119"/>
              <a:gd name="T2" fmla="*/ 161 w 172"/>
              <a:gd name="T3" fmla="*/ 96 h 119"/>
              <a:gd name="T4" fmla="*/ 62 w 172"/>
              <a:gd name="T5" fmla="*/ 61 h 119"/>
              <a:gd name="T6" fmla="*/ 78 w 172"/>
              <a:gd name="T7" fmla="*/ 15 h 119"/>
              <a:gd name="T8" fmla="*/ 147 w 172"/>
              <a:gd name="T9" fmla="*/ 40 h 119"/>
              <a:gd name="T10" fmla="*/ 166 w 172"/>
              <a:gd name="T11" fmla="*/ 81 h 119"/>
              <a:gd name="T12" fmla="*/ 0 w 172"/>
              <a:gd name="T13" fmla="*/ 64 h 119"/>
              <a:gd name="T14" fmla="*/ 52 w 172"/>
              <a:gd name="T15" fmla="*/ 83 h 119"/>
              <a:gd name="T16" fmla="*/ 52 w 172"/>
              <a:gd name="T17" fmla="*/ 119 h 119"/>
              <a:gd name="T18" fmla="*/ 116 w 172"/>
              <a:gd name="T19" fmla="*/ 119 h 119"/>
              <a:gd name="T20" fmla="*/ 116 w 172"/>
              <a:gd name="T21" fmla="*/ 106 h 119"/>
              <a:gd name="T22" fmla="*/ 152 w 172"/>
              <a:gd name="T23" fmla="*/ 119 h 119"/>
              <a:gd name="T24" fmla="*/ 158 w 172"/>
              <a:gd name="T25" fmla="*/ 104 h 119"/>
              <a:gd name="T26" fmla="*/ 6 w 172"/>
              <a:gd name="T27" fmla="*/ 49 h 119"/>
              <a:gd name="T28" fmla="*/ 0 w 172"/>
              <a:gd name="T29" fmla="*/ 64 h 119"/>
              <a:gd name="T30" fmla="*/ 46 w 172"/>
              <a:gd name="T31" fmla="*/ 49 h 119"/>
              <a:gd name="T32" fmla="*/ 58 w 172"/>
              <a:gd name="T33" fmla="*/ 17 h 119"/>
              <a:gd name="T34" fmla="*/ 26 w 172"/>
              <a:gd name="T35" fmla="*/ 5 h 119"/>
              <a:gd name="T36" fmla="*/ 14 w 172"/>
              <a:gd name="T37" fmla="*/ 37 h 119"/>
              <a:gd name="T38" fmla="*/ 46 w 172"/>
              <a:gd name="T39" fmla="*/ 4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2" h="119">
                <a:moveTo>
                  <a:pt x="166" y="81"/>
                </a:moveTo>
                <a:cubicBezTo>
                  <a:pt x="161" y="96"/>
                  <a:pt x="161" y="96"/>
                  <a:pt x="161" y="96"/>
                </a:cubicBezTo>
                <a:cubicBezTo>
                  <a:pt x="62" y="61"/>
                  <a:pt x="62" y="61"/>
                  <a:pt x="62" y="61"/>
                </a:cubicBezTo>
                <a:cubicBezTo>
                  <a:pt x="78" y="15"/>
                  <a:pt x="78" y="15"/>
                  <a:pt x="78" y="15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63" y="46"/>
                  <a:pt x="172" y="65"/>
                  <a:pt x="166" y="81"/>
                </a:cubicBezTo>
                <a:close/>
                <a:moveTo>
                  <a:pt x="0" y="64"/>
                </a:moveTo>
                <a:cubicBezTo>
                  <a:pt x="52" y="83"/>
                  <a:pt x="52" y="83"/>
                  <a:pt x="52" y="83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52" y="119"/>
                  <a:pt x="152" y="119"/>
                  <a:pt x="152" y="119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6" y="49"/>
                  <a:pt x="6" y="49"/>
                  <a:pt x="6" y="49"/>
                </a:cubicBezTo>
                <a:lnTo>
                  <a:pt x="0" y="64"/>
                </a:lnTo>
                <a:close/>
                <a:moveTo>
                  <a:pt x="46" y="49"/>
                </a:moveTo>
                <a:cubicBezTo>
                  <a:pt x="58" y="43"/>
                  <a:pt x="63" y="29"/>
                  <a:pt x="58" y="17"/>
                </a:cubicBezTo>
                <a:cubicBezTo>
                  <a:pt x="52" y="5"/>
                  <a:pt x="38" y="0"/>
                  <a:pt x="26" y="5"/>
                </a:cubicBezTo>
                <a:cubicBezTo>
                  <a:pt x="14" y="11"/>
                  <a:pt x="9" y="25"/>
                  <a:pt x="14" y="37"/>
                </a:cubicBezTo>
                <a:cubicBezTo>
                  <a:pt x="20" y="49"/>
                  <a:pt x="34" y="54"/>
                  <a:pt x="46" y="4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348"/>
          <p:cNvSpPr>
            <a:spLocks noEditPoints="1"/>
          </p:cNvSpPr>
          <p:nvPr/>
        </p:nvSpPr>
        <p:spPr bwMode="auto">
          <a:xfrm>
            <a:off x="3863975" y="1684338"/>
            <a:ext cx="776288" cy="436563"/>
          </a:xfrm>
          <a:custGeom>
            <a:avLst/>
            <a:gdLst>
              <a:gd name="T0" fmla="*/ 162 w 162"/>
              <a:gd name="T1" fmla="*/ 34 h 90"/>
              <a:gd name="T2" fmla="*/ 162 w 162"/>
              <a:gd name="T3" fmla="*/ 50 h 90"/>
              <a:gd name="T4" fmla="*/ 58 w 162"/>
              <a:gd name="T5" fmla="*/ 50 h 90"/>
              <a:gd name="T6" fmla="*/ 58 w 162"/>
              <a:gd name="T7" fmla="*/ 2 h 90"/>
              <a:gd name="T8" fmla="*/ 130 w 162"/>
              <a:gd name="T9" fmla="*/ 2 h 90"/>
              <a:gd name="T10" fmla="*/ 162 w 162"/>
              <a:gd name="T11" fmla="*/ 34 h 90"/>
              <a:gd name="T12" fmla="*/ 2 w 162"/>
              <a:gd name="T13" fmla="*/ 58 h 90"/>
              <a:gd name="T14" fmla="*/ 2 w 162"/>
              <a:gd name="T15" fmla="*/ 74 h 90"/>
              <a:gd name="T16" fmla="*/ 50 w 162"/>
              <a:gd name="T17" fmla="*/ 74 h 90"/>
              <a:gd name="T18" fmla="*/ 50 w 162"/>
              <a:gd name="T19" fmla="*/ 90 h 90"/>
              <a:gd name="T20" fmla="*/ 114 w 162"/>
              <a:gd name="T21" fmla="*/ 90 h 90"/>
              <a:gd name="T22" fmla="*/ 114 w 162"/>
              <a:gd name="T23" fmla="*/ 74 h 90"/>
              <a:gd name="T24" fmla="*/ 162 w 162"/>
              <a:gd name="T25" fmla="*/ 74 h 90"/>
              <a:gd name="T26" fmla="*/ 162 w 162"/>
              <a:gd name="T27" fmla="*/ 58 h 90"/>
              <a:gd name="T28" fmla="*/ 2 w 162"/>
              <a:gd name="T29" fmla="*/ 58 h 90"/>
              <a:gd name="T30" fmla="*/ 43 w 162"/>
              <a:gd name="T31" fmla="*/ 43 h 90"/>
              <a:gd name="T32" fmla="*/ 43 w 162"/>
              <a:gd name="T33" fmla="*/ 9 h 90"/>
              <a:gd name="T34" fmla="*/ 9 w 162"/>
              <a:gd name="T35" fmla="*/ 9 h 90"/>
              <a:gd name="T36" fmla="*/ 9 w 162"/>
              <a:gd name="T37" fmla="*/ 43 h 90"/>
              <a:gd name="T38" fmla="*/ 43 w 162"/>
              <a:gd name="T39" fmla="*/ 4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2" h="90">
                <a:moveTo>
                  <a:pt x="162" y="34"/>
                </a:moveTo>
                <a:cubicBezTo>
                  <a:pt x="162" y="50"/>
                  <a:pt x="162" y="50"/>
                  <a:pt x="162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2"/>
                  <a:pt x="58" y="2"/>
                  <a:pt x="58" y="2"/>
                </a:cubicBezTo>
                <a:cubicBezTo>
                  <a:pt x="130" y="2"/>
                  <a:pt x="130" y="2"/>
                  <a:pt x="130" y="2"/>
                </a:cubicBezTo>
                <a:cubicBezTo>
                  <a:pt x="148" y="2"/>
                  <a:pt x="162" y="16"/>
                  <a:pt x="162" y="34"/>
                </a:cubicBezTo>
                <a:close/>
                <a:moveTo>
                  <a:pt x="2" y="58"/>
                </a:moveTo>
                <a:cubicBezTo>
                  <a:pt x="2" y="74"/>
                  <a:pt x="2" y="74"/>
                  <a:pt x="2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90"/>
                  <a:pt x="50" y="90"/>
                  <a:pt x="50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74"/>
                  <a:pt x="114" y="74"/>
                  <a:pt x="114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8"/>
                  <a:pt x="162" y="58"/>
                  <a:pt x="162" y="58"/>
                </a:cubicBezTo>
                <a:lnTo>
                  <a:pt x="2" y="58"/>
                </a:lnTo>
                <a:close/>
                <a:moveTo>
                  <a:pt x="43" y="43"/>
                </a:moveTo>
                <a:cubicBezTo>
                  <a:pt x="52" y="33"/>
                  <a:pt x="52" y="18"/>
                  <a:pt x="43" y="9"/>
                </a:cubicBezTo>
                <a:cubicBezTo>
                  <a:pt x="33" y="0"/>
                  <a:pt x="18" y="0"/>
                  <a:pt x="9" y="9"/>
                </a:cubicBezTo>
                <a:cubicBezTo>
                  <a:pt x="0" y="19"/>
                  <a:pt x="0" y="34"/>
                  <a:pt x="9" y="43"/>
                </a:cubicBezTo>
                <a:cubicBezTo>
                  <a:pt x="19" y="52"/>
                  <a:pt x="34" y="52"/>
                  <a:pt x="43" y="4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351"/>
          <p:cNvSpPr>
            <a:spLocks noEditPoints="1"/>
          </p:cNvSpPr>
          <p:nvPr/>
        </p:nvSpPr>
        <p:spPr bwMode="auto">
          <a:xfrm>
            <a:off x="1654176" y="1519238"/>
            <a:ext cx="501650" cy="766763"/>
          </a:xfrm>
          <a:custGeom>
            <a:avLst/>
            <a:gdLst>
              <a:gd name="T0" fmla="*/ 0 w 112"/>
              <a:gd name="T1" fmla="*/ 116 h 172"/>
              <a:gd name="T2" fmla="*/ 56 w 112"/>
              <a:gd name="T3" fmla="*/ 172 h 172"/>
              <a:gd name="T4" fmla="*/ 112 w 112"/>
              <a:gd name="T5" fmla="*/ 116 h 172"/>
              <a:gd name="T6" fmla="*/ 112 w 112"/>
              <a:gd name="T7" fmla="*/ 84 h 172"/>
              <a:gd name="T8" fmla="*/ 0 w 112"/>
              <a:gd name="T9" fmla="*/ 84 h 172"/>
              <a:gd name="T10" fmla="*/ 0 w 112"/>
              <a:gd name="T11" fmla="*/ 116 h 172"/>
              <a:gd name="T12" fmla="*/ 89 w 112"/>
              <a:gd name="T13" fmla="*/ 23 h 172"/>
              <a:gd name="T14" fmla="*/ 106 w 112"/>
              <a:gd name="T15" fmla="*/ 6 h 172"/>
              <a:gd name="T16" fmla="*/ 99 w 112"/>
              <a:gd name="T17" fmla="*/ 0 h 172"/>
              <a:gd name="T18" fmla="*/ 81 w 112"/>
              <a:gd name="T19" fmla="*/ 18 h 172"/>
              <a:gd name="T20" fmla="*/ 56 w 112"/>
              <a:gd name="T21" fmla="*/ 12 h 172"/>
              <a:gd name="T22" fmla="*/ 31 w 112"/>
              <a:gd name="T23" fmla="*/ 18 h 172"/>
              <a:gd name="T24" fmla="*/ 13 w 112"/>
              <a:gd name="T25" fmla="*/ 0 h 172"/>
              <a:gd name="T26" fmla="*/ 6 w 112"/>
              <a:gd name="T27" fmla="*/ 6 h 172"/>
              <a:gd name="T28" fmla="*/ 23 w 112"/>
              <a:gd name="T29" fmla="*/ 23 h 172"/>
              <a:gd name="T30" fmla="*/ 0 w 112"/>
              <a:gd name="T31" fmla="*/ 68 h 172"/>
              <a:gd name="T32" fmla="*/ 0 w 112"/>
              <a:gd name="T33" fmla="*/ 76 h 172"/>
              <a:gd name="T34" fmla="*/ 112 w 112"/>
              <a:gd name="T35" fmla="*/ 76 h 172"/>
              <a:gd name="T36" fmla="*/ 112 w 112"/>
              <a:gd name="T37" fmla="*/ 68 h 172"/>
              <a:gd name="T38" fmla="*/ 89 w 112"/>
              <a:gd name="T39" fmla="*/ 23 h 172"/>
              <a:gd name="T40" fmla="*/ 32 w 112"/>
              <a:gd name="T41" fmla="*/ 60 h 172"/>
              <a:gd name="T42" fmla="*/ 24 w 112"/>
              <a:gd name="T43" fmla="*/ 52 h 172"/>
              <a:gd name="T44" fmla="*/ 32 w 112"/>
              <a:gd name="T45" fmla="*/ 44 h 172"/>
              <a:gd name="T46" fmla="*/ 40 w 112"/>
              <a:gd name="T47" fmla="*/ 52 h 172"/>
              <a:gd name="T48" fmla="*/ 32 w 112"/>
              <a:gd name="T49" fmla="*/ 60 h 172"/>
              <a:gd name="T50" fmla="*/ 80 w 112"/>
              <a:gd name="T51" fmla="*/ 60 h 172"/>
              <a:gd name="T52" fmla="*/ 72 w 112"/>
              <a:gd name="T53" fmla="*/ 52 h 172"/>
              <a:gd name="T54" fmla="*/ 80 w 112"/>
              <a:gd name="T55" fmla="*/ 44 h 172"/>
              <a:gd name="T56" fmla="*/ 88 w 112"/>
              <a:gd name="T57" fmla="*/ 52 h 172"/>
              <a:gd name="T58" fmla="*/ 80 w 112"/>
              <a:gd name="T59" fmla="*/ 6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" h="172">
                <a:moveTo>
                  <a:pt x="0" y="116"/>
                </a:moveTo>
                <a:cubicBezTo>
                  <a:pt x="0" y="147"/>
                  <a:pt x="25" y="172"/>
                  <a:pt x="56" y="172"/>
                </a:cubicBezTo>
                <a:cubicBezTo>
                  <a:pt x="87" y="172"/>
                  <a:pt x="112" y="147"/>
                  <a:pt x="112" y="116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0" y="84"/>
                  <a:pt x="0" y="84"/>
                  <a:pt x="0" y="84"/>
                </a:cubicBezTo>
                <a:lnTo>
                  <a:pt x="0" y="116"/>
                </a:lnTo>
                <a:close/>
                <a:moveTo>
                  <a:pt x="89" y="23"/>
                </a:moveTo>
                <a:cubicBezTo>
                  <a:pt x="106" y="6"/>
                  <a:pt x="106" y="6"/>
                  <a:pt x="106" y="6"/>
                </a:cubicBezTo>
                <a:cubicBezTo>
                  <a:pt x="99" y="0"/>
                  <a:pt x="99" y="0"/>
                  <a:pt x="99" y="0"/>
                </a:cubicBezTo>
                <a:cubicBezTo>
                  <a:pt x="81" y="18"/>
                  <a:pt x="81" y="18"/>
                  <a:pt x="81" y="18"/>
                </a:cubicBezTo>
                <a:cubicBezTo>
                  <a:pt x="73" y="14"/>
                  <a:pt x="65" y="12"/>
                  <a:pt x="56" y="12"/>
                </a:cubicBezTo>
                <a:cubicBezTo>
                  <a:pt x="47" y="12"/>
                  <a:pt x="39" y="14"/>
                  <a:pt x="31" y="18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6"/>
                  <a:pt x="6" y="6"/>
                  <a:pt x="6" y="6"/>
                </a:cubicBezTo>
                <a:cubicBezTo>
                  <a:pt x="23" y="23"/>
                  <a:pt x="23" y="23"/>
                  <a:pt x="23" y="23"/>
                </a:cubicBezTo>
                <a:cubicBezTo>
                  <a:pt x="9" y="33"/>
                  <a:pt x="0" y="49"/>
                  <a:pt x="0" y="68"/>
                </a:cubicBezTo>
                <a:cubicBezTo>
                  <a:pt x="0" y="76"/>
                  <a:pt x="0" y="76"/>
                  <a:pt x="0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49"/>
                  <a:pt x="103" y="33"/>
                  <a:pt x="89" y="23"/>
                </a:cubicBezTo>
                <a:close/>
                <a:moveTo>
                  <a:pt x="32" y="60"/>
                </a:moveTo>
                <a:cubicBezTo>
                  <a:pt x="28" y="60"/>
                  <a:pt x="24" y="56"/>
                  <a:pt x="24" y="52"/>
                </a:cubicBezTo>
                <a:cubicBezTo>
                  <a:pt x="24" y="48"/>
                  <a:pt x="28" y="44"/>
                  <a:pt x="32" y="44"/>
                </a:cubicBezTo>
                <a:cubicBezTo>
                  <a:pt x="36" y="44"/>
                  <a:pt x="40" y="48"/>
                  <a:pt x="40" y="52"/>
                </a:cubicBezTo>
                <a:cubicBezTo>
                  <a:pt x="40" y="56"/>
                  <a:pt x="36" y="60"/>
                  <a:pt x="32" y="60"/>
                </a:cubicBezTo>
                <a:close/>
                <a:moveTo>
                  <a:pt x="80" y="60"/>
                </a:moveTo>
                <a:cubicBezTo>
                  <a:pt x="76" y="60"/>
                  <a:pt x="72" y="56"/>
                  <a:pt x="72" y="52"/>
                </a:cubicBezTo>
                <a:cubicBezTo>
                  <a:pt x="72" y="48"/>
                  <a:pt x="76" y="44"/>
                  <a:pt x="80" y="44"/>
                </a:cubicBezTo>
                <a:cubicBezTo>
                  <a:pt x="84" y="44"/>
                  <a:pt x="88" y="48"/>
                  <a:pt x="88" y="52"/>
                </a:cubicBezTo>
                <a:cubicBezTo>
                  <a:pt x="88" y="56"/>
                  <a:pt x="84" y="60"/>
                  <a:pt x="80" y="6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91870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ondemand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personal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bluetooth speaker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forwarded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in talk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locked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missed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paused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priority high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rv hookup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sd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sim card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sms failed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sync problem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system update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tap and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 to leave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vibration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voice chat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vpn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6" name="Freeform 191"/>
          <p:cNvSpPr>
            <a:spLocks noEditPoints="1"/>
          </p:cNvSpPr>
          <p:nvPr/>
        </p:nvSpPr>
        <p:spPr bwMode="auto">
          <a:xfrm>
            <a:off x="10926763" y="7675563"/>
            <a:ext cx="757238" cy="593725"/>
          </a:xfrm>
          <a:custGeom>
            <a:avLst/>
            <a:gdLst>
              <a:gd name="T0" fmla="*/ 0 w 176"/>
              <a:gd name="T1" fmla="*/ 49 h 137"/>
              <a:gd name="T2" fmla="*/ 16 w 176"/>
              <a:gd name="T3" fmla="*/ 65 h 137"/>
              <a:gd name="T4" fmla="*/ 160 w 176"/>
              <a:gd name="T5" fmla="*/ 65 h 137"/>
              <a:gd name="T6" fmla="*/ 176 w 176"/>
              <a:gd name="T7" fmla="*/ 49 h 137"/>
              <a:gd name="T8" fmla="*/ 0 w 176"/>
              <a:gd name="T9" fmla="*/ 49 h 137"/>
              <a:gd name="T10" fmla="*/ 64 w 176"/>
              <a:gd name="T11" fmla="*/ 113 h 137"/>
              <a:gd name="T12" fmla="*/ 88 w 176"/>
              <a:gd name="T13" fmla="*/ 137 h 137"/>
              <a:gd name="T14" fmla="*/ 112 w 176"/>
              <a:gd name="T15" fmla="*/ 113 h 137"/>
              <a:gd name="T16" fmla="*/ 64 w 176"/>
              <a:gd name="T17" fmla="*/ 113 h 137"/>
              <a:gd name="T18" fmla="*/ 32 w 176"/>
              <a:gd name="T19" fmla="*/ 81 h 137"/>
              <a:gd name="T20" fmla="*/ 48 w 176"/>
              <a:gd name="T21" fmla="*/ 97 h 137"/>
              <a:gd name="T22" fmla="*/ 128 w 176"/>
              <a:gd name="T23" fmla="*/ 97 h 137"/>
              <a:gd name="T24" fmla="*/ 144 w 176"/>
              <a:gd name="T25" fmla="*/ 81 h 137"/>
              <a:gd name="T26" fmla="*/ 32 w 176"/>
              <a:gd name="T27" fmla="*/ 8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37">
                <a:moveTo>
                  <a:pt x="0" y="49"/>
                </a:moveTo>
                <a:cubicBezTo>
                  <a:pt x="16" y="65"/>
                  <a:pt x="16" y="65"/>
                  <a:pt x="16" y="65"/>
                </a:cubicBezTo>
                <a:cubicBezTo>
                  <a:pt x="56" y="25"/>
                  <a:pt x="120" y="25"/>
                  <a:pt x="160" y="65"/>
                </a:cubicBezTo>
                <a:cubicBezTo>
                  <a:pt x="176" y="49"/>
                  <a:pt x="176" y="49"/>
                  <a:pt x="176" y="49"/>
                </a:cubicBezTo>
                <a:cubicBezTo>
                  <a:pt x="127" y="0"/>
                  <a:pt x="49" y="0"/>
                  <a:pt x="0" y="49"/>
                </a:cubicBezTo>
                <a:close/>
                <a:moveTo>
                  <a:pt x="64" y="113"/>
                </a:moveTo>
                <a:cubicBezTo>
                  <a:pt x="88" y="137"/>
                  <a:pt x="88" y="137"/>
                  <a:pt x="88" y="137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99" y="100"/>
                  <a:pt x="77" y="100"/>
                  <a:pt x="64" y="113"/>
                </a:cubicBezTo>
                <a:close/>
                <a:moveTo>
                  <a:pt x="32" y="81"/>
                </a:moveTo>
                <a:cubicBezTo>
                  <a:pt x="48" y="97"/>
                  <a:pt x="48" y="97"/>
                  <a:pt x="48" y="97"/>
                </a:cubicBezTo>
                <a:cubicBezTo>
                  <a:pt x="70" y="75"/>
                  <a:pt x="106" y="75"/>
                  <a:pt x="128" y="97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13" y="50"/>
                  <a:pt x="63" y="50"/>
                  <a:pt x="32" y="8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194"/>
          <p:cNvSpPr>
            <a:spLocks noEditPoints="1"/>
          </p:cNvSpPr>
          <p:nvPr/>
        </p:nvSpPr>
        <p:spPr bwMode="auto">
          <a:xfrm>
            <a:off x="8626476" y="7615238"/>
            <a:ext cx="654050" cy="766763"/>
          </a:xfrm>
          <a:custGeom>
            <a:avLst/>
            <a:gdLst>
              <a:gd name="T0" fmla="*/ 12 w 136"/>
              <a:gd name="T1" fmla="*/ 160 h 160"/>
              <a:gd name="T2" fmla="*/ 12 w 136"/>
              <a:gd name="T3" fmla="*/ 100 h 160"/>
              <a:gd name="T4" fmla="*/ 0 w 136"/>
              <a:gd name="T5" fmla="*/ 100 h 160"/>
              <a:gd name="T6" fmla="*/ 0 w 136"/>
              <a:gd name="T7" fmla="*/ 56 h 160"/>
              <a:gd name="T8" fmla="*/ 16 w 136"/>
              <a:gd name="T9" fmla="*/ 40 h 160"/>
              <a:gd name="T10" fmla="*/ 40 w 136"/>
              <a:gd name="T11" fmla="*/ 40 h 160"/>
              <a:gd name="T12" fmla="*/ 56 w 136"/>
              <a:gd name="T13" fmla="*/ 56 h 160"/>
              <a:gd name="T14" fmla="*/ 56 w 136"/>
              <a:gd name="T15" fmla="*/ 100 h 160"/>
              <a:gd name="T16" fmla="*/ 44 w 136"/>
              <a:gd name="T17" fmla="*/ 100 h 160"/>
              <a:gd name="T18" fmla="*/ 44 w 136"/>
              <a:gd name="T19" fmla="*/ 160 h 160"/>
              <a:gd name="T20" fmla="*/ 12 w 136"/>
              <a:gd name="T21" fmla="*/ 160 h 160"/>
              <a:gd name="T22" fmla="*/ 112 w 136"/>
              <a:gd name="T23" fmla="*/ 160 h 160"/>
              <a:gd name="T24" fmla="*/ 112 w 136"/>
              <a:gd name="T25" fmla="*/ 112 h 160"/>
              <a:gd name="T26" fmla="*/ 136 w 136"/>
              <a:gd name="T27" fmla="*/ 112 h 160"/>
              <a:gd name="T28" fmla="*/ 116 w 136"/>
              <a:gd name="T29" fmla="*/ 51 h 160"/>
              <a:gd name="T30" fmla="*/ 100 w 136"/>
              <a:gd name="T31" fmla="*/ 40 h 160"/>
              <a:gd name="T32" fmla="*/ 100 w 136"/>
              <a:gd name="T33" fmla="*/ 40 h 160"/>
              <a:gd name="T34" fmla="*/ 84 w 136"/>
              <a:gd name="T35" fmla="*/ 51 h 160"/>
              <a:gd name="T36" fmla="*/ 64 w 136"/>
              <a:gd name="T37" fmla="*/ 112 h 160"/>
              <a:gd name="T38" fmla="*/ 88 w 136"/>
              <a:gd name="T39" fmla="*/ 112 h 160"/>
              <a:gd name="T40" fmla="*/ 88 w 136"/>
              <a:gd name="T41" fmla="*/ 160 h 160"/>
              <a:gd name="T42" fmla="*/ 112 w 136"/>
              <a:gd name="T43" fmla="*/ 160 h 160"/>
              <a:gd name="T44" fmla="*/ 28 w 136"/>
              <a:gd name="T45" fmla="*/ 32 h 160"/>
              <a:gd name="T46" fmla="*/ 44 w 136"/>
              <a:gd name="T47" fmla="*/ 16 h 160"/>
              <a:gd name="T48" fmla="*/ 28 w 136"/>
              <a:gd name="T49" fmla="*/ 0 h 160"/>
              <a:gd name="T50" fmla="*/ 12 w 136"/>
              <a:gd name="T51" fmla="*/ 16 h 160"/>
              <a:gd name="T52" fmla="*/ 28 w 136"/>
              <a:gd name="T53" fmla="*/ 32 h 160"/>
              <a:gd name="T54" fmla="*/ 100 w 136"/>
              <a:gd name="T55" fmla="*/ 32 h 160"/>
              <a:gd name="T56" fmla="*/ 116 w 136"/>
              <a:gd name="T57" fmla="*/ 16 h 160"/>
              <a:gd name="T58" fmla="*/ 100 w 136"/>
              <a:gd name="T59" fmla="*/ 0 h 160"/>
              <a:gd name="T60" fmla="*/ 84 w 136"/>
              <a:gd name="T61" fmla="*/ 16 h 160"/>
              <a:gd name="T62" fmla="*/ 100 w 136"/>
              <a:gd name="T6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60">
                <a:moveTo>
                  <a:pt x="12" y="160"/>
                </a:moveTo>
                <a:cubicBezTo>
                  <a:pt x="12" y="100"/>
                  <a:pt x="12" y="100"/>
                  <a:pt x="12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7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47"/>
                  <a:pt x="56" y="56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160"/>
                  <a:pt x="44" y="160"/>
                  <a:pt x="44" y="160"/>
                </a:cubicBezTo>
                <a:lnTo>
                  <a:pt x="12" y="160"/>
                </a:lnTo>
                <a:close/>
                <a:moveTo>
                  <a:pt x="112" y="160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3" y="44"/>
                  <a:pt x="107" y="40"/>
                  <a:pt x="10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93" y="40"/>
                  <a:pt x="87" y="44"/>
                  <a:pt x="84" y="51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60"/>
                  <a:pt x="88" y="160"/>
                  <a:pt x="88" y="160"/>
                </a:cubicBezTo>
                <a:lnTo>
                  <a:pt x="112" y="160"/>
                </a:lnTo>
                <a:close/>
                <a:moveTo>
                  <a:pt x="28" y="32"/>
                </a:moveTo>
                <a:cubicBezTo>
                  <a:pt x="37" y="32"/>
                  <a:pt x="44" y="25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5"/>
                  <a:pt x="19" y="32"/>
                  <a:pt x="28" y="32"/>
                </a:cubicBezTo>
                <a:close/>
                <a:moveTo>
                  <a:pt x="100" y="32"/>
                </a:moveTo>
                <a:cubicBezTo>
                  <a:pt x="109" y="32"/>
                  <a:pt x="116" y="25"/>
                  <a:pt x="116" y="16"/>
                </a:cubicBezTo>
                <a:cubicBezTo>
                  <a:pt x="116" y="7"/>
                  <a:pt x="109" y="0"/>
                  <a:pt x="100" y="0"/>
                </a:cubicBezTo>
                <a:cubicBezTo>
                  <a:pt x="91" y="0"/>
                  <a:pt x="84" y="7"/>
                  <a:pt x="84" y="16"/>
                </a:cubicBezTo>
                <a:cubicBezTo>
                  <a:pt x="84" y="25"/>
                  <a:pt x="91" y="32"/>
                  <a:pt x="100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97"/>
          <p:cNvSpPr>
            <a:spLocks noEditPoints="1"/>
          </p:cNvSpPr>
          <p:nvPr/>
        </p:nvSpPr>
        <p:spPr bwMode="auto">
          <a:xfrm>
            <a:off x="6227763" y="7620000"/>
            <a:ext cx="757238" cy="757238"/>
          </a:xfrm>
          <a:custGeom>
            <a:avLst/>
            <a:gdLst>
              <a:gd name="T0" fmla="*/ 168 w 176"/>
              <a:gd name="T1" fmla="*/ 24 h 176"/>
              <a:gd name="T2" fmla="*/ 168 w 176"/>
              <a:gd name="T3" fmla="*/ 20 h 176"/>
              <a:gd name="T4" fmla="*/ 148 w 176"/>
              <a:gd name="T5" fmla="*/ 0 h 176"/>
              <a:gd name="T6" fmla="*/ 128 w 176"/>
              <a:gd name="T7" fmla="*/ 20 h 176"/>
              <a:gd name="T8" fmla="*/ 128 w 176"/>
              <a:gd name="T9" fmla="*/ 24 h 176"/>
              <a:gd name="T10" fmla="*/ 120 w 176"/>
              <a:gd name="T11" fmla="*/ 32 h 176"/>
              <a:gd name="T12" fmla="*/ 120 w 176"/>
              <a:gd name="T13" fmla="*/ 64 h 176"/>
              <a:gd name="T14" fmla="*/ 128 w 176"/>
              <a:gd name="T15" fmla="*/ 72 h 176"/>
              <a:gd name="T16" fmla="*/ 168 w 176"/>
              <a:gd name="T17" fmla="*/ 72 h 176"/>
              <a:gd name="T18" fmla="*/ 176 w 176"/>
              <a:gd name="T19" fmla="*/ 64 h 176"/>
              <a:gd name="T20" fmla="*/ 176 w 176"/>
              <a:gd name="T21" fmla="*/ 32 h 176"/>
              <a:gd name="T22" fmla="*/ 168 w 176"/>
              <a:gd name="T23" fmla="*/ 24 h 176"/>
              <a:gd name="T24" fmla="*/ 162 w 176"/>
              <a:gd name="T25" fmla="*/ 24 h 176"/>
              <a:gd name="T26" fmla="*/ 134 w 176"/>
              <a:gd name="T27" fmla="*/ 24 h 176"/>
              <a:gd name="T28" fmla="*/ 134 w 176"/>
              <a:gd name="T29" fmla="*/ 20 h 176"/>
              <a:gd name="T30" fmla="*/ 148 w 176"/>
              <a:gd name="T31" fmla="*/ 6 h 176"/>
              <a:gd name="T32" fmla="*/ 162 w 176"/>
              <a:gd name="T33" fmla="*/ 20 h 176"/>
              <a:gd name="T34" fmla="*/ 162 w 176"/>
              <a:gd name="T35" fmla="*/ 24 h 176"/>
              <a:gd name="T36" fmla="*/ 143 w 176"/>
              <a:gd name="T37" fmla="*/ 88 h 176"/>
              <a:gd name="T38" fmla="*/ 144 w 176"/>
              <a:gd name="T39" fmla="*/ 96 h 176"/>
              <a:gd name="T40" fmla="*/ 127 w 176"/>
              <a:gd name="T41" fmla="*/ 139 h 176"/>
              <a:gd name="T42" fmla="*/ 112 w 176"/>
              <a:gd name="T43" fmla="*/ 128 h 176"/>
              <a:gd name="T44" fmla="*/ 104 w 176"/>
              <a:gd name="T45" fmla="*/ 128 h 176"/>
              <a:gd name="T46" fmla="*/ 104 w 176"/>
              <a:gd name="T47" fmla="*/ 104 h 176"/>
              <a:gd name="T48" fmla="*/ 96 w 176"/>
              <a:gd name="T49" fmla="*/ 96 h 176"/>
              <a:gd name="T50" fmla="*/ 48 w 176"/>
              <a:gd name="T51" fmla="*/ 96 h 176"/>
              <a:gd name="T52" fmla="*/ 48 w 176"/>
              <a:gd name="T53" fmla="*/ 80 h 176"/>
              <a:gd name="T54" fmla="*/ 64 w 176"/>
              <a:gd name="T55" fmla="*/ 80 h 176"/>
              <a:gd name="T56" fmla="*/ 72 w 176"/>
              <a:gd name="T57" fmla="*/ 72 h 176"/>
              <a:gd name="T58" fmla="*/ 72 w 176"/>
              <a:gd name="T59" fmla="*/ 56 h 176"/>
              <a:gd name="T60" fmla="*/ 88 w 176"/>
              <a:gd name="T61" fmla="*/ 56 h 176"/>
              <a:gd name="T62" fmla="*/ 104 w 176"/>
              <a:gd name="T63" fmla="*/ 40 h 176"/>
              <a:gd name="T64" fmla="*/ 104 w 176"/>
              <a:gd name="T65" fmla="*/ 20 h 176"/>
              <a:gd name="T66" fmla="*/ 80 w 176"/>
              <a:gd name="T67" fmla="*/ 16 h 176"/>
              <a:gd name="T68" fmla="*/ 0 w 176"/>
              <a:gd name="T69" fmla="*/ 96 h 176"/>
              <a:gd name="T70" fmla="*/ 80 w 176"/>
              <a:gd name="T71" fmla="*/ 176 h 176"/>
              <a:gd name="T72" fmla="*/ 160 w 176"/>
              <a:gd name="T73" fmla="*/ 96 h 176"/>
              <a:gd name="T74" fmla="*/ 160 w 176"/>
              <a:gd name="T75" fmla="*/ 88 h 176"/>
              <a:gd name="T76" fmla="*/ 143 w 176"/>
              <a:gd name="T77" fmla="*/ 88 h 176"/>
              <a:gd name="T78" fmla="*/ 72 w 176"/>
              <a:gd name="T79" fmla="*/ 159 h 176"/>
              <a:gd name="T80" fmla="*/ 16 w 176"/>
              <a:gd name="T81" fmla="*/ 96 h 176"/>
              <a:gd name="T82" fmla="*/ 18 w 176"/>
              <a:gd name="T83" fmla="*/ 82 h 176"/>
              <a:gd name="T84" fmla="*/ 56 w 176"/>
              <a:gd name="T85" fmla="*/ 120 h 176"/>
              <a:gd name="T86" fmla="*/ 56 w 176"/>
              <a:gd name="T87" fmla="*/ 128 h 176"/>
              <a:gd name="T88" fmla="*/ 72 w 176"/>
              <a:gd name="T89" fmla="*/ 144 h 176"/>
              <a:gd name="T90" fmla="*/ 72 w 176"/>
              <a:gd name="T91" fmla="*/ 15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68" y="24"/>
                </a:moveTo>
                <a:cubicBezTo>
                  <a:pt x="168" y="20"/>
                  <a:pt x="168" y="20"/>
                  <a:pt x="168" y="20"/>
                </a:cubicBezTo>
                <a:cubicBezTo>
                  <a:pt x="168" y="9"/>
                  <a:pt x="159" y="0"/>
                  <a:pt x="148" y="0"/>
                </a:cubicBezTo>
                <a:cubicBezTo>
                  <a:pt x="137" y="0"/>
                  <a:pt x="128" y="9"/>
                  <a:pt x="128" y="2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4" y="24"/>
                  <a:pt x="120" y="28"/>
                  <a:pt x="120" y="32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68"/>
                  <a:pt x="124" y="72"/>
                  <a:pt x="128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8"/>
                  <a:pt x="172" y="24"/>
                  <a:pt x="168" y="24"/>
                </a:cubicBezTo>
                <a:close/>
                <a:moveTo>
                  <a:pt x="162" y="24"/>
                </a:moveTo>
                <a:cubicBezTo>
                  <a:pt x="134" y="24"/>
                  <a:pt x="134" y="24"/>
                  <a:pt x="134" y="24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4" y="12"/>
                  <a:pt x="140" y="6"/>
                  <a:pt x="148" y="6"/>
                </a:cubicBezTo>
                <a:cubicBezTo>
                  <a:pt x="156" y="6"/>
                  <a:pt x="162" y="12"/>
                  <a:pt x="162" y="20"/>
                </a:cubicBezTo>
                <a:lnTo>
                  <a:pt x="162" y="24"/>
                </a:lnTo>
                <a:close/>
                <a:moveTo>
                  <a:pt x="143" y="88"/>
                </a:moveTo>
                <a:cubicBezTo>
                  <a:pt x="144" y="91"/>
                  <a:pt x="144" y="93"/>
                  <a:pt x="144" y="96"/>
                </a:cubicBezTo>
                <a:cubicBezTo>
                  <a:pt x="144" y="113"/>
                  <a:pt x="138" y="128"/>
                  <a:pt x="127" y="139"/>
                </a:cubicBezTo>
                <a:cubicBezTo>
                  <a:pt x="125" y="133"/>
                  <a:pt x="119" y="128"/>
                  <a:pt x="112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0"/>
                  <a:pt x="100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7" y="56"/>
                  <a:pt x="104" y="49"/>
                  <a:pt x="104" y="4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96" y="17"/>
                  <a:pt x="88" y="16"/>
                  <a:pt x="80" y="16"/>
                </a:cubicBezTo>
                <a:cubicBezTo>
                  <a:pt x="36" y="16"/>
                  <a:pt x="0" y="52"/>
                  <a:pt x="0" y="96"/>
                </a:cubicBezTo>
                <a:cubicBezTo>
                  <a:pt x="0" y="140"/>
                  <a:pt x="36" y="176"/>
                  <a:pt x="80" y="176"/>
                </a:cubicBezTo>
                <a:cubicBezTo>
                  <a:pt x="124" y="176"/>
                  <a:pt x="160" y="140"/>
                  <a:pt x="160" y="96"/>
                </a:cubicBezTo>
                <a:cubicBezTo>
                  <a:pt x="160" y="93"/>
                  <a:pt x="160" y="91"/>
                  <a:pt x="160" y="88"/>
                </a:cubicBezTo>
                <a:lnTo>
                  <a:pt x="143" y="88"/>
                </a:lnTo>
                <a:close/>
                <a:moveTo>
                  <a:pt x="72" y="159"/>
                </a:moveTo>
                <a:cubicBezTo>
                  <a:pt x="40" y="156"/>
                  <a:pt x="16" y="129"/>
                  <a:pt x="16" y="96"/>
                </a:cubicBezTo>
                <a:cubicBezTo>
                  <a:pt x="16" y="91"/>
                  <a:pt x="17" y="86"/>
                  <a:pt x="18" y="8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37"/>
                  <a:pt x="63" y="144"/>
                  <a:pt x="72" y="144"/>
                </a:cubicBezTo>
                <a:lnTo>
                  <a:pt x="72" y="15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200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96 w 160"/>
              <a:gd name="T21" fmla="*/ 70 h 160"/>
              <a:gd name="T22" fmla="*/ 96 w 160"/>
              <a:gd name="T23" fmla="*/ 96 h 160"/>
              <a:gd name="T24" fmla="*/ 32 w 160"/>
              <a:gd name="T25" fmla="*/ 96 h 160"/>
              <a:gd name="T26" fmla="*/ 32 w 160"/>
              <a:gd name="T27" fmla="*/ 32 h 160"/>
              <a:gd name="T28" fmla="*/ 96 w 160"/>
              <a:gd name="T29" fmla="*/ 32 h 160"/>
              <a:gd name="T30" fmla="*/ 96 w 160"/>
              <a:gd name="T31" fmla="*/ 58 h 160"/>
              <a:gd name="T32" fmla="*/ 128 w 160"/>
              <a:gd name="T33" fmla="*/ 32 h 160"/>
              <a:gd name="T34" fmla="*/ 128 w 160"/>
              <a:gd name="T35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96" y="70"/>
                  <a:pt x="96" y="70"/>
                  <a:pt x="96" y="70"/>
                </a:cubicBezTo>
                <a:cubicBezTo>
                  <a:pt x="96" y="96"/>
                  <a:pt x="96" y="96"/>
                  <a:pt x="9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32"/>
                  <a:pt x="32" y="32"/>
                  <a:pt x="3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58"/>
                  <a:pt x="96" y="58"/>
                  <a:pt x="96" y="58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03"/>
          <p:cNvSpPr>
            <a:spLocks noEditPoints="1"/>
          </p:cNvSpPr>
          <p:nvPr/>
        </p:nvSpPr>
        <p:spPr bwMode="auto">
          <a:xfrm>
            <a:off x="1520825" y="7718426"/>
            <a:ext cx="762000" cy="574675"/>
          </a:xfrm>
          <a:custGeom>
            <a:avLst/>
            <a:gdLst>
              <a:gd name="T0" fmla="*/ 0 w 192"/>
              <a:gd name="T1" fmla="*/ 96 h 144"/>
              <a:gd name="T2" fmla="*/ 16 w 192"/>
              <a:gd name="T3" fmla="*/ 96 h 144"/>
              <a:gd name="T4" fmla="*/ 16 w 192"/>
              <a:gd name="T5" fmla="*/ 48 h 144"/>
              <a:gd name="T6" fmla="*/ 0 w 192"/>
              <a:gd name="T7" fmla="*/ 48 h 144"/>
              <a:gd name="T8" fmla="*/ 0 w 192"/>
              <a:gd name="T9" fmla="*/ 96 h 144"/>
              <a:gd name="T10" fmla="*/ 24 w 192"/>
              <a:gd name="T11" fmla="*/ 112 h 144"/>
              <a:gd name="T12" fmla="*/ 40 w 192"/>
              <a:gd name="T13" fmla="*/ 112 h 144"/>
              <a:gd name="T14" fmla="*/ 40 w 192"/>
              <a:gd name="T15" fmla="*/ 32 h 144"/>
              <a:gd name="T16" fmla="*/ 24 w 192"/>
              <a:gd name="T17" fmla="*/ 32 h 144"/>
              <a:gd name="T18" fmla="*/ 24 w 192"/>
              <a:gd name="T19" fmla="*/ 112 h 144"/>
              <a:gd name="T20" fmla="*/ 176 w 192"/>
              <a:gd name="T21" fmla="*/ 48 h 144"/>
              <a:gd name="T22" fmla="*/ 176 w 192"/>
              <a:gd name="T23" fmla="*/ 96 h 144"/>
              <a:gd name="T24" fmla="*/ 192 w 192"/>
              <a:gd name="T25" fmla="*/ 96 h 144"/>
              <a:gd name="T26" fmla="*/ 192 w 192"/>
              <a:gd name="T27" fmla="*/ 48 h 144"/>
              <a:gd name="T28" fmla="*/ 176 w 192"/>
              <a:gd name="T29" fmla="*/ 48 h 144"/>
              <a:gd name="T30" fmla="*/ 152 w 192"/>
              <a:gd name="T31" fmla="*/ 112 h 144"/>
              <a:gd name="T32" fmla="*/ 168 w 192"/>
              <a:gd name="T33" fmla="*/ 112 h 144"/>
              <a:gd name="T34" fmla="*/ 168 w 192"/>
              <a:gd name="T35" fmla="*/ 32 h 144"/>
              <a:gd name="T36" fmla="*/ 152 w 192"/>
              <a:gd name="T37" fmla="*/ 32 h 144"/>
              <a:gd name="T38" fmla="*/ 152 w 192"/>
              <a:gd name="T39" fmla="*/ 112 h 144"/>
              <a:gd name="T40" fmla="*/ 132 w 192"/>
              <a:gd name="T41" fmla="*/ 0 h 144"/>
              <a:gd name="T42" fmla="*/ 60 w 192"/>
              <a:gd name="T43" fmla="*/ 0 h 144"/>
              <a:gd name="T44" fmla="*/ 48 w 192"/>
              <a:gd name="T45" fmla="*/ 12 h 144"/>
              <a:gd name="T46" fmla="*/ 48 w 192"/>
              <a:gd name="T47" fmla="*/ 132 h 144"/>
              <a:gd name="T48" fmla="*/ 60 w 192"/>
              <a:gd name="T49" fmla="*/ 144 h 144"/>
              <a:gd name="T50" fmla="*/ 132 w 192"/>
              <a:gd name="T51" fmla="*/ 144 h 144"/>
              <a:gd name="T52" fmla="*/ 144 w 192"/>
              <a:gd name="T53" fmla="*/ 132 h 144"/>
              <a:gd name="T54" fmla="*/ 144 w 192"/>
              <a:gd name="T55" fmla="*/ 12 h 144"/>
              <a:gd name="T56" fmla="*/ 132 w 192"/>
              <a:gd name="T57" fmla="*/ 0 h 144"/>
              <a:gd name="T58" fmla="*/ 128 w 192"/>
              <a:gd name="T59" fmla="*/ 128 h 144"/>
              <a:gd name="T60" fmla="*/ 64 w 192"/>
              <a:gd name="T61" fmla="*/ 128 h 144"/>
              <a:gd name="T62" fmla="*/ 64 w 192"/>
              <a:gd name="T63" fmla="*/ 16 h 144"/>
              <a:gd name="T64" fmla="*/ 128 w 192"/>
              <a:gd name="T65" fmla="*/ 16 h 144"/>
              <a:gd name="T66" fmla="*/ 128 w 192"/>
              <a:gd name="T6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0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0" y="48"/>
                  <a:pt x="0" y="48"/>
                  <a:pt x="0" y="48"/>
                </a:cubicBezTo>
                <a:lnTo>
                  <a:pt x="0" y="96"/>
                </a:lnTo>
                <a:close/>
                <a:moveTo>
                  <a:pt x="24" y="112"/>
                </a:moveTo>
                <a:cubicBezTo>
                  <a:pt x="40" y="112"/>
                  <a:pt x="40" y="112"/>
                  <a:pt x="40" y="11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112"/>
                </a:lnTo>
                <a:close/>
                <a:moveTo>
                  <a:pt x="176" y="48"/>
                </a:moveTo>
                <a:cubicBezTo>
                  <a:pt x="176" y="96"/>
                  <a:pt x="176" y="96"/>
                  <a:pt x="176" y="96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92" y="48"/>
                  <a:pt x="192" y="48"/>
                  <a:pt x="192" y="48"/>
                </a:cubicBezTo>
                <a:lnTo>
                  <a:pt x="176" y="48"/>
                </a:lnTo>
                <a:close/>
                <a:moveTo>
                  <a:pt x="152" y="112"/>
                </a:moveTo>
                <a:cubicBezTo>
                  <a:pt x="168" y="112"/>
                  <a:pt x="168" y="112"/>
                  <a:pt x="168" y="11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12"/>
                </a:lnTo>
                <a:close/>
                <a:moveTo>
                  <a:pt x="132" y="0"/>
                </a:move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48" y="5"/>
                  <a:pt x="48" y="1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9"/>
                  <a:pt x="53" y="144"/>
                  <a:pt x="60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lose/>
                <a:moveTo>
                  <a:pt x="128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6"/>
                  <a:pt x="64" y="16"/>
                  <a:pt x="64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06"/>
          <p:cNvSpPr>
            <a:spLocks noEditPoints="1"/>
          </p:cNvSpPr>
          <p:nvPr/>
        </p:nvSpPr>
        <p:spPr bwMode="auto">
          <a:xfrm>
            <a:off x="15616238" y="5626100"/>
            <a:ext cx="762000" cy="681038"/>
          </a:xfrm>
          <a:custGeom>
            <a:avLst/>
            <a:gdLst>
              <a:gd name="T0" fmla="*/ 127 w 144"/>
              <a:gd name="T1" fmla="*/ 8 h 128"/>
              <a:gd name="T2" fmla="*/ 116 w 144"/>
              <a:gd name="T3" fmla="*/ 0 h 128"/>
              <a:gd name="T4" fmla="*/ 28 w 144"/>
              <a:gd name="T5" fmla="*/ 0 h 128"/>
              <a:gd name="T6" fmla="*/ 17 w 144"/>
              <a:gd name="T7" fmla="*/ 8 h 128"/>
              <a:gd name="T8" fmla="*/ 0 w 144"/>
              <a:gd name="T9" fmla="*/ 56 h 128"/>
              <a:gd name="T10" fmla="*/ 0 w 144"/>
              <a:gd name="T11" fmla="*/ 120 h 128"/>
              <a:gd name="T12" fmla="*/ 8 w 144"/>
              <a:gd name="T13" fmla="*/ 128 h 128"/>
              <a:gd name="T14" fmla="*/ 16 w 144"/>
              <a:gd name="T15" fmla="*/ 128 h 128"/>
              <a:gd name="T16" fmla="*/ 24 w 144"/>
              <a:gd name="T17" fmla="*/ 120 h 128"/>
              <a:gd name="T18" fmla="*/ 24 w 144"/>
              <a:gd name="T19" fmla="*/ 112 h 128"/>
              <a:gd name="T20" fmla="*/ 120 w 144"/>
              <a:gd name="T21" fmla="*/ 112 h 128"/>
              <a:gd name="T22" fmla="*/ 120 w 144"/>
              <a:gd name="T23" fmla="*/ 120 h 128"/>
              <a:gd name="T24" fmla="*/ 128 w 144"/>
              <a:gd name="T25" fmla="*/ 128 h 128"/>
              <a:gd name="T26" fmla="*/ 136 w 144"/>
              <a:gd name="T27" fmla="*/ 128 h 128"/>
              <a:gd name="T28" fmla="*/ 144 w 144"/>
              <a:gd name="T29" fmla="*/ 120 h 128"/>
              <a:gd name="T30" fmla="*/ 144 w 144"/>
              <a:gd name="T31" fmla="*/ 56 h 128"/>
              <a:gd name="T32" fmla="*/ 127 w 144"/>
              <a:gd name="T33" fmla="*/ 8 h 128"/>
              <a:gd name="T34" fmla="*/ 28 w 144"/>
              <a:gd name="T35" fmla="*/ 88 h 128"/>
              <a:gd name="T36" fmla="*/ 16 w 144"/>
              <a:gd name="T37" fmla="*/ 76 h 128"/>
              <a:gd name="T38" fmla="*/ 28 w 144"/>
              <a:gd name="T39" fmla="*/ 64 h 128"/>
              <a:gd name="T40" fmla="*/ 40 w 144"/>
              <a:gd name="T41" fmla="*/ 76 h 128"/>
              <a:gd name="T42" fmla="*/ 28 w 144"/>
              <a:gd name="T43" fmla="*/ 88 h 128"/>
              <a:gd name="T44" fmla="*/ 116 w 144"/>
              <a:gd name="T45" fmla="*/ 88 h 128"/>
              <a:gd name="T46" fmla="*/ 104 w 144"/>
              <a:gd name="T47" fmla="*/ 76 h 128"/>
              <a:gd name="T48" fmla="*/ 116 w 144"/>
              <a:gd name="T49" fmla="*/ 64 h 128"/>
              <a:gd name="T50" fmla="*/ 128 w 144"/>
              <a:gd name="T51" fmla="*/ 76 h 128"/>
              <a:gd name="T52" fmla="*/ 116 w 144"/>
              <a:gd name="T53" fmla="*/ 88 h 128"/>
              <a:gd name="T54" fmla="*/ 16 w 144"/>
              <a:gd name="T55" fmla="*/ 48 h 128"/>
              <a:gd name="T56" fmla="*/ 28 w 144"/>
              <a:gd name="T57" fmla="*/ 12 h 128"/>
              <a:gd name="T58" fmla="*/ 116 w 144"/>
              <a:gd name="T59" fmla="*/ 12 h 128"/>
              <a:gd name="T60" fmla="*/ 128 w 144"/>
              <a:gd name="T61" fmla="*/ 48 h 128"/>
              <a:gd name="T62" fmla="*/ 16 w 144"/>
              <a:gd name="T6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28">
                <a:moveTo>
                  <a:pt x="127" y="8"/>
                </a:moveTo>
                <a:cubicBezTo>
                  <a:pt x="126" y="3"/>
                  <a:pt x="121" y="0"/>
                  <a:pt x="1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3" y="0"/>
                  <a:pt x="18" y="3"/>
                  <a:pt x="17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4" y="124"/>
                  <a:pt x="24" y="12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4"/>
                  <a:pt x="124" y="128"/>
                  <a:pt x="128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4" y="124"/>
                  <a:pt x="144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27" y="8"/>
                </a:lnTo>
                <a:close/>
                <a:moveTo>
                  <a:pt x="28" y="88"/>
                </a:moveTo>
                <a:cubicBezTo>
                  <a:pt x="21" y="88"/>
                  <a:pt x="16" y="83"/>
                  <a:pt x="16" y="76"/>
                </a:cubicBezTo>
                <a:cubicBezTo>
                  <a:pt x="16" y="69"/>
                  <a:pt x="21" y="64"/>
                  <a:pt x="28" y="64"/>
                </a:cubicBezTo>
                <a:cubicBezTo>
                  <a:pt x="35" y="64"/>
                  <a:pt x="40" y="69"/>
                  <a:pt x="40" y="76"/>
                </a:cubicBezTo>
                <a:cubicBezTo>
                  <a:pt x="40" y="83"/>
                  <a:pt x="35" y="88"/>
                  <a:pt x="28" y="88"/>
                </a:cubicBezTo>
                <a:close/>
                <a:moveTo>
                  <a:pt x="116" y="88"/>
                </a:moveTo>
                <a:cubicBezTo>
                  <a:pt x="109" y="88"/>
                  <a:pt x="104" y="83"/>
                  <a:pt x="104" y="76"/>
                </a:cubicBezTo>
                <a:cubicBezTo>
                  <a:pt x="104" y="69"/>
                  <a:pt x="109" y="64"/>
                  <a:pt x="116" y="64"/>
                </a:cubicBezTo>
                <a:cubicBezTo>
                  <a:pt x="123" y="64"/>
                  <a:pt x="128" y="69"/>
                  <a:pt x="128" y="76"/>
                </a:cubicBezTo>
                <a:cubicBezTo>
                  <a:pt x="128" y="83"/>
                  <a:pt x="123" y="88"/>
                  <a:pt x="116" y="88"/>
                </a:cubicBezTo>
                <a:close/>
                <a:moveTo>
                  <a:pt x="16" y="48"/>
                </a:moveTo>
                <a:cubicBezTo>
                  <a:pt x="28" y="12"/>
                  <a:pt x="28" y="12"/>
                  <a:pt x="28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48"/>
                  <a:pt x="128" y="48"/>
                  <a:pt x="128" y="48"/>
                </a:cubicBezTo>
                <a:lnTo>
                  <a:pt x="16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09"/>
          <p:cNvSpPr>
            <a:spLocks noEditPoints="1"/>
          </p:cNvSpPr>
          <p:nvPr/>
        </p:nvSpPr>
        <p:spPr bwMode="auto">
          <a:xfrm>
            <a:off x="13360400" y="5588000"/>
            <a:ext cx="588963" cy="757238"/>
          </a:xfrm>
          <a:custGeom>
            <a:avLst/>
            <a:gdLst>
              <a:gd name="T0" fmla="*/ 0 w 136"/>
              <a:gd name="T1" fmla="*/ 120 h 176"/>
              <a:gd name="T2" fmla="*/ 0 w 136"/>
              <a:gd name="T3" fmla="*/ 136 h 176"/>
              <a:gd name="T4" fmla="*/ 40 w 136"/>
              <a:gd name="T5" fmla="*/ 176 h 176"/>
              <a:gd name="T6" fmla="*/ 56 w 136"/>
              <a:gd name="T7" fmla="*/ 176 h 176"/>
              <a:gd name="T8" fmla="*/ 0 w 136"/>
              <a:gd name="T9" fmla="*/ 120 h 176"/>
              <a:gd name="T10" fmla="*/ 0 w 136"/>
              <a:gd name="T11" fmla="*/ 152 h 176"/>
              <a:gd name="T12" fmla="*/ 0 w 136"/>
              <a:gd name="T13" fmla="*/ 176 h 176"/>
              <a:gd name="T14" fmla="*/ 24 w 136"/>
              <a:gd name="T15" fmla="*/ 176 h 176"/>
              <a:gd name="T16" fmla="*/ 0 w 136"/>
              <a:gd name="T17" fmla="*/ 152 h 176"/>
              <a:gd name="T18" fmla="*/ 0 w 136"/>
              <a:gd name="T19" fmla="*/ 88 h 176"/>
              <a:gd name="T20" fmla="*/ 0 w 136"/>
              <a:gd name="T21" fmla="*/ 104 h 176"/>
              <a:gd name="T22" fmla="*/ 72 w 136"/>
              <a:gd name="T23" fmla="*/ 176 h 176"/>
              <a:gd name="T24" fmla="*/ 88 w 136"/>
              <a:gd name="T25" fmla="*/ 176 h 176"/>
              <a:gd name="T26" fmla="*/ 0 w 136"/>
              <a:gd name="T27" fmla="*/ 88 h 176"/>
              <a:gd name="T28" fmla="*/ 120 w 136"/>
              <a:gd name="T29" fmla="*/ 0 h 176"/>
              <a:gd name="T30" fmla="*/ 40 w 136"/>
              <a:gd name="T31" fmla="*/ 0 h 176"/>
              <a:gd name="T32" fmla="*/ 24 w 136"/>
              <a:gd name="T33" fmla="*/ 16 h 176"/>
              <a:gd name="T34" fmla="*/ 24 w 136"/>
              <a:gd name="T35" fmla="*/ 75 h 176"/>
              <a:gd name="T36" fmla="*/ 40 w 136"/>
              <a:gd name="T37" fmla="*/ 80 h 176"/>
              <a:gd name="T38" fmla="*/ 40 w 136"/>
              <a:gd name="T39" fmla="*/ 32 h 176"/>
              <a:gd name="T40" fmla="*/ 120 w 136"/>
              <a:gd name="T41" fmla="*/ 32 h 176"/>
              <a:gd name="T42" fmla="*/ 120 w 136"/>
              <a:gd name="T43" fmla="*/ 136 h 176"/>
              <a:gd name="T44" fmla="*/ 96 w 136"/>
              <a:gd name="T45" fmla="*/ 136 h 176"/>
              <a:gd name="T46" fmla="*/ 103 w 136"/>
              <a:gd name="T47" fmla="*/ 168 h 176"/>
              <a:gd name="T48" fmla="*/ 120 w 136"/>
              <a:gd name="T49" fmla="*/ 168 h 176"/>
              <a:gd name="T50" fmla="*/ 136 w 136"/>
              <a:gd name="T51" fmla="*/ 152 h 176"/>
              <a:gd name="T52" fmla="*/ 136 w 136"/>
              <a:gd name="T53" fmla="*/ 16 h 176"/>
              <a:gd name="T54" fmla="*/ 120 w 136"/>
              <a:gd name="T5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6" h="176">
                <a:moveTo>
                  <a:pt x="0" y="120"/>
                </a:moveTo>
                <a:cubicBezTo>
                  <a:pt x="0" y="136"/>
                  <a:pt x="0" y="136"/>
                  <a:pt x="0" y="136"/>
                </a:cubicBezTo>
                <a:cubicBezTo>
                  <a:pt x="22" y="136"/>
                  <a:pt x="40" y="154"/>
                  <a:pt x="4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56" y="145"/>
                  <a:pt x="31" y="120"/>
                  <a:pt x="0" y="120"/>
                </a:cubicBezTo>
                <a:close/>
                <a:moveTo>
                  <a:pt x="0" y="152"/>
                </a:moveTo>
                <a:cubicBezTo>
                  <a:pt x="0" y="176"/>
                  <a:pt x="0" y="176"/>
                  <a:pt x="0" y="176"/>
                </a:cubicBezTo>
                <a:cubicBezTo>
                  <a:pt x="24" y="176"/>
                  <a:pt x="24" y="176"/>
                  <a:pt x="24" y="176"/>
                </a:cubicBezTo>
                <a:cubicBezTo>
                  <a:pt x="24" y="163"/>
                  <a:pt x="13" y="152"/>
                  <a:pt x="0" y="152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40" y="104"/>
                  <a:pt x="72" y="136"/>
                  <a:pt x="7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27"/>
                  <a:pt x="49" y="88"/>
                  <a:pt x="0" y="88"/>
                </a:cubicBezTo>
                <a:close/>
                <a:moveTo>
                  <a:pt x="120" y="0"/>
                </a:move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75"/>
                  <a:pt x="24" y="75"/>
                  <a:pt x="24" y="75"/>
                </a:cubicBezTo>
                <a:cubicBezTo>
                  <a:pt x="30" y="76"/>
                  <a:pt x="35" y="78"/>
                  <a:pt x="40" y="80"/>
                </a:cubicBezTo>
                <a:cubicBezTo>
                  <a:pt x="40" y="32"/>
                  <a:pt x="40" y="32"/>
                  <a:pt x="4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46"/>
                  <a:pt x="102" y="157"/>
                  <a:pt x="103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9" y="168"/>
                  <a:pt x="136" y="161"/>
                  <a:pt x="136" y="152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12"/>
          <p:cNvSpPr>
            <a:spLocks noEditPoints="1"/>
          </p:cNvSpPr>
          <p:nvPr/>
        </p:nvSpPr>
        <p:spPr bwMode="auto">
          <a:xfrm>
            <a:off x="11061700" y="5588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  <a:gd name="T28" fmla="*/ 88 w 112"/>
              <a:gd name="T29" fmla="*/ 96 h 176"/>
              <a:gd name="T30" fmla="*/ 64 w 112"/>
              <a:gd name="T31" fmla="*/ 96 h 176"/>
              <a:gd name="T32" fmla="*/ 64 w 112"/>
              <a:gd name="T33" fmla="*/ 56 h 176"/>
              <a:gd name="T34" fmla="*/ 48 w 112"/>
              <a:gd name="T35" fmla="*/ 56 h 176"/>
              <a:gd name="T36" fmla="*/ 48 w 112"/>
              <a:gd name="T37" fmla="*/ 96 h 176"/>
              <a:gd name="T38" fmla="*/ 24 w 112"/>
              <a:gd name="T39" fmla="*/ 96 h 176"/>
              <a:gd name="T40" fmla="*/ 56 w 112"/>
              <a:gd name="T41" fmla="*/ 128 h 176"/>
              <a:gd name="T42" fmla="*/ 88 w 112"/>
              <a:gd name="T4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  <a:moveTo>
                  <a:pt x="88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56"/>
                  <a:pt x="64" y="56"/>
                  <a:pt x="64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96"/>
                  <a:pt x="48" y="96"/>
                  <a:pt x="48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56" y="128"/>
                  <a:pt x="56" y="128"/>
                  <a:pt x="56" y="128"/>
                </a:cubicBezTo>
                <a:lnTo>
                  <a:pt x="88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15"/>
          <p:cNvSpPr>
            <a:spLocks noEditPoints="1"/>
          </p:cNvSpPr>
          <p:nvPr/>
        </p:nvSpPr>
        <p:spPr bwMode="auto">
          <a:xfrm>
            <a:off x="8567738" y="5626100"/>
            <a:ext cx="762000" cy="681038"/>
          </a:xfrm>
          <a:custGeom>
            <a:avLst/>
            <a:gdLst>
              <a:gd name="T0" fmla="*/ 0 w 144"/>
              <a:gd name="T1" fmla="*/ 64 h 128"/>
              <a:gd name="T2" fmla="*/ 19 w 144"/>
              <a:gd name="T3" fmla="*/ 109 h 128"/>
              <a:gd name="T4" fmla="*/ 0 w 144"/>
              <a:gd name="T5" fmla="*/ 128 h 128"/>
              <a:gd name="T6" fmla="*/ 48 w 144"/>
              <a:gd name="T7" fmla="*/ 128 h 128"/>
              <a:gd name="T8" fmla="*/ 48 w 144"/>
              <a:gd name="T9" fmla="*/ 80 h 128"/>
              <a:gd name="T10" fmla="*/ 30 w 144"/>
              <a:gd name="T11" fmla="*/ 98 h 128"/>
              <a:gd name="T12" fmla="*/ 16 w 144"/>
              <a:gd name="T13" fmla="*/ 64 h 128"/>
              <a:gd name="T14" fmla="*/ 48 w 144"/>
              <a:gd name="T15" fmla="*/ 19 h 128"/>
              <a:gd name="T16" fmla="*/ 48 w 144"/>
              <a:gd name="T17" fmla="*/ 2 h 128"/>
              <a:gd name="T18" fmla="*/ 0 w 144"/>
              <a:gd name="T19" fmla="*/ 64 h 128"/>
              <a:gd name="T20" fmla="*/ 64 w 144"/>
              <a:gd name="T21" fmla="*/ 104 h 128"/>
              <a:gd name="T22" fmla="*/ 80 w 144"/>
              <a:gd name="T23" fmla="*/ 104 h 128"/>
              <a:gd name="T24" fmla="*/ 80 w 144"/>
              <a:gd name="T25" fmla="*/ 88 h 128"/>
              <a:gd name="T26" fmla="*/ 64 w 144"/>
              <a:gd name="T27" fmla="*/ 88 h 128"/>
              <a:gd name="T28" fmla="*/ 64 w 144"/>
              <a:gd name="T29" fmla="*/ 104 h 128"/>
              <a:gd name="T30" fmla="*/ 144 w 144"/>
              <a:gd name="T31" fmla="*/ 0 h 128"/>
              <a:gd name="T32" fmla="*/ 96 w 144"/>
              <a:gd name="T33" fmla="*/ 0 h 128"/>
              <a:gd name="T34" fmla="*/ 96 w 144"/>
              <a:gd name="T35" fmla="*/ 48 h 128"/>
              <a:gd name="T36" fmla="*/ 114 w 144"/>
              <a:gd name="T37" fmla="*/ 30 h 128"/>
              <a:gd name="T38" fmla="*/ 128 w 144"/>
              <a:gd name="T39" fmla="*/ 64 h 128"/>
              <a:gd name="T40" fmla="*/ 96 w 144"/>
              <a:gd name="T41" fmla="*/ 109 h 128"/>
              <a:gd name="T42" fmla="*/ 96 w 144"/>
              <a:gd name="T43" fmla="*/ 126 h 128"/>
              <a:gd name="T44" fmla="*/ 144 w 144"/>
              <a:gd name="T45" fmla="*/ 64 h 128"/>
              <a:gd name="T46" fmla="*/ 125 w 144"/>
              <a:gd name="T47" fmla="*/ 19 h 128"/>
              <a:gd name="T48" fmla="*/ 144 w 144"/>
              <a:gd name="T49" fmla="*/ 0 h 128"/>
              <a:gd name="T50" fmla="*/ 64 w 144"/>
              <a:gd name="T51" fmla="*/ 72 h 128"/>
              <a:gd name="T52" fmla="*/ 80 w 144"/>
              <a:gd name="T53" fmla="*/ 72 h 128"/>
              <a:gd name="T54" fmla="*/ 80 w 144"/>
              <a:gd name="T55" fmla="*/ 24 h 128"/>
              <a:gd name="T56" fmla="*/ 64 w 144"/>
              <a:gd name="T57" fmla="*/ 24 h 128"/>
              <a:gd name="T58" fmla="*/ 64 w 144"/>
              <a:gd name="T59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28">
                <a:moveTo>
                  <a:pt x="0" y="64"/>
                </a:moveTo>
                <a:cubicBezTo>
                  <a:pt x="0" y="82"/>
                  <a:pt x="7" y="98"/>
                  <a:pt x="19" y="109"/>
                </a:cubicBezTo>
                <a:cubicBezTo>
                  <a:pt x="0" y="128"/>
                  <a:pt x="0" y="128"/>
                  <a:pt x="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80"/>
                  <a:pt x="48" y="80"/>
                  <a:pt x="48" y="80"/>
                </a:cubicBezTo>
                <a:cubicBezTo>
                  <a:pt x="30" y="98"/>
                  <a:pt x="30" y="98"/>
                  <a:pt x="30" y="98"/>
                </a:cubicBezTo>
                <a:cubicBezTo>
                  <a:pt x="21" y="89"/>
                  <a:pt x="16" y="77"/>
                  <a:pt x="16" y="64"/>
                </a:cubicBezTo>
                <a:cubicBezTo>
                  <a:pt x="16" y="43"/>
                  <a:pt x="29" y="25"/>
                  <a:pt x="48" y="19"/>
                </a:cubicBezTo>
                <a:cubicBezTo>
                  <a:pt x="48" y="2"/>
                  <a:pt x="48" y="2"/>
                  <a:pt x="48" y="2"/>
                </a:cubicBezTo>
                <a:cubicBezTo>
                  <a:pt x="20" y="9"/>
                  <a:pt x="0" y="34"/>
                  <a:pt x="0" y="64"/>
                </a:cubicBezTo>
                <a:close/>
                <a:moveTo>
                  <a:pt x="64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88"/>
                  <a:pt x="64" y="88"/>
                  <a:pt x="64" y="88"/>
                </a:cubicBezTo>
                <a:lnTo>
                  <a:pt x="64" y="104"/>
                </a:lnTo>
                <a:close/>
                <a:moveTo>
                  <a:pt x="144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23" y="39"/>
                  <a:pt x="128" y="51"/>
                  <a:pt x="128" y="64"/>
                </a:cubicBezTo>
                <a:cubicBezTo>
                  <a:pt x="128" y="85"/>
                  <a:pt x="115" y="103"/>
                  <a:pt x="96" y="109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124" y="119"/>
                  <a:pt x="144" y="94"/>
                  <a:pt x="144" y="64"/>
                </a:cubicBezTo>
                <a:cubicBezTo>
                  <a:pt x="144" y="46"/>
                  <a:pt x="137" y="30"/>
                  <a:pt x="125" y="19"/>
                </a:cubicBezTo>
                <a:lnTo>
                  <a:pt x="144" y="0"/>
                </a:lnTo>
                <a:close/>
                <a:moveTo>
                  <a:pt x="64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64" y="24"/>
                  <a:pt x="64" y="24"/>
                  <a:pt x="64" y="24"/>
                </a:cubicBezTo>
                <a:lnTo>
                  <a:pt x="64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18"/>
          <p:cNvSpPr>
            <a:spLocks noEditPoints="1"/>
          </p:cNvSpPr>
          <p:nvPr/>
        </p:nvSpPr>
        <p:spPr bwMode="auto">
          <a:xfrm>
            <a:off x="6227763" y="5588000"/>
            <a:ext cx="757238" cy="757238"/>
          </a:xfrm>
          <a:custGeom>
            <a:avLst/>
            <a:gdLst>
              <a:gd name="T0" fmla="*/ 57 w 137"/>
              <a:gd name="T1" fmla="*/ 19 h 137"/>
              <a:gd name="T2" fmla="*/ 57 w 137"/>
              <a:gd name="T3" fmla="*/ 2 h 137"/>
              <a:gd name="T4" fmla="*/ 39 w 137"/>
              <a:gd name="T5" fmla="*/ 10 h 137"/>
              <a:gd name="T6" fmla="*/ 51 w 137"/>
              <a:gd name="T7" fmla="*/ 21 h 137"/>
              <a:gd name="T8" fmla="*/ 57 w 137"/>
              <a:gd name="T9" fmla="*/ 19 h 137"/>
              <a:gd name="T10" fmla="*/ 0 w 137"/>
              <a:gd name="T11" fmla="*/ 11 h 137"/>
              <a:gd name="T12" fmla="*/ 19 w 137"/>
              <a:gd name="T13" fmla="*/ 30 h 137"/>
              <a:gd name="T14" fmla="*/ 9 w 137"/>
              <a:gd name="T15" fmla="*/ 64 h 137"/>
              <a:gd name="T16" fmla="*/ 28 w 137"/>
              <a:gd name="T17" fmla="*/ 109 h 137"/>
              <a:gd name="T18" fmla="*/ 9 w 137"/>
              <a:gd name="T19" fmla="*/ 128 h 137"/>
              <a:gd name="T20" fmla="*/ 57 w 137"/>
              <a:gd name="T21" fmla="*/ 128 h 137"/>
              <a:gd name="T22" fmla="*/ 57 w 137"/>
              <a:gd name="T23" fmla="*/ 80 h 137"/>
              <a:gd name="T24" fmla="*/ 39 w 137"/>
              <a:gd name="T25" fmla="*/ 98 h 137"/>
              <a:gd name="T26" fmla="*/ 25 w 137"/>
              <a:gd name="T27" fmla="*/ 64 h 137"/>
              <a:gd name="T28" fmla="*/ 30 w 137"/>
              <a:gd name="T29" fmla="*/ 42 h 137"/>
              <a:gd name="T30" fmla="*/ 95 w 137"/>
              <a:gd name="T31" fmla="*/ 107 h 137"/>
              <a:gd name="T32" fmla="*/ 89 w 137"/>
              <a:gd name="T33" fmla="*/ 109 h 137"/>
              <a:gd name="T34" fmla="*/ 89 w 137"/>
              <a:gd name="T35" fmla="*/ 126 h 137"/>
              <a:gd name="T36" fmla="*/ 107 w 137"/>
              <a:gd name="T37" fmla="*/ 118 h 137"/>
              <a:gd name="T38" fmla="*/ 126 w 137"/>
              <a:gd name="T39" fmla="*/ 137 h 137"/>
              <a:gd name="T40" fmla="*/ 136 w 137"/>
              <a:gd name="T41" fmla="*/ 127 h 137"/>
              <a:gd name="T42" fmla="*/ 10 w 137"/>
              <a:gd name="T43" fmla="*/ 1 h 137"/>
              <a:gd name="T44" fmla="*/ 0 w 137"/>
              <a:gd name="T45" fmla="*/ 11 h 137"/>
              <a:gd name="T46" fmla="*/ 137 w 137"/>
              <a:gd name="T47" fmla="*/ 0 h 137"/>
              <a:gd name="T48" fmla="*/ 89 w 137"/>
              <a:gd name="T49" fmla="*/ 0 h 137"/>
              <a:gd name="T50" fmla="*/ 89 w 137"/>
              <a:gd name="T51" fmla="*/ 48 h 137"/>
              <a:gd name="T52" fmla="*/ 107 w 137"/>
              <a:gd name="T53" fmla="*/ 30 h 137"/>
              <a:gd name="T54" fmla="*/ 121 w 137"/>
              <a:gd name="T55" fmla="*/ 64 h 137"/>
              <a:gd name="T56" fmla="*/ 116 w 137"/>
              <a:gd name="T57" fmla="*/ 86 h 137"/>
              <a:gd name="T58" fmla="*/ 127 w 137"/>
              <a:gd name="T59" fmla="*/ 98 h 137"/>
              <a:gd name="T60" fmla="*/ 137 w 137"/>
              <a:gd name="T61" fmla="*/ 64 h 137"/>
              <a:gd name="T62" fmla="*/ 118 w 137"/>
              <a:gd name="T63" fmla="*/ 19 h 137"/>
              <a:gd name="T64" fmla="*/ 137 w 137"/>
              <a:gd name="T6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37">
                <a:moveTo>
                  <a:pt x="57" y="19"/>
                </a:moveTo>
                <a:cubicBezTo>
                  <a:pt x="57" y="2"/>
                  <a:pt x="57" y="2"/>
                  <a:pt x="57" y="2"/>
                </a:cubicBezTo>
                <a:cubicBezTo>
                  <a:pt x="51" y="4"/>
                  <a:pt x="45" y="6"/>
                  <a:pt x="39" y="10"/>
                </a:cubicBezTo>
                <a:cubicBezTo>
                  <a:pt x="51" y="21"/>
                  <a:pt x="51" y="21"/>
                  <a:pt x="51" y="21"/>
                </a:cubicBezTo>
                <a:cubicBezTo>
                  <a:pt x="53" y="20"/>
                  <a:pt x="55" y="20"/>
                  <a:pt x="57" y="19"/>
                </a:cubicBezTo>
                <a:close/>
                <a:moveTo>
                  <a:pt x="0" y="11"/>
                </a:moveTo>
                <a:cubicBezTo>
                  <a:pt x="19" y="30"/>
                  <a:pt x="19" y="30"/>
                  <a:pt x="19" y="30"/>
                </a:cubicBezTo>
                <a:cubicBezTo>
                  <a:pt x="13" y="40"/>
                  <a:pt x="9" y="52"/>
                  <a:pt x="9" y="64"/>
                </a:cubicBezTo>
                <a:cubicBezTo>
                  <a:pt x="9" y="82"/>
                  <a:pt x="16" y="98"/>
                  <a:pt x="28" y="109"/>
                </a:cubicBezTo>
                <a:cubicBezTo>
                  <a:pt x="9" y="128"/>
                  <a:pt x="9" y="128"/>
                  <a:pt x="9" y="128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7" y="80"/>
                  <a:pt x="57" y="80"/>
                  <a:pt x="57" y="80"/>
                </a:cubicBezTo>
                <a:cubicBezTo>
                  <a:pt x="39" y="98"/>
                  <a:pt x="39" y="98"/>
                  <a:pt x="39" y="98"/>
                </a:cubicBezTo>
                <a:cubicBezTo>
                  <a:pt x="30" y="89"/>
                  <a:pt x="25" y="77"/>
                  <a:pt x="25" y="64"/>
                </a:cubicBezTo>
                <a:cubicBezTo>
                  <a:pt x="25" y="56"/>
                  <a:pt x="27" y="48"/>
                  <a:pt x="30" y="42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3" y="108"/>
                  <a:pt x="91" y="108"/>
                  <a:pt x="89" y="109"/>
                </a:cubicBezTo>
                <a:cubicBezTo>
                  <a:pt x="89" y="126"/>
                  <a:pt x="89" y="126"/>
                  <a:pt x="89" y="126"/>
                </a:cubicBezTo>
                <a:cubicBezTo>
                  <a:pt x="95" y="124"/>
                  <a:pt x="101" y="122"/>
                  <a:pt x="107" y="118"/>
                </a:cubicBezTo>
                <a:cubicBezTo>
                  <a:pt x="126" y="137"/>
                  <a:pt x="126" y="137"/>
                  <a:pt x="126" y="137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0" y="1"/>
                  <a:pt x="10" y="1"/>
                  <a:pt x="10" y="1"/>
                </a:cubicBezTo>
                <a:lnTo>
                  <a:pt x="0" y="11"/>
                </a:lnTo>
                <a:close/>
                <a:moveTo>
                  <a:pt x="137" y="0"/>
                </a:moveTo>
                <a:cubicBezTo>
                  <a:pt x="89" y="0"/>
                  <a:pt x="89" y="0"/>
                  <a:pt x="89" y="0"/>
                </a:cubicBezTo>
                <a:cubicBezTo>
                  <a:pt x="89" y="48"/>
                  <a:pt x="89" y="48"/>
                  <a:pt x="89" y="48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6" y="39"/>
                  <a:pt x="121" y="51"/>
                  <a:pt x="121" y="64"/>
                </a:cubicBezTo>
                <a:cubicBezTo>
                  <a:pt x="121" y="72"/>
                  <a:pt x="119" y="80"/>
                  <a:pt x="116" y="86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33" y="88"/>
                  <a:pt x="137" y="76"/>
                  <a:pt x="137" y="64"/>
                </a:cubicBezTo>
                <a:cubicBezTo>
                  <a:pt x="137" y="46"/>
                  <a:pt x="130" y="30"/>
                  <a:pt x="118" y="19"/>
                </a:cubicBezTo>
                <a:lnTo>
                  <a:pt x="137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21"/>
          <p:cNvSpPr>
            <a:spLocks noEditPoints="1"/>
          </p:cNvSpPr>
          <p:nvPr/>
        </p:nvSpPr>
        <p:spPr bwMode="auto">
          <a:xfrm>
            <a:off x="3979863" y="5588000"/>
            <a:ext cx="554038" cy="757238"/>
          </a:xfrm>
          <a:custGeom>
            <a:avLst/>
            <a:gdLst>
              <a:gd name="T0" fmla="*/ 64 w 128"/>
              <a:gd name="T1" fmla="*/ 24 h 176"/>
              <a:gd name="T2" fmla="*/ 64 w 128"/>
              <a:gd name="T3" fmla="*/ 0 h 176"/>
              <a:gd name="T4" fmla="*/ 32 w 128"/>
              <a:gd name="T5" fmla="*/ 32 h 176"/>
              <a:gd name="T6" fmla="*/ 64 w 128"/>
              <a:gd name="T7" fmla="*/ 64 h 176"/>
              <a:gd name="T8" fmla="*/ 64 w 128"/>
              <a:gd name="T9" fmla="*/ 40 h 176"/>
              <a:gd name="T10" fmla="*/ 112 w 128"/>
              <a:gd name="T11" fmla="*/ 88 h 176"/>
              <a:gd name="T12" fmla="*/ 106 w 128"/>
              <a:gd name="T13" fmla="*/ 110 h 176"/>
              <a:gd name="T14" fmla="*/ 118 w 128"/>
              <a:gd name="T15" fmla="*/ 122 h 176"/>
              <a:gd name="T16" fmla="*/ 128 w 128"/>
              <a:gd name="T17" fmla="*/ 88 h 176"/>
              <a:gd name="T18" fmla="*/ 64 w 128"/>
              <a:gd name="T19" fmla="*/ 24 h 176"/>
              <a:gd name="T20" fmla="*/ 64 w 128"/>
              <a:gd name="T21" fmla="*/ 136 h 176"/>
              <a:gd name="T22" fmla="*/ 16 w 128"/>
              <a:gd name="T23" fmla="*/ 88 h 176"/>
              <a:gd name="T24" fmla="*/ 22 w 128"/>
              <a:gd name="T25" fmla="*/ 66 h 176"/>
              <a:gd name="T26" fmla="*/ 10 w 128"/>
              <a:gd name="T27" fmla="*/ 54 h 176"/>
              <a:gd name="T28" fmla="*/ 0 w 128"/>
              <a:gd name="T29" fmla="*/ 88 h 176"/>
              <a:gd name="T30" fmla="*/ 64 w 128"/>
              <a:gd name="T31" fmla="*/ 152 h 176"/>
              <a:gd name="T32" fmla="*/ 64 w 128"/>
              <a:gd name="T33" fmla="*/ 176 h 176"/>
              <a:gd name="T34" fmla="*/ 96 w 128"/>
              <a:gd name="T35" fmla="*/ 144 h 176"/>
              <a:gd name="T36" fmla="*/ 64 w 128"/>
              <a:gd name="T37" fmla="*/ 112 h 176"/>
              <a:gd name="T38" fmla="*/ 64 w 128"/>
              <a:gd name="T3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24"/>
                </a:moveTo>
                <a:cubicBezTo>
                  <a:pt x="64" y="0"/>
                  <a:pt x="64" y="0"/>
                  <a:pt x="64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0"/>
                  <a:pt x="64" y="40"/>
                  <a:pt x="64" y="40"/>
                </a:cubicBezTo>
                <a:cubicBezTo>
                  <a:pt x="91" y="40"/>
                  <a:pt x="112" y="61"/>
                  <a:pt x="112" y="88"/>
                </a:cubicBezTo>
                <a:cubicBezTo>
                  <a:pt x="112" y="96"/>
                  <a:pt x="110" y="104"/>
                  <a:pt x="106" y="110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12"/>
                  <a:pt x="128" y="101"/>
                  <a:pt x="128" y="88"/>
                </a:cubicBezTo>
                <a:cubicBezTo>
                  <a:pt x="128" y="53"/>
                  <a:pt x="99" y="24"/>
                  <a:pt x="64" y="24"/>
                </a:cubicBezTo>
                <a:close/>
                <a:moveTo>
                  <a:pt x="64" y="136"/>
                </a:moveTo>
                <a:cubicBezTo>
                  <a:pt x="37" y="136"/>
                  <a:pt x="16" y="115"/>
                  <a:pt x="16" y="88"/>
                </a:cubicBezTo>
                <a:cubicBezTo>
                  <a:pt x="16" y="80"/>
                  <a:pt x="18" y="72"/>
                  <a:pt x="22" y="66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64"/>
                  <a:pt x="0" y="75"/>
                  <a:pt x="0" y="88"/>
                </a:cubicBezTo>
                <a:cubicBezTo>
                  <a:pt x="0" y="123"/>
                  <a:pt x="29" y="152"/>
                  <a:pt x="64" y="15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24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96 h 160"/>
              <a:gd name="T20" fmla="*/ 72 w 160"/>
              <a:gd name="T21" fmla="*/ 96 h 160"/>
              <a:gd name="T22" fmla="*/ 72 w 160"/>
              <a:gd name="T23" fmla="*/ 80 h 160"/>
              <a:gd name="T24" fmla="*/ 88 w 160"/>
              <a:gd name="T25" fmla="*/ 80 h 160"/>
              <a:gd name="T26" fmla="*/ 88 w 160"/>
              <a:gd name="T27" fmla="*/ 96 h 160"/>
              <a:gd name="T28" fmla="*/ 88 w 160"/>
              <a:gd name="T29" fmla="*/ 64 h 160"/>
              <a:gd name="T30" fmla="*/ 72 w 160"/>
              <a:gd name="T31" fmla="*/ 64 h 160"/>
              <a:gd name="T32" fmla="*/ 72 w 160"/>
              <a:gd name="T33" fmla="*/ 32 h 160"/>
              <a:gd name="T34" fmla="*/ 88 w 160"/>
              <a:gd name="T35" fmla="*/ 32 h 160"/>
              <a:gd name="T36" fmla="*/ 88 w 160"/>
              <a:gd name="T3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80"/>
                  <a:pt x="72" y="80"/>
                  <a:pt x="72" y="80"/>
                </a:cubicBezTo>
                <a:cubicBezTo>
                  <a:pt x="88" y="80"/>
                  <a:pt x="88" y="80"/>
                  <a:pt x="88" y="80"/>
                </a:cubicBezTo>
                <a:lnTo>
                  <a:pt x="88" y="96"/>
                </a:lnTo>
                <a:close/>
                <a:moveTo>
                  <a:pt x="8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32"/>
                  <a:pt x="72" y="32"/>
                  <a:pt x="72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227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56 w 160"/>
              <a:gd name="T19" fmla="*/ 72 h 160"/>
              <a:gd name="T20" fmla="*/ 40 w 160"/>
              <a:gd name="T21" fmla="*/ 72 h 160"/>
              <a:gd name="T22" fmla="*/ 40 w 160"/>
              <a:gd name="T23" fmla="*/ 56 h 160"/>
              <a:gd name="T24" fmla="*/ 56 w 160"/>
              <a:gd name="T25" fmla="*/ 56 h 160"/>
              <a:gd name="T26" fmla="*/ 56 w 160"/>
              <a:gd name="T27" fmla="*/ 72 h 160"/>
              <a:gd name="T28" fmla="*/ 88 w 160"/>
              <a:gd name="T29" fmla="*/ 72 h 160"/>
              <a:gd name="T30" fmla="*/ 72 w 160"/>
              <a:gd name="T31" fmla="*/ 72 h 160"/>
              <a:gd name="T32" fmla="*/ 72 w 160"/>
              <a:gd name="T33" fmla="*/ 56 h 160"/>
              <a:gd name="T34" fmla="*/ 88 w 160"/>
              <a:gd name="T35" fmla="*/ 56 h 160"/>
              <a:gd name="T36" fmla="*/ 88 w 160"/>
              <a:gd name="T37" fmla="*/ 72 h 160"/>
              <a:gd name="T38" fmla="*/ 120 w 160"/>
              <a:gd name="T39" fmla="*/ 72 h 160"/>
              <a:gd name="T40" fmla="*/ 104 w 160"/>
              <a:gd name="T41" fmla="*/ 72 h 160"/>
              <a:gd name="T42" fmla="*/ 104 w 160"/>
              <a:gd name="T43" fmla="*/ 56 h 160"/>
              <a:gd name="T44" fmla="*/ 120 w 160"/>
              <a:gd name="T45" fmla="*/ 56 h 160"/>
              <a:gd name="T46" fmla="*/ 120 w 160"/>
              <a:gd name="T4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56"/>
                  <a:pt x="40" y="56"/>
                  <a:pt x="40" y="56"/>
                </a:cubicBezTo>
                <a:cubicBezTo>
                  <a:pt x="56" y="56"/>
                  <a:pt x="56" y="56"/>
                  <a:pt x="56" y="56"/>
                </a:cubicBezTo>
                <a:lnTo>
                  <a:pt x="56" y="72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30"/>
          <p:cNvSpPr>
            <a:spLocks noEditPoints="1"/>
          </p:cNvSpPr>
          <p:nvPr/>
        </p:nvSpPr>
        <p:spPr bwMode="auto">
          <a:xfrm>
            <a:off x="133461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72 w 128"/>
              <a:gd name="T19" fmla="*/ 120 h 160"/>
              <a:gd name="T20" fmla="*/ 56 w 128"/>
              <a:gd name="T21" fmla="*/ 120 h 160"/>
              <a:gd name="T22" fmla="*/ 56 w 128"/>
              <a:gd name="T23" fmla="*/ 104 h 160"/>
              <a:gd name="T24" fmla="*/ 72 w 128"/>
              <a:gd name="T25" fmla="*/ 104 h 160"/>
              <a:gd name="T26" fmla="*/ 72 w 128"/>
              <a:gd name="T27" fmla="*/ 120 h 160"/>
              <a:gd name="T28" fmla="*/ 72 w 128"/>
              <a:gd name="T29" fmla="*/ 88 h 160"/>
              <a:gd name="T30" fmla="*/ 56 w 128"/>
              <a:gd name="T31" fmla="*/ 88 h 160"/>
              <a:gd name="T32" fmla="*/ 56 w 128"/>
              <a:gd name="T33" fmla="*/ 48 h 160"/>
              <a:gd name="T34" fmla="*/ 72 w 128"/>
              <a:gd name="T35" fmla="*/ 48 h 160"/>
              <a:gd name="T36" fmla="*/ 72 w 128"/>
              <a:gd name="T37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72" y="120"/>
                </a:moveTo>
                <a:cubicBezTo>
                  <a:pt x="56" y="120"/>
                  <a:pt x="56" y="120"/>
                  <a:pt x="56" y="12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120"/>
                </a:lnTo>
                <a:close/>
                <a:moveTo>
                  <a:pt x="72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48"/>
                  <a:pt x="56" y="48"/>
                  <a:pt x="56" y="48"/>
                </a:cubicBezTo>
                <a:cubicBezTo>
                  <a:pt x="72" y="48"/>
                  <a:pt x="72" y="48"/>
                  <a:pt x="72" y="48"/>
                </a:cubicBezTo>
                <a:lnTo>
                  <a:pt x="72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33"/>
          <p:cNvSpPr>
            <a:spLocks noEditPoints="1"/>
          </p:cNvSpPr>
          <p:nvPr/>
        </p:nvSpPr>
        <p:spPr bwMode="auto">
          <a:xfrm>
            <a:off x="109966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64 w 128"/>
              <a:gd name="T19" fmla="*/ 48 h 160"/>
              <a:gd name="T20" fmla="*/ 48 w 128"/>
              <a:gd name="T21" fmla="*/ 48 h 160"/>
              <a:gd name="T22" fmla="*/ 48 w 128"/>
              <a:gd name="T23" fmla="*/ 16 h 160"/>
              <a:gd name="T24" fmla="*/ 64 w 128"/>
              <a:gd name="T25" fmla="*/ 16 h 160"/>
              <a:gd name="T26" fmla="*/ 64 w 128"/>
              <a:gd name="T27" fmla="*/ 48 h 160"/>
              <a:gd name="T28" fmla="*/ 88 w 128"/>
              <a:gd name="T29" fmla="*/ 48 h 160"/>
              <a:gd name="T30" fmla="*/ 72 w 128"/>
              <a:gd name="T31" fmla="*/ 48 h 160"/>
              <a:gd name="T32" fmla="*/ 72 w 128"/>
              <a:gd name="T33" fmla="*/ 16 h 160"/>
              <a:gd name="T34" fmla="*/ 88 w 128"/>
              <a:gd name="T35" fmla="*/ 16 h 160"/>
              <a:gd name="T36" fmla="*/ 88 w 128"/>
              <a:gd name="T37" fmla="*/ 48 h 160"/>
              <a:gd name="T38" fmla="*/ 112 w 128"/>
              <a:gd name="T39" fmla="*/ 48 h 160"/>
              <a:gd name="T40" fmla="*/ 96 w 128"/>
              <a:gd name="T41" fmla="*/ 48 h 160"/>
              <a:gd name="T42" fmla="*/ 96 w 128"/>
              <a:gd name="T43" fmla="*/ 16 h 160"/>
              <a:gd name="T44" fmla="*/ 112 w 128"/>
              <a:gd name="T45" fmla="*/ 16 h 160"/>
              <a:gd name="T46" fmla="*/ 112 w 128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48"/>
                </a:lnTo>
                <a:close/>
                <a:moveTo>
                  <a:pt x="8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16"/>
                  <a:pt x="72" y="16"/>
                  <a:pt x="72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36"/>
          <p:cNvSpPr>
            <a:spLocks noEditPoints="1"/>
          </p:cNvSpPr>
          <p:nvPr/>
        </p:nvSpPr>
        <p:spPr bwMode="auto">
          <a:xfrm>
            <a:off x="8612188" y="3551238"/>
            <a:ext cx="692150" cy="766763"/>
          </a:xfrm>
          <a:custGeom>
            <a:avLst/>
            <a:gdLst>
              <a:gd name="T0" fmla="*/ 128 w 144"/>
              <a:gd name="T1" fmla="*/ 120 h 160"/>
              <a:gd name="T2" fmla="*/ 128 w 144"/>
              <a:gd name="T3" fmla="*/ 72 h 160"/>
              <a:gd name="T4" fmla="*/ 112 w 144"/>
              <a:gd name="T5" fmla="*/ 56 h 160"/>
              <a:gd name="T6" fmla="*/ 24 w 144"/>
              <a:gd name="T7" fmla="*/ 56 h 160"/>
              <a:gd name="T8" fmla="*/ 24 w 144"/>
              <a:gd name="T9" fmla="*/ 40 h 160"/>
              <a:gd name="T10" fmla="*/ 0 w 144"/>
              <a:gd name="T11" fmla="*/ 64 h 160"/>
              <a:gd name="T12" fmla="*/ 24 w 144"/>
              <a:gd name="T13" fmla="*/ 88 h 160"/>
              <a:gd name="T14" fmla="*/ 24 w 144"/>
              <a:gd name="T15" fmla="*/ 72 h 160"/>
              <a:gd name="T16" fmla="*/ 56 w 144"/>
              <a:gd name="T17" fmla="*/ 72 h 160"/>
              <a:gd name="T18" fmla="*/ 56 w 144"/>
              <a:gd name="T19" fmla="*/ 96 h 160"/>
              <a:gd name="T20" fmla="*/ 0 w 144"/>
              <a:gd name="T21" fmla="*/ 96 h 160"/>
              <a:gd name="T22" fmla="*/ 0 w 144"/>
              <a:gd name="T23" fmla="*/ 120 h 160"/>
              <a:gd name="T24" fmla="*/ 16 w 144"/>
              <a:gd name="T25" fmla="*/ 136 h 160"/>
              <a:gd name="T26" fmla="*/ 32 w 144"/>
              <a:gd name="T27" fmla="*/ 136 h 160"/>
              <a:gd name="T28" fmla="*/ 56 w 144"/>
              <a:gd name="T29" fmla="*/ 160 h 160"/>
              <a:gd name="T30" fmla="*/ 80 w 144"/>
              <a:gd name="T31" fmla="*/ 136 h 160"/>
              <a:gd name="T32" fmla="*/ 144 w 144"/>
              <a:gd name="T33" fmla="*/ 136 h 160"/>
              <a:gd name="T34" fmla="*/ 144 w 144"/>
              <a:gd name="T35" fmla="*/ 120 h 160"/>
              <a:gd name="T36" fmla="*/ 128 w 144"/>
              <a:gd name="T37" fmla="*/ 120 h 160"/>
              <a:gd name="T38" fmla="*/ 56 w 144"/>
              <a:gd name="T39" fmla="*/ 144 h 160"/>
              <a:gd name="T40" fmla="*/ 48 w 144"/>
              <a:gd name="T41" fmla="*/ 136 h 160"/>
              <a:gd name="T42" fmla="*/ 56 w 144"/>
              <a:gd name="T43" fmla="*/ 128 h 160"/>
              <a:gd name="T44" fmla="*/ 64 w 144"/>
              <a:gd name="T45" fmla="*/ 136 h 160"/>
              <a:gd name="T46" fmla="*/ 56 w 144"/>
              <a:gd name="T47" fmla="*/ 144 h 160"/>
              <a:gd name="T48" fmla="*/ 112 w 144"/>
              <a:gd name="T49" fmla="*/ 96 h 160"/>
              <a:gd name="T50" fmla="*/ 80 w 144"/>
              <a:gd name="T51" fmla="*/ 96 h 160"/>
              <a:gd name="T52" fmla="*/ 80 w 144"/>
              <a:gd name="T53" fmla="*/ 72 h 160"/>
              <a:gd name="T54" fmla="*/ 112 w 144"/>
              <a:gd name="T55" fmla="*/ 72 h 160"/>
              <a:gd name="T56" fmla="*/ 112 w 144"/>
              <a:gd name="T57" fmla="*/ 96 h 160"/>
              <a:gd name="T58" fmla="*/ 104 w 144"/>
              <a:gd name="T59" fmla="*/ 0 h 160"/>
              <a:gd name="T60" fmla="*/ 104 w 144"/>
              <a:gd name="T61" fmla="*/ 16 h 160"/>
              <a:gd name="T62" fmla="*/ 40 w 144"/>
              <a:gd name="T63" fmla="*/ 16 h 160"/>
              <a:gd name="T64" fmla="*/ 40 w 144"/>
              <a:gd name="T65" fmla="*/ 32 h 160"/>
              <a:gd name="T66" fmla="*/ 104 w 144"/>
              <a:gd name="T67" fmla="*/ 32 h 160"/>
              <a:gd name="T68" fmla="*/ 104 w 144"/>
              <a:gd name="T69" fmla="*/ 48 h 160"/>
              <a:gd name="T70" fmla="*/ 128 w 144"/>
              <a:gd name="T71" fmla="*/ 24 h 160"/>
              <a:gd name="T72" fmla="*/ 104 w 144"/>
              <a:gd name="T7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128" y="120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72"/>
                  <a:pt x="24" y="72"/>
                  <a:pt x="2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9"/>
                  <a:pt x="43" y="160"/>
                  <a:pt x="56" y="160"/>
                </a:cubicBezTo>
                <a:cubicBezTo>
                  <a:pt x="69" y="160"/>
                  <a:pt x="80" y="149"/>
                  <a:pt x="80" y="136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20"/>
                  <a:pt x="144" y="120"/>
                  <a:pt x="144" y="120"/>
                </a:cubicBezTo>
                <a:lnTo>
                  <a:pt x="128" y="120"/>
                </a:lnTo>
                <a:close/>
                <a:moveTo>
                  <a:pt x="56" y="144"/>
                </a:moveTo>
                <a:cubicBezTo>
                  <a:pt x="52" y="144"/>
                  <a:pt x="48" y="140"/>
                  <a:pt x="48" y="136"/>
                </a:cubicBezTo>
                <a:cubicBezTo>
                  <a:pt x="48" y="132"/>
                  <a:pt x="52" y="128"/>
                  <a:pt x="56" y="128"/>
                </a:cubicBezTo>
                <a:cubicBezTo>
                  <a:pt x="60" y="128"/>
                  <a:pt x="64" y="132"/>
                  <a:pt x="64" y="136"/>
                </a:cubicBezTo>
                <a:cubicBezTo>
                  <a:pt x="64" y="140"/>
                  <a:pt x="60" y="144"/>
                  <a:pt x="56" y="144"/>
                </a:cubicBezTo>
                <a:close/>
                <a:moveTo>
                  <a:pt x="112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96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8" y="24"/>
                  <a:pt x="128" y="24"/>
                  <a:pt x="128" y="24"/>
                </a:cubicBez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Oval 239"/>
          <p:cNvSpPr>
            <a:spLocks noChangeArrowheads="1"/>
          </p:cNvSpPr>
          <p:nvPr/>
        </p:nvSpPr>
        <p:spPr bwMode="auto">
          <a:xfrm>
            <a:off x="6516688" y="4154488"/>
            <a:ext cx="180975" cy="16827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Rectangle 240"/>
          <p:cNvSpPr>
            <a:spLocks noChangeArrowheads="1"/>
          </p:cNvSpPr>
          <p:nvPr/>
        </p:nvSpPr>
        <p:spPr bwMode="auto">
          <a:xfrm>
            <a:off x="6516688" y="3560763"/>
            <a:ext cx="180975" cy="508000"/>
          </a:xfrm>
          <a:prstGeom prst="rec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43"/>
          <p:cNvSpPr>
            <a:spLocks/>
          </p:cNvSpPr>
          <p:nvPr/>
        </p:nvSpPr>
        <p:spPr bwMode="auto">
          <a:xfrm>
            <a:off x="3992563" y="3560763"/>
            <a:ext cx="514350" cy="762000"/>
          </a:xfrm>
          <a:custGeom>
            <a:avLst/>
            <a:gdLst>
              <a:gd name="T0" fmla="*/ 80 w 96"/>
              <a:gd name="T1" fmla="*/ 32 h 144"/>
              <a:gd name="T2" fmla="*/ 80 w 96"/>
              <a:gd name="T3" fmla="*/ 32 h 144"/>
              <a:gd name="T4" fmla="*/ 80 w 96"/>
              <a:gd name="T5" fmla="*/ 0 h 144"/>
              <a:gd name="T6" fmla="*/ 64 w 96"/>
              <a:gd name="T7" fmla="*/ 0 h 144"/>
              <a:gd name="T8" fmla="*/ 64 w 96"/>
              <a:gd name="T9" fmla="*/ 32 h 144"/>
              <a:gd name="T10" fmla="*/ 32 w 96"/>
              <a:gd name="T11" fmla="*/ 32 h 144"/>
              <a:gd name="T12" fmla="*/ 32 w 96"/>
              <a:gd name="T13" fmla="*/ 0 h 144"/>
              <a:gd name="T14" fmla="*/ 16 w 96"/>
              <a:gd name="T15" fmla="*/ 0 h 144"/>
              <a:gd name="T16" fmla="*/ 16 w 96"/>
              <a:gd name="T17" fmla="*/ 32 h 144"/>
              <a:gd name="T18" fmla="*/ 16 w 96"/>
              <a:gd name="T19" fmla="*/ 32 h 144"/>
              <a:gd name="T20" fmla="*/ 0 w 96"/>
              <a:gd name="T21" fmla="*/ 48 h 144"/>
              <a:gd name="T22" fmla="*/ 0 w 96"/>
              <a:gd name="T23" fmla="*/ 92 h 144"/>
              <a:gd name="T24" fmla="*/ 28 w 96"/>
              <a:gd name="T25" fmla="*/ 120 h 144"/>
              <a:gd name="T26" fmla="*/ 28 w 96"/>
              <a:gd name="T27" fmla="*/ 144 h 144"/>
              <a:gd name="T28" fmla="*/ 68 w 96"/>
              <a:gd name="T29" fmla="*/ 144 h 144"/>
              <a:gd name="T30" fmla="*/ 68 w 96"/>
              <a:gd name="T31" fmla="*/ 120 h 144"/>
              <a:gd name="T32" fmla="*/ 96 w 96"/>
              <a:gd name="T33" fmla="*/ 92 h 144"/>
              <a:gd name="T34" fmla="*/ 96 w 96"/>
              <a:gd name="T35" fmla="*/ 48 h 144"/>
              <a:gd name="T36" fmla="*/ 80 w 96"/>
              <a:gd name="T37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144">
                <a:moveTo>
                  <a:pt x="80" y="32"/>
                </a:moveTo>
                <a:cubicBezTo>
                  <a:pt x="80" y="32"/>
                  <a:pt x="80" y="32"/>
                  <a:pt x="80" y="32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0" y="40"/>
                  <a:pt x="0" y="48"/>
                </a:cubicBezTo>
                <a:cubicBezTo>
                  <a:pt x="0" y="92"/>
                  <a:pt x="0" y="92"/>
                  <a:pt x="0" y="92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92"/>
                  <a:pt x="96" y="92"/>
                  <a:pt x="96" y="92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88" y="32"/>
                  <a:pt x="80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46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96 w 144"/>
              <a:gd name="T3" fmla="*/ 0 h 144"/>
              <a:gd name="T4" fmla="*/ 96 w 144"/>
              <a:gd name="T5" fmla="*/ 56 h 144"/>
              <a:gd name="T6" fmla="*/ 112 w 144"/>
              <a:gd name="T7" fmla="*/ 56 h 144"/>
              <a:gd name="T8" fmla="*/ 112 w 144"/>
              <a:gd name="T9" fmla="*/ 0 h 144"/>
              <a:gd name="T10" fmla="*/ 136 w 144"/>
              <a:gd name="T11" fmla="*/ 100 h 144"/>
              <a:gd name="T12" fmla="*/ 107 w 144"/>
              <a:gd name="T13" fmla="*/ 95 h 144"/>
              <a:gd name="T14" fmla="*/ 99 w 144"/>
              <a:gd name="T15" fmla="*/ 97 h 144"/>
              <a:gd name="T16" fmla="*/ 82 w 144"/>
              <a:gd name="T17" fmla="*/ 115 h 144"/>
              <a:gd name="T18" fmla="*/ 29 w 144"/>
              <a:gd name="T19" fmla="*/ 62 h 144"/>
              <a:gd name="T20" fmla="*/ 47 w 144"/>
              <a:gd name="T21" fmla="*/ 45 h 144"/>
              <a:gd name="T22" fmla="*/ 49 w 144"/>
              <a:gd name="T23" fmla="*/ 37 h 144"/>
              <a:gd name="T24" fmla="*/ 44 w 144"/>
              <a:gd name="T25" fmla="*/ 8 h 144"/>
              <a:gd name="T26" fmla="*/ 36 w 144"/>
              <a:gd name="T27" fmla="*/ 0 h 144"/>
              <a:gd name="T28" fmla="*/ 8 w 144"/>
              <a:gd name="T29" fmla="*/ 0 h 144"/>
              <a:gd name="T30" fmla="*/ 0 w 144"/>
              <a:gd name="T31" fmla="*/ 8 h 144"/>
              <a:gd name="T32" fmla="*/ 136 w 144"/>
              <a:gd name="T33" fmla="*/ 144 h 144"/>
              <a:gd name="T34" fmla="*/ 144 w 144"/>
              <a:gd name="T35" fmla="*/ 136 h 144"/>
              <a:gd name="T36" fmla="*/ 144 w 144"/>
              <a:gd name="T37" fmla="*/ 108 h 144"/>
              <a:gd name="T38" fmla="*/ 136 w 144"/>
              <a:gd name="T39" fmla="*/ 100 h 144"/>
              <a:gd name="T40" fmla="*/ 128 w 144"/>
              <a:gd name="T41" fmla="*/ 0 h 144"/>
              <a:gd name="T42" fmla="*/ 128 w 144"/>
              <a:gd name="T43" fmla="*/ 56 h 144"/>
              <a:gd name="T44" fmla="*/ 144 w 144"/>
              <a:gd name="T45" fmla="*/ 56 h 144"/>
              <a:gd name="T46" fmla="*/ 144 w 144"/>
              <a:gd name="T47" fmla="*/ 0 h 144"/>
              <a:gd name="T48" fmla="*/ 128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56"/>
                  <a:pt x="96" y="56"/>
                  <a:pt x="96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0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0"/>
                </a:move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49"/>
          <p:cNvSpPr>
            <a:spLocks noEditPoints="1"/>
          </p:cNvSpPr>
          <p:nvPr/>
        </p:nvSpPr>
        <p:spPr bwMode="auto">
          <a:xfrm>
            <a:off x="15617825" y="1622426"/>
            <a:ext cx="762000" cy="569913"/>
          </a:xfrm>
          <a:custGeom>
            <a:avLst/>
            <a:gdLst>
              <a:gd name="T0" fmla="*/ 52 w 192"/>
              <a:gd name="T1" fmla="*/ 20 h 143"/>
              <a:gd name="T2" fmla="*/ 96 w 192"/>
              <a:gd name="T3" fmla="*/ 64 h 143"/>
              <a:gd name="T4" fmla="*/ 152 w 192"/>
              <a:gd name="T5" fmla="*/ 8 h 143"/>
              <a:gd name="T6" fmla="*/ 144 w 192"/>
              <a:gd name="T7" fmla="*/ 0 h 143"/>
              <a:gd name="T8" fmla="*/ 96 w 192"/>
              <a:gd name="T9" fmla="*/ 48 h 143"/>
              <a:gd name="T10" fmla="*/ 60 w 192"/>
              <a:gd name="T11" fmla="*/ 12 h 143"/>
              <a:gd name="T12" fmla="*/ 88 w 192"/>
              <a:gd name="T13" fmla="*/ 12 h 143"/>
              <a:gd name="T14" fmla="*/ 88 w 192"/>
              <a:gd name="T15" fmla="*/ 0 h 143"/>
              <a:gd name="T16" fmla="*/ 40 w 192"/>
              <a:gd name="T17" fmla="*/ 0 h 143"/>
              <a:gd name="T18" fmla="*/ 40 w 192"/>
              <a:gd name="T19" fmla="*/ 48 h 143"/>
              <a:gd name="T20" fmla="*/ 52 w 192"/>
              <a:gd name="T21" fmla="*/ 48 h 143"/>
              <a:gd name="T22" fmla="*/ 52 w 192"/>
              <a:gd name="T23" fmla="*/ 20 h 143"/>
              <a:gd name="T24" fmla="*/ 190 w 192"/>
              <a:gd name="T25" fmla="*/ 109 h 143"/>
              <a:gd name="T26" fmla="*/ 96 w 192"/>
              <a:gd name="T27" fmla="*/ 72 h 143"/>
              <a:gd name="T28" fmla="*/ 2 w 192"/>
              <a:gd name="T29" fmla="*/ 109 h 143"/>
              <a:gd name="T30" fmla="*/ 0 w 192"/>
              <a:gd name="T31" fmla="*/ 115 h 143"/>
              <a:gd name="T32" fmla="*/ 2 w 192"/>
              <a:gd name="T33" fmla="*/ 121 h 143"/>
              <a:gd name="T34" fmla="*/ 22 w 192"/>
              <a:gd name="T35" fmla="*/ 141 h 143"/>
              <a:gd name="T36" fmla="*/ 28 w 192"/>
              <a:gd name="T37" fmla="*/ 143 h 143"/>
              <a:gd name="T38" fmla="*/ 33 w 192"/>
              <a:gd name="T39" fmla="*/ 141 h 143"/>
              <a:gd name="T40" fmla="*/ 55 w 192"/>
              <a:gd name="T41" fmla="*/ 126 h 143"/>
              <a:gd name="T42" fmla="*/ 59 w 192"/>
              <a:gd name="T43" fmla="*/ 119 h 143"/>
              <a:gd name="T44" fmla="*/ 59 w 192"/>
              <a:gd name="T45" fmla="*/ 94 h 143"/>
              <a:gd name="T46" fmla="*/ 96 w 192"/>
              <a:gd name="T47" fmla="*/ 88 h 143"/>
              <a:gd name="T48" fmla="*/ 133 w 192"/>
              <a:gd name="T49" fmla="*/ 94 h 143"/>
              <a:gd name="T50" fmla="*/ 133 w 192"/>
              <a:gd name="T51" fmla="*/ 119 h 143"/>
              <a:gd name="T52" fmla="*/ 137 w 192"/>
              <a:gd name="T53" fmla="*/ 126 h 143"/>
              <a:gd name="T54" fmla="*/ 159 w 192"/>
              <a:gd name="T55" fmla="*/ 141 h 143"/>
              <a:gd name="T56" fmla="*/ 164 w 192"/>
              <a:gd name="T57" fmla="*/ 143 h 143"/>
              <a:gd name="T58" fmla="*/ 170 w 192"/>
              <a:gd name="T59" fmla="*/ 141 h 143"/>
              <a:gd name="T60" fmla="*/ 190 w 192"/>
              <a:gd name="T61" fmla="*/ 121 h 143"/>
              <a:gd name="T62" fmla="*/ 192 w 192"/>
              <a:gd name="T63" fmla="*/ 115 h 143"/>
              <a:gd name="T64" fmla="*/ 190 w 192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43">
                <a:moveTo>
                  <a:pt x="52" y="20"/>
                </a:moveTo>
                <a:cubicBezTo>
                  <a:pt x="96" y="64"/>
                  <a:pt x="96" y="64"/>
                  <a:pt x="96" y="64"/>
                </a:cubicBezTo>
                <a:cubicBezTo>
                  <a:pt x="152" y="8"/>
                  <a:pt x="152" y="8"/>
                  <a:pt x="152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60" y="12"/>
                  <a:pt x="60" y="12"/>
                  <a:pt x="60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48"/>
                  <a:pt x="40" y="48"/>
                  <a:pt x="40" y="48"/>
                </a:cubicBezTo>
                <a:cubicBezTo>
                  <a:pt x="52" y="48"/>
                  <a:pt x="52" y="48"/>
                  <a:pt x="52" y="48"/>
                </a:cubicBezTo>
                <a:lnTo>
                  <a:pt x="52" y="20"/>
                </a:lnTo>
                <a:close/>
                <a:moveTo>
                  <a:pt x="190" y="109"/>
                </a:moveTo>
                <a:cubicBezTo>
                  <a:pt x="165" y="86"/>
                  <a:pt x="132" y="72"/>
                  <a:pt x="96" y="72"/>
                </a:cubicBezTo>
                <a:cubicBezTo>
                  <a:pt x="60" y="72"/>
                  <a:pt x="27" y="86"/>
                  <a:pt x="2" y="109"/>
                </a:cubicBezTo>
                <a:cubicBezTo>
                  <a:pt x="1" y="111"/>
                  <a:pt x="0" y="113"/>
                  <a:pt x="0" y="115"/>
                </a:cubicBezTo>
                <a:cubicBezTo>
                  <a:pt x="0" y="117"/>
                  <a:pt x="1" y="119"/>
                  <a:pt x="2" y="121"/>
                </a:cubicBezTo>
                <a:cubicBezTo>
                  <a:pt x="22" y="141"/>
                  <a:pt x="22" y="141"/>
                  <a:pt x="22" y="141"/>
                </a:cubicBezTo>
                <a:cubicBezTo>
                  <a:pt x="24" y="142"/>
                  <a:pt x="26" y="143"/>
                  <a:pt x="28" y="143"/>
                </a:cubicBezTo>
                <a:cubicBezTo>
                  <a:pt x="30" y="143"/>
                  <a:pt x="32" y="142"/>
                  <a:pt x="33" y="141"/>
                </a:cubicBezTo>
                <a:cubicBezTo>
                  <a:pt x="40" y="135"/>
                  <a:pt x="47" y="130"/>
                  <a:pt x="55" y="126"/>
                </a:cubicBezTo>
                <a:cubicBezTo>
                  <a:pt x="57" y="124"/>
                  <a:pt x="59" y="122"/>
                  <a:pt x="59" y="119"/>
                </a:cubicBezTo>
                <a:cubicBezTo>
                  <a:pt x="59" y="94"/>
                  <a:pt x="59" y="94"/>
                  <a:pt x="59" y="94"/>
                </a:cubicBezTo>
                <a:cubicBezTo>
                  <a:pt x="71" y="90"/>
                  <a:pt x="83" y="88"/>
                  <a:pt x="96" y="88"/>
                </a:cubicBezTo>
                <a:cubicBezTo>
                  <a:pt x="109" y="88"/>
                  <a:pt x="121" y="90"/>
                  <a:pt x="133" y="94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22"/>
                  <a:pt x="135" y="124"/>
                  <a:pt x="137" y="126"/>
                </a:cubicBezTo>
                <a:cubicBezTo>
                  <a:pt x="145" y="130"/>
                  <a:pt x="152" y="135"/>
                  <a:pt x="159" y="141"/>
                </a:cubicBezTo>
                <a:cubicBezTo>
                  <a:pt x="160" y="142"/>
                  <a:pt x="162" y="143"/>
                  <a:pt x="164" y="143"/>
                </a:cubicBezTo>
                <a:cubicBezTo>
                  <a:pt x="166" y="143"/>
                  <a:pt x="168" y="142"/>
                  <a:pt x="170" y="14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1" y="119"/>
                  <a:pt x="192" y="117"/>
                  <a:pt x="192" y="115"/>
                </a:cubicBezTo>
                <a:cubicBezTo>
                  <a:pt x="192" y="113"/>
                  <a:pt x="191" y="111"/>
                  <a:pt x="190" y="10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52"/>
          <p:cNvSpPr>
            <a:spLocks noEditPoints="1"/>
          </p:cNvSpPr>
          <p:nvPr/>
        </p:nvSpPr>
        <p:spPr bwMode="auto">
          <a:xfrm>
            <a:off x="13301663" y="1524000"/>
            <a:ext cx="692150" cy="766763"/>
          </a:xfrm>
          <a:custGeom>
            <a:avLst/>
            <a:gdLst>
              <a:gd name="T0" fmla="*/ 136 w 144"/>
              <a:gd name="T1" fmla="*/ 116 h 160"/>
              <a:gd name="T2" fmla="*/ 107 w 144"/>
              <a:gd name="T3" fmla="*/ 111 h 160"/>
              <a:gd name="T4" fmla="*/ 99 w 144"/>
              <a:gd name="T5" fmla="*/ 113 h 160"/>
              <a:gd name="T6" fmla="*/ 82 w 144"/>
              <a:gd name="T7" fmla="*/ 131 h 160"/>
              <a:gd name="T8" fmla="*/ 29 w 144"/>
              <a:gd name="T9" fmla="*/ 78 h 160"/>
              <a:gd name="T10" fmla="*/ 47 w 144"/>
              <a:gd name="T11" fmla="*/ 61 h 160"/>
              <a:gd name="T12" fmla="*/ 49 w 144"/>
              <a:gd name="T13" fmla="*/ 53 h 160"/>
              <a:gd name="T14" fmla="*/ 44 w 144"/>
              <a:gd name="T15" fmla="*/ 24 h 160"/>
              <a:gd name="T16" fmla="*/ 36 w 144"/>
              <a:gd name="T17" fmla="*/ 16 h 160"/>
              <a:gd name="T18" fmla="*/ 8 w 144"/>
              <a:gd name="T19" fmla="*/ 16 h 160"/>
              <a:gd name="T20" fmla="*/ 0 w 144"/>
              <a:gd name="T21" fmla="*/ 24 h 160"/>
              <a:gd name="T22" fmla="*/ 136 w 144"/>
              <a:gd name="T23" fmla="*/ 160 h 160"/>
              <a:gd name="T24" fmla="*/ 144 w 144"/>
              <a:gd name="T25" fmla="*/ 152 h 160"/>
              <a:gd name="T26" fmla="*/ 144 w 144"/>
              <a:gd name="T27" fmla="*/ 124 h 160"/>
              <a:gd name="T28" fmla="*/ 136 w 144"/>
              <a:gd name="T29" fmla="*/ 116 h 160"/>
              <a:gd name="T30" fmla="*/ 136 w 144"/>
              <a:gd name="T31" fmla="*/ 24 h 160"/>
              <a:gd name="T32" fmla="*/ 136 w 144"/>
              <a:gd name="T33" fmla="*/ 20 h 160"/>
              <a:gd name="T34" fmla="*/ 116 w 144"/>
              <a:gd name="T35" fmla="*/ 0 h 160"/>
              <a:gd name="T36" fmla="*/ 96 w 144"/>
              <a:gd name="T37" fmla="*/ 20 h 160"/>
              <a:gd name="T38" fmla="*/ 96 w 144"/>
              <a:gd name="T39" fmla="*/ 24 h 160"/>
              <a:gd name="T40" fmla="*/ 88 w 144"/>
              <a:gd name="T41" fmla="*/ 32 h 160"/>
              <a:gd name="T42" fmla="*/ 88 w 144"/>
              <a:gd name="T43" fmla="*/ 64 h 160"/>
              <a:gd name="T44" fmla="*/ 96 w 144"/>
              <a:gd name="T45" fmla="*/ 72 h 160"/>
              <a:gd name="T46" fmla="*/ 136 w 144"/>
              <a:gd name="T47" fmla="*/ 72 h 160"/>
              <a:gd name="T48" fmla="*/ 144 w 144"/>
              <a:gd name="T49" fmla="*/ 64 h 160"/>
              <a:gd name="T50" fmla="*/ 144 w 144"/>
              <a:gd name="T51" fmla="*/ 32 h 160"/>
              <a:gd name="T52" fmla="*/ 136 w 144"/>
              <a:gd name="T53" fmla="*/ 24 h 160"/>
              <a:gd name="T54" fmla="*/ 130 w 144"/>
              <a:gd name="T55" fmla="*/ 24 h 160"/>
              <a:gd name="T56" fmla="*/ 102 w 144"/>
              <a:gd name="T57" fmla="*/ 24 h 160"/>
              <a:gd name="T58" fmla="*/ 102 w 144"/>
              <a:gd name="T59" fmla="*/ 20 h 160"/>
              <a:gd name="T60" fmla="*/ 116 w 144"/>
              <a:gd name="T61" fmla="*/ 6 h 160"/>
              <a:gd name="T62" fmla="*/ 130 w 144"/>
              <a:gd name="T63" fmla="*/ 20 h 160"/>
              <a:gd name="T64" fmla="*/ 130 w 144"/>
              <a:gd name="T65" fmla="*/ 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60"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  <a:moveTo>
                  <a:pt x="136" y="24"/>
                </a:moveTo>
                <a:cubicBezTo>
                  <a:pt x="136" y="20"/>
                  <a:pt x="136" y="20"/>
                  <a:pt x="136" y="20"/>
                </a:cubicBezTo>
                <a:cubicBezTo>
                  <a:pt x="136" y="9"/>
                  <a:pt x="127" y="0"/>
                  <a:pt x="116" y="0"/>
                </a:cubicBezTo>
                <a:cubicBezTo>
                  <a:pt x="105" y="0"/>
                  <a:pt x="96" y="9"/>
                  <a:pt x="96" y="20"/>
                </a:cubicBezTo>
                <a:cubicBezTo>
                  <a:pt x="96" y="24"/>
                  <a:pt x="96" y="24"/>
                  <a:pt x="96" y="24"/>
                </a:cubicBezTo>
                <a:cubicBezTo>
                  <a:pt x="92" y="24"/>
                  <a:pt x="88" y="28"/>
                  <a:pt x="88" y="32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8"/>
                  <a:pt x="92" y="72"/>
                  <a:pt x="96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40" y="72"/>
                  <a:pt x="144" y="68"/>
                  <a:pt x="144" y="6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close/>
                <a:moveTo>
                  <a:pt x="130" y="24"/>
                </a:moveTo>
                <a:cubicBezTo>
                  <a:pt x="102" y="24"/>
                  <a:pt x="102" y="24"/>
                  <a:pt x="102" y="24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102" y="12"/>
                  <a:pt x="108" y="6"/>
                  <a:pt x="116" y="6"/>
                </a:cubicBezTo>
                <a:cubicBezTo>
                  <a:pt x="124" y="6"/>
                  <a:pt x="130" y="12"/>
                  <a:pt x="130" y="20"/>
                </a:cubicBezTo>
                <a:lnTo>
                  <a:pt x="130" y="2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55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36 w 144"/>
              <a:gd name="T1" fmla="*/ 100 h 144"/>
              <a:gd name="T2" fmla="*/ 107 w 144"/>
              <a:gd name="T3" fmla="*/ 95 h 144"/>
              <a:gd name="T4" fmla="*/ 99 w 144"/>
              <a:gd name="T5" fmla="*/ 97 h 144"/>
              <a:gd name="T6" fmla="*/ 82 w 144"/>
              <a:gd name="T7" fmla="*/ 115 h 144"/>
              <a:gd name="T8" fmla="*/ 29 w 144"/>
              <a:gd name="T9" fmla="*/ 62 h 144"/>
              <a:gd name="T10" fmla="*/ 47 w 144"/>
              <a:gd name="T11" fmla="*/ 45 h 144"/>
              <a:gd name="T12" fmla="*/ 49 w 144"/>
              <a:gd name="T13" fmla="*/ 37 h 144"/>
              <a:gd name="T14" fmla="*/ 44 w 144"/>
              <a:gd name="T15" fmla="*/ 8 h 144"/>
              <a:gd name="T16" fmla="*/ 36 w 144"/>
              <a:gd name="T17" fmla="*/ 0 h 144"/>
              <a:gd name="T18" fmla="*/ 8 w 144"/>
              <a:gd name="T19" fmla="*/ 0 h 144"/>
              <a:gd name="T20" fmla="*/ 0 w 144"/>
              <a:gd name="T21" fmla="*/ 8 h 144"/>
              <a:gd name="T22" fmla="*/ 136 w 144"/>
              <a:gd name="T23" fmla="*/ 144 h 144"/>
              <a:gd name="T24" fmla="*/ 144 w 144"/>
              <a:gd name="T25" fmla="*/ 136 h 144"/>
              <a:gd name="T26" fmla="*/ 144 w 144"/>
              <a:gd name="T27" fmla="*/ 108 h 144"/>
              <a:gd name="T28" fmla="*/ 136 w 144"/>
              <a:gd name="T29" fmla="*/ 100 h 144"/>
              <a:gd name="T30" fmla="*/ 128 w 144"/>
              <a:gd name="T31" fmla="*/ 72 h 144"/>
              <a:gd name="T32" fmla="*/ 144 w 144"/>
              <a:gd name="T33" fmla="*/ 72 h 144"/>
              <a:gd name="T34" fmla="*/ 72 w 144"/>
              <a:gd name="T35" fmla="*/ 0 h 144"/>
              <a:gd name="T36" fmla="*/ 72 w 144"/>
              <a:gd name="T37" fmla="*/ 16 h 144"/>
              <a:gd name="T38" fmla="*/ 128 w 144"/>
              <a:gd name="T39" fmla="*/ 72 h 144"/>
              <a:gd name="T40" fmla="*/ 96 w 144"/>
              <a:gd name="T41" fmla="*/ 72 h 144"/>
              <a:gd name="T42" fmla="*/ 112 w 144"/>
              <a:gd name="T43" fmla="*/ 72 h 144"/>
              <a:gd name="T44" fmla="*/ 72 w 144"/>
              <a:gd name="T45" fmla="*/ 32 h 144"/>
              <a:gd name="T46" fmla="*/ 72 w 144"/>
              <a:gd name="T47" fmla="*/ 48 h 144"/>
              <a:gd name="T48" fmla="*/ 96 w 144"/>
              <a:gd name="T4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72"/>
                </a:move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ubicBezTo>
                  <a:pt x="72" y="16"/>
                  <a:pt x="72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lose/>
                <a:moveTo>
                  <a:pt x="96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50"/>
                  <a:pt x="94" y="32"/>
                  <a:pt x="72" y="32"/>
                </a:cubicBezTo>
                <a:cubicBezTo>
                  <a:pt x="72" y="48"/>
                  <a:pt x="72" y="48"/>
                  <a:pt x="72" y="48"/>
                </a:cubicBezTo>
                <a:cubicBezTo>
                  <a:pt x="85" y="48"/>
                  <a:pt x="96" y="59"/>
                  <a:pt x="96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58"/>
          <p:cNvSpPr>
            <a:spLocks noEditPoints="1"/>
          </p:cNvSpPr>
          <p:nvPr/>
        </p:nvSpPr>
        <p:spPr bwMode="auto">
          <a:xfrm>
            <a:off x="8567738" y="1524000"/>
            <a:ext cx="766763" cy="766763"/>
          </a:xfrm>
          <a:custGeom>
            <a:avLst/>
            <a:gdLst>
              <a:gd name="T0" fmla="*/ 120 w 160"/>
              <a:gd name="T1" fmla="*/ 80 h 160"/>
              <a:gd name="T2" fmla="*/ 160 w 160"/>
              <a:gd name="T3" fmla="*/ 40 h 160"/>
              <a:gd name="T4" fmla="*/ 120 w 160"/>
              <a:gd name="T5" fmla="*/ 0 h 160"/>
              <a:gd name="T6" fmla="*/ 120 w 160"/>
              <a:gd name="T7" fmla="*/ 24 h 160"/>
              <a:gd name="T8" fmla="*/ 88 w 160"/>
              <a:gd name="T9" fmla="*/ 24 h 160"/>
              <a:gd name="T10" fmla="*/ 88 w 160"/>
              <a:gd name="T11" fmla="*/ 56 h 160"/>
              <a:gd name="T12" fmla="*/ 120 w 160"/>
              <a:gd name="T13" fmla="*/ 56 h 160"/>
              <a:gd name="T14" fmla="*/ 120 w 160"/>
              <a:gd name="T15" fmla="*/ 80 h 160"/>
              <a:gd name="T16" fmla="*/ 136 w 160"/>
              <a:gd name="T17" fmla="*/ 116 h 160"/>
              <a:gd name="T18" fmla="*/ 107 w 160"/>
              <a:gd name="T19" fmla="*/ 111 h 160"/>
              <a:gd name="T20" fmla="*/ 99 w 160"/>
              <a:gd name="T21" fmla="*/ 113 h 160"/>
              <a:gd name="T22" fmla="*/ 82 w 160"/>
              <a:gd name="T23" fmla="*/ 131 h 160"/>
              <a:gd name="T24" fmla="*/ 29 w 160"/>
              <a:gd name="T25" fmla="*/ 78 h 160"/>
              <a:gd name="T26" fmla="*/ 47 w 160"/>
              <a:gd name="T27" fmla="*/ 61 h 160"/>
              <a:gd name="T28" fmla="*/ 49 w 160"/>
              <a:gd name="T29" fmla="*/ 53 h 160"/>
              <a:gd name="T30" fmla="*/ 44 w 160"/>
              <a:gd name="T31" fmla="*/ 24 h 160"/>
              <a:gd name="T32" fmla="*/ 36 w 160"/>
              <a:gd name="T33" fmla="*/ 16 h 160"/>
              <a:gd name="T34" fmla="*/ 8 w 160"/>
              <a:gd name="T35" fmla="*/ 16 h 160"/>
              <a:gd name="T36" fmla="*/ 0 w 160"/>
              <a:gd name="T37" fmla="*/ 24 h 160"/>
              <a:gd name="T38" fmla="*/ 136 w 160"/>
              <a:gd name="T39" fmla="*/ 160 h 160"/>
              <a:gd name="T40" fmla="*/ 144 w 160"/>
              <a:gd name="T41" fmla="*/ 152 h 160"/>
              <a:gd name="T42" fmla="*/ 144 w 160"/>
              <a:gd name="T43" fmla="*/ 124 h 160"/>
              <a:gd name="T44" fmla="*/ 136 w 160"/>
              <a:gd name="T45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20" y="80"/>
                </a:moveTo>
                <a:cubicBezTo>
                  <a:pt x="160" y="40"/>
                  <a:pt x="160" y="40"/>
                  <a:pt x="160" y="4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56"/>
                  <a:pt x="88" y="56"/>
                  <a:pt x="88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80"/>
                </a:lnTo>
                <a:close/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61"/>
          <p:cNvSpPr>
            <a:spLocks noEditPoints="1"/>
          </p:cNvSpPr>
          <p:nvPr/>
        </p:nvSpPr>
        <p:spPr bwMode="auto">
          <a:xfrm>
            <a:off x="6253163" y="1524000"/>
            <a:ext cx="692150" cy="766763"/>
          </a:xfrm>
          <a:custGeom>
            <a:avLst/>
            <a:gdLst>
              <a:gd name="T0" fmla="*/ 94 w 144"/>
              <a:gd name="T1" fmla="*/ 68 h 160"/>
              <a:gd name="T2" fmla="*/ 112 w 144"/>
              <a:gd name="T3" fmla="*/ 50 h 160"/>
              <a:gd name="T4" fmla="*/ 112 w 144"/>
              <a:gd name="T5" fmla="*/ 80 h 160"/>
              <a:gd name="T6" fmla="*/ 116 w 144"/>
              <a:gd name="T7" fmla="*/ 80 h 160"/>
              <a:gd name="T8" fmla="*/ 139 w 144"/>
              <a:gd name="T9" fmla="*/ 57 h 160"/>
              <a:gd name="T10" fmla="*/ 122 w 144"/>
              <a:gd name="T11" fmla="*/ 40 h 160"/>
              <a:gd name="T12" fmla="*/ 139 w 144"/>
              <a:gd name="T13" fmla="*/ 23 h 160"/>
              <a:gd name="T14" fmla="*/ 116 w 144"/>
              <a:gd name="T15" fmla="*/ 0 h 160"/>
              <a:gd name="T16" fmla="*/ 112 w 144"/>
              <a:gd name="T17" fmla="*/ 0 h 160"/>
              <a:gd name="T18" fmla="*/ 112 w 144"/>
              <a:gd name="T19" fmla="*/ 30 h 160"/>
              <a:gd name="T20" fmla="*/ 94 w 144"/>
              <a:gd name="T21" fmla="*/ 12 h 160"/>
              <a:gd name="T22" fmla="*/ 88 w 144"/>
              <a:gd name="T23" fmla="*/ 18 h 160"/>
              <a:gd name="T24" fmla="*/ 110 w 144"/>
              <a:gd name="T25" fmla="*/ 40 h 160"/>
              <a:gd name="T26" fmla="*/ 88 w 144"/>
              <a:gd name="T27" fmla="*/ 62 h 160"/>
              <a:gd name="T28" fmla="*/ 94 w 144"/>
              <a:gd name="T29" fmla="*/ 68 h 160"/>
              <a:gd name="T30" fmla="*/ 120 w 144"/>
              <a:gd name="T31" fmla="*/ 15 h 160"/>
              <a:gd name="T32" fmla="*/ 128 w 144"/>
              <a:gd name="T33" fmla="*/ 23 h 160"/>
              <a:gd name="T34" fmla="*/ 120 w 144"/>
              <a:gd name="T35" fmla="*/ 30 h 160"/>
              <a:gd name="T36" fmla="*/ 120 w 144"/>
              <a:gd name="T37" fmla="*/ 15 h 160"/>
              <a:gd name="T38" fmla="*/ 120 w 144"/>
              <a:gd name="T39" fmla="*/ 50 h 160"/>
              <a:gd name="T40" fmla="*/ 128 w 144"/>
              <a:gd name="T41" fmla="*/ 57 h 160"/>
              <a:gd name="T42" fmla="*/ 120 w 144"/>
              <a:gd name="T43" fmla="*/ 65 h 160"/>
              <a:gd name="T44" fmla="*/ 120 w 144"/>
              <a:gd name="T45" fmla="*/ 50 h 160"/>
              <a:gd name="T46" fmla="*/ 136 w 144"/>
              <a:gd name="T47" fmla="*/ 116 h 160"/>
              <a:gd name="T48" fmla="*/ 107 w 144"/>
              <a:gd name="T49" fmla="*/ 111 h 160"/>
              <a:gd name="T50" fmla="*/ 99 w 144"/>
              <a:gd name="T51" fmla="*/ 113 h 160"/>
              <a:gd name="T52" fmla="*/ 82 w 144"/>
              <a:gd name="T53" fmla="*/ 131 h 160"/>
              <a:gd name="T54" fmla="*/ 29 w 144"/>
              <a:gd name="T55" fmla="*/ 78 h 160"/>
              <a:gd name="T56" fmla="*/ 47 w 144"/>
              <a:gd name="T57" fmla="*/ 61 h 160"/>
              <a:gd name="T58" fmla="*/ 49 w 144"/>
              <a:gd name="T59" fmla="*/ 53 h 160"/>
              <a:gd name="T60" fmla="*/ 44 w 144"/>
              <a:gd name="T61" fmla="*/ 24 h 160"/>
              <a:gd name="T62" fmla="*/ 36 w 144"/>
              <a:gd name="T63" fmla="*/ 16 h 160"/>
              <a:gd name="T64" fmla="*/ 8 w 144"/>
              <a:gd name="T65" fmla="*/ 16 h 160"/>
              <a:gd name="T66" fmla="*/ 0 w 144"/>
              <a:gd name="T67" fmla="*/ 24 h 160"/>
              <a:gd name="T68" fmla="*/ 136 w 144"/>
              <a:gd name="T69" fmla="*/ 160 h 160"/>
              <a:gd name="T70" fmla="*/ 144 w 144"/>
              <a:gd name="T71" fmla="*/ 152 h 160"/>
              <a:gd name="T72" fmla="*/ 144 w 144"/>
              <a:gd name="T73" fmla="*/ 124 h 160"/>
              <a:gd name="T74" fmla="*/ 136 w 144"/>
              <a:gd name="T75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60">
                <a:moveTo>
                  <a:pt x="94" y="68"/>
                </a:moveTo>
                <a:cubicBezTo>
                  <a:pt x="112" y="50"/>
                  <a:pt x="112" y="50"/>
                  <a:pt x="112" y="5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16" y="0"/>
                  <a:pt x="116" y="0"/>
                  <a:pt x="1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94" y="12"/>
                  <a:pt x="94" y="12"/>
                  <a:pt x="94" y="12"/>
                </a:cubicBezTo>
                <a:cubicBezTo>
                  <a:pt x="88" y="18"/>
                  <a:pt x="88" y="18"/>
                  <a:pt x="88" y="18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8" y="62"/>
                  <a:pt x="88" y="62"/>
                  <a:pt x="88" y="62"/>
                </a:cubicBezTo>
                <a:lnTo>
                  <a:pt x="94" y="68"/>
                </a:lnTo>
                <a:close/>
                <a:moveTo>
                  <a:pt x="120" y="15"/>
                </a:moveTo>
                <a:cubicBezTo>
                  <a:pt x="128" y="23"/>
                  <a:pt x="128" y="23"/>
                  <a:pt x="128" y="23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5"/>
                </a:lnTo>
                <a:close/>
                <a:moveTo>
                  <a:pt x="120" y="50"/>
                </a:moveTo>
                <a:cubicBezTo>
                  <a:pt x="128" y="57"/>
                  <a:pt x="128" y="57"/>
                  <a:pt x="128" y="57"/>
                </a:cubicBezTo>
                <a:cubicBezTo>
                  <a:pt x="120" y="65"/>
                  <a:pt x="120" y="65"/>
                  <a:pt x="120" y="65"/>
                </a:cubicBezTo>
                <a:lnTo>
                  <a:pt x="120" y="50"/>
                </a:lnTo>
                <a:close/>
                <a:moveTo>
                  <a:pt x="136" y="116"/>
                </a:moveTo>
                <a:cubicBezTo>
                  <a:pt x="126" y="116"/>
                  <a:pt x="116" y="114"/>
                  <a:pt x="107" y="111"/>
                </a:cubicBezTo>
                <a:cubicBezTo>
                  <a:pt x="105" y="111"/>
                  <a:pt x="102" y="111"/>
                  <a:pt x="99" y="113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59" y="120"/>
                  <a:pt x="41" y="101"/>
                  <a:pt x="29" y="78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49" y="55"/>
                  <a:pt x="49" y="53"/>
                </a:cubicBezTo>
                <a:cubicBezTo>
                  <a:pt x="46" y="44"/>
                  <a:pt x="44" y="34"/>
                  <a:pt x="44" y="24"/>
                </a:cubicBezTo>
                <a:cubicBezTo>
                  <a:pt x="44" y="20"/>
                  <a:pt x="40" y="16"/>
                  <a:pt x="3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99"/>
                  <a:pt x="61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0"/>
                  <a:pt x="140" y="116"/>
                  <a:pt x="136" y="1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64"/>
          <p:cNvSpPr>
            <a:spLocks noEditPoints="1"/>
          </p:cNvSpPr>
          <p:nvPr/>
        </p:nvSpPr>
        <p:spPr bwMode="auto">
          <a:xfrm>
            <a:off x="3878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67"/>
          <p:cNvSpPr>
            <a:spLocks noEditPoints="1"/>
          </p:cNvSpPr>
          <p:nvPr/>
        </p:nvSpPr>
        <p:spPr bwMode="auto">
          <a:xfrm>
            <a:off x="1528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64 h 144"/>
              <a:gd name="T38" fmla="*/ 64 w 176"/>
              <a:gd name="T39" fmla="*/ 96 h 144"/>
              <a:gd name="T40" fmla="*/ 64 w 176"/>
              <a:gd name="T41" fmla="*/ 32 h 144"/>
              <a:gd name="T42" fmla="*/ 120 w 176"/>
              <a:gd name="T43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64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32"/>
                  <a:pt x="64" y="32"/>
                  <a:pt x="64" y="32"/>
                </a:cubicBezTo>
                <a:lnTo>
                  <a:pt x="120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77951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PLACES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85165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 unit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airport shuttle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all inclusive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beach access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business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casino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child care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child friendly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fitness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free breakfast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golf course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hot tub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kitchen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room service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rv hookup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smoke free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smoking rooms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2" name="Freeform 129"/>
          <p:cNvSpPr>
            <a:spLocks noEditPoints="1"/>
          </p:cNvSpPr>
          <p:nvPr/>
        </p:nvSpPr>
        <p:spPr bwMode="auto">
          <a:xfrm>
            <a:off x="11036300" y="5903913"/>
            <a:ext cx="536575" cy="63500"/>
          </a:xfrm>
          <a:custGeom>
            <a:avLst/>
            <a:gdLst>
              <a:gd name="T0" fmla="*/ 28 w 112"/>
              <a:gd name="T1" fmla="*/ 13 h 13"/>
              <a:gd name="T2" fmla="*/ 0 w 112"/>
              <a:gd name="T3" fmla="*/ 0 h 13"/>
              <a:gd name="T4" fmla="*/ 28 w 112"/>
              <a:gd name="T5" fmla="*/ 13 h 13"/>
              <a:gd name="T6" fmla="*/ 112 w 112"/>
              <a:gd name="T7" fmla="*/ 0 h 13"/>
              <a:gd name="T8" fmla="*/ 83 w 112"/>
              <a:gd name="T9" fmla="*/ 13 h 13"/>
              <a:gd name="T10" fmla="*/ 112 w 11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3">
                <a:moveTo>
                  <a:pt x="28" y="13"/>
                </a:moveTo>
                <a:cubicBezTo>
                  <a:pt x="20" y="7"/>
                  <a:pt x="10" y="3"/>
                  <a:pt x="0" y="0"/>
                </a:cubicBezTo>
                <a:cubicBezTo>
                  <a:pt x="10" y="3"/>
                  <a:pt x="20" y="7"/>
                  <a:pt x="28" y="13"/>
                </a:cubicBezTo>
                <a:close/>
                <a:moveTo>
                  <a:pt x="112" y="0"/>
                </a:moveTo>
                <a:cubicBezTo>
                  <a:pt x="102" y="3"/>
                  <a:pt x="92" y="7"/>
                  <a:pt x="83" y="13"/>
                </a:cubicBezTo>
                <a:cubicBezTo>
                  <a:pt x="92" y="7"/>
                  <a:pt x="101" y="3"/>
                  <a:pt x="112" y="0"/>
                </a:cubicBezTo>
                <a:close/>
              </a:path>
            </a:pathLst>
          </a:custGeom>
          <a:solidFill>
            <a:srgbClr val="607D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30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108 w 160"/>
              <a:gd name="T1" fmla="*/ 61 h 160"/>
              <a:gd name="T2" fmla="*/ 80 w 160"/>
              <a:gd name="T3" fmla="*/ 0 h 160"/>
              <a:gd name="T4" fmla="*/ 52 w 160"/>
              <a:gd name="T5" fmla="*/ 61 h 160"/>
              <a:gd name="T6" fmla="*/ 80 w 160"/>
              <a:gd name="T7" fmla="*/ 82 h 160"/>
              <a:gd name="T8" fmla="*/ 108 w 160"/>
              <a:gd name="T9" fmla="*/ 61 h 160"/>
              <a:gd name="T10" fmla="*/ 56 w 160"/>
              <a:gd name="T11" fmla="*/ 82 h 160"/>
              <a:gd name="T12" fmla="*/ 52 w 160"/>
              <a:gd name="T13" fmla="*/ 80 h 160"/>
              <a:gd name="T14" fmla="*/ 56 w 160"/>
              <a:gd name="T15" fmla="*/ 82 h 160"/>
              <a:gd name="T16" fmla="*/ 107 w 160"/>
              <a:gd name="T17" fmla="*/ 80 h 160"/>
              <a:gd name="T18" fmla="*/ 104 w 160"/>
              <a:gd name="T19" fmla="*/ 82 h 160"/>
              <a:gd name="T20" fmla="*/ 107 w 160"/>
              <a:gd name="T21" fmla="*/ 80 h 160"/>
              <a:gd name="T22" fmla="*/ 80 w 160"/>
              <a:gd name="T23" fmla="*/ 108 h 160"/>
              <a:gd name="T24" fmla="*/ 0 w 160"/>
              <a:gd name="T25" fmla="*/ 64 h 160"/>
              <a:gd name="T26" fmla="*/ 64 w 160"/>
              <a:gd name="T27" fmla="*/ 156 h 160"/>
              <a:gd name="T28" fmla="*/ 80 w 160"/>
              <a:gd name="T29" fmla="*/ 160 h 160"/>
              <a:gd name="T30" fmla="*/ 96 w 160"/>
              <a:gd name="T31" fmla="*/ 156 h 160"/>
              <a:gd name="T32" fmla="*/ 160 w 160"/>
              <a:gd name="T33" fmla="*/ 64 h 160"/>
              <a:gd name="T34" fmla="*/ 80 w 160"/>
              <a:gd name="T35" fmla="*/ 10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108" y="61"/>
                </a:moveTo>
                <a:cubicBezTo>
                  <a:pt x="106" y="39"/>
                  <a:pt x="97" y="17"/>
                  <a:pt x="80" y="0"/>
                </a:cubicBezTo>
                <a:cubicBezTo>
                  <a:pt x="63" y="17"/>
                  <a:pt x="54" y="39"/>
                  <a:pt x="52" y="61"/>
                </a:cubicBezTo>
                <a:cubicBezTo>
                  <a:pt x="62" y="67"/>
                  <a:pt x="72" y="74"/>
                  <a:pt x="80" y="82"/>
                </a:cubicBezTo>
                <a:cubicBezTo>
                  <a:pt x="88" y="74"/>
                  <a:pt x="98" y="67"/>
                  <a:pt x="108" y="61"/>
                </a:cubicBezTo>
                <a:close/>
                <a:moveTo>
                  <a:pt x="56" y="82"/>
                </a:moveTo>
                <a:cubicBezTo>
                  <a:pt x="55" y="81"/>
                  <a:pt x="54" y="81"/>
                  <a:pt x="52" y="80"/>
                </a:cubicBezTo>
                <a:cubicBezTo>
                  <a:pt x="54" y="81"/>
                  <a:pt x="55" y="81"/>
                  <a:pt x="56" y="82"/>
                </a:cubicBezTo>
                <a:close/>
                <a:moveTo>
                  <a:pt x="107" y="80"/>
                </a:moveTo>
                <a:cubicBezTo>
                  <a:pt x="106" y="81"/>
                  <a:pt x="105" y="82"/>
                  <a:pt x="104" y="82"/>
                </a:cubicBezTo>
                <a:cubicBezTo>
                  <a:pt x="105" y="82"/>
                  <a:pt x="106" y="81"/>
                  <a:pt x="107" y="80"/>
                </a:cubicBezTo>
                <a:close/>
                <a:moveTo>
                  <a:pt x="80" y="108"/>
                </a:moveTo>
                <a:cubicBezTo>
                  <a:pt x="63" y="81"/>
                  <a:pt x="33" y="64"/>
                  <a:pt x="0" y="64"/>
                </a:cubicBezTo>
                <a:cubicBezTo>
                  <a:pt x="0" y="107"/>
                  <a:pt x="27" y="143"/>
                  <a:pt x="64" y="156"/>
                </a:cubicBezTo>
                <a:cubicBezTo>
                  <a:pt x="69" y="158"/>
                  <a:pt x="75" y="159"/>
                  <a:pt x="80" y="160"/>
                </a:cubicBezTo>
                <a:cubicBezTo>
                  <a:pt x="85" y="159"/>
                  <a:pt x="91" y="158"/>
                  <a:pt x="96" y="156"/>
                </a:cubicBezTo>
                <a:cubicBezTo>
                  <a:pt x="133" y="143"/>
                  <a:pt x="160" y="107"/>
                  <a:pt x="160" y="64"/>
                </a:cubicBezTo>
                <a:cubicBezTo>
                  <a:pt x="127" y="64"/>
                  <a:pt x="97" y="81"/>
                  <a:pt x="80" y="10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33"/>
          <p:cNvSpPr>
            <a:spLocks noEditPoints="1"/>
          </p:cNvSpPr>
          <p:nvPr/>
        </p:nvSpPr>
        <p:spPr bwMode="auto">
          <a:xfrm>
            <a:off x="8572500" y="5640388"/>
            <a:ext cx="766763" cy="652463"/>
          </a:xfrm>
          <a:custGeom>
            <a:avLst/>
            <a:gdLst>
              <a:gd name="T0" fmla="*/ 0 w 160"/>
              <a:gd name="T1" fmla="*/ 112 h 136"/>
              <a:gd name="T2" fmla="*/ 120 w 160"/>
              <a:gd name="T3" fmla="*/ 112 h 136"/>
              <a:gd name="T4" fmla="*/ 120 w 160"/>
              <a:gd name="T5" fmla="*/ 136 h 136"/>
              <a:gd name="T6" fmla="*/ 0 w 160"/>
              <a:gd name="T7" fmla="*/ 136 h 136"/>
              <a:gd name="T8" fmla="*/ 0 w 160"/>
              <a:gd name="T9" fmla="*/ 112 h 136"/>
              <a:gd name="T10" fmla="*/ 148 w 160"/>
              <a:gd name="T11" fmla="*/ 112 h 136"/>
              <a:gd name="T12" fmla="*/ 160 w 160"/>
              <a:gd name="T13" fmla="*/ 112 h 136"/>
              <a:gd name="T14" fmla="*/ 160 w 160"/>
              <a:gd name="T15" fmla="*/ 136 h 136"/>
              <a:gd name="T16" fmla="*/ 148 w 160"/>
              <a:gd name="T17" fmla="*/ 136 h 136"/>
              <a:gd name="T18" fmla="*/ 148 w 160"/>
              <a:gd name="T19" fmla="*/ 112 h 136"/>
              <a:gd name="T20" fmla="*/ 128 w 160"/>
              <a:gd name="T21" fmla="*/ 112 h 136"/>
              <a:gd name="T22" fmla="*/ 140 w 160"/>
              <a:gd name="T23" fmla="*/ 112 h 136"/>
              <a:gd name="T24" fmla="*/ 140 w 160"/>
              <a:gd name="T25" fmla="*/ 136 h 136"/>
              <a:gd name="T26" fmla="*/ 128 w 160"/>
              <a:gd name="T27" fmla="*/ 136 h 136"/>
              <a:gd name="T28" fmla="*/ 128 w 160"/>
              <a:gd name="T29" fmla="*/ 112 h 136"/>
              <a:gd name="T30" fmla="*/ 135 w 160"/>
              <a:gd name="T31" fmla="*/ 46 h 136"/>
              <a:gd name="T32" fmla="*/ 143 w 160"/>
              <a:gd name="T33" fmla="*/ 27 h 136"/>
              <a:gd name="T34" fmla="*/ 116 w 160"/>
              <a:gd name="T35" fmla="*/ 0 h 136"/>
              <a:gd name="T36" fmla="*/ 116 w 160"/>
              <a:gd name="T37" fmla="*/ 12 h 136"/>
              <a:gd name="T38" fmla="*/ 131 w 160"/>
              <a:gd name="T39" fmla="*/ 27 h 136"/>
              <a:gd name="T40" fmla="*/ 116 w 160"/>
              <a:gd name="T41" fmla="*/ 42 h 136"/>
              <a:gd name="T42" fmla="*/ 116 w 160"/>
              <a:gd name="T43" fmla="*/ 54 h 136"/>
              <a:gd name="T44" fmla="*/ 148 w 160"/>
              <a:gd name="T45" fmla="*/ 86 h 136"/>
              <a:gd name="T46" fmla="*/ 148 w 160"/>
              <a:gd name="T47" fmla="*/ 104 h 136"/>
              <a:gd name="T48" fmla="*/ 160 w 160"/>
              <a:gd name="T49" fmla="*/ 104 h 136"/>
              <a:gd name="T50" fmla="*/ 160 w 160"/>
              <a:gd name="T51" fmla="*/ 86 h 136"/>
              <a:gd name="T52" fmla="*/ 135 w 160"/>
              <a:gd name="T53" fmla="*/ 46 h 136"/>
              <a:gd name="T54" fmla="*/ 112 w 160"/>
              <a:gd name="T55" fmla="*/ 66 h 136"/>
              <a:gd name="T56" fmla="*/ 100 w 160"/>
              <a:gd name="T57" fmla="*/ 66 h 136"/>
              <a:gd name="T58" fmla="*/ 100 w 160"/>
              <a:gd name="T59" fmla="*/ 66 h 136"/>
              <a:gd name="T60" fmla="*/ 85 w 160"/>
              <a:gd name="T61" fmla="*/ 50 h 136"/>
              <a:gd name="T62" fmla="*/ 100 w 160"/>
              <a:gd name="T63" fmla="*/ 36 h 136"/>
              <a:gd name="T64" fmla="*/ 100 w 160"/>
              <a:gd name="T65" fmla="*/ 24 h 136"/>
              <a:gd name="T66" fmla="*/ 73 w 160"/>
              <a:gd name="T67" fmla="*/ 50 h 136"/>
              <a:gd name="T68" fmla="*/ 100 w 160"/>
              <a:gd name="T69" fmla="*/ 77 h 136"/>
              <a:gd name="T70" fmla="*/ 100 w 160"/>
              <a:gd name="T71" fmla="*/ 77 h 136"/>
              <a:gd name="T72" fmla="*/ 112 w 160"/>
              <a:gd name="T73" fmla="*/ 77 h 136"/>
              <a:gd name="T74" fmla="*/ 128 w 160"/>
              <a:gd name="T75" fmla="*/ 94 h 136"/>
              <a:gd name="T76" fmla="*/ 128 w 160"/>
              <a:gd name="T77" fmla="*/ 104 h 136"/>
              <a:gd name="T78" fmla="*/ 140 w 160"/>
              <a:gd name="T79" fmla="*/ 104 h 136"/>
              <a:gd name="T80" fmla="*/ 140 w 160"/>
              <a:gd name="T81" fmla="*/ 91 h 136"/>
              <a:gd name="T82" fmla="*/ 112 w 160"/>
              <a:gd name="T83" fmla="*/ 6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36">
                <a:moveTo>
                  <a:pt x="0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0" y="136"/>
                  <a:pt x="0" y="136"/>
                  <a:pt x="0" y="136"/>
                </a:cubicBezTo>
                <a:lnTo>
                  <a:pt x="0" y="112"/>
                </a:lnTo>
                <a:close/>
                <a:moveTo>
                  <a:pt x="148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8" y="112"/>
                </a:lnTo>
                <a:close/>
                <a:moveTo>
                  <a:pt x="128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8" y="136"/>
                  <a:pt x="128" y="136"/>
                  <a:pt x="128" y="136"/>
                </a:cubicBezTo>
                <a:lnTo>
                  <a:pt x="128" y="112"/>
                </a:lnTo>
                <a:close/>
                <a:moveTo>
                  <a:pt x="135" y="46"/>
                </a:moveTo>
                <a:cubicBezTo>
                  <a:pt x="140" y="41"/>
                  <a:pt x="143" y="34"/>
                  <a:pt x="143" y="27"/>
                </a:cubicBezTo>
                <a:cubicBezTo>
                  <a:pt x="143" y="12"/>
                  <a:pt x="131" y="0"/>
                  <a:pt x="116" y="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4" y="12"/>
                  <a:pt x="131" y="19"/>
                  <a:pt x="131" y="27"/>
                </a:cubicBezTo>
                <a:cubicBezTo>
                  <a:pt x="131" y="35"/>
                  <a:pt x="124" y="42"/>
                  <a:pt x="116" y="42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34" y="54"/>
                  <a:pt x="148" y="68"/>
                  <a:pt x="148" y="86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86"/>
                  <a:pt x="160" y="86"/>
                  <a:pt x="160" y="86"/>
                </a:cubicBezTo>
                <a:cubicBezTo>
                  <a:pt x="160" y="68"/>
                  <a:pt x="150" y="53"/>
                  <a:pt x="135" y="46"/>
                </a:cubicBezTo>
                <a:close/>
                <a:moveTo>
                  <a:pt x="112" y="66"/>
                </a:moveTo>
                <a:cubicBezTo>
                  <a:pt x="100" y="66"/>
                  <a:pt x="100" y="66"/>
                  <a:pt x="100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2" y="66"/>
                  <a:pt x="85" y="58"/>
                  <a:pt x="85" y="50"/>
                </a:cubicBezTo>
                <a:cubicBezTo>
                  <a:pt x="85" y="41"/>
                  <a:pt x="92" y="36"/>
                  <a:pt x="100" y="36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85" y="24"/>
                  <a:pt x="73" y="36"/>
                  <a:pt x="73" y="50"/>
                </a:cubicBezTo>
                <a:cubicBezTo>
                  <a:pt x="73" y="65"/>
                  <a:pt x="85" y="77"/>
                  <a:pt x="100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21" y="77"/>
                  <a:pt x="128" y="83"/>
                  <a:pt x="128" y="9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0" y="76"/>
                  <a:pt x="127" y="66"/>
                  <a:pt x="112" y="6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36"/>
          <p:cNvSpPr>
            <a:spLocks noEditPoints="1"/>
          </p:cNvSpPr>
          <p:nvPr/>
        </p:nvSpPr>
        <p:spPr bwMode="auto">
          <a:xfrm>
            <a:off x="6243638" y="5583238"/>
            <a:ext cx="725488" cy="762000"/>
          </a:xfrm>
          <a:custGeom>
            <a:avLst/>
            <a:gdLst>
              <a:gd name="T0" fmla="*/ 0 w 160"/>
              <a:gd name="T1" fmla="*/ 32 h 168"/>
              <a:gd name="T2" fmla="*/ 56 w 160"/>
              <a:gd name="T3" fmla="*/ 88 h 168"/>
              <a:gd name="T4" fmla="*/ 0 w 160"/>
              <a:gd name="T5" fmla="*/ 88 h 168"/>
              <a:gd name="T6" fmla="*/ 0 w 160"/>
              <a:gd name="T7" fmla="*/ 112 h 168"/>
              <a:gd name="T8" fmla="*/ 80 w 160"/>
              <a:gd name="T9" fmla="*/ 112 h 168"/>
              <a:gd name="T10" fmla="*/ 136 w 160"/>
              <a:gd name="T11" fmla="*/ 168 h 168"/>
              <a:gd name="T12" fmla="*/ 146 w 160"/>
              <a:gd name="T13" fmla="*/ 158 h 168"/>
              <a:gd name="T14" fmla="*/ 10 w 160"/>
              <a:gd name="T15" fmla="*/ 22 h 168"/>
              <a:gd name="T16" fmla="*/ 0 w 160"/>
              <a:gd name="T17" fmla="*/ 32 h 168"/>
              <a:gd name="T18" fmla="*/ 148 w 160"/>
              <a:gd name="T19" fmla="*/ 88 h 168"/>
              <a:gd name="T20" fmla="*/ 160 w 160"/>
              <a:gd name="T21" fmla="*/ 88 h 168"/>
              <a:gd name="T22" fmla="*/ 160 w 160"/>
              <a:gd name="T23" fmla="*/ 112 h 168"/>
              <a:gd name="T24" fmla="*/ 148 w 160"/>
              <a:gd name="T25" fmla="*/ 112 h 168"/>
              <a:gd name="T26" fmla="*/ 148 w 160"/>
              <a:gd name="T27" fmla="*/ 88 h 168"/>
              <a:gd name="T28" fmla="*/ 128 w 160"/>
              <a:gd name="T29" fmla="*/ 88 h 168"/>
              <a:gd name="T30" fmla="*/ 140 w 160"/>
              <a:gd name="T31" fmla="*/ 88 h 168"/>
              <a:gd name="T32" fmla="*/ 140 w 160"/>
              <a:gd name="T33" fmla="*/ 112 h 168"/>
              <a:gd name="T34" fmla="*/ 128 w 160"/>
              <a:gd name="T35" fmla="*/ 112 h 168"/>
              <a:gd name="T36" fmla="*/ 128 w 160"/>
              <a:gd name="T37" fmla="*/ 88 h 168"/>
              <a:gd name="T38" fmla="*/ 135 w 160"/>
              <a:gd name="T39" fmla="*/ 23 h 168"/>
              <a:gd name="T40" fmla="*/ 143 w 160"/>
              <a:gd name="T41" fmla="*/ 4 h 168"/>
              <a:gd name="T42" fmla="*/ 131 w 160"/>
              <a:gd name="T43" fmla="*/ 4 h 168"/>
              <a:gd name="T44" fmla="*/ 116 w 160"/>
              <a:gd name="T45" fmla="*/ 19 h 168"/>
              <a:gd name="T46" fmla="*/ 116 w 160"/>
              <a:gd name="T47" fmla="*/ 31 h 168"/>
              <a:gd name="T48" fmla="*/ 148 w 160"/>
              <a:gd name="T49" fmla="*/ 63 h 168"/>
              <a:gd name="T50" fmla="*/ 148 w 160"/>
              <a:gd name="T51" fmla="*/ 80 h 168"/>
              <a:gd name="T52" fmla="*/ 160 w 160"/>
              <a:gd name="T53" fmla="*/ 80 h 168"/>
              <a:gd name="T54" fmla="*/ 160 w 160"/>
              <a:gd name="T55" fmla="*/ 63 h 168"/>
              <a:gd name="T56" fmla="*/ 135 w 160"/>
              <a:gd name="T57" fmla="*/ 23 h 168"/>
              <a:gd name="T58" fmla="*/ 100 w 160"/>
              <a:gd name="T59" fmla="*/ 54 h 168"/>
              <a:gd name="T60" fmla="*/ 112 w 160"/>
              <a:gd name="T61" fmla="*/ 54 h 168"/>
              <a:gd name="T62" fmla="*/ 128 w 160"/>
              <a:gd name="T63" fmla="*/ 70 h 168"/>
              <a:gd name="T64" fmla="*/ 128 w 160"/>
              <a:gd name="T65" fmla="*/ 80 h 168"/>
              <a:gd name="T66" fmla="*/ 140 w 160"/>
              <a:gd name="T67" fmla="*/ 80 h 168"/>
              <a:gd name="T68" fmla="*/ 140 w 160"/>
              <a:gd name="T69" fmla="*/ 67 h 168"/>
              <a:gd name="T70" fmla="*/ 112 w 160"/>
              <a:gd name="T71" fmla="*/ 42 h 168"/>
              <a:gd name="T72" fmla="*/ 100 w 160"/>
              <a:gd name="T73" fmla="*/ 42 h 168"/>
              <a:gd name="T74" fmla="*/ 85 w 160"/>
              <a:gd name="T75" fmla="*/ 26 h 168"/>
              <a:gd name="T76" fmla="*/ 100 w 160"/>
              <a:gd name="T77" fmla="*/ 12 h 168"/>
              <a:gd name="T78" fmla="*/ 100 w 160"/>
              <a:gd name="T79" fmla="*/ 0 h 168"/>
              <a:gd name="T80" fmla="*/ 73 w 160"/>
              <a:gd name="T81" fmla="*/ 27 h 168"/>
              <a:gd name="T82" fmla="*/ 100 w 160"/>
              <a:gd name="T83" fmla="*/ 54 h 168"/>
              <a:gd name="T84" fmla="*/ 120 w 160"/>
              <a:gd name="T85" fmla="*/ 111 h 168"/>
              <a:gd name="T86" fmla="*/ 120 w 160"/>
              <a:gd name="T87" fmla="*/ 88 h 168"/>
              <a:gd name="T88" fmla="*/ 97 w 160"/>
              <a:gd name="T89" fmla="*/ 88 h 168"/>
              <a:gd name="T90" fmla="*/ 120 w 160"/>
              <a:gd name="T91" fmla="*/ 11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68">
                <a:moveTo>
                  <a:pt x="0" y="32"/>
                </a:moveTo>
                <a:cubicBezTo>
                  <a:pt x="56" y="88"/>
                  <a:pt x="56" y="88"/>
                  <a:pt x="5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2"/>
                  <a:pt x="0" y="112"/>
                  <a:pt x="0" y="112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0" y="22"/>
                  <a:pt x="10" y="22"/>
                  <a:pt x="10" y="22"/>
                </a:cubicBezTo>
                <a:lnTo>
                  <a:pt x="0" y="32"/>
                </a:lnTo>
                <a:close/>
                <a:moveTo>
                  <a:pt x="148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48" y="112"/>
                  <a:pt x="148" y="112"/>
                  <a:pt x="148" y="112"/>
                </a:cubicBezTo>
                <a:lnTo>
                  <a:pt x="148" y="88"/>
                </a:lnTo>
                <a:close/>
                <a:moveTo>
                  <a:pt x="128" y="88"/>
                </a:moveTo>
                <a:cubicBezTo>
                  <a:pt x="140" y="88"/>
                  <a:pt x="140" y="88"/>
                  <a:pt x="140" y="88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88"/>
                </a:lnTo>
                <a:close/>
                <a:moveTo>
                  <a:pt x="135" y="23"/>
                </a:moveTo>
                <a:cubicBezTo>
                  <a:pt x="140" y="18"/>
                  <a:pt x="143" y="11"/>
                  <a:pt x="143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1" y="12"/>
                  <a:pt x="124" y="19"/>
                  <a:pt x="116" y="19"/>
                </a:cubicBezTo>
                <a:cubicBezTo>
                  <a:pt x="116" y="31"/>
                  <a:pt x="116" y="31"/>
                  <a:pt x="116" y="31"/>
                </a:cubicBezTo>
                <a:cubicBezTo>
                  <a:pt x="134" y="31"/>
                  <a:pt x="148" y="45"/>
                  <a:pt x="148" y="63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46"/>
                  <a:pt x="150" y="30"/>
                  <a:pt x="135" y="23"/>
                </a:cubicBezTo>
                <a:close/>
                <a:moveTo>
                  <a:pt x="100" y="54"/>
                </a:moveTo>
                <a:cubicBezTo>
                  <a:pt x="112" y="54"/>
                  <a:pt x="112" y="54"/>
                  <a:pt x="112" y="54"/>
                </a:cubicBezTo>
                <a:cubicBezTo>
                  <a:pt x="121" y="54"/>
                  <a:pt x="128" y="59"/>
                  <a:pt x="128" y="7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0" y="53"/>
                  <a:pt x="127" y="42"/>
                  <a:pt x="112" y="4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92" y="42"/>
                  <a:pt x="85" y="34"/>
                  <a:pt x="85" y="26"/>
                </a:cubicBezTo>
                <a:cubicBezTo>
                  <a:pt x="85" y="18"/>
                  <a:pt x="92" y="12"/>
                  <a:pt x="100" y="12"/>
                </a:cubicBezTo>
                <a:cubicBezTo>
                  <a:pt x="100" y="0"/>
                  <a:pt x="100" y="0"/>
                  <a:pt x="100" y="0"/>
                </a:cubicBezTo>
                <a:cubicBezTo>
                  <a:pt x="85" y="0"/>
                  <a:pt x="73" y="12"/>
                  <a:pt x="73" y="27"/>
                </a:cubicBezTo>
                <a:cubicBezTo>
                  <a:pt x="73" y="42"/>
                  <a:pt x="85" y="54"/>
                  <a:pt x="100" y="54"/>
                </a:cubicBezTo>
                <a:close/>
                <a:moveTo>
                  <a:pt x="120" y="111"/>
                </a:moveTo>
                <a:cubicBezTo>
                  <a:pt x="120" y="88"/>
                  <a:pt x="120" y="88"/>
                  <a:pt x="120" y="88"/>
                </a:cubicBezTo>
                <a:cubicBezTo>
                  <a:pt x="97" y="88"/>
                  <a:pt x="97" y="88"/>
                  <a:pt x="97" y="88"/>
                </a:cubicBezTo>
                <a:lnTo>
                  <a:pt x="120" y="1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39"/>
          <p:cNvSpPr>
            <a:spLocks noEditPoints="1"/>
          </p:cNvSpPr>
          <p:nvPr/>
        </p:nvSpPr>
        <p:spPr bwMode="auto">
          <a:xfrm>
            <a:off x="3913188" y="5583238"/>
            <a:ext cx="692150" cy="766763"/>
          </a:xfrm>
          <a:custGeom>
            <a:avLst/>
            <a:gdLst>
              <a:gd name="T0" fmla="*/ 128 w 144"/>
              <a:gd name="T1" fmla="*/ 120 h 160"/>
              <a:gd name="T2" fmla="*/ 128 w 144"/>
              <a:gd name="T3" fmla="*/ 72 h 160"/>
              <a:gd name="T4" fmla="*/ 112 w 144"/>
              <a:gd name="T5" fmla="*/ 56 h 160"/>
              <a:gd name="T6" fmla="*/ 24 w 144"/>
              <a:gd name="T7" fmla="*/ 56 h 160"/>
              <a:gd name="T8" fmla="*/ 24 w 144"/>
              <a:gd name="T9" fmla="*/ 40 h 160"/>
              <a:gd name="T10" fmla="*/ 0 w 144"/>
              <a:gd name="T11" fmla="*/ 64 h 160"/>
              <a:gd name="T12" fmla="*/ 24 w 144"/>
              <a:gd name="T13" fmla="*/ 88 h 160"/>
              <a:gd name="T14" fmla="*/ 24 w 144"/>
              <a:gd name="T15" fmla="*/ 72 h 160"/>
              <a:gd name="T16" fmla="*/ 56 w 144"/>
              <a:gd name="T17" fmla="*/ 72 h 160"/>
              <a:gd name="T18" fmla="*/ 56 w 144"/>
              <a:gd name="T19" fmla="*/ 96 h 160"/>
              <a:gd name="T20" fmla="*/ 0 w 144"/>
              <a:gd name="T21" fmla="*/ 96 h 160"/>
              <a:gd name="T22" fmla="*/ 0 w 144"/>
              <a:gd name="T23" fmla="*/ 120 h 160"/>
              <a:gd name="T24" fmla="*/ 16 w 144"/>
              <a:gd name="T25" fmla="*/ 136 h 160"/>
              <a:gd name="T26" fmla="*/ 32 w 144"/>
              <a:gd name="T27" fmla="*/ 136 h 160"/>
              <a:gd name="T28" fmla="*/ 56 w 144"/>
              <a:gd name="T29" fmla="*/ 160 h 160"/>
              <a:gd name="T30" fmla="*/ 80 w 144"/>
              <a:gd name="T31" fmla="*/ 136 h 160"/>
              <a:gd name="T32" fmla="*/ 144 w 144"/>
              <a:gd name="T33" fmla="*/ 136 h 160"/>
              <a:gd name="T34" fmla="*/ 144 w 144"/>
              <a:gd name="T35" fmla="*/ 120 h 160"/>
              <a:gd name="T36" fmla="*/ 128 w 144"/>
              <a:gd name="T37" fmla="*/ 120 h 160"/>
              <a:gd name="T38" fmla="*/ 56 w 144"/>
              <a:gd name="T39" fmla="*/ 144 h 160"/>
              <a:gd name="T40" fmla="*/ 48 w 144"/>
              <a:gd name="T41" fmla="*/ 136 h 160"/>
              <a:gd name="T42" fmla="*/ 56 w 144"/>
              <a:gd name="T43" fmla="*/ 128 h 160"/>
              <a:gd name="T44" fmla="*/ 64 w 144"/>
              <a:gd name="T45" fmla="*/ 136 h 160"/>
              <a:gd name="T46" fmla="*/ 56 w 144"/>
              <a:gd name="T47" fmla="*/ 144 h 160"/>
              <a:gd name="T48" fmla="*/ 112 w 144"/>
              <a:gd name="T49" fmla="*/ 96 h 160"/>
              <a:gd name="T50" fmla="*/ 80 w 144"/>
              <a:gd name="T51" fmla="*/ 96 h 160"/>
              <a:gd name="T52" fmla="*/ 80 w 144"/>
              <a:gd name="T53" fmla="*/ 72 h 160"/>
              <a:gd name="T54" fmla="*/ 112 w 144"/>
              <a:gd name="T55" fmla="*/ 72 h 160"/>
              <a:gd name="T56" fmla="*/ 112 w 144"/>
              <a:gd name="T57" fmla="*/ 96 h 160"/>
              <a:gd name="T58" fmla="*/ 104 w 144"/>
              <a:gd name="T59" fmla="*/ 0 h 160"/>
              <a:gd name="T60" fmla="*/ 104 w 144"/>
              <a:gd name="T61" fmla="*/ 16 h 160"/>
              <a:gd name="T62" fmla="*/ 40 w 144"/>
              <a:gd name="T63" fmla="*/ 16 h 160"/>
              <a:gd name="T64" fmla="*/ 40 w 144"/>
              <a:gd name="T65" fmla="*/ 32 h 160"/>
              <a:gd name="T66" fmla="*/ 104 w 144"/>
              <a:gd name="T67" fmla="*/ 32 h 160"/>
              <a:gd name="T68" fmla="*/ 104 w 144"/>
              <a:gd name="T69" fmla="*/ 48 h 160"/>
              <a:gd name="T70" fmla="*/ 128 w 144"/>
              <a:gd name="T71" fmla="*/ 24 h 160"/>
              <a:gd name="T72" fmla="*/ 104 w 144"/>
              <a:gd name="T7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128" y="120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72"/>
                  <a:pt x="24" y="72"/>
                  <a:pt x="24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9"/>
                  <a:pt x="43" y="160"/>
                  <a:pt x="56" y="160"/>
                </a:cubicBezTo>
                <a:cubicBezTo>
                  <a:pt x="69" y="160"/>
                  <a:pt x="80" y="149"/>
                  <a:pt x="80" y="136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20"/>
                  <a:pt x="144" y="120"/>
                  <a:pt x="144" y="120"/>
                </a:cubicBezTo>
                <a:lnTo>
                  <a:pt x="128" y="120"/>
                </a:lnTo>
                <a:close/>
                <a:moveTo>
                  <a:pt x="56" y="144"/>
                </a:moveTo>
                <a:cubicBezTo>
                  <a:pt x="52" y="144"/>
                  <a:pt x="48" y="140"/>
                  <a:pt x="48" y="136"/>
                </a:cubicBezTo>
                <a:cubicBezTo>
                  <a:pt x="48" y="132"/>
                  <a:pt x="52" y="128"/>
                  <a:pt x="56" y="128"/>
                </a:cubicBezTo>
                <a:cubicBezTo>
                  <a:pt x="60" y="128"/>
                  <a:pt x="64" y="132"/>
                  <a:pt x="64" y="136"/>
                </a:cubicBezTo>
                <a:cubicBezTo>
                  <a:pt x="64" y="140"/>
                  <a:pt x="60" y="144"/>
                  <a:pt x="56" y="144"/>
                </a:cubicBezTo>
                <a:close/>
                <a:moveTo>
                  <a:pt x="112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96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8" y="24"/>
                  <a:pt x="128" y="24"/>
                  <a:pt x="128" y="24"/>
                </a:cubicBez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42"/>
          <p:cNvSpPr>
            <a:spLocks noEditPoints="1"/>
          </p:cNvSpPr>
          <p:nvPr/>
        </p:nvSpPr>
        <p:spPr bwMode="auto">
          <a:xfrm>
            <a:off x="1524000" y="5695951"/>
            <a:ext cx="766763" cy="541338"/>
          </a:xfrm>
          <a:custGeom>
            <a:avLst/>
            <a:gdLst>
              <a:gd name="T0" fmla="*/ 0 w 160"/>
              <a:gd name="T1" fmla="*/ 96 h 112"/>
              <a:gd name="T2" fmla="*/ 160 w 160"/>
              <a:gd name="T3" fmla="*/ 96 h 112"/>
              <a:gd name="T4" fmla="*/ 160 w 160"/>
              <a:gd name="T5" fmla="*/ 112 h 112"/>
              <a:gd name="T6" fmla="*/ 0 w 160"/>
              <a:gd name="T7" fmla="*/ 112 h 112"/>
              <a:gd name="T8" fmla="*/ 0 w 160"/>
              <a:gd name="T9" fmla="*/ 96 h 112"/>
              <a:gd name="T10" fmla="*/ 95 w 160"/>
              <a:gd name="T11" fmla="*/ 22 h 112"/>
              <a:gd name="T12" fmla="*/ 96 w 160"/>
              <a:gd name="T13" fmla="*/ 16 h 112"/>
              <a:gd name="T14" fmla="*/ 80 w 160"/>
              <a:gd name="T15" fmla="*/ 0 h 112"/>
              <a:gd name="T16" fmla="*/ 64 w 160"/>
              <a:gd name="T17" fmla="*/ 16 h 112"/>
              <a:gd name="T18" fmla="*/ 65 w 160"/>
              <a:gd name="T19" fmla="*/ 22 h 112"/>
              <a:gd name="T20" fmla="*/ 8 w 160"/>
              <a:gd name="T21" fmla="*/ 88 h 112"/>
              <a:gd name="T22" fmla="*/ 152 w 160"/>
              <a:gd name="T23" fmla="*/ 88 h 112"/>
              <a:gd name="T24" fmla="*/ 95 w 160"/>
              <a:gd name="T25" fmla="*/ 2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112">
                <a:moveTo>
                  <a:pt x="0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0" y="112"/>
                  <a:pt x="0" y="112"/>
                  <a:pt x="0" y="112"/>
                </a:cubicBezTo>
                <a:lnTo>
                  <a:pt x="0" y="96"/>
                </a:lnTo>
                <a:close/>
                <a:moveTo>
                  <a:pt x="95" y="22"/>
                </a:moveTo>
                <a:cubicBezTo>
                  <a:pt x="96" y="20"/>
                  <a:pt x="96" y="18"/>
                  <a:pt x="96" y="16"/>
                </a:cubicBezTo>
                <a:cubicBezTo>
                  <a:pt x="96" y="7"/>
                  <a:pt x="89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18"/>
                  <a:pt x="64" y="20"/>
                  <a:pt x="65" y="22"/>
                </a:cubicBezTo>
                <a:cubicBezTo>
                  <a:pt x="34" y="29"/>
                  <a:pt x="10" y="55"/>
                  <a:pt x="8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0" y="55"/>
                  <a:pt x="126" y="29"/>
                  <a:pt x="95" y="2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45"/>
          <p:cNvSpPr>
            <a:spLocks noEditPoints="1"/>
          </p:cNvSpPr>
          <p:nvPr/>
        </p:nvSpPr>
        <p:spPr bwMode="auto">
          <a:xfrm>
            <a:off x="15621000" y="3595688"/>
            <a:ext cx="766763" cy="692150"/>
          </a:xfrm>
          <a:custGeom>
            <a:avLst/>
            <a:gdLst>
              <a:gd name="T0" fmla="*/ 143 w 160"/>
              <a:gd name="T1" fmla="*/ 139 h 144"/>
              <a:gd name="T2" fmla="*/ 124 w 160"/>
              <a:gd name="T3" fmla="*/ 139 h 144"/>
              <a:gd name="T4" fmla="*/ 89 w 160"/>
              <a:gd name="T5" fmla="*/ 139 h 144"/>
              <a:gd name="T6" fmla="*/ 71 w 160"/>
              <a:gd name="T7" fmla="*/ 139 h 144"/>
              <a:gd name="T8" fmla="*/ 36 w 160"/>
              <a:gd name="T9" fmla="*/ 139 h 144"/>
              <a:gd name="T10" fmla="*/ 17 w 160"/>
              <a:gd name="T11" fmla="*/ 139 h 144"/>
              <a:gd name="T12" fmla="*/ 0 w 160"/>
              <a:gd name="T13" fmla="*/ 128 h 144"/>
              <a:gd name="T14" fmla="*/ 27 w 160"/>
              <a:gd name="T15" fmla="*/ 120 h 144"/>
              <a:gd name="T16" fmla="*/ 53 w 160"/>
              <a:gd name="T17" fmla="*/ 128 h 144"/>
              <a:gd name="T18" fmla="*/ 80 w 160"/>
              <a:gd name="T19" fmla="*/ 120 h 144"/>
              <a:gd name="T20" fmla="*/ 107 w 160"/>
              <a:gd name="T21" fmla="*/ 128 h 144"/>
              <a:gd name="T22" fmla="*/ 133 w 160"/>
              <a:gd name="T23" fmla="*/ 120 h 144"/>
              <a:gd name="T24" fmla="*/ 160 w 160"/>
              <a:gd name="T25" fmla="*/ 128 h 144"/>
              <a:gd name="T26" fmla="*/ 160 w 160"/>
              <a:gd name="T27" fmla="*/ 108 h 144"/>
              <a:gd name="T28" fmla="*/ 133 w 160"/>
              <a:gd name="T29" fmla="*/ 100 h 144"/>
              <a:gd name="T30" fmla="*/ 107 w 160"/>
              <a:gd name="T31" fmla="*/ 108 h 144"/>
              <a:gd name="T32" fmla="*/ 80 w 160"/>
              <a:gd name="T33" fmla="*/ 100 h 144"/>
              <a:gd name="T34" fmla="*/ 53 w 160"/>
              <a:gd name="T35" fmla="*/ 108 h 144"/>
              <a:gd name="T36" fmla="*/ 27 w 160"/>
              <a:gd name="T37" fmla="*/ 100 h 144"/>
              <a:gd name="T38" fmla="*/ 0 w 160"/>
              <a:gd name="T39" fmla="*/ 108 h 144"/>
              <a:gd name="T40" fmla="*/ 9 w 160"/>
              <a:gd name="T41" fmla="*/ 89 h 144"/>
              <a:gd name="T42" fmla="*/ 44 w 160"/>
              <a:gd name="T43" fmla="*/ 89 h 144"/>
              <a:gd name="T44" fmla="*/ 63 w 160"/>
              <a:gd name="T45" fmla="*/ 89 h 144"/>
              <a:gd name="T46" fmla="*/ 97 w 160"/>
              <a:gd name="T47" fmla="*/ 89 h 144"/>
              <a:gd name="T48" fmla="*/ 116 w 160"/>
              <a:gd name="T49" fmla="*/ 89 h 144"/>
              <a:gd name="T50" fmla="*/ 151 w 160"/>
              <a:gd name="T51" fmla="*/ 89 h 144"/>
              <a:gd name="T52" fmla="*/ 160 w 160"/>
              <a:gd name="T53" fmla="*/ 108 h 144"/>
              <a:gd name="T54" fmla="*/ 63 w 160"/>
              <a:gd name="T55" fmla="*/ 69 h 144"/>
              <a:gd name="T56" fmla="*/ 97 w 160"/>
              <a:gd name="T57" fmla="*/ 69 h 144"/>
              <a:gd name="T58" fmla="*/ 116 w 160"/>
              <a:gd name="T59" fmla="*/ 69 h 144"/>
              <a:gd name="T60" fmla="*/ 68 w 160"/>
              <a:gd name="T61" fmla="*/ 16 h 144"/>
              <a:gd name="T62" fmla="*/ 24 w 160"/>
              <a:gd name="T63" fmla="*/ 20 h 144"/>
              <a:gd name="T64" fmla="*/ 64 w 160"/>
              <a:gd name="T65" fmla="*/ 40 h 144"/>
              <a:gd name="T66" fmla="*/ 44 w 160"/>
              <a:gd name="T67" fmla="*/ 6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44">
                <a:moveTo>
                  <a:pt x="160" y="144"/>
                </a:moveTo>
                <a:cubicBezTo>
                  <a:pt x="151" y="144"/>
                  <a:pt x="146" y="141"/>
                  <a:pt x="143" y="139"/>
                </a:cubicBezTo>
                <a:cubicBezTo>
                  <a:pt x="140" y="137"/>
                  <a:pt x="138" y="136"/>
                  <a:pt x="133" y="136"/>
                </a:cubicBezTo>
                <a:cubicBezTo>
                  <a:pt x="129" y="136"/>
                  <a:pt x="127" y="137"/>
                  <a:pt x="124" y="139"/>
                </a:cubicBezTo>
                <a:cubicBezTo>
                  <a:pt x="121" y="141"/>
                  <a:pt x="116" y="144"/>
                  <a:pt x="107" y="144"/>
                </a:cubicBezTo>
                <a:cubicBezTo>
                  <a:pt x="98" y="144"/>
                  <a:pt x="93" y="141"/>
                  <a:pt x="89" y="139"/>
                </a:cubicBezTo>
                <a:cubicBezTo>
                  <a:pt x="86" y="137"/>
                  <a:pt x="85" y="136"/>
                  <a:pt x="80" y="136"/>
                </a:cubicBezTo>
                <a:cubicBezTo>
                  <a:pt x="76" y="136"/>
                  <a:pt x="74" y="137"/>
                  <a:pt x="71" y="139"/>
                </a:cubicBezTo>
                <a:cubicBezTo>
                  <a:pt x="67" y="141"/>
                  <a:pt x="62" y="144"/>
                  <a:pt x="53" y="144"/>
                </a:cubicBezTo>
                <a:cubicBezTo>
                  <a:pt x="44" y="144"/>
                  <a:pt x="40" y="141"/>
                  <a:pt x="36" y="139"/>
                </a:cubicBezTo>
                <a:cubicBezTo>
                  <a:pt x="33" y="137"/>
                  <a:pt x="31" y="136"/>
                  <a:pt x="27" y="136"/>
                </a:cubicBezTo>
                <a:cubicBezTo>
                  <a:pt x="22" y="136"/>
                  <a:pt x="20" y="137"/>
                  <a:pt x="17" y="139"/>
                </a:cubicBezTo>
                <a:cubicBezTo>
                  <a:pt x="14" y="141"/>
                  <a:pt x="9" y="144"/>
                  <a:pt x="0" y="14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6" y="127"/>
                  <a:pt x="9" y="125"/>
                </a:cubicBezTo>
                <a:cubicBezTo>
                  <a:pt x="13" y="123"/>
                  <a:pt x="18" y="120"/>
                  <a:pt x="27" y="120"/>
                </a:cubicBezTo>
                <a:cubicBezTo>
                  <a:pt x="36" y="120"/>
                  <a:pt x="41" y="123"/>
                  <a:pt x="44" y="125"/>
                </a:cubicBezTo>
                <a:cubicBezTo>
                  <a:pt x="47" y="127"/>
                  <a:pt x="49" y="128"/>
                  <a:pt x="53" y="128"/>
                </a:cubicBezTo>
                <a:cubicBezTo>
                  <a:pt x="58" y="128"/>
                  <a:pt x="60" y="127"/>
                  <a:pt x="63" y="125"/>
                </a:cubicBezTo>
                <a:cubicBezTo>
                  <a:pt x="66" y="123"/>
                  <a:pt x="71" y="120"/>
                  <a:pt x="80" y="120"/>
                </a:cubicBezTo>
                <a:cubicBezTo>
                  <a:pt x="89" y="120"/>
                  <a:pt x="94" y="123"/>
                  <a:pt x="97" y="125"/>
                </a:cubicBezTo>
                <a:cubicBezTo>
                  <a:pt x="100" y="127"/>
                  <a:pt x="102" y="128"/>
                  <a:pt x="107" y="128"/>
                </a:cubicBezTo>
                <a:cubicBezTo>
                  <a:pt x="111" y="128"/>
                  <a:pt x="113" y="127"/>
                  <a:pt x="116" y="125"/>
                </a:cubicBezTo>
                <a:cubicBezTo>
                  <a:pt x="119" y="123"/>
                  <a:pt x="124" y="120"/>
                  <a:pt x="133" y="120"/>
                </a:cubicBezTo>
                <a:cubicBezTo>
                  <a:pt x="142" y="120"/>
                  <a:pt x="147" y="123"/>
                  <a:pt x="151" y="125"/>
                </a:cubicBezTo>
                <a:cubicBezTo>
                  <a:pt x="154" y="127"/>
                  <a:pt x="156" y="128"/>
                  <a:pt x="160" y="128"/>
                </a:cubicBezTo>
                <a:lnTo>
                  <a:pt x="160" y="144"/>
                </a:lnTo>
                <a:close/>
                <a:moveTo>
                  <a:pt x="160" y="108"/>
                </a:moveTo>
                <a:cubicBezTo>
                  <a:pt x="151" y="108"/>
                  <a:pt x="146" y="105"/>
                  <a:pt x="143" y="103"/>
                </a:cubicBezTo>
                <a:cubicBezTo>
                  <a:pt x="140" y="101"/>
                  <a:pt x="138" y="100"/>
                  <a:pt x="133" y="100"/>
                </a:cubicBezTo>
                <a:cubicBezTo>
                  <a:pt x="129" y="100"/>
                  <a:pt x="127" y="101"/>
                  <a:pt x="124" y="103"/>
                </a:cubicBezTo>
                <a:cubicBezTo>
                  <a:pt x="121" y="105"/>
                  <a:pt x="116" y="108"/>
                  <a:pt x="107" y="108"/>
                </a:cubicBezTo>
                <a:cubicBezTo>
                  <a:pt x="98" y="108"/>
                  <a:pt x="93" y="105"/>
                  <a:pt x="89" y="103"/>
                </a:cubicBezTo>
                <a:cubicBezTo>
                  <a:pt x="86" y="101"/>
                  <a:pt x="85" y="100"/>
                  <a:pt x="80" y="100"/>
                </a:cubicBezTo>
                <a:cubicBezTo>
                  <a:pt x="76" y="100"/>
                  <a:pt x="74" y="101"/>
                  <a:pt x="71" y="103"/>
                </a:cubicBezTo>
                <a:cubicBezTo>
                  <a:pt x="67" y="105"/>
                  <a:pt x="62" y="108"/>
                  <a:pt x="53" y="108"/>
                </a:cubicBezTo>
                <a:cubicBezTo>
                  <a:pt x="44" y="108"/>
                  <a:pt x="40" y="105"/>
                  <a:pt x="36" y="103"/>
                </a:cubicBezTo>
                <a:cubicBezTo>
                  <a:pt x="33" y="101"/>
                  <a:pt x="31" y="100"/>
                  <a:pt x="27" y="100"/>
                </a:cubicBezTo>
                <a:cubicBezTo>
                  <a:pt x="22" y="100"/>
                  <a:pt x="20" y="101"/>
                  <a:pt x="17" y="103"/>
                </a:cubicBezTo>
                <a:cubicBezTo>
                  <a:pt x="14" y="105"/>
                  <a:pt x="9" y="108"/>
                  <a:pt x="0" y="108"/>
                </a:cubicBezTo>
                <a:cubicBezTo>
                  <a:pt x="0" y="92"/>
                  <a:pt x="0" y="92"/>
                  <a:pt x="0" y="92"/>
                </a:cubicBezTo>
                <a:cubicBezTo>
                  <a:pt x="4" y="92"/>
                  <a:pt x="6" y="91"/>
                  <a:pt x="9" y="89"/>
                </a:cubicBezTo>
                <a:cubicBezTo>
                  <a:pt x="13" y="87"/>
                  <a:pt x="18" y="84"/>
                  <a:pt x="27" y="84"/>
                </a:cubicBezTo>
                <a:cubicBezTo>
                  <a:pt x="36" y="84"/>
                  <a:pt x="41" y="87"/>
                  <a:pt x="44" y="89"/>
                </a:cubicBezTo>
                <a:cubicBezTo>
                  <a:pt x="47" y="91"/>
                  <a:pt x="49" y="92"/>
                  <a:pt x="53" y="92"/>
                </a:cubicBezTo>
                <a:cubicBezTo>
                  <a:pt x="58" y="92"/>
                  <a:pt x="60" y="91"/>
                  <a:pt x="63" y="89"/>
                </a:cubicBezTo>
                <a:cubicBezTo>
                  <a:pt x="66" y="87"/>
                  <a:pt x="71" y="84"/>
                  <a:pt x="80" y="84"/>
                </a:cubicBezTo>
                <a:cubicBezTo>
                  <a:pt x="89" y="84"/>
                  <a:pt x="94" y="87"/>
                  <a:pt x="97" y="89"/>
                </a:cubicBezTo>
                <a:cubicBezTo>
                  <a:pt x="100" y="91"/>
                  <a:pt x="102" y="92"/>
                  <a:pt x="107" y="92"/>
                </a:cubicBezTo>
                <a:cubicBezTo>
                  <a:pt x="111" y="92"/>
                  <a:pt x="113" y="91"/>
                  <a:pt x="116" y="89"/>
                </a:cubicBezTo>
                <a:cubicBezTo>
                  <a:pt x="119" y="87"/>
                  <a:pt x="124" y="84"/>
                  <a:pt x="133" y="84"/>
                </a:cubicBezTo>
                <a:cubicBezTo>
                  <a:pt x="142" y="84"/>
                  <a:pt x="147" y="87"/>
                  <a:pt x="151" y="89"/>
                </a:cubicBezTo>
                <a:cubicBezTo>
                  <a:pt x="154" y="91"/>
                  <a:pt x="156" y="92"/>
                  <a:pt x="160" y="92"/>
                </a:cubicBezTo>
                <a:lnTo>
                  <a:pt x="160" y="108"/>
                </a:lnTo>
                <a:close/>
                <a:moveTo>
                  <a:pt x="53" y="72"/>
                </a:moveTo>
                <a:cubicBezTo>
                  <a:pt x="58" y="72"/>
                  <a:pt x="60" y="71"/>
                  <a:pt x="63" y="69"/>
                </a:cubicBezTo>
                <a:cubicBezTo>
                  <a:pt x="66" y="67"/>
                  <a:pt x="71" y="64"/>
                  <a:pt x="80" y="64"/>
                </a:cubicBezTo>
                <a:cubicBezTo>
                  <a:pt x="89" y="64"/>
                  <a:pt x="94" y="67"/>
                  <a:pt x="97" y="69"/>
                </a:cubicBezTo>
                <a:cubicBezTo>
                  <a:pt x="100" y="71"/>
                  <a:pt x="102" y="72"/>
                  <a:pt x="107" y="72"/>
                </a:cubicBezTo>
                <a:cubicBezTo>
                  <a:pt x="111" y="72"/>
                  <a:pt x="113" y="71"/>
                  <a:pt x="116" y="69"/>
                </a:cubicBezTo>
                <a:cubicBezTo>
                  <a:pt x="117" y="69"/>
                  <a:pt x="118" y="68"/>
                  <a:pt x="119" y="67"/>
                </a:cubicBezTo>
                <a:cubicBezTo>
                  <a:pt x="68" y="16"/>
                  <a:pt x="68" y="16"/>
                  <a:pt x="68" y="16"/>
                </a:cubicBezTo>
                <a:cubicBezTo>
                  <a:pt x="55" y="4"/>
                  <a:pt x="44" y="0"/>
                  <a:pt x="24" y="0"/>
                </a:cubicBezTo>
                <a:cubicBezTo>
                  <a:pt x="24" y="20"/>
                  <a:pt x="24" y="20"/>
                  <a:pt x="24" y="20"/>
                </a:cubicBezTo>
                <a:cubicBezTo>
                  <a:pt x="39" y="20"/>
                  <a:pt x="47" y="23"/>
                  <a:pt x="56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38" y="66"/>
                  <a:pt x="38" y="66"/>
                  <a:pt x="38" y="66"/>
                </a:cubicBezTo>
                <a:cubicBezTo>
                  <a:pt x="40" y="67"/>
                  <a:pt x="42" y="68"/>
                  <a:pt x="44" y="69"/>
                </a:cubicBezTo>
                <a:cubicBezTo>
                  <a:pt x="47" y="71"/>
                  <a:pt x="49" y="72"/>
                  <a:pt x="53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Oval 146"/>
          <p:cNvSpPr>
            <a:spLocks noChangeArrowheads="1"/>
          </p:cNvSpPr>
          <p:nvPr/>
        </p:nvSpPr>
        <p:spPr bwMode="auto">
          <a:xfrm>
            <a:off x="16081375" y="3595688"/>
            <a:ext cx="190500" cy="1920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49"/>
          <p:cNvSpPr>
            <a:spLocks noEditPoints="1"/>
          </p:cNvSpPr>
          <p:nvPr/>
        </p:nvSpPr>
        <p:spPr bwMode="auto">
          <a:xfrm>
            <a:off x="133461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12 w 128"/>
              <a:gd name="T19" fmla="*/ 144 h 160"/>
              <a:gd name="T20" fmla="*/ 16 w 128"/>
              <a:gd name="T21" fmla="*/ 144 h 160"/>
              <a:gd name="T22" fmla="*/ 16 w 128"/>
              <a:gd name="T23" fmla="*/ 72 h 160"/>
              <a:gd name="T24" fmla="*/ 112 w 128"/>
              <a:gd name="T25" fmla="*/ 72 h 160"/>
              <a:gd name="T26" fmla="*/ 112 w 128"/>
              <a:gd name="T27" fmla="*/ 144 h 160"/>
              <a:gd name="T28" fmla="*/ 112 w 128"/>
              <a:gd name="T29" fmla="*/ 56 h 160"/>
              <a:gd name="T30" fmla="*/ 16 w 128"/>
              <a:gd name="T31" fmla="*/ 56 h 160"/>
              <a:gd name="T32" fmla="*/ 16 w 128"/>
              <a:gd name="T33" fmla="*/ 16 h 160"/>
              <a:gd name="T34" fmla="*/ 112 w 128"/>
              <a:gd name="T35" fmla="*/ 16 h 160"/>
              <a:gd name="T36" fmla="*/ 112 w 128"/>
              <a:gd name="T37" fmla="*/ 56 h 160"/>
              <a:gd name="T38" fmla="*/ 32 w 128"/>
              <a:gd name="T39" fmla="*/ 24 h 160"/>
              <a:gd name="T40" fmla="*/ 48 w 128"/>
              <a:gd name="T41" fmla="*/ 24 h 160"/>
              <a:gd name="T42" fmla="*/ 48 w 128"/>
              <a:gd name="T43" fmla="*/ 48 h 160"/>
              <a:gd name="T44" fmla="*/ 32 w 128"/>
              <a:gd name="T45" fmla="*/ 48 h 160"/>
              <a:gd name="T46" fmla="*/ 32 w 128"/>
              <a:gd name="T47" fmla="*/ 24 h 160"/>
              <a:gd name="T48" fmla="*/ 32 w 128"/>
              <a:gd name="T49" fmla="*/ 80 h 160"/>
              <a:gd name="T50" fmla="*/ 48 w 128"/>
              <a:gd name="T51" fmla="*/ 80 h 160"/>
              <a:gd name="T52" fmla="*/ 48 w 128"/>
              <a:gd name="T53" fmla="*/ 120 h 160"/>
              <a:gd name="T54" fmla="*/ 32 w 128"/>
              <a:gd name="T55" fmla="*/ 120 h 160"/>
              <a:gd name="T56" fmla="*/ 32 w 128"/>
              <a:gd name="T5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12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44"/>
                </a:lnTo>
                <a:close/>
                <a:moveTo>
                  <a:pt x="112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56"/>
                </a:lnTo>
                <a:close/>
                <a:moveTo>
                  <a:pt x="32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24"/>
                </a:lnTo>
                <a:close/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Oval 152"/>
          <p:cNvSpPr>
            <a:spLocks noChangeArrowheads="1"/>
          </p:cNvSpPr>
          <p:nvPr/>
        </p:nvSpPr>
        <p:spPr bwMode="auto">
          <a:xfrm>
            <a:off x="11036300" y="3613151"/>
            <a:ext cx="153988" cy="1539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53"/>
          <p:cNvSpPr>
            <a:spLocks noEditPoints="1"/>
          </p:cNvSpPr>
          <p:nvPr/>
        </p:nvSpPr>
        <p:spPr bwMode="auto">
          <a:xfrm>
            <a:off x="10922000" y="3575051"/>
            <a:ext cx="766763" cy="728663"/>
          </a:xfrm>
          <a:custGeom>
            <a:avLst/>
            <a:gdLst>
              <a:gd name="T0" fmla="*/ 73 w 160"/>
              <a:gd name="T1" fmla="*/ 72 h 152"/>
              <a:gd name="T2" fmla="*/ 67 w 160"/>
              <a:gd name="T3" fmla="*/ 66 h 152"/>
              <a:gd name="T4" fmla="*/ 55 w 160"/>
              <a:gd name="T5" fmla="*/ 54 h 152"/>
              <a:gd name="T6" fmla="*/ 50 w 160"/>
              <a:gd name="T7" fmla="*/ 50 h 152"/>
              <a:gd name="T8" fmla="*/ 42 w 160"/>
              <a:gd name="T9" fmla="*/ 48 h 152"/>
              <a:gd name="T10" fmla="*/ 42 w 160"/>
              <a:gd name="T11" fmla="*/ 48 h 152"/>
              <a:gd name="T12" fmla="*/ 24 w 160"/>
              <a:gd name="T13" fmla="*/ 66 h 152"/>
              <a:gd name="T14" fmla="*/ 24 w 160"/>
              <a:gd name="T15" fmla="*/ 72 h 152"/>
              <a:gd name="T16" fmla="*/ 0 w 160"/>
              <a:gd name="T17" fmla="*/ 72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72 h 152"/>
              <a:gd name="T28" fmla="*/ 73 w 160"/>
              <a:gd name="T29" fmla="*/ 72 h 152"/>
              <a:gd name="T30" fmla="*/ 40 w 160"/>
              <a:gd name="T31" fmla="*/ 136 h 152"/>
              <a:gd name="T32" fmla="*/ 24 w 160"/>
              <a:gd name="T33" fmla="*/ 136 h 152"/>
              <a:gd name="T34" fmla="*/ 24 w 160"/>
              <a:gd name="T35" fmla="*/ 88 h 152"/>
              <a:gd name="T36" fmla="*/ 40 w 160"/>
              <a:gd name="T37" fmla="*/ 88 h 152"/>
              <a:gd name="T38" fmla="*/ 40 w 160"/>
              <a:gd name="T39" fmla="*/ 136 h 152"/>
              <a:gd name="T40" fmla="*/ 72 w 160"/>
              <a:gd name="T41" fmla="*/ 136 h 152"/>
              <a:gd name="T42" fmla="*/ 56 w 160"/>
              <a:gd name="T43" fmla="*/ 136 h 152"/>
              <a:gd name="T44" fmla="*/ 56 w 160"/>
              <a:gd name="T45" fmla="*/ 88 h 152"/>
              <a:gd name="T46" fmla="*/ 72 w 160"/>
              <a:gd name="T47" fmla="*/ 88 h 152"/>
              <a:gd name="T48" fmla="*/ 72 w 160"/>
              <a:gd name="T49" fmla="*/ 136 h 152"/>
              <a:gd name="T50" fmla="*/ 104 w 160"/>
              <a:gd name="T51" fmla="*/ 136 h 152"/>
              <a:gd name="T52" fmla="*/ 88 w 160"/>
              <a:gd name="T53" fmla="*/ 136 h 152"/>
              <a:gd name="T54" fmla="*/ 88 w 160"/>
              <a:gd name="T55" fmla="*/ 88 h 152"/>
              <a:gd name="T56" fmla="*/ 104 w 160"/>
              <a:gd name="T57" fmla="*/ 88 h 152"/>
              <a:gd name="T58" fmla="*/ 104 w 160"/>
              <a:gd name="T59" fmla="*/ 136 h 152"/>
              <a:gd name="T60" fmla="*/ 136 w 160"/>
              <a:gd name="T61" fmla="*/ 136 h 152"/>
              <a:gd name="T62" fmla="*/ 120 w 160"/>
              <a:gd name="T63" fmla="*/ 136 h 152"/>
              <a:gd name="T64" fmla="*/ 120 w 160"/>
              <a:gd name="T65" fmla="*/ 88 h 152"/>
              <a:gd name="T66" fmla="*/ 136 w 160"/>
              <a:gd name="T67" fmla="*/ 88 h 152"/>
              <a:gd name="T68" fmla="*/ 136 w 160"/>
              <a:gd name="T69" fmla="*/ 136 h 152"/>
              <a:gd name="T70" fmla="*/ 133 w 160"/>
              <a:gd name="T71" fmla="*/ 23 h 152"/>
              <a:gd name="T72" fmla="*/ 133 w 160"/>
              <a:gd name="T73" fmla="*/ 22 h 152"/>
              <a:gd name="T74" fmla="*/ 127 w 160"/>
              <a:gd name="T75" fmla="*/ 5 h 152"/>
              <a:gd name="T76" fmla="*/ 128 w 160"/>
              <a:gd name="T77" fmla="*/ 0 h 152"/>
              <a:gd name="T78" fmla="*/ 113 w 160"/>
              <a:gd name="T79" fmla="*/ 0 h 152"/>
              <a:gd name="T80" fmla="*/ 112 w 160"/>
              <a:gd name="T81" fmla="*/ 3 h 152"/>
              <a:gd name="T82" fmla="*/ 123 w 160"/>
              <a:gd name="T83" fmla="*/ 33 h 152"/>
              <a:gd name="T84" fmla="*/ 123 w 160"/>
              <a:gd name="T85" fmla="*/ 34 h 152"/>
              <a:gd name="T86" fmla="*/ 129 w 160"/>
              <a:gd name="T87" fmla="*/ 51 h 152"/>
              <a:gd name="T88" fmla="*/ 128 w 160"/>
              <a:gd name="T89" fmla="*/ 56 h 152"/>
              <a:gd name="T90" fmla="*/ 143 w 160"/>
              <a:gd name="T91" fmla="*/ 56 h 152"/>
              <a:gd name="T92" fmla="*/ 144 w 160"/>
              <a:gd name="T93" fmla="*/ 53 h 152"/>
              <a:gd name="T94" fmla="*/ 133 w 160"/>
              <a:gd name="T95" fmla="*/ 23 h 152"/>
              <a:gd name="T96" fmla="*/ 101 w 160"/>
              <a:gd name="T97" fmla="*/ 23 h 152"/>
              <a:gd name="T98" fmla="*/ 101 w 160"/>
              <a:gd name="T99" fmla="*/ 22 h 152"/>
              <a:gd name="T100" fmla="*/ 95 w 160"/>
              <a:gd name="T101" fmla="*/ 5 h 152"/>
              <a:gd name="T102" fmla="*/ 96 w 160"/>
              <a:gd name="T103" fmla="*/ 0 h 152"/>
              <a:gd name="T104" fmla="*/ 81 w 160"/>
              <a:gd name="T105" fmla="*/ 0 h 152"/>
              <a:gd name="T106" fmla="*/ 80 w 160"/>
              <a:gd name="T107" fmla="*/ 3 h 152"/>
              <a:gd name="T108" fmla="*/ 91 w 160"/>
              <a:gd name="T109" fmla="*/ 33 h 152"/>
              <a:gd name="T110" fmla="*/ 91 w 160"/>
              <a:gd name="T111" fmla="*/ 34 h 152"/>
              <a:gd name="T112" fmla="*/ 97 w 160"/>
              <a:gd name="T113" fmla="*/ 51 h 152"/>
              <a:gd name="T114" fmla="*/ 96 w 160"/>
              <a:gd name="T115" fmla="*/ 56 h 152"/>
              <a:gd name="T116" fmla="*/ 111 w 160"/>
              <a:gd name="T117" fmla="*/ 56 h 152"/>
              <a:gd name="T118" fmla="*/ 112 w 160"/>
              <a:gd name="T119" fmla="*/ 53 h 152"/>
              <a:gd name="T120" fmla="*/ 101 w 160"/>
              <a:gd name="T121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152">
                <a:moveTo>
                  <a:pt x="73" y="72"/>
                </a:moveTo>
                <a:cubicBezTo>
                  <a:pt x="71" y="70"/>
                  <a:pt x="69" y="68"/>
                  <a:pt x="67" y="66"/>
                </a:cubicBezTo>
                <a:cubicBezTo>
                  <a:pt x="55" y="54"/>
                  <a:pt x="55" y="54"/>
                  <a:pt x="55" y="54"/>
                </a:cubicBezTo>
                <a:cubicBezTo>
                  <a:pt x="54" y="52"/>
                  <a:pt x="52" y="51"/>
                  <a:pt x="50" y="50"/>
                </a:cubicBezTo>
                <a:cubicBezTo>
                  <a:pt x="48" y="49"/>
                  <a:pt x="45" y="48"/>
                  <a:pt x="42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32" y="48"/>
                  <a:pt x="24" y="56"/>
                  <a:pt x="24" y="66"/>
                </a:cubicBezTo>
                <a:cubicBezTo>
                  <a:pt x="24" y="72"/>
                  <a:pt x="24" y="7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72"/>
                  <a:pt x="160" y="72"/>
                  <a:pt x="160" y="72"/>
                </a:cubicBezTo>
                <a:lnTo>
                  <a:pt x="73" y="72"/>
                </a:lnTo>
                <a:close/>
                <a:moveTo>
                  <a:pt x="4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88"/>
                  <a:pt x="24" y="88"/>
                  <a:pt x="24" y="88"/>
                </a:cubicBezTo>
                <a:cubicBezTo>
                  <a:pt x="40" y="88"/>
                  <a:pt x="40" y="88"/>
                  <a:pt x="40" y="88"/>
                </a:cubicBezTo>
                <a:lnTo>
                  <a:pt x="40" y="136"/>
                </a:lnTo>
                <a:close/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88"/>
                  <a:pt x="56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lnTo>
                  <a:pt x="72" y="136"/>
                </a:lnTo>
                <a:close/>
                <a:moveTo>
                  <a:pt x="104" y="136"/>
                </a:moveTo>
                <a:cubicBezTo>
                  <a:pt x="88" y="136"/>
                  <a:pt x="88" y="136"/>
                  <a:pt x="88" y="136"/>
                </a:cubicBezTo>
                <a:cubicBezTo>
                  <a:pt x="88" y="88"/>
                  <a:pt x="88" y="88"/>
                  <a:pt x="88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36"/>
                </a:lnTo>
                <a:close/>
                <a:moveTo>
                  <a:pt x="136" y="136"/>
                </a:moveTo>
                <a:cubicBezTo>
                  <a:pt x="120" y="136"/>
                  <a:pt x="120" y="136"/>
                  <a:pt x="120" y="136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36" y="88"/>
                  <a:pt x="136" y="88"/>
                  <a:pt x="136" y="88"/>
                </a:cubicBezTo>
                <a:lnTo>
                  <a:pt x="136" y="136"/>
                </a:lnTo>
                <a:close/>
                <a:moveTo>
                  <a:pt x="133" y="23"/>
                </a:moveTo>
                <a:cubicBezTo>
                  <a:pt x="133" y="22"/>
                  <a:pt x="133" y="22"/>
                  <a:pt x="133" y="22"/>
                </a:cubicBezTo>
                <a:cubicBezTo>
                  <a:pt x="128" y="17"/>
                  <a:pt x="126" y="11"/>
                  <a:pt x="127" y="5"/>
                </a:cubicBezTo>
                <a:cubicBezTo>
                  <a:pt x="128" y="0"/>
                  <a:pt x="128" y="0"/>
                  <a:pt x="128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1" y="14"/>
                  <a:pt x="115" y="25"/>
                  <a:pt x="123" y="33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8" y="39"/>
                  <a:pt x="130" y="45"/>
                  <a:pt x="129" y="51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45" y="42"/>
                  <a:pt x="141" y="31"/>
                  <a:pt x="133" y="23"/>
                </a:cubicBezTo>
                <a:close/>
                <a:moveTo>
                  <a:pt x="101" y="23"/>
                </a:moveTo>
                <a:cubicBezTo>
                  <a:pt x="101" y="22"/>
                  <a:pt x="101" y="22"/>
                  <a:pt x="101" y="22"/>
                </a:cubicBezTo>
                <a:cubicBezTo>
                  <a:pt x="96" y="17"/>
                  <a:pt x="94" y="11"/>
                  <a:pt x="95" y="5"/>
                </a:cubicBezTo>
                <a:cubicBezTo>
                  <a:pt x="96" y="0"/>
                  <a:pt x="96" y="0"/>
                  <a:pt x="96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3"/>
                  <a:pt x="80" y="3"/>
                  <a:pt x="80" y="3"/>
                </a:cubicBezTo>
                <a:cubicBezTo>
                  <a:pt x="79" y="14"/>
                  <a:pt x="83" y="25"/>
                  <a:pt x="91" y="33"/>
                </a:cubicBezTo>
                <a:cubicBezTo>
                  <a:pt x="91" y="34"/>
                  <a:pt x="91" y="34"/>
                  <a:pt x="91" y="34"/>
                </a:cubicBezTo>
                <a:cubicBezTo>
                  <a:pt x="96" y="39"/>
                  <a:pt x="98" y="45"/>
                  <a:pt x="97" y="51"/>
                </a:cubicBezTo>
                <a:cubicBezTo>
                  <a:pt x="96" y="56"/>
                  <a:pt x="96" y="56"/>
                  <a:pt x="96" y="56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3" y="42"/>
                  <a:pt x="109" y="31"/>
                  <a:pt x="101" y="2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56"/>
          <p:cNvSpPr>
            <a:spLocks noEditPoints="1"/>
          </p:cNvSpPr>
          <p:nvPr/>
        </p:nvSpPr>
        <p:spPr bwMode="auto">
          <a:xfrm>
            <a:off x="8626476" y="3551238"/>
            <a:ext cx="654050" cy="766763"/>
          </a:xfrm>
          <a:custGeom>
            <a:avLst/>
            <a:gdLst>
              <a:gd name="T0" fmla="*/ 124 w 136"/>
              <a:gd name="T1" fmla="*/ 128 h 160"/>
              <a:gd name="T2" fmla="*/ 112 w 136"/>
              <a:gd name="T3" fmla="*/ 140 h 160"/>
              <a:gd name="T4" fmla="*/ 124 w 136"/>
              <a:gd name="T5" fmla="*/ 152 h 160"/>
              <a:gd name="T6" fmla="*/ 136 w 136"/>
              <a:gd name="T7" fmla="*/ 140 h 160"/>
              <a:gd name="T8" fmla="*/ 124 w 136"/>
              <a:gd name="T9" fmla="*/ 128 h 160"/>
              <a:gd name="T10" fmla="*/ 104 w 136"/>
              <a:gd name="T11" fmla="*/ 31 h 160"/>
              <a:gd name="T12" fmla="*/ 40 w 136"/>
              <a:gd name="T13" fmla="*/ 0 h 160"/>
              <a:gd name="T14" fmla="*/ 40 w 136"/>
              <a:gd name="T15" fmla="*/ 144 h 160"/>
              <a:gd name="T16" fmla="*/ 24 w 136"/>
              <a:gd name="T17" fmla="*/ 144 h 160"/>
              <a:gd name="T18" fmla="*/ 24 w 136"/>
              <a:gd name="T19" fmla="*/ 130 h 160"/>
              <a:gd name="T20" fmla="*/ 0 w 136"/>
              <a:gd name="T21" fmla="*/ 144 h 160"/>
              <a:gd name="T22" fmla="*/ 48 w 136"/>
              <a:gd name="T23" fmla="*/ 160 h 160"/>
              <a:gd name="T24" fmla="*/ 96 w 136"/>
              <a:gd name="T25" fmla="*/ 144 h 160"/>
              <a:gd name="T26" fmla="*/ 56 w 136"/>
              <a:gd name="T27" fmla="*/ 128 h 160"/>
              <a:gd name="T28" fmla="*/ 56 w 136"/>
              <a:gd name="T29" fmla="*/ 56 h 160"/>
              <a:gd name="T30" fmla="*/ 104 w 136"/>
              <a:gd name="T31" fmla="*/ 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6" h="160">
                <a:moveTo>
                  <a:pt x="124" y="128"/>
                </a:moveTo>
                <a:cubicBezTo>
                  <a:pt x="117" y="128"/>
                  <a:pt x="112" y="133"/>
                  <a:pt x="112" y="140"/>
                </a:cubicBezTo>
                <a:cubicBezTo>
                  <a:pt x="112" y="147"/>
                  <a:pt x="117" y="152"/>
                  <a:pt x="124" y="152"/>
                </a:cubicBezTo>
                <a:cubicBezTo>
                  <a:pt x="131" y="152"/>
                  <a:pt x="136" y="147"/>
                  <a:pt x="136" y="140"/>
                </a:cubicBezTo>
                <a:cubicBezTo>
                  <a:pt x="136" y="133"/>
                  <a:pt x="131" y="128"/>
                  <a:pt x="124" y="128"/>
                </a:cubicBezTo>
                <a:close/>
                <a:moveTo>
                  <a:pt x="104" y="31"/>
                </a:moveTo>
                <a:cubicBezTo>
                  <a:pt x="40" y="0"/>
                  <a:pt x="40" y="0"/>
                  <a:pt x="40" y="0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10" y="133"/>
                  <a:pt x="0" y="138"/>
                  <a:pt x="0" y="144"/>
                </a:cubicBezTo>
                <a:cubicBezTo>
                  <a:pt x="0" y="153"/>
                  <a:pt x="21" y="160"/>
                  <a:pt x="48" y="160"/>
                </a:cubicBezTo>
                <a:cubicBezTo>
                  <a:pt x="75" y="160"/>
                  <a:pt x="96" y="153"/>
                  <a:pt x="96" y="144"/>
                </a:cubicBezTo>
                <a:cubicBezTo>
                  <a:pt x="96" y="136"/>
                  <a:pt x="79" y="130"/>
                  <a:pt x="56" y="128"/>
                </a:cubicBezTo>
                <a:cubicBezTo>
                  <a:pt x="56" y="56"/>
                  <a:pt x="56" y="56"/>
                  <a:pt x="56" y="56"/>
                </a:cubicBezTo>
                <a:lnTo>
                  <a:pt x="104" y="3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59"/>
          <p:cNvSpPr>
            <a:spLocks noEditPoints="1"/>
          </p:cNvSpPr>
          <p:nvPr/>
        </p:nvSpPr>
        <p:spPr bwMode="auto">
          <a:xfrm>
            <a:off x="6227763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0 w 144"/>
              <a:gd name="T3" fmla="*/ 0 h 144"/>
              <a:gd name="T4" fmla="*/ 0 w 144"/>
              <a:gd name="T5" fmla="*/ 80 h 144"/>
              <a:gd name="T6" fmla="*/ 32 w 144"/>
              <a:gd name="T7" fmla="*/ 112 h 144"/>
              <a:gd name="T8" fmla="*/ 80 w 144"/>
              <a:gd name="T9" fmla="*/ 112 h 144"/>
              <a:gd name="T10" fmla="*/ 112 w 144"/>
              <a:gd name="T11" fmla="*/ 80 h 144"/>
              <a:gd name="T12" fmla="*/ 112 w 144"/>
              <a:gd name="T13" fmla="*/ 56 h 144"/>
              <a:gd name="T14" fmla="*/ 128 w 144"/>
              <a:gd name="T15" fmla="*/ 56 h 144"/>
              <a:gd name="T16" fmla="*/ 144 w 144"/>
              <a:gd name="T17" fmla="*/ 40 h 144"/>
              <a:gd name="T18" fmla="*/ 144 w 144"/>
              <a:gd name="T19" fmla="*/ 16 h 144"/>
              <a:gd name="T20" fmla="*/ 128 w 144"/>
              <a:gd name="T21" fmla="*/ 0 h 144"/>
              <a:gd name="T22" fmla="*/ 128 w 144"/>
              <a:gd name="T23" fmla="*/ 40 h 144"/>
              <a:gd name="T24" fmla="*/ 112 w 144"/>
              <a:gd name="T25" fmla="*/ 40 h 144"/>
              <a:gd name="T26" fmla="*/ 112 w 144"/>
              <a:gd name="T27" fmla="*/ 16 h 144"/>
              <a:gd name="T28" fmla="*/ 128 w 144"/>
              <a:gd name="T29" fmla="*/ 16 h 144"/>
              <a:gd name="T30" fmla="*/ 128 w 144"/>
              <a:gd name="T31" fmla="*/ 40 h 144"/>
              <a:gd name="T32" fmla="*/ 0 w 144"/>
              <a:gd name="T33" fmla="*/ 128 h 144"/>
              <a:gd name="T34" fmla="*/ 128 w 144"/>
              <a:gd name="T35" fmla="*/ 128 h 144"/>
              <a:gd name="T36" fmla="*/ 128 w 144"/>
              <a:gd name="T37" fmla="*/ 144 h 144"/>
              <a:gd name="T38" fmla="*/ 0 w 144"/>
              <a:gd name="T39" fmla="*/ 144 h 144"/>
              <a:gd name="T40" fmla="*/ 0 w 144"/>
              <a:gd name="T4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8"/>
                  <a:pt x="14" y="112"/>
                  <a:pt x="32" y="112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98" y="112"/>
                  <a:pt x="112" y="98"/>
                  <a:pt x="112" y="80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7" y="56"/>
                  <a:pt x="144" y="49"/>
                  <a:pt x="144" y="4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40"/>
                </a:lnTo>
                <a:close/>
                <a:moveTo>
                  <a:pt x="0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0" y="144"/>
                  <a:pt x="0" y="144"/>
                  <a:pt x="0" y="144"/>
                </a:cubicBezTo>
                <a:lnTo>
                  <a:pt x="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62"/>
          <p:cNvSpPr>
            <a:spLocks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450 w 483"/>
              <a:gd name="T1" fmla="*/ 311 h 483"/>
              <a:gd name="T2" fmla="*/ 483 w 483"/>
              <a:gd name="T3" fmla="*/ 275 h 483"/>
              <a:gd name="T4" fmla="*/ 450 w 483"/>
              <a:gd name="T5" fmla="*/ 242 h 483"/>
              <a:gd name="T6" fmla="*/ 362 w 483"/>
              <a:gd name="T7" fmla="*/ 329 h 483"/>
              <a:gd name="T8" fmla="*/ 154 w 483"/>
              <a:gd name="T9" fmla="*/ 121 h 483"/>
              <a:gd name="T10" fmla="*/ 241 w 483"/>
              <a:gd name="T11" fmla="*/ 33 h 483"/>
              <a:gd name="T12" fmla="*/ 208 w 483"/>
              <a:gd name="T13" fmla="*/ 0 h 483"/>
              <a:gd name="T14" fmla="*/ 172 w 483"/>
              <a:gd name="T15" fmla="*/ 33 h 483"/>
              <a:gd name="T16" fmla="*/ 139 w 483"/>
              <a:gd name="T17" fmla="*/ 0 h 483"/>
              <a:gd name="T18" fmla="*/ 87 w 483"/>
              <a:gd name="T19" fmla="*/ 51 h 483"/>
              <a:gd name="T20" fmla="*/ 51 w 483"/>
              <a:gd name="T21" fmla="*/ 18 h 483"/>
              <a:gd name="T22" fmla="*/ 18 w 483"/>
              <a:gd name="T23" fmla="*/ 51 h 483"/>
              <a:gd name="T24" fmla="*/ 51 w 483"/>
              <a:gd name="T25" fmla="*/ 88 h 483"/>
              <a:gd name="T26" fmla="*/ 0 w 483"/>
              <a:gd name="T27" fmla="*/ 139 h 483"/>
              <a:gd name="T28" fmla="*/ 33 w 483"/>
              <a:gd name="T29" fmla="*/ 172 h 483"/>
              <a:gd name="T30" fmla="*/ 0 w 483"/>
              <a:gd name="T31" fmla="*/ 208 h 483"/>
              <a:gd name="T32" fmla="*/ 33 w 483"/>
              <a:gd name="T33" fmla="*/ 242 h 483"/>
              <a:gd name="T34" fmla="*/ 121 w 483"/>
              <a:gd name="T35" fmla="*/ 154 h 483"/>
              <a:gd name="T36" fmla="*/ 329 w 483"/>
              <a:gd name="T37" fmla="*/ 362 h 483"/>
              <a:gd name="T38" fmla="*/ 241 w 483"/>
              <a:gd name="T39" fmla="*/ 450 h 483"/>
              <a:gd name="T40" fmla="*/ 275 w 483"/>
              <a:gd name="T41" fmla="*/ 483 h 483"/>
              <a:gd name="T42" fmla="*/ 311 w 483"/>
              <a:gd name="T43" fmla="*/ 450 h 483"/>
              <a:gd name="T44" fmla="*/ 344 w 483"/>
              <a:gd name="T45" fmla="*/ 483 h 483"/>
              <a:gd name="T46" fmla="*/ 395 w 483"/>
              <a:gd name="T47" fmla="*/ 432 h 483"/>
              <a:gd name="T48" fmla="*/ 432 w 483"/>
              <a:gd name="T49" fmla="*/ 465 h 483"/>
              <a:gd name="T50" fmla="*/ 465 w 483"/>
              <a:gd name="T51" fmla="*/ 432 h 483"/>
              <a:gd name="T52" fmla="*/ 432 w 483"/>
              <a:gd name="T53" fmla="*/ 396 h 483"/>
              <a:gd name="T54" fmla="*/ 483 w 483"/>
              <a:gd name="T55" fmla="*/ 344 h 483"/>
              <a:gd name="T56" fmla="*/ 450 w 483"/>
              <a:gd name="T57" fmla="*/ 311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3" h="483">
                <a:moveTo>
                  <a:pt x="450" y="311"/>
                </a:moveTo>
                <a:lnTo>
                  <a:pt x="483" y="275"/>
                </a:lnTo>
                <a:lnTo>
                  <a:pt x="450" y="242"/>
                </a:lnTo>
                <a:lnTo>
                  <a:pt x="362" y="329"/>
                </a:lnTo>
                <a:lnTo>
                  <a:pt x="154" y="121"/>
                </a:lnTo>
                <a:lnTo>
                  <a:pt x="241" y="33"/>
                </a:lnTo>
                <a:lnTo>
                  <a:pt x="208" y="0"/>
                </a:lnTo>
                <a:lnTo>
                  <a:pt x="172" y="33"/>
                </a:lnTo>
                <a:lnTo>
                  <a:pt x="139" y="0"/>
                </a:lnTo>
                <a:lnTo>
                  <a:pt x="87" y="51"/>
                </a:lnTo>
                <a:lnTo>
                  <a:pt x="51" y="18"/>
                </a:lnTo>
                <a:lnTo>
                  <a:pt x="18" y="51"/>
                </a:lnTo>
                <a:lnTo>
                  <a:pt x="51" y="88"/>
                </a:lnTo>
                <a:lnTo>
                  <a:pt x="0" y="139"/>
                </a:lnTo>
                <a:lnTo>
                  <a:pt x="33" y="172"/>
                </a:lnTo>
                <a:lnTo>
                  <a:pt x="0" y="208"/>
                </a:lnTo>
                <a:lnTo>
                  <a:pt x="33" y="242"/>
                </a:lnTo>
                <a:lnTo>
                  <a:pt x="121" y="154"/>
                </a:lnTo>
                <a:lnTo>
                  <a:pt x="329" y="362"/>
                </a:lnTo>
                <a:lnTo>
                  <a:pt x="241" y="450"/>
                </a:lnTo>
                <a:lnTo>
                  <a:pt x="275" y="483"/>
                </a:lnTo>
                <a:lnTo>
                  <a:pt x="311" y="450"/>
                </a:lnTo>
                <a:lnTo>
                  <a:pt x="344" y="483"/>
                </a:lnTo>
                <a:lnTo>
                  <a:pt x="395" y="432"/>
                </a:lnTo>
                <a:lnTo>
                  <a:pt x="432" y="465"/>
                </a:lnTo>
                <a:lnTo>
                  <a:pt x="465" y="432"/>
                </a:lnTo>
                <a:lnTo>
                  <a:pt x="432" y="396"/>
                </a:lnTo>
                <a:lnTo>
                  <a:pt x="483" y="344"/>
                </a:lnTo>
                <a:lnTo>
                  <a:pt x="450" y="3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65"/>
          <p:cNvSpPr>
            <a:spLocks noEditPoints="1"/>
          </p:cNvSpPr>
          <p:nvPr/>
        </p:nvSpPr>
        <p:spPr bwMode="auto">
          <a:xfrm>
            <a:off x="1538288" y="3551238"/>
            <a:ext cx="728663" cy="766763"/>
          </a:xfrm>
          <a:custGeom>
            <a:avLst/>
            <a:gdLst>
              <a:gd name="T0" fmla="*/ 88 w 152"/>
              <a:gd name="T1" fmla="*/ 0 h 160"/>
              <a:gd name="T2" fmla="*/ 88 w 152"/>
              <a:gd name="T3" fmla="*/ 64 h 160"/>
              <a:gd name="T4" fmla="*/ 152 w 152"/>
              <a:gd name="T5" fmla="*/ 64 h 160"/>
              <a:gd name="T6" fmla="*/ 88 w 152"/>
              <a:gd name="T7" fmla="*/ 0 h 160"/>
              <a:gd name="T8" fmla="*/ 139 w 152"/>
              <a:gd name="T9" fmla="*/ 111 h 160"/>
              <a:gd name="T10" fmla="*/ 152 w 152"/>
              <a:gd name="T11" fmla="*/ 72 h 160"/>
              <a:gd name="T12" fmla="*/ 36 w 152"/>
              <a:gd name="T13" fmla="*/ 72 h 160"/>
              <a:gd name="T14" fmla="*/ 28 w 152"/>
              <a:gd name="T15" fmla="*/ 56 h 160"/>
              <a:gd name="T16" fmla="*/ 0 w 152"/>
              <a:gd name="T17" fmla="*/ 56 h 160"/>
              <a:gd name="T18" fmla="*/ 0 w 152"/>
              <a:gd name="T19" fmla="*/ 72 h 160"/>
              <a:gd name="T20" fmla="*/ 18 w 152"/>
              <a:gd name="T21" fmla="*/ 72 h 160"/>
              <a:gd name="T22" fmla="*/ 35 w 152"/>
              <a:gd name="T23" fmla="*/ 107 h 160"/>
              <a:gd name="T24" fmla="*/ 20 w 152"/>
              <a:gd name="T25" fmla="*/ 132 h 160"/>
              <a:gd name="T26" fmla="*/ 48 w 152"/>
              <a:gd name="T27" fmla="*/ 160 h 160"/>
              <a:gd name="T28" fmla="*/ 76 w 152"/>
              <a:gd name="T29" fmla="*/ 136 h 160"/>
              <a:gd name="T30" fmla="*/ 92 w 152"/>
              <a:gd name="T31" fmla="*/ 136 h 160"/>
              <a:gd name="T32" fmla="*/ 120 w 152"/>
              <a:gd name="T33" fmla="*/ 160 h 160"/>
              <a:gd name="T34" fmla="*/ 148 w 152"/>
              <a:gd name="T35" fmla="*/ 132 h 160"/>
              <a:gd name="T36" fmla="*/ 139 w 152"/>
              <a:gd name="T37" fmla="*/ 111 h 160"/>
              <a:gd name="T38" fmla="*/ 48 w 152"/>
              <a:gd name="T39" fmla="*/ 144 h 160"/>
              <a:gd name="T40" fmla="*/ 36 w 152"/>
              <a:gd name="T41" fmla="*/ 132 h 160"/>
              <a:gd name="T42" fmla="*/ 48 w 152"/>
              <a:gd name="T43" fmla="*/ 120 h 160"/>
              <a:gd name="T44" fmla="*/ 60 w 152"/>
              <a:gd name="T45" fmla="*/ 132 h 160"/>
              <a:gd name="T46" fmla="*/ 48 w 152"/>
              <a:gd name="T47" fmla="*/ 144 h 160"/>
              <a:gd name="T48" fmla="*/ 120 w 152"/>
              <a:gd name="T49" fmla="*/ 144 h 160"/>
              <a:gd name="T50" fmla="*/ 108 w 152"/>
              <a:gd name="T51" fmla="*/ 132 h 160"/>
              <a:gd name="T52" fmla="*/ 120 w 152"/>
              <a:gd name="T53" fmla="*/ 120 h 160"/>
              <a:gd name="T54" fmla="*/ 132 w 152"/>
              <a:gd name="T55" fmla="*/ 132 h 160"/>
              <a:gd name="T56" fmla="*/ 120 w 152"/>
              <a:gd name="T5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2" h="160">
                <a:moveTo>
                  <a:pt x="88" y="0"/>
                </a:moveTo>
                <a:cubicBezTo>
                  <a:pt x="88" y="64"/>
                  <a:pt x="88" y="64"/>
                  <a:pt x="88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29"/>
                  <a:pt x="123" y="0"/>
                  <a:pt x="88" y="0"/>
                </a:cubicBezTo>
                <a:close/>
                <a:moveTo>
                  <a:pt x="139" y="111"/>
                </a:moveTo>
                <a:cubicBezTo>
                  <a:pt x="147" y="100"/>
                  <a:pt x="152" y="87"/>
                  <a:pt x="15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28" y="56"/>
                  <a:pt x="28" y="56"/>
                  <a:pt x="2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72"/>
                  <a:pt x="33" y="105"/>
                  <a:pt x="35" y="107"/>
                </a:cubicBezTo>
                <a:cubicBezTo>
                  <a:pt x="26" y="112"/>
                  <a:pt x="20" y="121"/>
                  <a:pt x="20" y="132"/>
                </a:cubicBezTo>
                <a:cubicBezTo>
                  <a:pt x="20" y="147"/>
                  <a:pt x="33" y="160"/>
                  <a:pt x="48" y="160"/>
                </a:cubicBezTo>
                <a:cubicBezTo>
                  <a:pt x="62" y="160"/>
                  <a:pt x="74" y="150"/>
                  <a:pt x="76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4" y="150"/>
                  <a:pt x="106" y="160"/>
                  <a:pt x="120" y="160"/>
                </a:cubicBezTo>
                <a:cubicBezTo>
                  <a:pt x="135" y="160"/>
                  <a:pt x="148" y="147"/>
                  <a:pt x="148" y="132"/>
                </a:cubicBezTo>
                <a:cubicBezTo>
                  <a:pt x="148" y="124"/>
                  <a:pt x="144" y="116"/>
                  <a:pt x="139" y="111"/>
                </a:cubicBezTo>
                <a:close/>
                <a:moveTo>
                  <a:pt x="48" y="144"/>
                </a:moveTo>
                <a:cubicBezTo>
                  <a:pt x="41" y="144"/>
                  <a:pt x="36" y="139"/>
                  <a:pt x="36" y="132"/>
                </a:cubicBezTo>
                <a:cubicBezTo>
                  <a:pt x="36" y="125"/>
                  <a:pt x="41" y="120"/>
                  <a:pt x="48" y="120"/>
                </a:cubicBezTo>
                <a:cubicBezTo>
                  <a:pt x="55" y="120"/>
                  <a:pt x="60" y="125"/>
                  <a:pt x="60" y="132"/>
                </a:cubicBezTo>
                <a:cubicBezTo>
                  <a:pt x="60" y="139"/>
                  <a:pt x="55" y="144"/>
                  <a:pt x="48" y="144"/>
                </a:cubicBezTo>
                <a:close/>
                <a:moveTo>
                  <a:pt x="120" y="144"/>
                </a:moveTo>
                <a:cubicBezTo>
                  <a:pt x="113" y="144"/>
                  <a:pt x="108" y="139"/>
                  <a:pt x="108" y="132"/>
                </a:cubicBezTo>
                <a:cubicBezTo>
                  <a:pt x="108" y="125"/>
                  <a:pt x="113" y="120"/>
                  <a:pt x="120" y="120"/>
                </a:cubicBezTo>
                <a:cubicBezTo>
                  <a:pt x="127" y="120"/>
                  <a:pt x="132" y="125"/>
                  <a:pt x="132" y="132"/>
                </a:cubicBezTo>
                <a:cubicBezTo>
                  <a:pt x="132" y="139"/>
                  <a:pt x="127" y="144"/>
                  <a:pt x="12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Oval 168"/>
          <p:cNvSpPr>
            <a:spLocks noChangeArrowheads="1"/>
          </p:cNvSpPr>
          <p:nvPr/>
        </p:nvSpPr>
        <p:spPr bwMode="auto">
          <a:xfrm>
            <a:off x="16046450" y="1814513"/>
            <a:ext cx="87313" cy="8572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Oval 169"/>
          <p:cNvSpPr>
            <a:spLocks noChangeArrowheads="1"/>
          </p:cNvSpPr>
          <p:nvPr/>
        </p:nvSpPr>
        <p:spPr bwMode="auto">
          <a:xfrm>
            <a:off x="15875000" y="1814513"/>
            <a:ext cx="85725" cy="8572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70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76 w 176"/>
              <a:gd name="T1" fmla="*/ 77 h 144"/>
              <a:gd name="T2" fmla="*/ 176 w 176"/>
              <a:gd name="T3" fmla="*/ 72 h 144"/>
              <a:gd name="T4" fmla="*/ 176 w 176"/>
              <a:gd name="T5" fmla="*/ 67 h 144"/>
              <a:gd name="T6" fmla="*/ 153 w 176"/>
              <a:gd name="T7" fmla="*/ 41 h 144"/>
              <a:gd name="T8" fmla="*/ 136 w 176"/>
              <a:gd name="T9" fmla="*/ 18 h 144"/>
              <a:gd name="T10" fmla="*/ 88 w 176"/>
              <a:gd name="T11" fmla="*/ 0 h 144"/>
              <a:gd name="T12" fmla="*/ 40 w 176"/>
              <a:gd name="T13" fmla="*/ 18 h 144"/>
              <a:gd name="T14" fmla="*/ 23 w 176"/>
              <a:gd name="T15" fmla="*/ 41 h 144"/>
              <a:gd name="T16" fmla="*/ 0 w 176"/>
              <a:gd name="T17" fmla="*/ 67 h 144"/>
              <a:gd name="T18" fmla="*/ 0 w 176"/>
              <a:gd name="T19" fmla="*/ 72 h 144"/>
              <a:gd name="T20" fmla="*/ 0 w 176"/>
              <a:gd name="T21" fmla="*/ 77 h 144"/>
              <a:gd name="T22" fmla="*/ 23 w 176"/>
              <a:gd name="T23" fmla="*/ 103 h 144"/>
              <a:gd name="T24" fmla="*/ 40 w 176"/>
              <a:gd name="T25" fmla="*/ 126 h 144"/>
              <a:gd name="T26" fmla="*/ 88 w 176"/>
              <a:gd name="T27" fmla="*/ 144 h 144"/>
              <a:gd name="T28" fmla="*/ 136 w 176"/>
              <a:gd name="T29" fmla="*/ 126 h 144"/>
              <a:gd name="T30" fmla="*/ 153 w 176"/>
              <a:gd name="T31" fmla="*/ 103 h 144"/>
              <a:gd name="T32" fmla="*/ 176 w 176"/>
              <a:gd name="T33" fmla="*/ 77 h 144"/>
              <a:gd name="T34" fmla="*/ 144 w 176"/>
              <a:gd name="T35" fmla="*/ 88 h 144"/>
              <a:gd name="T36" fmla="*/ 142 w 176"/>
              <a:gd name="T37" fmla="*/ 88 h 144"/>
              <a:gd name="T38" fmla="*/ 135 w 176"/>
              <a:gd name="T39" fmla="*/ 103 h 144"/>
              <a:gd name="T40" fmla="*/ 88 w 176"/>
              <a:gd name="T41" fmla="*/ 128 h 144"/>
              <a:gd name="T42" fmla="*/ 41 w 176"/>
              <a:gd name="T43" fmla="*/ 103 h 144"/>
              <a:gd name="T44" fmla="*/ 34 w 176"/>
              <a:gd name="T45" fmla="*/ 88 h 144"/>
              <a:gd name="T46" fmla="*/ 32 w 176"/>
              <a:gd name="T47" fmla="*/ 88 h 144"/>
              <a:gd name="T48" fmla="*/ 16 w 176"/>
              <a:gd name="T49" fmla="*/ 72 h 144"/>
              <a:gd name="T50" fmla="*/ 32 w 176"/>
              <a:gd name="T51" fmla="*/ 56 h 144"/>
              <a:gd name="T52" fmla="*/ 34 w 176"/>
              <a:gd name="T53" fmla="*/ 56 h 144"/>
              <a:gd name="T54" fmla="*/ 41 w 176"/>
              <a:gd name="T55" fmla="*/ 41 h 144"/>
              <a:gd name="T56" fmla="*/ 88 w 176"/>
              <a:gd name="T57" fmla="*/ 16 h 144"/>
              <a:gd name="T58" fmla="*/ 135 w 176"/>
              <a:gd name="T59" fmla="*/ 41 h 144"/>
              <a:gd name="T60" fmla="*/ 142 w 176"/>
              <a:gd name="T61" fmla="*/ 56 h 144"/>
              <a:gd name="T62" fmla="*/ 144 w 176"/>
              <a:gd name="T63" fmla="*/ 56 h 144"/>
              <a:gd name="T64" fmla="*/ 160 w 176"/>
              <a:gd name="T65" fmla="*/ 72 h 144"/>
              <a:gd name="T66" fmla="*/ 144 w 176"/>
              <a:gd name="T67" fmla="*/ 88 h 144"/>
              <a:gd name="T68" fmla="*/ 52 w 176"/>
              <a:gd name="T69" fmla="*/ 88 h 144"/>
              <a:gd name="T70" fmla="*/ 88 w 176"/>
              <a:gd name="T71" fmla="*/ 112 h 144"/>
              <a:gd name="T72" fmla="*/ 124 w 176"/>
              <a:gd name="T73" fmla="*/ 88 h 144"/>
              <a:gd name="T74" fmla="*/ 52 w 176"/>
              <a:gd name="T7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44">
                <a:moveTo>
                  <a:pt x="176" y="77"/>
                </a:moveTo>
                <a:cubicBezTo>
                  <a:pt x="176" y="76"/>
                  <a:pt x="176" y="74"/>
                  <a:pt x="176" y="72"/>
                </a:cubicBezTo>
                <a:cubicBezTo>
                  <a:pt x="176" y="70"/>
                  <a:pt x="176" y="68"/>
                  <a:pt x="176" y="67"/>
                </a:cubicBezTo>
                <a:cubicBezTo>
                  <a:pt x="174" y="55"/>
                  <a:pt x="165" y="45"/>
                  <a:pt x="153" y="41"/>
                </a:cubicBezTo>
                <a:cubicBezTo>
                  <a:pt x="149" y="32"/>
                  <a:pt x="143" y="24"/>
                  <a:pt x="136" y="18"/>
                </a:cubicBezTo>
                <a:cubicBezTo>
                  <a:pt x="123" y="7"/>
                  <a:pt x="106" y="0"/>
                  <a:pt x="88" y="0"/>
                </a:cubicBezTo>
                <a:cubicBezTo>
                  <a:pt x="70" y="0"/>
                  <a:pt x="53" y="7"/>
                  <a:pt x="40" y="18"/>
                </a:cubicBezTo>
                <a:cubicBezTo>
                  <a:pt x="33" y="25"/>
                  <a:pt x="27" y="32"/>
                  <a:pt x="23" y="41"/>
                </a:cubicBezTo>
                <a:cubicBezTo>
                  <a:pt x="11" y="45"/>
                  <a:pt x="2" y="55"/>
                  <a:pt x="0" y="67"/>
                </a:cubicBezTo>
                <a:cubicBezTo>
                  <a:pt x="0" y="68"/>
                  <a:pt x="0" y="70"/>
                  <a:pt x="0" y="72"/>
                </a:cubicBezTo>
                <a:cubicBezTo>
                  <a:pt x="0" y="74"/>
                  <a:pt x="0" y="76"/>
                  <a:pt x="0" y="77"/>
                </a:cubicBezTo>
                <a:cubicBezTo>
                  <a:pt x="2" y="89"/>
                  <a:pt x="11" y="99"/>
                  <a:pt x="23" y="103"/>
                </a:cubicBezTo>
                <a:cubicBezTo>
                  <a:pt x="27" y="112"/>
                  <a:pt x="33" y="119"/>
                  <a:pt x="40" y="126"/>
                </a:cubicBezTo>
                <a:cubicBezTo>
                  <a:pt x="53" y="137"/>
                  <a:pt x="70" y="144"/>
                  <a:pt x="88" y="144"/>
                </a:cubicBezTo>
                <a:cubicBezTo>
                  <a:pt x="106" y="144"/>
                  <a:pt x="123" y="137"/>
                  <a:pt x="136" y="126"/>
                </a:cubicBezTo>
                <a:cubicBezTo>
                  <a:pt x="143" y="119"/>
                  <a:pt x="149" y="112"/>
                  <a:pt x="153" y="103"/>
                </a:cubicBezTo>
                <a:cubicBezTo>
                  <a:pt x="165" y="99"/>
                  <a:pt x="174" y="89"/>
                  <a:pt x="176" y="77"/>
                </a:cubicBezTo>
                <a:close/>
                <a:moveTo>
                  <a:pt x="144" y="88"/>
                </a:moveTo>
                <a:cubicBezTo>
                  <a:pt x="143" y="88"/>
                  <a:pt x="142" y="88"/>
                  <a:pt x="142" y="88"/>
                </a:cubicBezTo>
                <a:cubicBezTo>
                  <a:pt x="140" y="93"/>
                  <a:pt x="138" y="98"/>
                  <a:pt x="135" y="103"/>
                </a:cubicBezTo>
                <a:cubicBezTo>
                  <a:pt x="125" y="118"/>
                  <a:pt x="108" y="128"/>
                  <a:pt x="88" y="128"/>
                </a:cubicBezTo>
                <a:cubicBezTo>
                  <a:pt x="68" y="128"/>
                  <a:pt x="51" y="118"/>
                  <a:pt x="41" y="103"/>
                </a:cubicBezTo>
                <a:cubicBezTo>
                  <a:pt x="38" y="98"/>
                  <a:pt x="36" y="93"/>
                  <a:pt x="34" y="88"/>
                </a:cubicBezTo>
                <a:cubicBezTo>
                  <a:pt x="34" y="88"/>
                  <a:pt x="33" y="88"/>
                  <a:pt x="32" y="88"/>
                </a:cubicBezTo>
                <a:cubicBezTo>
                  <a:pt x="23" y="88"/>
                  <a:pt x="16" y="81"/>
                  <a:pt x="16" y="72"/>
                </a:cubicBezTo>
                <a:cubicBezTo>
                  <a:pt x="16" y="63"/>
                  <a:pt x="23" y="56"/>
                  <a:pt x="32" y="56"/>
                </a:cubicBezTo>
                <a:cubicBezTo>
                  <a:pt x="33" y="56"/>
                  <a:pt x="34" y="56"/>
                  <a:pt x="34" y="56"/>
                </a:cubicBezTo>
                <a:cubicBezTo>
                  <a:pt x="36" y="51"/>
                  <a:pt x="38" y="46"/>
                  <a:pt x="41" y="41"/>
                </a:cubicBezTo>
                <a:cubicBezTo>
                  <a:pt x="51" y="26"/>
                  <a:pt x="68" y="16"/>
                  <a:pt x="88" y="16"/>
                </a:cubicBezTo>
                <a:cubicBezTo>
                  <a:pt x="108" y="16"/>
                  <a:pt x="125" y="26"/>
                  <a:pt x="135" y="41"/>
                </a:cubicBezTo>
                <a:cubicBezTo>
                  <a:pt x="138" y="46"/>
                  <a:pt x="140" y="51"/>
                  <a:pt x="142" y="56"/>
                </a:cubicBezTo>
                <a:cubicBezTo>
                  <a:pt x="142" y="56"/>
                  <a:pt x="143" y="56"/>
                  <a:pt x="144" y="56"/>
                </a:cubicBezTo>
                <a:cubicBezTo>
                  <a:pt x="153" y="56"/>
                  <a:pt x="160" y="63"/>
                  <a:pt x="160" y="72"/>
                </a:cubicBezTo>
                <a:cubicBezTo>
                  <a:pt x="160" y="81"/>
                  <a:pt x="153" y="88"/>
                  <a:pt x="144" y="88"/>
                </a:cubicBezTo>
                <a:close/>
                <a:moveTo>
                  <a:pt x="52" y="88"/>
                </a:moveTo>
                <a:cubicBezTo>
                  <a:pt x="58" y="102"/>
                  <a:pt x="72" y="112"/>
                  <a:pt x="88" y="112"/>
                </a:cubicBezTo>
                <a:cubicBezTo>
                  <a:pt x="104" y="112"/>
                  <a:pt x="118" y="102"/>
                  <a:pt x="124" y="88"/>
                </a:cubicBezTo>
                <a:lnTo>
                  <a:pt x="52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173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36 w 144"/>
              <a:gd name="T19" fmla="*/ 120 h 144"/>
              <a:gd name="T20" fmla="*/ 24 w 144"/>
              <a:gd name="T21" fmla="*/ 108 h 144"/>
              <a:gd name="T22" fmla="*/ 36 w 144"/>
              <a:gd name="T23" fmla="*/ 96 h 144"/>
              <a:gd name="T24" fmla="*/ 48 w 144"/>
              <a:gd name="T25" fmla="*/ 108 h 144"/>
              <a:gd name="T26" fmla="*/ 36 w 144"/>
              <a:gd name="T27" fmla="*/ 120 h 144"/>
              <a:gd name="T28" fmla="*/ 36 w 144"/>
              <a:gd name="T29" fmla="*/ 48 h 144"/>
              <a:gd name="T30" fmla="*/ 24 w 144"/>
              <a:gd name="T31" fmla="*/ 36 h 144"/>
              <a:gd name="T32" fmla="*/ 36 w 144"/>
              <a:gd name="T33" fmla="*/ 24 h 144"/>
              <a:gd name="T34" fmla="*/ 48 w 144"/>
              <a:gd name="T35" fmla="*/ 36 h 144"/>
              <a:gd name="T36" fmla="*/ 36 w 144"/>
              <a:gd name="T37" fmla="*/ 48 h 144"/>
              <a:gd name="T38" fmla="*/ 72 w 144"/>
              <a:gd name="T39" fmla="*/ 84 h 144"/>
              <a:gd name="T40" fmla="*/ 60 w 144"/>
              <a:gd name="T41" fmla="*/ 72 h 144"/>
              <a:gd name="T42" fmla="*/ 72 w 144"/>
              <a:gd name="T43" fmla="*/ 60 h 144"/>
              <a:gd name="T44" fmla="*/ 84 w 144"/>
              <a:gd name="T45" fmla="*/ 72 h 144"/>
              <a:gd name="T46" fmla="*/ 72 w 144"/>
              <a:gd name="T47" fmla="*/ 84 h 144"/>
              <a:gd name="T48" fmla="*/ 108 w 144"/>
              <a:gd name="T49" fmla="*/ 120 h 144"/>
              <a:gd name="T50" fmla="*/ 96 w 144"/>
              <a:gd name="T51" fmla="*/ 108 h 144"/>
              <a:gd name="T52" fmla="*/ 108 w 144"/>
              <a:gd name="T53" fmla="*/ 96 h 144"/>
              <a:gd name="T54" fmla="*/ 120 w 144"/>
              <a:gd name="T55" fmla="*/ 108 h 144"/>
              <a:gd name="T56" fmla="*/ 108 w 144"/>
              <a:gd name="T57" fmla="*/ 120 h 144"/>
              <a:gd name="T58" fmla="*/ 108 w 144"/>
              <a:gd name="T59" fmla="*/ 48 h 144"/>
              <a:gd name="T60" fmla="*/ 96 w 144"/>
              <a:gd name="T61" fmla="*/ 36 h 144"/>
              <a:gd name="T62" fmla="*/ 108 w 144"/>
              <a:gd name="T63" fmla="*/ 24 h 144"/>
              <a:gd name="T64" fmla="*/ 120 w 144"/>
              <a:gd name="T65" fmla="*/ 36 h 144"/>
              <a:gd name="T66" fmla="*/ 108 w 144"/>
              <a:gd name="T6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36" y="120"/>
                </a:moveTo>
                <a:cubicBezTo>
                  <a:pt x="29" y="120"/>
                  <a:pt x="24" y="115"/>
                  <a:pt x="24" y="108"/>
                </a:cubicBezTo>
                <a:cubicBezTo>
                  <a:pt x="24" y="101"/>
                  <a:pt x="29" y="96"/>
                  <a:pt x="36" y="96"/>
                </a:cubicBezTo>
                <a:cubicBezTo>
                  <a:pt x="43" y="96"/>
                  <a:pt x="48" y="101"/>
                  <a:pt x="48" y="108"/>
                </a:cubicBezTo>
                <a:cubicBezTo>
                  <a:pt x="48" y="115"/>
                  <a:pt x="43" y="120"/>
                  <a:pt x="36" y="120"/>
                </a:cubicBezTo>
                <a:close/>
                <a:moveTo>
                  <a:pt x="36" y="48"/>
                </a:moveTo>
                <a:cubicBezTo>
                  <a:pt x="29" y="48"/>
                  <a:pt x="24" y="43"/>
                  <a:pt x="24" y="36"/>
                </a:cubicBezTo>
                <a:cubicBezTo>
                  <a:pt x="24" y="29"/>
                  <a:pt x="29" y="24"/>
                  <a:pt x="36" y="24"/>
                </a:cubicBezTo>
                <a:cubicBezTo>
                  <a:pt x="43" y="24"/>
                  <a:pt x="48" y="29"/>
                  <a:pt x="48" y="36"/>
                </a:cubicBezTo>
                <a:cubicBezTo>
                  <a:pt x="48" y="43"/>
                  <a:pt x="43" y="48"/>
                  <a:pt x="36" y="48"/>
                </a:cubicBezTo>
                <a:close/>
                <a:moveTo>
                  <a:pt x="72" y="84"/>
                </a:moveTo>
                <a:cubicBezTo>
                  <a:pt x="65" y="84"/>
                  <a:pt x="60" y="79"/>
                  <a:pt x="60" y="72"/>
                </a:cubicBezTo>
                <a:cubicBezTo>
                  <a:pt x="60" y="65"/>
                  <a:pt x="65" y="60"/>
                  <a:pt x="72" y="60"/>
                </a:cubicBezTo>
                <a:cubicBezTo>
                  <a:pt x="79" y="60"/>
                  <a:pt x="84" y="65"/>
                  <a:pt x="84" y="72"/>
                </a:cubicBezTo>
                <a:cubicBezTo>
                  <a:pt x="84" y="79"/>
                  <a:pt x="79" y="84"/>
                  <a:pt x="72" y="84"/>
                </a:cubicBezTo>
                <a:close/>
                <a:moveTo>
                  <a:pt x="108" y="120"/>
                </a:moveTo>
                <a:cubicBezTo>
                  <a:pt x="101" y="120"/>
                  <a:pt x="96" y="115"/>
                  <a:pt x="96" y="108"/>
                </a:cubicBezTo>
                <a:cubicBezTo>
                  <a:pt x="96" y="101"/>
                  <a:pt x="101" y="96"/>
                  <a:pt x="108" y="96"/>
                </a:cubicBezTo>
                <a:cubicBezTo>
                  <a:pt x="115" y="96"/>
                  <a:pt x="120" y="101"/>
                  <a:pt x="120" y="108"/>
                </a:cubicBezTo>
                <a:cubicBezTo>
                  <a:pt x="120" y="115"/>
                  <a:pt x="115" y="120"/>
                  <a:pt x="108" y="120"/>
                </a:cubicBezTo>
                <a:close/>
                <a:moveTo>
                  <a:pt x="108" y="48"/>
                </a:moveTo>
                <a:cubicBezTo>
                  <a:pt x="101" y="48"/>
                  <a:pt x="96" y="43"/>
                  <a:pt x="96" y="36"/>
                </a:cubicBezTo>
                <a:cubicBezTo>
                  <a:pt x="96" y="29"/>
                  <a:pt x="101" y="24"/>
                  <a:pt x="108" y="24"/>
                </a:cubicBezTo>
                <a:cubicBezTo>
                  <a:pt x="115" y="24"/>
                  <a:pt x="120" y="29"/>
                  <a:pt x="120" y="36"/>
                </a:cubicBezTo>
                <a:cubicBezTo>
                  <a:pt x="120" y="43"/>
                  <a:pt x="115" y="48"/>
                  <a:pt x="108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176"/>
          <p:cNvSpPr>
            <a:spLocks noEditPoints="1"/>
          </p:cNvSpPr>
          <p:nvPr/>
        </p:nvSpPr>
        <p:spPr bwMode="auto">
          <a:xfrm>
            <a:off x="10922000" y="1563688"/>
            <a:ext cx="766763" cy="692150"/>
          </a:xfrm>
          <a:custGeom>
            <a:avLst/>
            <a:gdLst>
              <a:gd name="T0" fmla="*/ 64 w 160"/>
              <a:gd name="T1" fmla="*/ 104 h 144"/>
              <a:gd name="T2" fmla="*/ 64 w 160"/>
              <a:gd name="T3" fmla="*/ 96 h 144"/>
              <a:gd name="T4" fmla="*/ 8 w 160"/>
              <a:gd name="T5" fmla="*/ 96 h 144"/>
              <a:gd name="T6" fmla="*/ 8 w 160"/>
              <a:gd name="T7" fmla="*/ 128 h 144"/>
              <a:gd name="T8" fmla="*/ 24 w 160"/>
              <a:gd name="T9" fmla="*/ 144 h 144"/>
              <a:gd name="T10" fmla="*/ 136 w 160"/>
              <a:gd name="T11" fmla="*/ 144 h 144"/>
              <a:gd name="T12" fmla="*/ 152 w 160"/>
              <a:gd name="T13" fmla="*/ 128 h 144"/>
              <a:gd name="T14" fmla="*/ 152 w 160"/>
              <a:gd name="T15" fmla="*/ 96 h 144"/>
              <a:gd name="T16" fmla="*/ 96 w 160"/>
              <a:gd name="T17" fmla="*/ 96 h 144"/>
              <a:gd name="T18" fmla="*/ 96 w 160"/>
              <a:gd name="T19" fmla="*/ 104 h 144"/>
              <a:gd name="T20" fmla="*/ 64 w 160"/>
              <a:gd name="T21" fmla="*/ 104 h 144"/>
              <a:gd name="T22" fmla="*/ 144 w 160"/>
              <a:gd name="T23" fmla="*/ 32 h 144"/>
              <a:gd name="T24" fmla="*/ 112 w 160"/>
              <a:gd name="T25" fmla="*/ 32 h 144"/>
              <a:gd name="T26" fmla="*/ 112 w 160"/>
              <a:gd name="T27" fmla="*/ 16 h 144"/>
              <a:gd name="T28" fmla="*/ 96 w 160"/>
              <a:gd name="T29" fmla="*/ 0 h 144"/>
              <a:gd name="T30" fmla="*/ 64 w 160"/>
              <a:gd name="T31" fmla="*/ 0 h 144"/>
              <a:gd name="T32" fmla="*/ 48 w 160"/>
              <a:gd name="T33" fmla="*/ 16 h 144"/>
              <a:gd name="T34" fmla="*/ 48 w 160"/>
              <a:gd name="T35" fmla="*/ 32 h 144"/>
              <a:gd name="T36" fmla="*/ 16 w 160"/>
              <a:gd name="T37" fmla="*/ 32 h 144"/>
              <a:gd name="T38" fmla="*/ 0 w 160"/>
              <a:gd name="T39" fmla="*/ 48 h 144"/>
              <a:gd name="T40" fmla="*/ 0 w 160"/>
              <a:gd name="T41" fmla="*/ 72 h 144"/>
              <a:gd name="T42" fmla="*/ 16 w 160"/>
              <a:gd name="T43" fmla="*/ 88 h 144"/>
              <a:gd name="T44" fmla="*/ 64 w 160"/>
              <a:gd name="T45" fmla="*/ 88 h 144"/>
              <a:gd name="T46" fmla="*/ 64 w 160"/>
              <a:gd name="T47" fmla="*/ 72 h 144"/>
              <a:gd name="T48" fmla="*/ 96 w 160"/>
              <a:gd name="T49" fmla="*/ 72 h 144"/>
              <a:gd name="T50" fmla="*/ 96 w 160"/>
              <a:gd name="T51" fmla="*/ 88 h 144"/>
              <a:gd name="T52" fmla="*/ 144 w 160"/>
              <a:gd name="T53" fmla="*/ 88 h 144"/>
              <a:gd name="T54" fmla="*/ 160 w 160"/>
              <a:gd name="T55" fmla="*/ 72 h 144"/>
              <a:gd name="T56" fmla="*/ 160 w 160"/>
              <a:gd name="T57" fmla="*/ 48 h 144"/>
              <a:gd name="T58" fmla="*/ 144 w 160"/>
              <a:gd name="T59" fmla="*/ 32 h 144"/>
              <a:gd name="T60" fmla="*/ 96 w 160"/>
              <a:gd name="T61" fmla="*/ 32 h 144"/>
              <a:gd name="T62" fmla="*/ 64 w 160"/>
              <a:gd name="T63" fmla="*/ 32 h 144"/>
              <a:gd name="T64" fmla="*/ 64 w 160"/>
              <a:gd name="T65" fmla="*/ 16 h 144"/>
              <a:gd name="T66" fmla="*/ 96 w 160"/>
              <a:gd name="T67" fmla="*/ 16 h 144"/>
              <a:gd name="T68" fmla="*/ 96 w 160"/>
              <a:gd name="T69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4">
                <a:moveTo>
                  <a:pt x="64" y="104"/>
                </a:moveTo>
                <a:cubicBezTo>
                  <a:pt x="64" y="96"/>
                  <a:pt x="64" y="96"/>
                  <a:pt x="64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7"/>
                  <a:pt x="15" y="144"/>
                  <a:pt x="24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5" y="144"/>
                  <a:pt x="152" y="137"/>
                  <a:pt x="152" y="12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lnTo>
                  <a:pt x="64" y="104"/>
                </a:lnTo>
                <a:close/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72"/>
                  <a:pt x="64" y="72"/>
                  <a:pt x="64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88"/>
                  <a:pt x="96" y="88"/>
                  <a:pt x="96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53" y="88"/>
                  <a:pt x="160" y="81"/>
                  <a:pt x="160" y="72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96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179"/>
          <p:cNvSpPr>
            <a:spLocks noEditPoints="1"/>
          </p:cNvSpPr>
          <p:nvPr/>
        </p:nvSpPr>
        <p:spPr bwMode="auto">
          <a:xfrm>
            <a:off x="8524875" y="1487488"/>
            <a:ext cx="804863" cy="803275"/>
          </a:xfrm>
          <a:custGeom>
            <a:avLst/>
            <a:gdLst>
              <a:gd name="T0" fmla="*/ 89 w 152"/>
              <a:gd name="T1" fmla="*/ 100 h 152"/>
              <a:gd name="T2" fmla="*/ 100 w 152"/>
              <a:gd name="T3" fmla="*/ 89 h 152"/>
              <a:gd name="T4" fmla="*/ 152 w 152"/>
              <a:gd name="T5" fmla="*/ 141 h 152"/>
              <a:gd name="T6" fmla="*/ 141 w 152"/>
              <a:gd name="T7" fmla="*/ 152 h 152"/>
              <a:gd name="T8" fmla="*/ 89 w 152"/>
              <a:gd name="T9" fmla="*/ 100 h 152"/>
              <a:gd name="T10" fmla="*/ 123 w 152"/>
              <a:gd name="T11" fmla="*/ 55 h 152"/>
              <a:gd name="T12" fmla="*/ 146 w 152"/>
              <a:gd name="T13" fmla="*/ 32 h 152"/>
              <a:gd name="T14" fmla="*/ 32 w 152"/>
              <a:gd name="T15" fmla="*/ 32 h 152"/>
              <a:gd name="T16" fmla="*/ 123 w 152"/>
              <a:gd name="T17" fmla="*/ 55 h 152"/>
              <a:gd name="T18" fmla="*/ 32 w 152"/>
              <a:gd name="T19" fmla="*/ 32 h 152"/>
              <a:gd name="T20" fmla="*/ 32 w 152"/>
              <a:gd name="T21" fmla="*/ 146 h 152"/>
              <a:gd name="T22" fmla="*/ 55 w 152"/>
              <a:gd name="T23" fmla="*/ 123 h 152"/>
              <a:gd name="T24" fmla="*/ 32 w 152"/>
              <a:gd name="T25" fmla="*/ 32 h 152"/>
              <a:gd name="T26" fmla="*/ 32 w 152"/>
              <a:gd name="T27" fmla="*/ 32 h 152"/>
              <a:gd name="T28" fmla="*/ 32 w 152"/>
              <a:gd name="T29" fmla="*/ 32 h 152"/>
              <a:gd name="T30" fmla="*/ 32 w 152"/>
              <a:gd name="T31" fmla="*/ 32 h 152"/>
              <a:gd name="T32" fmla="*/ 66 w 152"/>
              <a:gd name="T33" fmla="*/ 112 h 152"/>
              <a:gd name="T34" fmla="*/ 112 w 152"/>
              <a:gd name="T35" fmla="*/ 66 h 152"/>
              <a:gd name="T36" fmla="*/ 32 w 152"/>
              <a:gd name="T37" fmla="*/ 3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52">
                <a:moveTo>
                  <a:pt x="89" y="100"/>
                </a:moveTo>
                <a:cubicBezTo>
                  <a:pt x="100" y="89"/>
                  <a:pt x="100" y="89"/>
                  <a:pt x="100" y="89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41" y="152"/>
                  <a:pt x="141" y="152"/>
                  <a:pt x="141" y="152"/>
                </a:cubicBezTo>
                <a:lnTo>
                  <a:pt x="89" y="100"/>
                </a:lnTo>
                <a:close/>
                <a:moveTo>
                  <a:pt x="123" y="55"/>
                </a:moveTo>
                <a:cubicBezTo>
                  <a:pt x="146" y="32"/>
                  <a:pt x="146" y="32"/>
                  <a:pt x="146" y="32"/>
                </a:cubicBezTo>
                <a:cubicBezTo>
                  <a:pt x="115" y="0"/>
                  <a:pt x="63" y="0"/>
                  <a:pt x="32" y="32"/>
                </a:cubicBezTo>
                <a:cubicBezTo>
                  <a:pt x="63" y="21"/>
                  <a:pt x="98" y="30"/>
                  <a:pt x="123" y="55"/>
                </a:cubicBezTo>
                <a:close/>
                <a:moveTo>
                  <a:pt x="32" y="32"/>
                </a:moveTo>
                <a:cubicBezTo>
                  <a:pt x="0" y="63"/>
                  <a:pt x="0" y="115"/>
                  <a:pt x="32" y="146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30" y="98"/>
                  <a:pt x="21" y="63"/>
                  <a:pt x="32" y="32"/>
                </a:cubicBezTo>
                <a:close/>
                <a:moveTo>
                  <a:pt x="32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29" y="56"/>
                  <a:pt x="41" y="87"/>
                  <a:pt x="66" y="112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87" y="41"/>
                  <a:pt x="56" y="29"/>
                  <a:pt x="32" y="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182"/>
          <p:cNvSpPr>
            <a:spLocks/>
          </p:cNvSpPr>
          <p:nvPr/>
        </p:nvSpPr>
        <p:spPr bwMode="auto">
          <a:xfrm>
            <a:off x="6219825" y="1728788"/>
            <a:ext cx="762000" cy="349250"/>
          </a:xfrm>
          <a:custGeom>
            <a:avLst/>
            <a:gdLst>
              <a:gd name="T0" fmla="*/ 149 w 192"/>
              <a:gd name="T1" fmla="*/ 0 h 86"/>
              <a:gd name="T2" fmla="*/ 119 w 192"/>
              <a:gd name="T3" fmla="*/ 12 h 86"/>
              <a:gd name="T4" fmla="*/ 96 w 192"/>
              <a:gd name="T5" fmla="*/ 32 h 86"/>
              <a:gd name="T6" fmla="*/ 96 w 192"/>
              <a:gd name="T7" fmla="*/ 32 h 86"/>
              <a:gd name="T8" fmla="*/ 84 w 192"/>
              <a:gd name="T9" fmla="*/ 43 h 86"/>
              <a:gd name="T10" fmla="*/ 84 w 192"/>
              <a:gd name="T11" fmla="*/ 43 h 86"/>
              <a:gd name="T12" fmla="*/ 62 w 192"/>
              <a:gd name="T13" fmla="*/ 62 h 86"/>
              <a:gd name="T14" fmla="*/ 43 w 192"/>
              <a:gd name="T15" fmla="*/ 70 h 86"/>
              <a:gd name="T16" fmla="*/ 16 w 192"/>
              <a:gd name="T17" fmla="*/ 43 h 86"/>
              <a:gd name="T18" fmla="*/ 43 w 192"/>
              <a:gd name="T19" fmla="*/ 16 h 86"/>
              <a:gd name="T20" fmla="*/ 63 w 192"/>
              <a:gd name="T21" fmla="*/ 24 h 86"/>
              <a:gd name="T22" fmla="*/ 72 w 192"/>
              <a:gd name="T23" fmla="*/ 32 h 86"/>
              <a:gd name="T24" fmla="*/ 84 w 192"/>
              <a:gd name="T25" fmla="*/ 22 h 86"/>
              <a:gd name="T26" fmla="*/ 74 w 192"/>
              <a:gd name="T27" fmla="*/ 13 h 86"/>
              <a:gd name="T28" fmla="*/ 43 w 192"/>
              <a:gd name="T29" fmla="*/ 0 h 86"/>
              <a:gd name="T30" fmla="*/ 0 w 192"/>
              <a:gd name="T31" fmla="*/ 43 h 86"/>
              <a:gd name="T32" fmla="*/ 43 w 192"/>
              <a:gd name="T33" fmla="*/ 86 h 86"/>
              <a:gd name="T34" fmla="*/ 73 w 192"/>
              <a:gd name="T35" fmla="*/ 74 h 86"/>
              <a:gd name="T36" fmla="*/ 96 w 192"/>
              <a:gd name="T37" fmla="*/ 54 h 86"/>
              <a:gd name="T38" fmla="*/ 96 w 192"/>
              <a:gd name="T39" fmla="*/ 54 h 86"/>
              <a:gd name="T40" fmla="*/ 108 w 192"/>
              <a:gd name="T41" fmla="*/ 43 h 86"/>
              <a:gd name="T42" fmla="*/ 108 w 192"/>
              <a:gd name="T43" fmla="*/ 43 h 86"/>
              <a:gd name="T44" fmla="*/ 130 w 192"/>
              <a:gd name="T45" fmla="*/ 24 h 86"/>
              <a:gd name="T46" fmla="*/ 149 w 192"/>
              <a:gd name="T47" fmla="*/ 16 h 86"/>
              <a:gd name="T48" fmla="*/ 176 w 192"/>
              <a:gd name="T49" fmla="*/ 43 h 86"/>
              <a:gd name="T50" fmla="*/ 149 w 192"/>
              <a:gd name="T51" fmla="*/ 70 h 86"/>
              <a:gd name="T52" fmla="*/ 129 w 192"/>
              <a:gd name="T53" fmla="*/ 62 h 86"/>
              <a:gd name="T54" fmla="*/ 120 w 192"/>
              <a:gd name="T55" fmla="*/ 54 h 86"/>
              <a:gd name="T56" fmla="*/ 108 w 192"/>
              <a:gd name="T57" fmla="*/ 64 h 86"/>
              <a:gd name="T58" fmla="*/ 118 w 192"/>
              <a:gd name="T59" fmla="*/ 73 h 86"/>
              <a:gd name="T60" fmla="*/ 149 w 192"/>
              <a:gd name="T61" fmla="*/ 86 h 86"/>
              <a:gd name="T62" fmla="*/ 192 w 192"/>
              <a:gd name="T63" fmla="*/ 43 h 86"/>
              <a:gd name="T64" fmla="*/ 149 w 192"/>
              <a:gd name="T6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86">
                <a:moveTo>
                  <a:pt x="149" y="0"/>
                </a:moveTo>
                <a:cubicBezTo>
                  <a:pt x="137" y="0"/>
                  <a:pt x="126" y="4"/>
                  <a:pt x="119" y="1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62" y="62"/>
                  <a:pt x="62" y="62"/>
                  <a:pt x="62" y="62"/>
                </a:cubicBezTo>
                <a:cubicBezTo>
                  <a:pt x="57" y="67"/>
                  <a:pt x="50" y="70"/>
                  <a:pt x="43" y="70"/>
                </a:cubicBezTo>
                <a:cubicBezTo>
                  <a:pt x="28" y="70"/>
                  <a:pt x="16" y="58"/>
                  <a:pt x="16" y="43"/>
                </a:cubicBezTo>
                <a:cubicBezTo>
                  <a:pt x="16" y="28"/>
                  <a:pt x="28" y="16"/>
                  <a:pt x="43" y="16"/>
                </a:cubicBezTo>
                <a:cubicBezTo>
                  <a:pt x="50" y="16"/>
                  <a:pt x="57" y="19"/>
                  <a:pt x="63" y="24"/>
                </a:cubicBezTo>
                <a:cubicBezTo>
                  <a:pt x="72" y="32"/>
                  <a:pt x="72" y="32"/>
                  <a:pt x="72" y="32"/>
                </a:cubicBezTo>
                <a:cubicBezTo>
                  <a:pt x="84" y="22"/>
                  <a:pt x="84" y="22"/>
                  <a:pt x="84" y="22"/>
                </a:cubicBezTo>
                <a:cubicBezTo>
                  <a:pt x="74" y="13"/>
                  <a:pt x="74" y="13"/>
                  <a:pt x="74" y="13"/>
                </a:cubicBezTo>
                <a:cubicBezTo>
                  <a:pt x="66" y="5"/>
                  <a:pt x="55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55" y="86"/>
                  <a:pt x="66" y="82"/>
                  <a:pt x="73" y="74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4"/>
                  <a:pt x="96" y="54"/>
                  <a:pt x="96" y="54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35" y="19"/>
                  <a:pt x="142" y="16"/>
                  <a:pt x="149" y="16"/>
                </a:cubicBezTo>
                <a:cubicBezTo>
                  <a:pt x="164" y="16"/>
                  <a:pt x="176" y="28"/>
                  <a:pt x="176" y="43"/>
                </a:cubicBezTo>
                <a:cubicBezTo>
                  <a:pt x="176" y="58"/>
                  <a:pt x="164" y="70"/>
                  <a:pt x="149" y="70"/>
                </a:cubicBezTo>
                <a:cubicBezTo>
                  <a:pt x="142" y="70"/>
                  <a:pt x="135" y="67"/>
                  <a:pt x="129" y="62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26" y="82"/>
                  <a:pt x="137" y="86"/>
                  <a:pt x="149" y="86"/>
                </a:cubicBezTo>
                <a:cubicBezTo>
                  <a:pt x="173" y="86"/>
                  <a:pt x="192" y="67"/>
                  <a:pt x="192" y="43"/>
                </a:cubicBezTo>
                <a:cubicBezTo>
                  <a:pt x="192" y="19"/>
                  <a:pt x="173" y="0"/>
                  <a:pt x="14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185"/>
          <p:cNvSpPr>
            <a:spLocks noEditPoints="1"/>
          </p:cNvSpPr>
          <p:nvPr/>
        </p:nvSpPr>
        <p:spPr bwMode="auto">
          <a:xfrm>
            <a:off x="3878263" y="1658938"/>
            <a:ext cx="757238" cy="487363"/>
          </a:xfrm>
          <a:custGeom>
            <a:avLst/>
            <a:gdLst>
              <a:gd name="T0" fmla="*/ 128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88 h 112"/>
              <a:gd name="T8" fmla="*/ 16 w 176"/>
              <a:gd name="T9" fmla="*/ 88 h 112"/>
              <a:gd name="T10" fmla="*/ 40 w 176"/>
              <a:gd name="T11" fmla="*/ 112 h 112"/>
              <a:gd name="T12" fmla="*/ 64 w 176"/>
              <a:gd name="T13" fmla="*/ 88 h 112"/>
              <a:gd name="T14" fmla="*/ 108 w 176"/>
              <a:gd name="T15" fmla="*/ 88 h 112"/>
              <a:gd name="T16" fmla="*/ 132 w 176"/>
              <a:gd name="T17" fmla="*/ 112 h 112"/>
              <a:gd name="T18" fmla="*/ 156 w 176"/>
              <a:gd name="T19" fmla="*/ 88 h 112"/>
              <a:gd name="T20" fmla="*/ 176 w 176"/>
              <a:gd name="T21" fmla="*/ 88 h 112"/>
              <a:gd name="T22" fmla="*/ 176 w 176"/>
              <a:gd name="T23" fmla="*/ 48 h 112"/>
              <a:gd name="T24" fmla="*/ 128 w 176"/>
              <a:gd name="T25" fmla="*/ 0 h 112"/>
              <a:gd name="T26" fmla="*/ 16 w 176"/>
              <a:gd name="T27" fmla="*/ 48 h 112"/>
              <a:gd name="T28" fmla="*/ 16 w 176"/>
              <a:gd name="T29" fmla="*/ 16 h 112"/>
              <a:gd name="T30" fmla="*/ 48 w 176"/>
              <a:gd name="T31" fmla="*/ 16 h 112"/>
              <a:gd name="T32" fmla="*/ 48 w 176"/>
              <a:gd name="T33" fmla="*/ 48 h 112"/>
              <a:gd name="T34" fmla="*/ 16 w 176"/>
              <a:gd name="T35" fmla="*/ 48 h 112"/>
              <a:gd name="T36" fmla="*/ 40 w 176"/>
              <a:gd name="T37" fmla="*/ 100 h 112"/>
              <a:gd name="T38" fmla="*/ 28 w 176"/>
              <a:gd name="T39" fmla="*/ 88 h 112"/>
              <a:gd name="T40" fmla="*/ 40 w 176"/>
              <a:gd name="T41" fmla="*/ 76 h 112"/>
              <a:gd name="T42" fmla="*/ 52 w 176"/>
              <a:gd name="T43" fmla="*/ 88 h 112"/>
              <a:gd name="T44" fmla="*/ 40 w 176"/>
              <a:gd name="T45" fmla="*/ 100 h 112"/>
              <a:gd name="T46" fmla="*/ 96 w 176"/>
              <a:gd name="T47" fmla="*/ 48 h 112"/>
              <a:gd name="T48" fmla="*/ 64 w 176"/>
              <a:gd name="T49" fmla="*/ 48 h 112"/>
              <a:gd name="T50" fmla="*/ 64 w 176"/>
              <a:gd name="T51" fmla="*/ 16 h 112"/>
              <a:gd name="T52" fmla="*/ 96 w 176"/>
              <a:gd name="T53" fmla="*/ 16 h 112"/>
              <a:gd name="T54" fmla="*/ 96 w 176"/>
              <a:gd name="T55" fmla="*/ 48 h 112"/>
              <a:gd name="T56" fmla="*/ 132 w 176"/>
              <a:gd name="T57" fmla="*/ 100 h 112"/>
              <a:gd name="T58" fmla="*/ 120 w 176"/>
              <a:gd name="T59" fmla="*/ 88 h 112"/>
              <a:gd name="T60" fmla="*/ 132 w 176"/>
              <a:gd name="T61" fmla="*/ 76 h 112"/>
              <a:gd name="T62" fmla="*/ 144 w 176"/>
              <a:gd name="T63" fmla="*/ 88 h 112"/>
              <a:gd name="T64" fmla="*/ 132 w 176"/>
              <a:gd name="T65" fmla="*/ 100 h 112"/>
              <a:gd name="T66" fmla="*/ 112 w 176"/>
              <a:gd name="T67" fmla="*/ 48 h 112"/>
              <a:gd name="T68" fmla="*/ 112 w 176"/>
              <a:gd name="T69" fmla="*/ 16 h 112"/>
              <a:gd name="T70" fmla="*/ 120 w 176"/>
              <a:gd name="T71" fmla="*/ 16 h 112"/>
              <a:gd name="T72" fmla="*/ 152 w 176"/>
              <a:gd name="T73" fmla="*/ 48 h 112"/>
              <a:gd name="T74" fmla="*/ 112 w 176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12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8"/>
                  <a:pt x="0" y="88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101"/>
                  <a:pt x="27" y="112"/>
                  <a:pt x="40" y="112"/>
                </a:cubicBezTo>
                <a:cubicBezTo>
                  <a:pt x="53" y="112"/>
                  <a:pt x="64" y="101"/>
                  <a:pt x="64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101"/>
                  <a:pt x="119" y="112"/>
                  <a:pt x="132" y="112"/>
                </a:cubicBezTo>
                <a:cubicBezTo>
                  <a:pt x="145" y="112"/>
                  <a:pt x="156" y="101"/>
                  <a:pt x="15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8"/>
                  <a:pt x="176" y="48"/>
                  <a:pt x="176" y="48"/>
                </a:cubicBezTo>
                <a:lnTo>
                  <a:pt x="128" y="0"/>
                </a:lnTo>
                <a:close/>
                <a:moveTo>
                  <a:pt x="16" y="48"/>
                </a:moveTo>
                <a:cubicBezTo>
                  <a:pt x="16" y="16"/>
                  <a:pt x="16" y="16"/>
                  <a:pt x="16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48"/>
                  <a:pt x="48" y="48"/>
                  <a:pt x="48" y="48"/>
                </a:cubicBezTo>
                <a:lnTo>
                  <a:pt x="16" y="48"/>
                </a:lnTo>
                <a:close/>
                <a:moveTo>
                  <a:pt x="40" y="100"/>
                </a:moveTo>
                <a:cubicBezTo>
                  <a:pt x="33" y="100"/>
                  <a:pt x="28" y="95"/>
                  <a:pt x="28" y="88"/>
                </a:cubicBezTo>
                <a:cubicBezTo>
                  <a:pt x="28" y="81"/>
                  <a:pt x="33" y="76"/>
                  <a:pt x="40" y="76"/>
                </a:cubicBezTo>
                <a:cubicBezTo>
                  <a:pt x="47" y="76"/>
                  <a:pt x="52" y="81"/>
                  <a:pt x="52" y="88"/>
                </a:cubicBezTo>
                <a:cubicBezTo>
                  <a:pt x="52" y="95"/>
                  <a:pt x="47" y="100"/>
                  <a:pt x="40" y="10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  <a:moveTo>
                  <a:pt x="132" y="100"/>
                </a:moveTo>
                <a:cubicBezTo>
                  <a:pt x="125" y="100"/>
                  <a:pt x="120" y="95"/>
                  <a:pt x="120" y="88"/>
                </a:cubicBezTo>
                <a:cubicBezTo>
                  <a:pt x="120" y="81"/>
                  <a:pt x="125" y="76"/>
                  <a:pt x="132" y="76"/>
                </a:cubicBezTo>
                <a:cubicBezTo>
                  <a:pt x="139" y="76"/>
                  <a:pt x="144" y="81"/>
                  <a:pt x="144" y="88"/>
                </a:cubicBezTo>
                <a:cubicBezTo>
                  <a:pt x="144" y="95"/>
                  <a:pt x="139" y="100"/>
                  <a:pt x="132" y="100"/>
                </a:cubicBezTo>
                <a:close/>
                <a:moveTo>
                  <a:pt x="112" y="48"/>
                </a:moveTo>
                <a:cubicBezTo>
                  <a:pt x="112" y="16"/>
                  <a:pt x="112" y="16"/>
                  <a:pt x="112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52" y="48"/>
                  <a:pt x="152" y="48"/>
                  <a:pt x="152" y="48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188"/>
          <p:cNvSpPr>
            <a:spLocks/>
          </p:cNvSpPr>
          <p:nvPr/>
        </p:nvSpPr>
        <p:spPr bwMode="auto">
          <a:xfrm>
            <a:off x="1528763" y="1530350"/>
            <a:ext cx="752475" cy="754063"/>
          </a:xfrm>
          <a:custGeom>
            <a:avLst/>
            <a:gdLst>
              <a:gd name="T0" fmla="*/ 474 w 474"/>
              <a:gd name="T1" fmla="*/ 214 h 475"/>
              <a:gd name="T2" fmla="*/ 376 w 474"/>
              <a:gd name="T3" fmla="*/ 214 h 475"/>
              <a:gd name="T4" fmla="*/ 453 w 474"/>
              <a:gd name="T5" fmla="*/ 137 h 475"/>
              <a:gd name="T6" fmla="*/ 418 w 474"/>
              <a:gd name="T7" fmla="*/ 104 h 475"/>
              <a:gd name="T8" fmla="*/ 308 w 474"/>
              <a:gd name="T9" fmla="*/ 214 h 475"/>
              <a:gd name="T10" fmla="*/ 261 w 474"/>
              <a:gd name="T11" fmla="*/ 214 h 475"/>
              <a:gd name="T12" fmla="*/ 261 w 474"/>
              <a:gd name="T13" fmla="*/ 166 h 475"/>
              <a:gd name="T14" fmla="*/ 370 w 474"/>
              <a:gd name="T15" fmla="*/ 56 h 475"/>
              <a:gd name="T16" fmla="*/ 338 w 474"/>
              <a:gd name="T17" fmla="*/ 21 h 475"/>
              <a:gd name="T18" fmla="*/ 261 w 474"/>
              <a:gd name="T19" fmla="*/ 98 h 475"/>
              <a:gd name="T20" fmla="*/ 261 w 474"/>
              <a:gd name="T21" fmla="*/ 0 h 475"/>
              <a:gd name="T22" fmla="*/ 213 w 474"/>
              <a:gd name="T23" fmla="*/ 0 h 475"/>
              <a:gd name="T24" fmla="*/ 213 w 474"/>
              <a:gd name="T25" fmla="*/ 98 h 475"/>
              <a:gd name="T26" fmla="*/ 136 w 474"/>
              <a:gd name="T27" fmla="*/ 21 h 475"/>
              <a:gd name="T28" fmla="*/ 104 w 474"/>
              <a:gd name="T29" fmla="*/ 56 h 475"/>
              <a:gd name="T30" fmla="*/ 213 w 474"/>
              <a:gd name="T31" fmla="*/ 166 h 475"/>
              <a:gd name="T32" fmla="*/ 213 w 474"/>
              <a:gd name="T33" fmla="*/ 214 h 475"/>
              <a:gd name="T34" fmla="*/ 166 w 474"/>
              <a:gd name="T35" fmla="*/ 214 h 475"/>
              <a:gd name="T36" fmla="*/ 56 w 474"/>
              <a:gd name="T37" fmla="*/ 104 h 475"/>
              <a:gd name="T38" fmla="*/ 21 w 474"/>
              <a:gd name="T39" fmla="*/ 137 h 475"/>
              <a:gd name="T40" fmla="*/ 98 w 474"/>
              <a:gd name="T41" fmla="*/ 214 h 475"/>
              <a:gd name="T42" fmla="*/ 0 w 474"/>
              <a:gd name="T43" fmla="*/ 214 h 475"/>
              <a:gd name="T44" fmla="*/ 0 w 474"/>
              <a:gd name="T45" fmla="*/ 261 h 475"/>
              <a:gd name="T46" fmla="*/ 98 w 474"/>
              <a:gd name="T47" fmla="*/ 261 h 475"/>
              <a:gd name="T48" fmla="*/ 21 w 474"/>
              <a:gd name="T49" fmla="*/ 339 h 475"/>
              <a:gd name="T50" fmla="*/ 56 w 474"/>
              <a:gd name="T51" fmla="*/ 371 h 475"/>
              <a:gd name="T52" fmla="*/ 166 w 474"/>
              <a:gd name="T53" fmla="*/ 261 h 475"/>
              <a:gd name="T54" fmla="*/ 213 w 474"/>
              <a:gd name="T55" fmla="*/ 261 h 475"/>
              <a:gd name="T56" fmla="*/ 213 w 474"/>
              <a:gd name="T57" fmla="*/ 309 h 475"/>
              <a:gd name="T58" fmla="*/ 104 w 474"/>
              <a:gd name="T59" fmla="*/ 419 h 475"/>
              <a:gd name="T60" fmla="*/ 136 w 474"/>
              <a:gd name="T61" fmla="*/ 454 h 475"/>
              <a:gd name="T62" fmla="*/ 213 w 474"/>
              <a:gd name="T63" fmla="*/ 377 h 475"/>
              <a:gd name="T64" fmla="*/ 213 w 474"/>
              <a:gd name="T65" fmla="*/ 475 h 475"/>
              <a:gd name="T66" fmla="*/ 261 w 474"/>
              <a:gd name="T67" fmla="*/ 475 h 475"/>
              <a:gd name="T68" fmla="*/ 261 w 474"/>
              <a:gd name="T69" fmla="*/ 377 h 475"/>
              <a:gd name="T70" fmla="*/ 338 w 474"/>
              <a:gd name="T71" fmla="*/ 454 h 475"/>
              <a:gd name="T72" fmla="*/ 370 w 474"/>
              <a:gd name="T73" fmla="*/ 419 h 475"/>
              <a:gd name="T74" fmla="*/ 261 w 474"/>
              <a:gd name="T75" fmla="*/ 309 h 475"/>
              <a:gd name="T76" fmla="*/ 261 w 474"/>
              <a:gd name="T77" fmla="*/ 261 h 475"/>
              <a:gd name="T78" fmla="*/ 308 w 474"/>
              <a:gd name="T79" fmla="*/ 261 h 475"/>
              <a:gd name="T80" fmla="*/ 418 w 474"/>
              <a:gd name="T81" fmla="*/ 371 h 475"/>
              <a:gd name="T82" fmla="*/ 453 w 474"/>
              <a:gd name="T83" fmla="*/ 339 h 475"/>
              <a:gd name="T84" fmla="*/ 376 w 474"/>
              <a:gd name="T85" fmla="*/ 261 h 475"/>
              <a:gd name="T86" fmla="*/ 474 w 474"/>
              <a:gd name="T87" fmla="*/ 261 h 475"/>
              <a:gd name="T88" fmla="*/ 474 w 474"/>
              <a:gd name="T89" fmla="*/ 214 h 475"/>
              <a:gd name="T90" fmla="*/ 474 w 474"/>
              <a:gd name="T91" fmla="*/ 214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4" h="475">
                <a:moveTo>
                  <a:pt x="474" y="214"/>
                </a:moveTo>
                <a:lnTo>
                  <a:pt x="376" y="214"/>
                </a:lnTo>
                <a:lnTo>
                  <a:pt x="453" y="137"/>
                </a:lnTo>
                <a:lnTo>
                  <a:pt x="418" y="104"/>
                </a:lnTo>
                <a:lnTo>
                  <a:pt x="308" y="214"/>
                </a:lnTo>
                <a:lnTo>
                  <a:pt x="261" y="214"/>
                </a:lnTo>
                <a:lnTo>
                  <a:pt x="261" y="166"/>
                </a:lnTo>
                <a:lnTo>
                  <a:pt x="370" y="56"/>
                </a:lnTo>
                <a:lnTo>
                  <a:pt x="338" y="21"/>
                </a:lnTo>
                <a:lnTo>
                  <a:pt x="261" y="98"/>
                </a:lnTo>
                <a:lnTo>
                  <a:pt x="261" y="0"/>
                </a:lnTo>
                <a:lnTo>
                  <a:pt x="213" y="0"/>
                </a:lnTo>
                <a:lnTo>
                  <a:pt x="213" y="98"/>
                </a:lnTo>
                <a:lnTo>
                  <a:pt x="136" y="21"/>
                </a:lnTo>
                <a:lnTo>
                  <a:pt x="104" y="56"/>
                </a:lnTo>
                <a:lnTo>
                  <a:pt x="213" y="166"/>
                </a:lnTo>
                <a:lnTo>
                  <a:pt x="213" y="214"/>
                </a:lnTo>
                <a:lnTo>
                  <a:pt x="166" y="214"/>
                </a:lnTo>
                <a:lnTo>
                  <a:pt x="56" y="104"/>
                </a:lnTo>
                <a:lnTo>
                  <a:pt x="21" y="137"/>
                </a:lnTo>
                <a:lnTo>
                  <a:pt x="98" y="214"/>
                </a:lnTo>
                <a:lnTo>
                  <a:pt x="0" y="214"/>
                </a:lnTo>
                <a:lnTo>
                  <a:pt x="0" y="261"/>
                </a:lnTo>
                <a:lnTo>
                  <a:pt x="98" y="261"/>
                </a:lnTo>
                <a:lnTo>
                  <a:pt x="21" y="339"/>
                </a:lnTo>
                <a:lnTo>
                  <a:pt x="56" y="371"/>
                </a:lnTo>
                <a:lnTo>
                  <a:pt x="166" y="261"/>
                </a:lnTo>
                <a:lnTo>
                  <a:pt x="213" y="261"/>
                </a:lnTo>
                <a:lnTo>
                  <a:pt x="213" y="309"/>
                </a:lnTo>
                <a:lnTo>
                  <a:pt x="104" y="419"/>
                </a:lnTo>
                <a:lnTo>
                  <a:pt x="136" y="454"/>
                </a:lnTo>
                <a:lnTo>
                  <a:pt x="213" y="377"/>
                </a:lnTo>
                <a:lnTo>
                  <a:pt x="213" y="475"/>
                </a:lnTo>
                <a:lnTo>
                  <a:pt x="261" y="475"/>
                </a:lnTo>
                <a:lnTo>
                  <a:pt x="261" y="377"/>
                </a:lnTo>
                <a:lnTo>
                  <a:pt x="338" y="454"/>
                </a:lnTo>
                <a:lnTo>
                  <a:pt x="370" y="419"/>
                </a:lnTo>
                <a:lnTo>
                  <a:pt x="261" y="309"/>
                </a:lnTo>
                <a:lnTo>
                  <a:pt x="261" y="261"/>
                </a:lnTo>
                <a:lnTo>
                  <a:pt x="308" y="261"/>
                </a:lnTo>
                <a:lnTo>
                  <a:pt x="418" y="371"/>
                </a:lnTo>
                <a:lnTo>
                  <a:pt x="453" y="339"/>
                </a:lnTo>
                <a:lnTo>
                  <a:pt x="376" y="261"/>
                </a:lnTo>
                <a:lnTo>
                  <a:pt x="474" y="261"/>
                </a:lnTo>
                <a:lnTo>
                  <a:pt x="474" y="214"/>
                </a:lnTo>
                <a:lnTo>
                  <a:pt x="474" y="2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92077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SOCIAL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59651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cake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domain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city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mood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mood bad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notifications paused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pages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party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people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people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person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plus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public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school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dissatisfied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neutral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very dissatisfied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sentiment very satisfied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4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8 w 160"/>
              <a:gd name="T21" fmla="*/ 64 h 160"/>
              <a:gd name="T22" fmla="*/ 96 w 160"/>
              <a:gd name="T23" fmla="*/ 72 h 160"/>
              <a:gd name="T24" fmla="*/ 105 w 160"/>
              <a:gd name="T25" fmla="*/ 64 h 160"/>
              <a:gd name="T26" fmla="*/ 113 w 160"/>
              <a:gd name="T27" fmla="*/ 72 h 160"/>
              <a:gd name="T28" fmla="*/ 122 w 160"/>
              <a:gd name="T29" fmla="*/ 64 h 160"/>
              <a:gd name="T30" fmla="*/ 105 w 160"/>
              <a:gd name="T31" fmla="*/ 47 h 160"/>
              <a:gd name="T32" fmla="*/ 88 w 160"/>
              <a:gd name="T33" fmla="*/ 64 h 160"/>
              <a:gd name="T34" fmla="*/ 55 w 160"/>
              <a:gd name="T35" fmla="*/ 64 h 160"/>
              <a:gd name="T36" fmla="*/ 64 w 160"/>
              <a:gd name="T37" fmla="*/ 72 h 160"/>
              <a:gd name="T38" fmla="*/ 72 w 160"/>
              <a:gd name="T39" fmla="*/ 64 h 160"/>
              <a:gd name="T40" fmla="*/ 55 w 160"/>
              <a:gd name="T41" fmla="*/ 47 h 160"/>
              <a:gd name="T42" fmla="*/ 38 w 160"/>
              <a:gd name="T43" fmla="*/ 64 h 160"/>
              <a:gd name="T44" fmla="*/ 47 w 160"/>
              <a:gd name="T45" fmla="*/ 72 h 160"/>
              <a:gd name="T46" fmla="*/ 55 w 160"/>
              <a:gd name="T47" fmla="*/ 64 h 160"/>
              <a:gd name="T48" fmla="*/ 80 w 160"/>
              <a:gd name="T49" fmla="*/ 124 h 160"/>
              <a:gd name="T50" fmla="*/ 121 w 160"/>
              <a:gd name="T51" fmla="*/ 96 h 160"/>
              <a:gd name="T52" fmla="*/ 39 w 160"/>
              <a:gd name="T53" fmla="*/ 96 h 160"/>
              <a:gd name="T54" fmla="*/ 80 w 160"/>
              <a:gd name="T55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8" y="64"/>
                </a:moveTo>
                <a:cubicBezTo>
                  <a:pt x="96" y="72"/>
                  <a:pt x="96" y="72"/>
                  <a:pt x="96" y="72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05" y="47"/>
                  <a:pt x="105" y="47"/>
                  <a:pt x="105" y="47"/>
                </a:cubicBezTo>
                <a:lnTo>
                  <a:pt x="88" y="64"/>
                </a:lnTo>
                <a:close/>
                <a:moveTo>
                  <a:pt x="55" y="64"/>
                </a:moveTo>
                <a:cubicBezTo>
                  <a:pt x="64" y="72"/>
                  <a:pt x="64" y="72"/>
                  <a:pt x="64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55" y="47"/>
                  <a:pt x="55" y="47"/>
                  <a:pt x="55" y="47"/>
                </a:cubicBezTo>
                <a:cubicBezTo>
                  <a:pt x="38" y="64"/>
                  <a:pt x="38" y="64"/>
                  <a:pt x="38" y="64"/>
                </a:cubicBezTo>
                <a:cubicBezTo>
                  <a:pt x="47" y="72"/>
                  <a:pt x="47" y="72"/>
                  <a:pt x="47" y="72"/>
                </a:cubicBezTo>
                <a:lnTo>
                  <a:pt x="55" y="64"/>
                </a:ln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48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13 w 160"/>
              <a:gd name="T21" fmla="*/ 46 h 160"/>
              <a:gd name="T22" fmla="*/ 105 w 160"/>
              <a:gd name="T23" fmla="*/ 55 h 160"/>
              <a:gd name="T24" fmla="*/ 96 w 160"/>
              <a:gd name="T25" fmla="*/ 46 h 160"/>
              <a:gd name="T26" fmla="*/ 88 w 160"/>
              <a:gd name="T27" fmla="*/ 55 h 160"/>
              <a:gd name="T28" fmla="*/ 96 w 160"/>
              <a:gd name="T29" fmla="*/ 63 h 160"/>
              <a:gd name="T30" fmla="*/ 88 w 160"/>
              <a:gd name="T31" fmla="*/ 72 h 160"/>
              <a:gd name="T32" fmla="*/ 96 w 160"/>
              <a:gd name="T33" fmla="*/ 80 h 160"/>
              <a:gd name="T34" fmla="*/ 105 w 160"/>
              <a:gd name="T35" fmla="*/ 72 h 160"/>
              <a:gd name="T36" fmla="*/ 113 w 160"/>
              <a:gd name="T37" fmla="*/ 80 h 160"/>
              <a:gd name="T38" fmla="*/ 122 w 160"/>
              <a:gd name="T39" fmla="*/ 72 h 160"/>
              <a:gd name="T40" fmla="*/ 113 w 160"/>
              <a:gd name="T41" fmla="*/ 63 h 160"/>
              <a:gd name="T42" fmla="*/ 122 w 160"/>
              <a:gd name="T43" fmla="*/ 55 h 160"/>
              <a:gd name="T44" fmla="*/ 113 w 160"/>
              <a:gd name="T45" fmla="*/ 46 h 160"/>
              <a:gd name="T46" fmla="*/ 47 w 160"/>
              <a:gd name="T47" fmla="*/ 80 h 160"/>
              <a:gd name="T48" fmla="*/ 55 w 160"/>
              <a:gd name="T49" fmla="*/ 72 h 160"/>
              <a:gd name="T50" fmla="*/ 64 w 160"/>
              <a:gd name="T51" fmla="*/ 80 h 160"/>
              <a:gd name="T52" fmla="*/ 72 w 160"/>
              <a:gd name="T53" fmla="*/ 72 h 160"/>
              <a:gd name="T54" fmla="*/ 64 w 160"/>
              <a:gd name="T55" fmla="*/ 63 h 160"/>
              <a:gd name="T56" fmla="*/ 72 w 160"/>
              <a:gd name="T57" fmla="*/ 55 h 160"/>
              <a:gd name="T58" fmla="*/ 64 w 160"/>
              <a:gd name="T59" fmla="*/ 46 h 160"/>
              <a:gd name="T60" fmla="*/ 55 w 160"/>
              <a:gd name="T61" fmla="*/ 55 h 160"/>
              <a:gd name="T62" fmla="*/ 47 w 160"/>
              <a:gd name="T63" fmla="*/ 46 h 160"/>
              <a:gd name="T64" fmla="*/ 38 w 160"/>
              <a:gd name="T65" fmla="*/ 55 h 160"/>
              <a:gd name="T66" fmla="*/ 47 w 160"/>
              <a:gd name="T67" fmla="*/ 63 h 160"/>
              <a:gd name="T68" fmla="*/ 38 w 160"/>
              <a:gd name="T69" fmla="*/ 72 h 160"/>
              <a:gd name="T70" fmla="*/ 47 w 160"/>
              <a:gd name="T71" fmla="*/ 80 h 160"/>
              <a:gd name="T72" fmla="*/ 80 w 160"/>
              <a:gd name="T73" fmla="*/ 96 h 160"/>
              <a:gd name="T74" fmla="*/ 39 w 160"/>
              <a:gd name="T75" fmla="*/ 124 h 160"/>
              <a:gd name="T76" fmla="*/ 121 w 160"/>
              <a:gd name="T77" fmla="*/ 124 h 160"/>
              <a:gd name="T78" fmla="*/ 80 w 160"/>
              <a:gd name="T7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13" y="46"/>
                </a:moveTo>
                <a:cubicBezTo>
                  <a:pt x="105" y="55"/>
                  <a:pt x="105" y="55"/>
                  <a:pt x="105" y="55"/>
                </a:cubicBezTo>
                <a:cubicBezTo>
                  <a:pt x="96" y="46"/>
                  <a:pt x="96" y="46"/>
                  <a:pt x="96" y="46"/>
                </a:cubicBezTo>
                <a:cubicBezTo>
                  <a:pt x="88" y="55"/>
                  <a:pt x="88" y="55"/>
                  <a:pt x="88" y="55"/>
                </a:cubicBezTo>
                <a:cubicBezTo>
                  <a:pt x="96" y="63"/>
                  <a:pt x="96" y="63"/>
                  <a:pt x="96" y="63"/>
                </a:cubicBezTo>
                <a:cubicBezTo>
                  <a:pt x="88" y="72"/>
                  <a:pt x="88" y="72"/>
                  <a:pt x="88" y="72"/>
                </a:cubicBezTo>
                <a:cubicBezTo>
                  <a:pt x="96" y="80"/>
                  <a:pt x="96" y="80"/>
                  <a:pt x="96" y="80"/>
                </a:cubicBezTo>
                <a:cubicBezTo>
                  <a:pt x="105" y="72"/>
                  <a:pt x="105" y="72"/>
                  <a:pt x="105" y="72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22" y="72"/>
                  <a:pt x="122" y="72"/>
                  <a:pt x="122" y="72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22" y="55"/>
                  <a:pt x="122" y="55"/>
                  <a:pt x="122" y="55"/>
                </a:cubicBezTo>
                <a:lnTo>
                  <a:pt x="113" y="46"/>
                </a:lnTo>
                <a:close/>
                <a:moveTo>
                  <a:pt x="47" y="80"/>
                </a:moveTo>
                <a:cubicBezTo>
                  <a:pt x="55" y="72"/>
                  <a:pt x="55" y="72"/>
                  <a:pt x="55" y="72"/>
                </a:cubicBezTo>
                <a:cubicBezTo>
                  <a:pt x="64" y="80"/>
                  <a:pt x="64" y="80"/>
                  <a:pt x="64" y="80"/>
                </a:cubicBezTo>
                <a:cubicBezTo>
                  <a:pt x="72" y="72"/>
                  <a:pt x="72" y="72"/>
                  <a:pt x="72" y="72"/>
                </a:cubicBezTo>
                <a:cubicBezTo>
                  <a:pt x="64" y="63"/>
                  <a:pt x="64" y="63"/>
                  <a:pt x="64" y="63"/>
                </a:cubicBezTo>
                <a:cubicBezTo>
                  <a:pt x="72" y="55"/>
                  <a:pt x="72" y="55"/>
                  <a:pt x="72" y="55"/>
                </a:cubicBezTo>
                <a:cubicBezTo>
                  <a:pt x="64" y="46"/>
                  <a:pt x="64" y="46"/>
                  <a:pt x="64" y="46"/>
                </a:cubicBezTo>
                <a:cubicBezTo>
                  <a:pt x="55" y="55"/>
                  <a:pt x="55" y="55"/>
                  <a:pt x="55" y="55"/>
                </a:cubicBezTo>
                <a:cubicBezTo>
                  <a:pt x="47" y="46"/>
                  <a:pt x="47" y="46"/>
                  <a:pt x="47" y="46"/>
                </a:cubicBezTo>
                <a:cubicBezTo>
                  <a:pt x="38" y="55"/>
                  <a:pt x="38" y="55"/>
                  <a:pt x="38" y="55"/>
                </a:cubicBezTo>
                <a:cubicBezTo>
                  <a:pt x="47" y="63"/>
                  <a:pt x="47" y="63"/>
                  <a:pt x="47" y="63"/>
                </a:cubicBezTo>
                <a:cubicBezTo>
                  <a:pt x="38" y="72"/>
                  <a:pt x="38" y="72"/>
                  <a:pt x="38" y="72"/>
                </a:cubicBezTo>
                <a:lnTo>
                  <a:pt x="47" y="80"/>
                </a:lnTo>
                <a:close/>
                <a:moveTo>
                  <a:pt x="80" y="96"/>
                </a:moveTo>
                <a:cubicBezTo>
                  <a:pt x="61" y="96"/>
                  <a:pt x="46" y="108"/>
                  <a:pt x="39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14" y="108"/>
                  <a:pt x="99" y="96"/>
                  <a:pt x="8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51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08 w 160"/>
              <a:gd name="T1" fmla="*/ 72 h 160"/>
              <a:gd name="T2" fmla="*/ 120 w 160"/>
              <a:gd name="T3" fmla="*/ 60 h 160"/>
              <a:gd name="T4" fmla="*/ 108 w 160"/>
              <a:gd name="T5" fmla="*/ 48 h 160"/>
              <a:gd name="T6" fmla="*/ 96 w 160"/>
              <a:gd name="T7" fmla="*/ 60 h 160"/>
              <a:gd name="T8" fmla="*/ 108 w 160"/>
              <a:gd name="T9" fmla="*/ 72 h 160"/>
              <a:gd name="T10" fmla="*/ 52 w 160"/>
              <a:gd name="T11" fmla="*/ 72 h 160"/>
              <a:gd name="T12" fmla="*/ 64 w 160"/>
              <a:gd name="T13" fmla="*/ 60 h 160"/>
              <a:gd name="T14" fmla="*/ 52 w 160"/>
              <a:gd name="T15" fmla="*/ 48 h 160"/>
              <a:gd name="T16" fmla="*/ 40 w 160"/>
              <a:gd name="T17" fmla="*/ 60 h 160"/>
              <a:gd name="T18" fmla="*/ 52 w 160"/>
              <a:gd name="T19" fmla="*/ 72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  <a:gd name="T40" fmla="*/ 80 w 160"/>
              <a:gd name="T41" fmla="*/ 112 h 160"/>
              <a:gd name="T42" fmla="*/ 52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  <a:gd name="T48" fmla="*/ 121 w 160"/>
              <a:gd name="T49" fmla="*/ 96 h 160"/>
              <a:gd name="T50" fmla="*/ 108 w 160"/>
              <a:gd name="T51" fmla="*/ 96 h 160"/>
              <a:gd name="T52" fmla="*/ 80 w 160"/>
              <a:gd name="T5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0" y="112"/>
                </a:moveTo>
                <a:cubicBezTo>
                  <a:pt x="68" y="112"/>
                  <a:pt x="58" y="106"/>
                  <a:pt x="52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5" y="112"/>
                  <a:pt x="61" y="124"/>
                  <a:pt x="80" y="124"/>
                </a:cubicBezTo>
                <a:cubicBezTo>
                  <a:pt x="99" y="124"/>
                  <a:pt x="115" y="112"/>
                  <a:pt x="121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2" y="106"/>
                  <a:pt x="92" y="112"/>
                  <a:pt x="80" y="1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54"/>
          <p:cNvSpPr>
            <a:spLocks noEditPoints="1"/>
          </p:cNvSpPr>
          <p:nvPr/>
        </p:nvSpPr>
        <p:spPr bwMode="auto">
          <a:xfrm>
            <a:off x="8572500" y="7615238"/>
            <a:ext cx="766763" cy="766763"/>
          </a:xfrm>
          <a:custGeom>
            <a:avLst/>
            <a:gdLst>
              <a:gd name="T0" fmla="*/ 56 w 160"/>
              <a:gd name="T1" fmla="*/ 96 h 160"/>
              <a:gd name="T2" fmla="*/ 104 w 160"/>
              <a:gd name="T3" fmla="*/ 96 h 160"/>
              <a:gd name="T4" fmla="*/ 104 w 160"/>
              <a:gd name="T5" fmla="*/ 108 h 160"/>
              <a:gd name="T6" fmla="*/ 56 w 160"/>
              <a:gd name="T7" fmla="*/ 108 h 160"/>
              <a:gd name="T8" fmla="*/ 56 w 160"/>
              <a:gd name="T9" fmla="*/ 96 h 160"/>
              <a:gd name="T10" fmla="*/ 108 w 160"/>
              <a:gd name="T11" fmla="*/ 48 h 160"/>
              <a:gd name="T12" fmla="*/ 96 w 160"/>
              <a:gd name="T13" fmla="*/ 60 h 160"/>
              <a:gd name="T14" fmla="*/ 108 w 160"/>
              <a:gd name="T15" fmla="*/ 72 h 160"/>
              <a:gd name="T16" fmla="*/ 120 w 160"/>
              <a:gd name="T17" fmla="*/ 60 h 160"/>
              <a:gd name="T18" fmla="*/ 108 w 160"/>
              <a:gd name="T19" fmla="*/ 48 h 160"/>
              <a:gd name="T20" fmla="*/ 64 w 160"/>
              <a:gd name="T21" fmla="*/ 60 h 160"/>
              <a:gd name="T22" fmla="*/ 52 w 160"/>
              <a:gd name="T23" fmla="*/ 48 h 160"/>
              <a:gd name="T24" fmla="*/ 40 w 160"/>
              <a:gd name="T25" fmla="*/ 60 h 160"/>
              <a:gd name="T26" fmla="*/ 52 w 160"/>
              <a:gd name="T27" fmla="*/ 72 h 160"/>
              <a:gd name="T28" fmla="*/ 64 w 160"/>
              <a:gd name="T29" fmla="*/ 60 h 160"/>
              <a:gd name="T30" fmla="*/ 80 w 160"/>
              <a:gd name="T31" fmla="*/ 0 h 160"/>
              <a:gd name="T32" fmla="*/ 0 w 160"/>
              <a:gd name="T33" fmla="*/ 80 h 160"/>
              <a:gd name="T34" fmla="*/ 80 w 160"/>
              <a:gd name="T35" fmla="*/ 160 h 160"/>
              <a:gd name="T36" fmla="*/ 160 w 160"/>
              <a:gd name="T37" fmla="*/ 80 h 160"/>
              <a:gd name="T38" fmla="*/ 80 w 160"/>
              <a:gd name="T39" fmla="*/ 0 h 160"/>
              <a:gd name="T40" fmla="*/ 80 w 160"/>
              <a:gd name="T41" fmla="*/ 144 h 160"/>
              <a:gd name="T42" fmla="*/ 16 w 160"/>
              <a:gd name="T43" fmla="*/ 80 h 160"/>
              <a:gd name="T44" fmla="*/ 80 w 160"/>
              <a:gd name="T45" fmla="*/ 16 h 160"/>
              <a:gd name="T46" fmla="*/ 144 w 160"/>
              <a:gd name="T47" fmla="*/ 80 h 160"/>
              <a:gd name="T48" fmla="*/ 80 w 160"/>
              <a:gd name="T4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0" h="160">
                <a:moveTo>
                  <a:pt x="56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56" y="108"/>
                  <a:pt x="56" y="108"/>
                  <a:pt x="56" y="108"/>
                </a:cubicBezTo>
                <a:lnTo>
                  <a:pt x="56" y="96"/>
                </a:lnTo>
                <a:close/>
                <a:moveTo>
                  <a:pt x="108" y="48"/>
                </a:move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lose/>
                <a:moveTo>
                  <a:pt x="64" y="60"/>
                </a:move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ubicBezTo>
                  <a:pt x="59" y="72"/>
                  <a:pt x="64" y="67"/>
                  <a:pt x="64" y="6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57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108 w 160"/>
              <a:gd name="T1" fmla="*/ 72 h 160"/>
              <a:gd name="T2" fmla="*/ 120 w 160"/>
              <a:gd name="T3" fmla="*/ 60 h 160"/>
              <a:gd name="T4" fmla="*/ 108 w 160"/>
              <a:gd name="T5" fmla="*/ 48 h 160"/>
              <a:gd name="T6" fmla="*/ 96 w 160"/>
              <a:gd name="T7" fmla="*/ 60 h 160"/>
              <a:gd name="T8" fmla="*/ 108 w 160"/>
              <a:gd name="T9" fmla="*/ 72 h 160"/>
              <a:gd name="T10" fmla="*/ 52 w 160"/>
              <a:gd name="T11" fmla="*/ 72 h 160"/>
              <a:gd name="T12" fmla="*/ 64 w 160"/>
              <a:gd name="T13" fmla="*/ 60 h 160"/>
              <a:gd name="T14" fmla="*/ 52 w 160"/>
              <a:gd name="T15" fmla="*/ 48 h 160"/>
              <a:gd name="T16" fmla="*/ 40 w 160"/>
              <a:gd name="T17" fmla="*/ 60 h 160"/>
              <a:gd name="T18" fmla="*/ 52 w 160"/>
              <a:gd name="T19" fmla="*/ 72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  <a:gd name="T40" fmla="*/ 80 w 160"/>
              <a:gd name="T41" fmla="*/ 96 h 160"/>
              <a:gd name="T42" fmla="*/ 39 w 160"/>
              <a:gd name="T43" fmla="*/ 124 h 160"/>
              <a:gd name="T44" fmla="*/ 52 w 160"/>
              <a:gd name="T45" fmla="*/ 124 h 160"/>
              <a:gd name="T46" fmla="*/ 80 w 160"/>
              <a:gd name="T47" fmla="*/ 108 h 160"/>
              <a:gd name="T48" fmla="*/ 108 w 160"/>
              <a:gd name="T49" fmla="*/ 124 h 160"/>
              <a:gd name="T50" fmla="*/ 121 w 160"/>
              <a:gd name="T51" fmla="*/ 124 h 160"/>
              <a:gd name="T52" fmla="*/ 80 w 160"/>
              <a:gd name="T53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0" y="96"/>
                </a:moveTo>
                <a:cubicBezTo>
                  <a:pt x="61" y="96"/>
                  <a:pt x="45" y="108"/>
                  <a:pt x="39" y="124"/>
                </a:cubicBezTo>
                <a:cubicBezTo>
                  <a:pt x="52" y="124"/>
                  <a:pt x="52" y="124"/>
                  <a:pt x="52" y="124"/>
                </a:cubicBezTo>
                <a:cubicBezTo>
                  <a:pt x="58" y="114"/>
                  <a:pt x="68" y="108"/>
                  <a:pt x="80" y="108"/>
                </a:cubicBezTo>
                <a:cubicBezTo>
                  <a:pt x="92" y="108"/>
                  <a:pt x="102" y="114"/>
                  <a:pt x="108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15" y="108"/>
                  <a:pt x="99" y="96"/>
                  <a:pt x="8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60"/>
          <p:cNvSpPr>
            <a:spLocks noEditPoints="1"/>
          </p:cNvSpPr>
          <p:nvPr/>
        </p:nvSpPr>
        <p:spPr bwMode="auto">
          <a:xfrm>
            <a:off x="3878263" y="7694613"/>
            <a:ext cx="757238" cy="622300"/>
          </a:xfrm>
          <a:custGeom>
            <a:avLst/>
            <a:gdLst>
              <a:gd name="T0" fmla="*/ 86 w 477"/>
              <a:gd name="T1" fmla="*/ 220 h 392"/>
              <a:gd name="T2" fmla="*/ 86 w 477"/>
              <a:gd name="T3" fmla="*/ 307 h 392"/>
              <a:gd name="T4" fmla="*/ 238 w 477"/>
              <a:gd name="T5" fmla="*/ 392 h 392"/>
              <a:gd name="T6" fmla="*/ 390 w 477"/>
              <a:gd name="T7" fmla="*/ 307 h 392"/>
              <a:gd name="T8" fmla="*/ 390 w 477"/>
              <a:gd name="T9" fmla="*/ 220 h 392"/>
              <a:gd name="T10" fmla="*/ 238 w 477"/>
              <a:gd name="T11" fmla="*/ 305 h 392"/>
              <a:gd name="T12" fmla="*/ 86 w 477"/>
              <a:gd name="T13" fmla="*/ 220 h 392"/>
              <a:gd name="T14" fmla="*/ 238 w 477"/>
              <a:gd name="T15" fmla="*/ 0 h 392"/>
              <a:gd name="T16" fmla="*/ 0 w 477"/>
              <a:gd name="T17" fmla="*/ 130 h 392"/>
              <a:gd name="T18" fmla="*/ 238 w 477"/>
              <a:gd name="T19" fmla="*/ 261 h 392"/>
              <a:gd name="T20" fmla="*/ 433 w 477"/>
              <a:gd name="T21" fmla="*/ 155 h 392"/>
              <a:gd name="T22" fmla="*/ 433 w 477"/>
              <a:gd name="T23" fmla="*/ 305 h 392"/>
              <a:gd name="T24" fmla="*/ 477 w 477"/>
              <a:gd name="T25" fmla="*/ 305 h 392"/>
              <a:gd name="T26" fmla="*/ 477 w 477"/>
              <a:gd name="T27" fmla="*/ 130 h 392"/>
              <a:gd name="T28" fmla="*/ 238 w 477"/>
              <a:gd name="T29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7" h="392">
                <a:moveTo>
                  <a:pt x="86" y="220"/>
                </a:moveTo>
                <a:lnTo>
                  <a:pt x="86" y="307"/>
                </a:lnTo>
                <a:lnTo>
                  <a:pt x="238" y="392"/>
                </a:lnTo>
                <a:lnTo>
                  <a:pt x="390" y="307"/>
                </a:lnTo>
                <a:lnTo>
                  <a:pt x="390" y="220"/>
                </a:lnTo>
                <a:lnTo>
                  <a:pt x="238" y="305"/>
                </a:lnTo>
                <a:lnTo>
                  <a:pt x="86" y="220"/>
                </a:lnTo>
                <a:close/>
                <a:moveTo>
                  <a:pt x="238" y="0"/>
                </a:moveTo>
                <a:lnTo>
                  <a:pt x="0" y="130"/>
                </a:lnTo>
                <a:lnTo>
                  <a:pt x="238" y="261"/>
                </a:lnTo>
                <a:lnTo>
                  <a:pt x="433" y="155"/>
                </a:lnTo>
                <a:lnTo>
                  <a:pt x="433" y="305"/>
                </a:lnTo>
                <a:lnTo>
                  <a:pt x="477" y="305"/>
                </a:lnTo>
                <a:lnTo>
                  <a:pt x="477" y="130"/>
                </a:lnTo>
                <a:lnTo>
                  <a:pt x="23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63"/>
          <p:cNvSpPr>
            <a:spLocks noEditPoints="1"/>
          </p:cNvSpPr>
          <p:nvPr/>
        </p:nvSpPr>
        <p:spPr bwMode="auto">
          <a:xfrm>
            <a:off x="1524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43 h 160"/>
              <a:gd name="T12" fmla="*/ 16 w 160"/>
              <a:gd name="T13" fmla="*/ 80 h 160"/>
              <a:gd name="T14" fmla="*/ 18 w 160"/>
              <a:gd name="T15" fmla="*/ 66 h 160"/>
              <a:gd name="T16" fmla="*/ 56 w 160"/>
              <a:gd name="T17" fmla="*/ 104 h 160"/>
              <a:gd name="T18" fmla="*/ 56 w 160"/>
              <a:gd name="T19" fmla="*/ 112 h 160"/>
              <a:gd name="T20" fmla="*/ 72 w 160"/>
              <a:gd name="T21" fmla="*/ 128 h 160"/>
              <a:gd name="T22" fmla="*/ 72 w 160"/>
              <a:gd name="T23" fmla="*/ 143 h 160"/>
              <a:gd name="T24" fmla="*/ 127 w 160"/>
              <a:gd name="T25" fmla="*/ 123 h 160"/>
              <a:gd name="T26" fmla="*/ 112 w 160"/>
              <a:gd name="T27" fmla="*/ 112 h 160"/>
              <a:gd name="T28" fmla="*/ 104 w 160"/>
              <a:gd name="T29" fmla="*/ 112 h 160"/>
              <a:gd name="T30" fmla="*/ 104 w 160"/>
              <a:gd name="T31" fmla="*/ 88 h 160"/>
              <a:gd name="T32" fmla="*/ 96 w 160"/>
              <a:gd name="T33" fmla="*/ 80 h 160"/>
              <a:gd name="T34" fmla="*/ 48 w 160"/>
              <a:gd name="T35" fmla="*/ 80 h 160"/>
              <a:gd name="T36" fmla="*/ 48 w 160"/>
              <a:gd name="T37" fmla="*/ 64 h 160"/>
              <a:gd name="T38" fmla="*/ 64 w 160"/>
              <a:gd name="T39" fmla="*/ 64 h 160"/>
              <a:gd name="T40" fmla="*/ 72 w 160"/>
              <a:gd name="T41" fmla="*/ 56 h 160"/>
              <a:gd name="T42" fmla="*/ 72 w 160"/>
              <a:gd name="T43" fmla="*/ 40 h 160"/>
              <a:gd name="T44" fmla="*/ 88 w 160"/>
              <a:gd name="T45" fmla="*/ 40 h 160"/>
              <a:gd name="T46" fmla="*/ 104 w 160"/>
              <a:gd name="T47" fmla="*/ 24 h 160"/>
              <a:gd name="T48" fmla="*/ 104 w 160"/>
              <a:gd name="T49" fmla="*/ 21 h 160"/>
              <a:gd name="T50" fmla="*/ 144 w 160"/>
              <a:gd name="T51" fmla="*/ 80 h 160"/>
              <a:gd name="T52" fmla="*/ 127 w 160"/>
              <a:gd name="T53" fmla="*/ 12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43"/>
                </a:moveTo>
                <a:cubicBezTo>
                  <a:pt x="40" y="140"/>
                  <a:pt x="16" y="113"/>
                  <a:pt x="16" y="80"/>
                </a:cubicBezTo>
                <a:cubicBezTo>
                  <a:pt x="16" y="75"/>
                  <a:pt x="17" y="70"/>
                  <a:pt x="18" y="6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21"/>
                  <a:pt x="63" y="128"/>
                  <a:pt x="72" y="128"/>
                </a:cubicBezTo>
                <a:lnTo>
                  <a:pt x="72" y="143"/>
                </a:lnTo>
                <a:close/>
                <a:moveTo>
                  <a:pt x="127" y="123"/>
                </a:moveTo>
                <a:cubicBezTo>
                  <a:pt x="125" y="117"/>
                  <a:pt x="119" y="112"/>
                  <a:pt x="112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4"/>
                  <a:pt x="100" y="80"/>
                  <a:pt x="96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8" y="64"/>
                  <a:pt x="72" y="60"/>
                  <a:pt x="72" y="56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97" y="40"/>
                  <a:pt x="104" y="33"/>
                  <a:pt x="104" y="24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27" y="30"/>
                  <a:pt x="144" y="53"/>
                  <a:pt x="144" y="80"/>
                </a:cubicBezTo>
                <a:cubicBezTo>
                  <a:pt x="144" y="97"/>
                  <a:pt x="138" y="112"/>
                  <a:pt x="127" y="12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15616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69"/>
          <p:cNvSpPr>
            <a:spLocks noEditPoints="1"/>
          </p:cNvSpPr>
          <p:nvPr/>
        </p:nvSpPr>
        <p:spPr bwMode="auto">
          <a:xfrm>
            <a:off x="13277850" y="5637213"/>
            <a:ext cx="762000" cy="663575"/>
          </a:xfrm>
          <a:custGeom>
            <a:avLst/>
            <a:gdLst>
              <a:gd name="T0" fmla="*/ 192 w 480"/>
              <a:gd name="T1" fmla="*/ 97 h 418"/>
              <a:gd name="T2" fmla="*/ 128 w 480"/>
              <a:gd name="T3" fmla="*/ 97 h 418"/>
              <a:gd name="T4" fmla="*/ 128 w 480"/>
              <a:gd name="T5" fmla="*/ 225 h 418"/>
              <a:gd name="T6" fmla="*/ 0 w 480"/>
              <a:gd name="T7" fmla="*/ 225 h 418"/>
              <a:gd name="T8" fmla="*/ 0 w 480"/>
              <a:gd name="T9" fmla="*/ 289 h 418"/>
              <a:gd name="T10" fmla="*/ 128 w 480"/>
              <a:gd name="T11" fmla="*/ 289 h 418"/>
              <a:gd name="T12" fmla="*/ 128 w 480"/>
              <a:gd name="T13" fmla="*/ 418 h 418"/>
              <a:gd name="T14" fmla="*/ 192 w 480"/>
              <a:gd name="T15" fmla="*/ 418 h 418"/>
              <a:gd name="T16" fmla="*/ 192 w 480"/>
              <a:gd name="T17" fmla="*/ 289 h 418"/>
              <a:gd name="T18" fmla="*/ 320 w 480"/>
              <a:gd name="T19" fmla="*/ 289 h 418"/>
              <a:gd name="T20" fmla="*/ 320 w 480"/>
              <a:gd name="T21" fmla="*/ 225 h 418"/>
              <a:gd name="T22" fmla="*/ 192 w 480"/>
              <a:gd name="T23" fmla="*/ 225 h 418"/>
              <a:gd name="T24" fmla="*/ 192 w 480"/>
              <a:gd name="T25" fmla="*/ 97 h 418"/>
              <a:gd name="T26" fmla="*/ 336 w 480"/>
              <a:gd name="T27" fmla="*/ 36 h 418"/>
              <a:gd name="T28" fmla="*/ 336 w 480"/>
              <a:gd name="T29" fmla="*/ 93 h 418"/>
              <a:gd name="T30" fmla="*/ 416 w 480"/>
              <a:gd name="T31" fmla="*/ 76 h 418"/>
              <a:gd name="T32" fmla="*/ 416 w 480"/>
              <a:gd name="T33" fmla="*/ 418 h 418"/>
              <a:gd name="T34" fmla="*/ 480 w 480"/>
              <a:gd name="T35" fmla="*/ 418 h 418"/>
              <a:gd name="T36" fmla="*/ 480 w 480"/>
              <a:gd name="T37" fmla="*/ 0 h 418"/>
              <a:gd name="T38" fmla="*/ 336 w 480"/>
              <a:gd name="T39" fmla="*/ 36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18">
                <a:moveTo>
                  <a:pt x="192" y="97"/>
                </a:moveTo>
                <a:lnTo>
                  <a:pt x="128" y="97"/>
                </a:lnTo>
                <a:lnTo>
                  <a:pt x="128" y="225"/>
                </a:lnTo>
                <a:lnTo>
                  <a:pt x="0" y="225"/>
                </a:lnTo>
                <a:lnTo>
                  <a:pt x="0" y="289"/>
                </a:lnTo>
                <a:lnTo>
                  <a:pt x="128" y="289"/>
                </a:lnTo>
                <a:lnTo>
                  <a:pt x="128" y="418"/>
                </a:lnTo>
                <a:lnTo>
                  <a:pt x="192" y="418"/>
                </a:lnTo>
                <a:lnTo>
                  <a:pt x="192" y="289"/>
                </a:lnTo>
                <a:lnTo>
                  <a:pt x="320" y="289"/>
                </a:lnTo>
                <a:lnTo>
                  <a:pt x="320" y="225"/>
                </a:lnTo>
                <a:lnTo>
                  <a:pt x="192" y="225"/>
                </a:lnTo>
                <a:lnTo>
                  <a:pt x="192" y="97"/>
                </a:lnTo>
                <a:close/>
                <a:moveTo>
                  <a:pt x="336" y="36"/>
                </a:moveTo>
                <a:lnTo>
                  <a:pt x="336" y="93"/>
                </a:lnTo>
                <a:lnTo>
                  <a:pt x="416" y="76"/>
                </a:lnTo>
                <a:lnTo>
                  <a:pt x="416" y="418"/>
                </a:lnTo>
                <a:lnTo>
                  <a:pt x="480" y="418"/>
                </a:lnTo>
                <a:lnTo>
                  <a:pt x="480" y="0"/>
                </a:lnTo>
                <a:lnTo>
                  <a:pt x="336" y="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72"/>
          <p:cNvSpPr>
            <a:spLocks noEditPoints="1"/>
          </p:cNvSpPr>
          <p:nvPr/>
        </p:nvSpPr>
        <p:spPr bwMode="auto">
          <a:xfrm>
            <a:off x="10928350" y="5588000"/>
            <a:ext cx="755650" cy="755650"/>
          </a:xfrm>
          <a:custGeom>
            <a:avLst/>
            <a:gdLst>
              <a:gd name="T0" fmla="*/ 64 w 128"/>
              <a:gd name="T1" fmla="*/ 15 h 128"/>
              <a:gd name="T2" fmla="*/ 81 w 128"/>
              <a:gd name="T3" fmla="*/ 32 h 128"/>
              <a:gd name="T4" fmla="*/ 64 w 128"/>
              <a:gd name="T5" fmla="*/ 49 h 128"/>
              <a:gd name="T6" fmla="*/ 47 w 128"/>
              <a:gd name="T7" fmla="*/ 32 h 128"/>
              <a:gd name="T8" fmla="*/ 64 w 128"/>
              <a:gd name="T9" fmla="*/ 15 h 128"/>
              <a:gd name="T10" fmla="*/ 64 w 128"/>
              <a:gd name="T11" fmla="*/ 87 h 128"/>
              <a:gd name="T12" fmla="*/ 113 w 128"/>
              <a:gd name="T13" fmla="*/ 104 h 128"/>
              <a:gd name="T14" fmla="*/ 113 w 128"/>
              <a:gd name="T15" fmla="*/ 113 h 128"/>
              <a:gd name="T16" fmla="*/ 15 w 128"/>
              <a:gd name="T17" fmla="*/ 113 h 128"/>
              <a:gd name="T18" fmla="*/ 15 w 128"/>
              <a:gd name="T19" fmla="*/ 104 h 128"/>
              <a:gd name="T20" fmla="*/ 64 w 128"/>
              <a:gd name="T21" fmla="*/ 87 h 128"/>
              <a:gd name="T22" fmla="*/ 64 w 128"/>
              <a:gd name="T23" fmla="*/ 0 h 128"/>
              <a:gd name="T24" fmla="*/ 32 w 128"/>
              <a:gd name="T25" fmla="*/ 32 h 128"/>
              <a:gd name="T26" fmla="*/ 64 w 128"/>
              <a:gd name="T27" fmla="*/ 64 h 128"/>
              <a:gd name="T28" fmla="*/ 96 w 128"/>
              <a:gd name="T29" fmla="*/ 32 h 128"/>
              <a:gd name="T30" fmla="*/ 64 w 128"/>
              <a:gd name="T31" fmla="*/ 0 h 128"/>
              <a:gd name="T32" fmla="*/ 64 w 128"/>
              <a:gd name="T33" fmla="*/ 72 h 128"/>
              <a:gd name="T34" fmla="*/ 0 w 128"/>
              <a:gd name="T35" fmla="*/ 104 h 128"/>
              <a:gd name="T36" fmla="*/ 0 w 128"/>
              <a:gd name="T37" fmla="*/ 128 h 128"/>
              <a:gd name="T38" fmla="*/ 128 w 128"/>
              <a:gd name="T39" fmla="*/ 128 h 128"/>
              <a:gd name="T40" fmla="*/ 128 w 128"/>
              <a:gd name="T41" fmla="*/ 104 h 128"/>
              <a:gd name="T42" fmla="*/ 64 w 128"/>
              <a:gd name="T4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8">
                <a:moveTo>
                  <a:pt x="64" y="15"/>
                </a:moveTo>
                <a:cubicBezTo>
                  <a:pt x="73" y="15"/>
                  <a:pt x="81" y="23"/>
                  <a:pt x="81" y="32"/>
                </a:cubicBezTo>
                <a:cubicBezTo>
                  <a:pt x="81" y="41"/>
                  <a:pt x="73" y="49"/>
                  <a:pt x="64" y="49"/>
                </a:cubicBezTo>
                <a:cubicBezTo>
                  <a:pt x="55" y="49"/>
                  <a:pt x="47" y="41"/>
                  <a:pt x="47" y="32"/>
                </a:cubicBezTo>
                <a:cubicBezTo>
                  <a:pt x="47" y="23"/>
                  <a:pt x="55" y="15"/>
                  <a:pt x="64" y="15"/>
                </a:cubicBezTo>
                <a:moveTo>
                  <a:pt x="64" y="87"/>
                </a:moveTo>
                <a:cubicBezTo>
                  <a:pt x="88" y="87"/>
                  <a:pt x="113" y="99"/>
                  <a:pt x="113" y="104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5" y="99"/>
                  <a:pt x="40" y="87"/>
                  <a:pt x="64" y="87"/>
                </a:cubicBezTo>
                <a:moveTo>
                  <a:pt x="64" y="0"/>
                </a:move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lose/>
                <a:moveTo>
                  <a:pt x="64" y="72"/>
                </a:moveTo>
                <a:cubicBezTo>
                  <a:pt x="43" y="72"/>
                  <a:pt x="0" y="83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3"/>
                  <a:pt x="85" y="72"/>
                  <a:pt x="6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75"/>
          <p:cNvSpPr>
            <a:spLocks noEditPoints="1"/>
          </p:cNvSpPr>
          <p:nvPr/>
        </p:nvSpPr>
        <p:spPr bwMode="auto">
          <a:xfrm>
            <a:off x="8577263" y="5689600"/>
            <a:ext cx="757238" cy="554038"/>
          </a:xfrm>
          <a:custGeom>
            <a:avLst/>
            <a:gdLst>
              <a:gd name="T0" fmla="*/ 112 w 176"/>
              <a:gd name="T1" fmla="*/ 64 h 128"/>
              <a:gd name="T2" fmla="*/ 144 w 176"/>
              <a:gd name="T3" fmla="*/ 32 h 128"/>
              <a:gd name="T4" fmla="*/ 112 w 176"/>
              <a:gd name="T5" fmla="*/ 0 h 128"/>
              <a:gd name="T6" fmla="*/ 80 w 176"/>
              <a:gd name="T7" fmla="*/ 32 h 128"/>
              <a:gd name="T8" fmla="*/ 112 w 176"/>
              <a:gd name="T9" fmla="*/ 64 h 128"/>
              <a:gd name="T10" fmla="*/ 40 w 176"/>
              <a:gd name="T11" fmla="*/ 48 h 128"/>
              <a:gd name="T12" fmla="*/ 40 w 176"/>
              <a:gd name="T13" fmla="*/ 24 h 128"/>
              <a:gd name="T14" fmla="*/ 24 w 176"/>
              <a:gd name="T15" fmla="*/ 24 h 128"/>
              <a:gd name="T16" fmla="*/ 24 w 176"/>
              <a:gd name="T17" fmla="*/ 48 h 128"/>
              <a:gd name="T18" fmla="*/ 0 w 176"/>
              <a:gd name="T19" fmla="*/ 48 h 128"/>
              <a:gd name="T20" fmla="*/ 0 w 176"/>
              <a:gd name="T21" fmla="*/ 64 h 128"/>
              <a:gd name="T22" fmla="*/ 24 w 176"/>
              <a:gd name="T23" fmla="*/ 64 h 128"/>
              <a:gd name="T24" fmla="*/ 24 w 176"/>
              <a:gd name="T25" fmla="*/ 88 h 128"/>
              <a:gd name="T26" fmla="*/ 40 w 176"/>
              <a:gd name="T27" fmla="*/ 88 h 128"/>
              <a:gd name="T28" fmla="*/ 40 w 176"/>
              <a:gd name="T29" fmla="*/ 64 h 128"/>
              <a:gd name="T30" fmla="*/ 64 w 176"/>
              <a:gd name="T31" fmla="*/ 64 h 128"/>
              <a:gd name="T32" fmla="*/ 64 w 176"/>
              <a:gd name="T33" fmla="*/ 48 h 128"/>
              <a:gd name="T34" fmla="*/ 40 w 176"/>
              <a:gd name="T35" fmla="*/ 48 h 128"/>
              <a:gd name="T36" fmla="*/ 112 w 176"/>
              <a:gd name="T37" fmla="*/ 80 h 128"/>
              <a:gd name="T38" fmla="*/ 48 w 176"/>
              <a:gd name="T39" fmla="*/ 112 h 128"/>
              <a:gd name="T40" fmla="*/ 48 w 176"/>
              <a:gd name="T41" fmla="*/ 128 h 128"/>
              <a:gd name="T42" fmla="*/ 176 w 176"/>
              <a:gd name="T43" fmla="*/ 128 h 128"/>
              <a:gd name="T44" fmla="*/ 176 w 176"/>
              <a:gd name="T45" fmla="*/ 112 h 128"/>
              <a:gd name="T46" fmla="*/ 112 w 176"/>
              <a:gd name="T4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28">
                <a:moveTo>
                  <a:pt x="112" y="64"/>
                </a:moveTo>
                <a:cubicBezTo>
                  <a:pt x="130" y="64"/>
                  <a:pt x="144" y="50"/>
                  <a:pt x="144" y="32"/>
                </a:cubicBezTo>
                <a:cubicBezTo>
                  <a:pt x="144" y="14"/>
                  <a:pt x="130" y="0"/>
                  <a:pt x="112" y="0"/>
                </a:cubicBezTo>
                <a:cubicBezTo>
                  <a:pt x="94" y="0"/>
                  <a:pt x="80" y="14"/>
                  <a:pt x="80" y="32"/>
                </a:cubicBezTo>
                <a:cubicBezTo>
                  <a:pt x="80" y="50"/>
                  <a:pt x="94" y="64"/>
                  <a:pt x="112" y="64"/>
                </a:cubicBezTo>
                <a:close/>
                <a:moveTo>
                  <a:pt x="40" y="48"/>
                </a:moveTo>
                <a:cubicBezTo>
                  <a:pt x="40" y="24"/>
                  <a:pt x="40" y="24"/>
                  <a:pt x="4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48"/>
                  <a:pt x="24" y="48"/>
                  <a:pt x="2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88"/>
                  <a:pt x="24" y="88"/>
                  <a:pt x="2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64"/>
                  <a:pt x="40" y="64"/>
                  <a:pt x="4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40" y="48"/>
                </a:lnTo>
                <a:close/>
                <a:moveTo>
                  <a:pt x="112" y="80"/>
                </a:moveTo>
                <a:cubicBezTo>
                  <a:pt x="91" y="80"/>
                  <a:pt x="48" y="91"/>
                  <a:pt x="48" y="112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1"/>
                  <a:pt x="133" y="80"/>
                  <a:pt x="112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78"/>
          <p:cNvSpPr>
            <a:spLocks noEditPoints="1"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64 w 128"/>
              <a:gd name="T1" fmla="*/ 64 h 128"/>
              <a:gd name="T2" fmla="*/ 96 w 128"/>
              <a:gd name="T3" fmla="*/ 32 h 128"/>
              <a:gd name="T4" fmla="*/ 64 w 128"/>
              <a:gd name="T5" fmla="*/ 0 h 128"/>
              <a:gd name="T6" fmla="*/ 32 w 128"/>
              <a:gd name="T7" fmla="*/ 32 h 128"/>
              <a:gd name="T8" fmla="*/ 64 w 128"/>
              <a:gd name="T9" fmla="*/ 64 h 128"/>
              <a:gd name="T10" fmla="*/ 64 w 128"/>
              <a:gd name="T11" fmla="*/ 80 h 128"/>
              <a:gd name="T12" fmla="*/ 0 w 128"/>
              <a:gd name="T13" fmla="*/ 112 h 128"/>
              <a:gd name="T14" fmla="*/ 0 w 128"/>
              <a:gd name="T15" fmla="*/ 128 h 128"/>
              <a:gd name="T16" fmla="*/ 128 w 128"/>
              <a:gd name="T17" fmla="*/ 128 h 128"/>
              <a:gd name="T18" fmla="*/ 128 w 128"/>
              <a:gd name="T19" fmla="*/ 112 h 128"/>
              <a:gd name="T20" fmla="*/ 64 w 128"/>
              <a:gd name="T21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28">
                <a:moveTo>
                  <a:pt x="64" y="64"/>
                </a:move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lose/>
                <a:moveTo>
                  <a:pt x="64" y="80"/>
                </a:moveTo>
                <a:cubicBezTo>
                  <a:pt x="43" y="80"/>
                  <a:pt x="0" y="91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28" y="91"/>
                  <a:pt x="85" y="80"/>
                  <a:pt x="64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81"/>
          <p:cNvSpPr>
            <a:spLocks noEditPoints="1"/>
          </p:cNvSpPr>
          <p:nvPr/>
        </p:nvSpPr>
        <p:spPr bwMode="auto">
          <a:xfrm>
            <a:off x="3878263" y="5722938"/>
            <a:ext cx="757238" cy="487363"/>
          </a:xfrm>
          <a:custGeom>
            <a:avLst/>
            <a:gdLst>
              <a:gd name="T0" fmla="*/ 124 w 176"/>
              <a:gd name="T1" fmla="*/ 64 h 112"/>
              <a:gd name="T2" fmla="*/ 88 w 176"/>
              <a:gd name="T3" fmla="*/ 72 h 112"/>
              <a:gd name="T4" fmla="*/ 52 w 176"/>
              <a:gd name="T5" fmla="*/ 64 h 112"/>
              <a:gd name="T6" fmla="*/ 0 w 176"/>
              <a:gd name="T7" fmla="*/ 90 h 112"/>
              <a:gd name="T8" fmla="*/ 0 w 176"/>
              <a:gd name="T9" fmla="*/ 112 h 112"/>
              <a:gd name="T10" fmla="*/ 176 w 176"/>
              <a:gd name="T11" fmla="*/ 112 h 112"/>
              <a:gd name="T12" fmla="*/ 176 w 176"/>
              <a:gd name="T13" fmla="*/ 90 h 112"/>
              <a:gd name="T14" fmla="*/ 124 w 176"/>
              <a:gd name="T15" fmla="*/ 64 h 112"/>
              <a:gd name="T16" fmla="*/ 92 w 176"/>
              <a:gd name="T17" fmla="*/ 100 h 112"/>
              <a:gd name="T18" fmla="*/ 12 w 176"/>
              <a:gd name="T19" fmla="*/ 100 h 112"/>
              <a:gd name="T20" fmla="*/ 12 w 176"/>
              <a:gd name="T21" fmla="*/ 90 h 112"/>
              <a:gd name="T22" fmla="*/ 52 w 176"/>
              <a:gd name="T23" fmla="*/ 76 h 112"/>
              <a:gd name="T24" fmla="*/ 92 w 176"/>
              <a:gd name="T25" fmla="*/ 90 h 112"/>
              <a:gd name="T26" fmla="*/ 92 w 176"/>
              <a:gd name="T27" fmla="*/ 100 h 112"/>
              <a:gd name="T28" fmla="*/ 164 w 176"/>
              <a:gd name="T29" fmla="*/ 100 h 112"/>
              <a:gd name="T30" fmla="*/ 104 w 176"/>
              <a:gd name="T31" fmla="*/ 100 h 112"/>
              <a:gd name="T32" fmla="*/ 104 w 176"/>
              <a:gd name="T33" fmla="*/ 90 h 112"/>
              <a:gd name="T34" fmla="*/ 100 w 176"/>
              <a:gd name="T35" fmla="*/ 80 h 112"/>
              <a:gd name="T36" fmla="*/ 124 w 176"/>
              <a:gd name="T37" fmla="*/ 76 h 112"/>
              <a:gd name="T38" fmla="*/ 164 w 176"/>
              <a:gd name="T39" fmla="*/ 90 h 112"/>
              <a:gd name="T40" fmla="*/ 164 w 176"/>
              <a:gd name="T41" fmla="*/ 100 h 112"/>
              <a:gd name="T42" fmla="*/ 52 w 176"/>
              <a:gd name="T43" fmla="*/ 56 h 112"/>
              <a:gd name="T44" fmla="*/ 80 w 176"/>
              <a:gd name="T45" fmla="*/ 28 h 112"/>
              <a:gd name="T46" fmla="*/ 52 w 176"/>
              <a:gd name="T47" fmla="*/ 0 h 112"/>
              <a:gd name="T48" fmla="*/ 24 w 176"/>
              <a:gd name="T49" fmla="*/ 28 h 112"/>
              <a:gd name="T50" fmla="*/ 52 w 176"/>
              <a:gd name="T51" fmla="*/ 56 h 112"/>
              <a:gd name="T52" fmla="*/ 52 w 176"/>
              <a:gd name="T53" fmla="*/ 12 h 112"/>
              <a:gd name="T54" fmla="*/ 68 w 176"/>
              <a:gd name="T55" fmla="*/ 28 h 112"/>
              <a:gd name="T56" fmla="*/ 52 w 176"/>
              <a:gd name="T57" fmla="*/ 44 h 112"/>
              <a:gd name="T58" fmla="*/ 36 w 176"/>
              <a:gd name="T59" fmla="*/ 28 h 112"/>
              <a:gd name="T60" fmla="*/ 52 w 176"/>
              <a:gd name="T61" fmla="*/ 12 h 112"/>
              <a:gd name="T62" fmla="*/ 124 w 176"/>
              <a:gd name="T63" fmla="*/ 56 h 112"/>
              <a:gd name="T64" fmla="*/ 152 w 176"/>
              <a:gd name="T65" fmla="*/ 28 h 112"/>
              <a:gd name="T66" fmla="*/ 124 w 176"/>
              <a:gd name="T67" fmla="*/ 0 h 112"/>
              <a:gd name="T68" fmla="*/ 96 w 176"/>
              <a:gd name="T69" fmla="*/ 28 h 112"/>
              <a:gd name="T70" fmla="*/ 124 w 176"/>
              <a:gd name="T71" fmla="*/ 56 h 112"/>
              <a:gd name="T72" fmla="*/ 124 w 176"/>
              <a:gd name="T73" fmla="*/ 12 h 112"/>
              <a:gd name="T74" fmla="*/ 140 w 176"/>
              <a:gd name="T75" fmla="*/ 28 h 112"/>
              <a:gd name="T76" fmla="*/ 124 w 176"/>
              <a:gd name="T77" fmla="*/ 44 h 112"/>
              <a:gd name="T78" fmla="*/ 108 w 176"/>
              <a:gd name="T79" fmla="*/ 28 h 112"/>
              <a:gd name="T80" fmla="*/ 124 w 176"/>
              <a:gd name="T81" fmla="*/ 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12">
                <a:moveTo>
                  <a:pt x="124" y="64"/>
                </a:moveTo>
                <a:cubicBezTo>
                  <a:pt x="114" y="64"/>
                  <a:pt x="99" y="67"/>
                  <a:pt x="88" y="72"/>
                </a:cubicBezTo>
                <a:cubicBezTo>
                  <a:pt x="77" y="67"/>
                  <a:pt x="62" y="64"/>
                  <a:pt x="52" y="64"/>
                </a:cubicBezTo>
                <a:cubicBezTo>
                  <a:pt x="35" y="64"/>
                  <a:pt x="0" y="73"/>
                  <a:pt x="0" y="90"/>
                </a:cubicBezTo>
                <a:cubicBezTo>
                  <a:pt x="0" y="112"/>
                  <a:pt x="0" y="112"/>
                  <a:pt x="0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73"/>
                  <a:pt x="141" y="64"/>
                  <a:pt x="124" y="64"/>
                </a:cubicBezTo>
                <a:close/>
                <a:moveTo>
                  <a:pt x="92" y="100"/>
                </a:moveTo>
                <a:cubicBezTo>
                  <a:pt x="12" y="100"/>
                  <a:pt x="12" y="100"/>
                  <a:pt x="12" y="10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86"/>
                  <a:pt x="32" y="76"/>
                  <a:pt x="52" y="76"/>
                </a:cubicBezTo>
                <a:cubicBezTo>
                  <a:pt x="72" y="76"/>
                  <a:pt x="92" y="86"/>
                  <a:pt x="92" y="90"/>
                </a:cubicBezTo>
                <a:lnTo>
                  <a:pt x="92" y="100"/>
                </a:lnTo>
                <a:close/>
                <a:moveTo>
                  <a:pt x="164" y="100"/>
                </a:moveTo>
                <a:cubicBezTo>
                  <a:pt x="104" y="100"/>
                  <a:pt x="104" y="100"/>
                  <a:pt x="104" y="100"/>
                </a:cubicBezTo>
                <a:cubicBezTo>
                  <a:pt x="104" y="90"/>
                  <a:pt x="104" y="90"/>
                  <a:pt x="104" y="90"/>
                </a:cubicBezTo>
                <a:cubicBezTo>
                  <a:pt x="104" y="86"/>
                  <a:pt x="102" y="83"/>
                  <a:pt x="100" y="80"/>
                </a:cubicBezTo>
                <a:cubicBezTo>
                  <a:pt x="107" y="78"/>
                  <a:pt x="116" y="76"/>
                  <a:pt x="124" y="76"/>
                </a:cubicBezTo>
                <a:cubicBezTo>
                  <a:pt x="144" y="76"/>
                  <a:pt x="164" y="86"/>
                  <a:pt x="164" y="90"/>
                </a:cubicBezTo>
                <a:lnTo>
                  <a:pt x="164" y="100"/>
                </a:lnTo>
                <a:close/>
                <a:moveTo>
                  <a:pt x="52" y="56"/>
                </a:moveTo>
                <a:cubicBezTo>
                  <a:pt x="67" y="56"/>
                  <a:pt x="80" y="43"/>
                  <a:pt x="80" y="28"/>
                </a:cubicBezTo>
                <a:cubicBezTo>
                  <a:pt x="80" y="13"/>
                  <a:pt x="67" y="0"/>
                  <a:pt x="52" y="0"/>
                </a:cubicBezTo>
                <a:cubicBezTo>
                  <a:pt x="37" y="0"/>
                  <a:pt x="24" y="13"/>
                  <a:pt x="24" y="28"/>
                </a:cubicBezTo>
                <a:cubicBezTo>
                  <a:pt x="24" y="43"/>
                  <a:pt x="37" y="56"/>
                  <a:pt x="52" y="56"/>
                </a:cubicBezTo>
                <a:close/>
                <a:moveTo>
                  <a:pt x="52" y="12"/>
                </a:moveTo>
                <a:cubicBezTo>
                  <a:pt x="61" y="12"/>
                  <a:pt x="68" y="19"/>
                  <a:pt x="68" y="28"/>
                </a:cubicBezTo>
                <a:cubicBezTo>
                  <a:pt x="68" y="37"/>
                  <a:pt x="61" y="44"/>
                  <a:pt x="52" y="44"/>
                </a:cubicBezTo>
                <a:cubicBezTo>
                  <a:pt x="43" y="44"/>
                  <a:pt x="36" y="37"/>
                  <a:pt x="36" y="28"/>
                </a:cubicBezTo>
                <a:cubicBezTo>
                  <a:pt x="36" y="19"/>
                  <a:pt x="43" y="12"/>
                  <a:pt x="52" y="12"/>
                </a:cubicBezTo>
                <a:close/>
                <a:moveTo>
                  <a:pt x="124" y="56"/>
                </a:moveTo>
                <a:cubicBezTo>
                  <a:pt x="139" y="56"/>
                  <a:pt x="152" y="43"/>
                  <a:pt x="152" y="28"/>
                </a:cubicBezTo>
                <a:cubicBezTo>
                  <a:pt x="152" y="13"/>
                  <a:pt x="139" y="0"/>
                  <a:pt x="124" y="0"/>
                </a:cubicBezTo>
                <a:cubicBezTo>
                  <a:pt x="109" y="0"/>
                  <a:pt x="96" y="13"/>
                  <a:pt x="96" y="28"/>
                </a:cubicBezTo>
                <a:cubicBezTo>
                  <a:pt x="96" y="43"/>
                  <a:pt x="109" y="56"/>
                  <a:pt x="124" y="56"/>
                </a:cubicBezTo>
                <a:close/>
                <a:moveTo>
                  <a:pt x="124" y="12"/>
                </a:moveTo>
                <a:cubicBezTo>
                  <a:pt x="133" y="12"/>
                  <a:pt x="140" y="19"/>
                  <a:pt x="140" y="28"/>
                </a:cubicBezTo>
                <a:cubicBezTo>
                  <a:pt x="140" y="37"/>
                  <a:pt x="133" y="44"/>
                  <a:pt x="124" y="44"/>
                </a:cubicBezTo>
                <a:cubicBezTo>
                  <a:pt x="115" y="44"/>
                  <a:pt x="108" y="37"/>
                  <a:pt x="108" y="28"/>
                </a:cubicBezTo>
                <a:cubicBezTo>
                  <a:pt x="108" y="19"/>
                  <a:pt x="115" y="12"/>
                  <a:pt x="124" y="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84"/>
          <p:cNvSpPr>
            <a:spLocks noEditPoints="1"/>
          </p:cNvSpPr>
          <p:nvPr/>
        </p:nvSpPr>
        <p:spPr bwMode="auto">
          <a:xfrm>
            <a:off x="1528763" y="5722938"/>
            <a:ext cx="757238" cy="487363"/>
          </a:xfrm>
          <a:custGeom>
            <a:avLst/>
            <a:gdLst>
              <a:gd name="T0" fmla="*/ 120 w 176"/>
              <a:gd name="T1" fmla="*/ 48 h 112"/>
              <a:gd name="T2" fmla="*/ 144 w 176"/>
              <a:gd name="T3" fmla="*/ 24 h 112"/>
              <a:gd name="T4" fmla="*/ 120 w 176"/>
              <a:gd name="T5" fmla="*/ 0 h 112"/>
              <a:gd name="T6" fmla="*/ 96 w 176"/>
              <a:gd name="T7" fmla="*/ 24 h 112"/>
              <a:gd name="T8" fmla="*/ 120 w 176"/>
              <a:gd name="T9" fmla="*/ 48 h 112"/>
              <a:gd name="T10" fmla="*/ 56 w 176"/>
              <a:gd name="T11" fmla="*/ 48 h 112"/>
              <a:gd name="T12" fmla="*/ 80 w 176"/>
              <a:gd name="T13" fmla="*/ 24 h 112"/>
              <a:gd name="T14" fmla="*/ 56 w 176"/>
              <a:gd name="T15" fmla="*/ 0 h 112"/>
              <a:gd name="T16" fmla="*/ 32 w 176"/>
              <a:gd name="T17" fmla="*/ 24 h 112"/>
              <a:gd name="T18" fmla="*/ 56 w 176"/>
              <a:gd name="T19" fmla="*/ 48 h 112"/>
              <a:gd name="T20" fmla="*/ 56 w 176"/>
              <a:gd name="T21" fmla="*/ 64 h 112"/>
              <a:gd name="T22" fmla="*/ 0 w 176"/>
              <a:gd name="T23" fmla="*/ 92 h 112"/>
              <a:gd name="T24" fmla="*/ 0 w 176"/>
              <a:gd name="T25" fmla="*/ 112 h 112"/>
              <a:gd name="T26" fmla="*/ 112 w 176"/>
              <a:gd name="T27" fmla="*/ 112 h 112"/>
              <a:gd name="T28" fmla="*/ 112 w 176"/>
              <a:gd name="T29" fmla="*/ 92 h 112"/>
              <a:gd name="T30" fmla="*/ 56 w 176"/>
              <a:gd name="T31" fmla="*/ 64 h 112"/>
              <a:gd name="T32" fmla="*/ 120 w 176"/>
              <a:gd name="T33" fmla="*/ 64 h 112"/>
              <a:gd name="T34" fmla="*/ 112 w 176"/>
              <a:gd name="T35" fmla="*/ 64 h 112"/>
              <a:gd name="T36" fmla="*/ 128 w 176"/>
              <a:gd name="T37" fmla="*/ 92 h 112"/>
              <a:gd name="T38" fmla="*/ 128 w 176"/>
              <a:gd name="T39" fmla="*/ 112 h 112"/>
              <a:gd name="T40" fmla="*/ 176 w 176"/>
              <a:gd name="T41" fmla="*/ 112 h 112"/>
              <a:gd name="T42" fmla="*/ 176 w 176"/>
              <a:gd name="T43" fmla="*/ 92 h 112"/>
              <a:gd name="T44" fmla="*/ 120 w 176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12">
                <a:moveTo>
                  <a:pt x="120" y="48"/>
                </a:move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37"/>
                  <a:pt x="107" y="48"/>
                  <a:pt x="120" y="48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2" y="73"/>
                  <a:pt x="75" y="64"/>
                  <a:pt x="56" y="64"/>
                </a:cubicBezTo>
                <a:close/>
                <a:moveTo>
                  <a:pt x="120" y="64"/>
                </a:moveTo>
                <a:cubicBezTo>
                  <a:pt x="118" y="64"/>
                  <a:pt x="115" y="64"/>
                  <a:pt x="112" y="64"/>
                </a:cubicBezTo>
                <a:cubicBezTo>
                  <a:pt x="122" y="71"/>
                  <a:pt x="128" y="80"/>
                  <a:pt x="128" y="9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73"/>
                  <a:pt x="139" y="64"/>
                  <a:pt x="120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87"/>
          <p:cNvSpPr>
            <a:spLocks noEditPoints="1"/>
          </p:cNvSpPr>
          <p:nvPr/>
        </p:nvSpPr>
        <p:spPr bwMode="auto">
          <a:xfrm>
            <a:off x="15621000" y="3586163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144 w 160"/>
              <a:gd name="T19" fmla="*/ 144 h 144"/>
              <a:gd name="T20" fmla="*/ 160 w 160"/>
              <a:gd name="T21" fmla="*/ 128 h 144"/>
              <a:gd name="T22" fmla="*/ 160 w 160"/>
              <a:gd name="T23" fmla="*/ 32 h 144"/>
              <a:gd name="T24" fmla="*/ 144 w 160"/>
              <a:gd name="T25" fmla="*/ 16 h 144"/>
              <a:gd name="T26" fmla="*/ 80 w 160"/>
              <a:gd name="T27" fmla="*/ 40 h 144"/>
              <a:gd name="T28" fmla="*/ 112 w 160"/>
              <a:gd name="T29" fmla="*/ 56 h 144"/>
              <a:gd name="T30" fmla="*/ 80 w 160"/>
              <a:gd name="T31" fmla="*/ 56 h 144"/>
              <a:gd name="T32" fmla="*/ 56 w 160"/>
              <a:gd name="T33" fmla="*/ 80 h 144"/>
              <a:gd name="T34" fmla="*/ 57 w 160"/>
              <a:gd name="T35" fmla="*/ 88 h 144"/>
              <a:gd name="T36" fmla="*/ 41 w 160"/>
              <a:gd name="T37" fmla="*/ 88 h 144"/>
              <a:gd name="T38" fmla="*/ 40 w 160"/>
              <a:gd name="T39" fmla="*/ 80 h 144"/>
              <a:gd name="T40" fmla="*/ 80 w 160"/>
              <a:gd name="T41" fmla="*/ 40 h 144"/>
              <a:gd name="T42" fmla="*/ 80 w 160"/>
              <a:gd name="T43" fmla="*/ 120 h 144"/>
              <a:gd name="T44" fmla="*/ 48 w 160"/>
              <a:gd name="T45" fmla="*/ 104 h 144"/>
              <a:gd name="T46" fmla="*/ 80 w 160"/>
              <a:gd name="T47" fmla="*/ 104 h 144"/>
              <a:gd name="T48" fmla="*/ 104 w 160"/>
              <a:gd name="T49" fmla="*/ 80 h 144"/>
              <a:gd name="T50" fmla="*/ 103 w 160"/>
              <a:gd name="T51" fmla="*/ 72 h 144"/>
              <a:gd name="T52" fmla="*/ 119 w 160"/>
              <a:gd name="T53" fmla="*/ 72 h 144"/>
              <a:gd name="T54" fmla="*/ 120 w 160"/>
              <a:gd name="T55" fmla="*/ 80 h 144"/>
              <a:gd name="T56" fmla="*/ 80 w 160"/>
              <a:gd name="T5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80" y="40"/>
                </a:moveTo>
                <a:cubicBezTo>
                  <a:pt x="93" y="40"/>
                  <a:pt x="105" y="46"/>
                  <a:pt x="112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67" y="56"/>
                  <a:pt x="56" y="67"/>
                  <a:pt x="56" y="80"/>
                </a:cubicBezTo>
                <a:cubicBezTo>
                  <a:pt x="56" y="83"/>
                  <a:pt x="57" y="85"/>
                  <a:pt x="57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0" y="85"/>
                  <a:pt x="40" y="83"/>
                  <a:pt x="40" y="80"/>
                </a:cubicBezTo>
                <a:cubicBezTo>
                  <a:pt x="40" y="58"/>
                  <a:pt x="58" y="40"/>
                  <a:pt x="80" y="40"/>
                </a:cubicBezTo>
                <a:close/>
                <a:moveTo>
                  <a:pt x="80" y="120"/>
                </a:moveTo>
                <a:cubicBezTo>
                  <a:pt x="67" y="120"/>
                  <a:pt x="55" y="114"/>
                  <a:pt x="48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3" y="104"/>
                  <a:pt x="104" y="93"/>
                  <a:pt x="104" y="80"/>
                </a:cubicBezTo>
                <a:cubicBezTo>
                  <a:pt x="104" y="77"/>
                  <a:pt x="103" y="75"/>
                  <a:pt x="103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5"/>
                  <a:pt x="120" y="77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90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64 h 144"/>
              <a:gd name="T4" fmla="*/ 40 w 144"/>
              <a:gd name="T5" fmla="*/ 64 h 144"/>
              <a:gd name="T6" fmla="*/ 32 w 144"/>
              <a:gd name="T7" fmla="*/ 32 h 144"/>
              <a:gd name="T8" fmla="*/ 64 w 144"/>
              <a:gd name="T9" fmla="*/ 40 h 144"/>
              <a:gd name="T10" fmla="*/ 64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40 w 144"/>
              <a:gd name="T17" fmla="*/ 80 h 144"/>
              <a:gd name="T18" fmla="*/ 0 w 144"/>
              <a:gd name="T19" fmla="*/ 80 h 144"/>
              <a:gd name="T20" fmla="*/ 0 w 144"/>
              <a:gd name="T21" fmla="*/ 128 h 144"/>
              <a:gd name="T22" fmla="*/ 16 w 144"/>
              <a:gd name="T23" fmla="*/ 144 h 144"/>
              <a:gd name="T24" fmla="*/ 64 w 144"/>
              <a:gd name="T25" fmla="*/ 144 h 144"/>
              <a:gd name="T26" fmla="*/ 64 w 144"/>
              <a:gd name="T27" fmla="*/ 104 h 144"/>
              <a:gd name="T28" fmla="*/ 32 w 144"/>
              <a:gd name="T29" fmla="*/ 112 h 144"/>
              <a:gd name="T30" fmla="*/ 40 w 144"/>
              <a:gd name="T31" fmla="*/ 80 h 144"/>
              <a:gd name="T32" fmla="*/ 112 w 144"/>
              <a:gd name="T33" fmla="*/ 112 h 144"/>
              <a:gd name="T34" fmla="*/ 80 w 144"/>
              <a:gd name="T35" fmla="*/ 104 h 144"/>
              <a:gd name="T36" fmla="*/ 80 w 144"/>
              <a:gd name="T37" fmla="*/ 144 h 144"/>
              <a:gd name="T38" fmla="*/ 128 w 144"/>
              <a:gd name="T39" fmla="*/ 144 h 144"/>
              <a:gd name="T40" fmla="*/ 144 w 144"/>
              <a:gd name="T41" fmla="*/ 128 h 144"/>
              <a:gd name="T42" fmla="*/ 144 w 144"/>
              <a:gd name="T43" fmla="*/ 80 h 144"/>
              <a:gd name="T44" fmla="*/ 104 w 144"/>
              <a:gd name="T45" fmla="*/ 80 h 144"/>
              <a:gd name="T46" fmla="*/ 112 w 144"/>
              <a:gd name="T47" fmla="*/ 112 h 144"/>
              <a:gd name="T48" fmla="*/ 128 w 144"/>
              <a:gd name="T49" fmla="*/ 0 h 144"/>
              <a:gd name="T50" fmla="*/ 80 w 144"/>
              <a:gd name="T51" fmla="*/ 0 h 144"/>
              <a:gd name="T52" fmla="*/ 80 w 144"/>
              <a:gd name="T53" fmla="*/ 40 h 144"/>
              <a:gd name="T54" fmla="*/ 112 w 144"/>
              <a:gd name="T55" fmla="*/ 32 h 144"/>
              <a:gd name="T56" fmla="*/ 104 w 144"/>
              <a:gd name="T57" fmla="*/ 64 h 144"/>
              <a:gd name="T58" fmla="*/ 144 w 144"/>
              <a:gd name="T59" fmla="*/ 64 h 144"/>
              <a:gd name="T60" fmla="*/ 144 w 144"/>
              <a:gd name="T61" fmla="*/ 16 h 144"/>
              <a:gd name="T62" fmla="*/ 128 w 144"/>
              <a:gd name="T6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40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2" y="112"/>
                  <a:pt x="32" y="112"/>
                  <a:pt x="32" y="112"/>
                </a:cubicBezTo>
                <a:lnTo>
                  <a:pt x="40" y="80"/>
                </a:lnTo>
                <a:close/>
                <a:moveTo>
                  <a:pt x="112" y="112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12" y="112"/>
                </a:lnTo>
                <a:close/>
                <a:moveTo>
                  <a:pt x="128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0"/>
                  <a:pt x="80" y="40"/>
                  <a:pt x="80" y="40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93"/>
          <p:cNvSpPr>
            <a:spLocks noEditPoints="1"/>
          </p:cNvSpPr>
          <p:nvPr/>
        </p:nvSpPr>
        <p:spPr bwMode="auto">
          <a:xfrm>
            <a:off x="10991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  <a:gd name="T36" fmla="*/ 84 w 128"/>
              <a:gd name="T37" fmla="*/ 58 h 156"/>
              <a:gd name="T38" fmla="*/ 62 w 128"/>
              <a:gd name="T39" fmla="*/ 86 h 156"/>
              <a:gd name="T40" fmla="*/ 84 w 128"/>
              <a:gd name="T41" fmla="*/ 86 h 156"/>
              <a:gd name="T42" fmla="*/ 84 w 128"/>
              <a:gd name="T43" fmla="*/ 100 h 156"/>
              <a:gd name="T44" fmla="*/ 44 w 128"/>
              <a:gd name="T45" fmla="*/ 100 h 156"/>
              <a:gd name="T46" fmla="*/ 44 w 128"/>
              <a:gd name="T47" fmla="*/ 86 h 156"/>
              <a:gd name="T48" fmla="*/ 66 w 128"/>
              <a:gd name="T49" fmla="*/ 58 h 156"/>
              <a:gd name="T50" fmla="*/ 44 w 128"/>
              <a:gd name="T51" fmla="*/ 58 h 156"/>
              <a:gd name="T52" fmla="*/ 44 w 128"/>
              <a:gd name="T53" fmla="*/ 44 h 156"/>
              <a:gd name="T54" fmla="*/ 84 w 128"/>
              <a:gd name="T55" fmla="*/ 44 h 156"/>
              <a:gd name="T56" fmla="*/ 84 w 128"/>
              <a:gd name="T57" fmla="*/ 5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  <a:moveTo>
                  <a:pt x="84" y="58"/>
                </a:moveTo>
                <a:cubicBezTo>
                  <a:pt x="62" y="86"/>
                  <a:pt x="62" y="86"/>
                  <a:pt x="62" y="86"/>
                </a:cubicBezTo>
                <a:cubicBezTo>
                  <a:pt x="84" y="86"/>
                  <a:pt x="84" y="86"/>
                  <a:pt x="84" y="86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86"/>
                  <a:pt x="44" y="86"/>
                  <a:pt x="44" y="86"/>
                </a:cubicBezTo>
                <a:cubicBezTo>
                  <a:pt x="66" y="58"/>
                  <a:pt x="66" y="58"/>
                  <a:pt x="66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44"/>
                  <a:pt x="44" y="44"/>
                  <a:pt x="44" y="44"/>
                </a:cubicBezTo>
                <a:cubicBezTo>
                  <a:pt x="84" y="44"/>
                  <a:pt x="84" y="44"/>
                  <a:pt x="84" y="44"/>
                </a:cubicBezTo>
                <a:lnTo>
                  <a:pt x="84" y="5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96"/>
          <p:cNvSpPr>
            <a:spLocks noEditPoints="1"/>
          </p:cNvSpPr>
          <p:nvPr/>
        </p:nvSpPr>
        <p:spPr bwMode="auto">
          <a:xfrm>
            <a:off x="8620126" y="3556000"/>
            <a:ext cx="666750" cy="762000"/>
          </a:xfrm>
          <a:custGeom>
            <a:avLst/>
            <a:gdLst>
              <a:gd name="T0" fmla="*/ 128 w 136"/>
              <a:gd name="T1" fmla="*/ 130 h 156"/>
              <a:gd name="T2" fmla="*/ 31 w 136"/>
              <a:gd name="T3" fmla="*/ 29 h 156"/>
              <a:gd name="T4" fmla="*/ 10 w 136"/>
              <a:gd name="T5" fmla="*/ 8 h 156"/>
              <a:gd name="T6" fmla="*/ 0 w 136"/>
              <a:gd name="T7" fmla="*/ 18 h 156"/>
              <a:gd name="T8" fmla="*/ 22 w 136"/>
              <a:gd name="T9" fmla="*/ 41 h 156"/>
              <a:gd name="T10" fmla="*/ 22 w 136"/>
              <a:gd name="T11" fmla="*/ 41 h 156"/>
              <a:gd name="T12" fmla="*/ 16 w 136"/>
              <a:gd name="T13" fmla="*/ 68 h 156"/>
              <a:gd name="T14" fmla="*/ 16 w 136"/>
              <a:gd name="T15" fmla="*/ 108 h 156"/>
              <a:gd name="T16" fmla="*/ 0 w 136"/>
              <a:gd name="T17" fmla="*/ 124 h 156"/>
              <a:gd name="T18" fmla="*/ 0 w 136"/>
              <a:gd name="T19" fmla="*/ 132 h 156"/>
              <a:gd name="T20" fmla="*/ 110 w 136"/>
              <a:gd name="T21" fmla="*/ 132 h 156"/>
              <a:gd name="T22" fmla="*/ 126 w 136"/>
              <a:gd name="T23" fmla="*/ 148 h 156"/>
              <a:gd name="T24" fmla="*/ 136 w 136"/>
              <a:gd name="T25" fmla="*/ 138 h 156"/>
              <a:gd name="T26" fmla="*/ 128 w 136"/>
              <a:gd name="T27" fmla="*/ 130 h 156"/>
              <a:gd name="T28" fmla="*/ 64 w 136"/>
              <a:gd name="T29" fmla="*/ 156 h 156"/>
              <a:gd name="T30" fmla="*/ 80 w 136"/>
              <a:gd name="T31" fmla="*/ 140 h 156"/>
              <a:gd name="T32" fmla="*/ 48 w 136"/>
              <a:gd name="T33" fmla="*/ 140 h 156"/>
              <a:gd name="T34" fmla="*/ 64 w 136"/>
              <a:gd name="T35" fmla="*/ 156 h 156"/>
              <a:gd name="T36" fmla="*/ 112 w 136"/>
              <a:gd name="T37" fmla="*/ 97 h 156"/>
              <a:gd name="T38" fmla="*/ 112 w 136"/>
              <a:gd name="T39" fmla="*/ 68 h 156"/>
              <a:gd name="T40" fmla="*/ 76 w 136"/>
              <a:gd name="T41" fmla="*/ 17 h 156"/>
              <a:gd name="T42" fmla="*/ 76 w 136"/>
              <a:gd name="T43" fmla="*/ 12 h 156"/>
              <a:gd name="T44" fmla="*/ 64 w 136"/>
              <a:gd name="T45" fmla="*/ 0 h 156"/>
              <a:gd name="T46" fmla="*/ 52 w 136"/>
              <a:gd name="T47" fmla="*/ 12 h 156"/>
              <a:gd name="T48" fmla="*/ 52 w 136"/>
              <a:gd name="T49" fmla="*/ 17 h 156"/>
              <a:gd name="T50" fmla="*/ 49 w 136"/>
              <a:gd name="T51" fmla="*/ 18 h 156"/>
              <a:gd name="T52" fmla="*/ 46 w 136"/>
              <a:gd name="T53" fmla="*/ 19 h 156"/>
              <a:gd name="T54" fmla="*/ 46 w 136"/>
              <a:gd name="T55" fmla="*/ 19 h 156"/>
              <a:gd name="T56" fmla="*/ 46 w 136"/>
              <a:gd name="T57" fmla="*/ 19 h 156"/>
              <a:gd name="T58" fmla="*/ 41 w 136"/>
              <a:gd name="T59" fmla="*/ 22 h 156"/>
              <a:gd name="T60" fmla="*/ 40 w 136"/>
              <a:gd name="T61" fmla="*/ 22 h 156"/>
              <a:gd name="T62" fmla="*/ 112 w 136"/>
              <a:gd name="T63" fmla="*/ 9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56">
                <a:moveTo>
                  <a:pt x="128" y="130"/>
                </a:moveTo>
                <a:cubicBezTo>
                  <a:pt x="31" y="29"/>
                  <a:pt x="31" y="29"/>
                  <a:pt x="31" y="29"/>
                </a:cubicBezTo>
                <a:cubicBezTo>
                  <a:pt x="10" y="8"/>
                  <a:pt x="10" y="8"/>
                  <a:pt x="10" y="8"/>
                </a:cubicBezTo>
                <a:cubicBezTo>
                  <a:pt x="0" y="18"/>
                  <a:pt x="0" y="18"/>
                  <a:pt x="0" y="18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18" y="49"/>
                  <a:pt x="16" y="58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10" y="132"/>
                  <a:pt x="110" y="132"/>
                  <a:pt x="110" y="132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36" y="138"/>
                  <a:pt x="136" y="138"/>
                  <a:pt x="136" y="138"/>
                </a:cubicBezTo>
                <a:lnTo>
                  <a:pt x="128" y="130"/>
                </a:lnTo>
                <a:close/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97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51" y="18"/>
                  <a:pt x="50" y="18"/>
                  <a:pt x="49" y="18"/>
                </a:cubicBezTo>
                <a:cubicBezTo>
                  <a:pt x="48" y="19"/>
                  <a:pt x="47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4" y="20"/>
                  <a:pt x="42" y="21"/>
                  <a:pt x="41" y="22"/>
                </a:cubicBezTo>
                <a:cubicBezTo>
                  <a:pt x="41" y="22"/>
                  <a:pt x="41" y="22"/>
                  <a:pt x="40" y="22"/>
                </a:cubicBezTo>
                <a:lnTo>
                  <a:pt x="112" y="9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99"/>
          <p:cNvSpPr>
            <a:spLocks noEditPoints="1"/>
          </p:cNvSpPr>
          <p:nvPr/>
        </p:nvSpPr>
        <p:spPr bwMode="auto">
          <a:xfrm>
            <a:off x="6292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  <a:gd name="T36" fmla="*/ 96 w 128"/>
              <a:gd name="T37" fmla="*/ 116 h 156"/>
              <a:gd name="T38" fmla="*/ 32 w 128"/>
              <a:gd name="T39" fmla="*/ 116 h 156"/>
              <a:gd name="T40" fmla="*/ 32 w 128"/>
              <a:gd name="T41" fmla="*/ 68 h 156"/>
              <a:gd name="T42" fmla="*/ 64 w 128"/>
              <a:gd name="T43" fmla="*/ 32 h 156"/>
              <a:gd name="T44" fmla="*/ 96 w 128"/>
              <a:gd name="T45" fmla="*/ 68 h 156"/>
              <a:gd name="T46" fmla="*/ 96 w 128"/>
              <a:gd name="T47" fmla="*/ 11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  <a:moveTo>
                  <a:pt x="96" y="116"/>
                </a:moveTo>
                <a:cubicBezTo>
                  <a:pt x="32" y="116"/>
                  <a:pt x="32" y="116"/>
                  <a:pt x="32" y="116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48"/>
                  <a:pt x="44" y="32"/>
                  <a:pt x="64" y="32"/>
                </a:cubicBezTo>
                <a:cubicBezTo>
                  <a:pt x="84" y="32"/>
                  <a:pt x="96" y="48"/>
                  <a:pt x="96" y="68"/>
                </a:cubicBezTo>
                <a:lnTo>
                  <a:pt x="96" y="1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02"/>
          <p:cNvSpPr>
            <a:spLocks noEditPoints="1"/>
          </p:cNvSpPr>
          <p:nvPr/>
        </p:nvSpPr>
        <p:spPr bwMode="auto">
          <a:xfrm>
            <a:off x="3873500" y="3562350"/>
            <a:ext cx="766763" cy="749300"/>
          </a:xfrm>
          <a:custGeom>
            <a:avLst/>
            <a:gdLst>
              <a:gd name="T0" fmla="*/ 45 w 160"/>
              <a:gd name="T1" fmla="*/ 13 h 156"/>
              <a:gd name="T2" fmla="*/ 33 w 160"/>
              <a:gd name="T3" fmla="*/ 1 h 156"/>
              <a:gd name="T4" fmla="*/ 0 w 160"/>
              <a:gd name="T5" fmla="*/ 64 h 156"/>
              <a:gd name="T6" fmla="*/ 16 w 160"/>
              <a:gd name="T7" fmla="*/ 64 h 156"/>
              <a:gd name="T8" fmla="*/ 45 w 160"/>
              <a:gd name="T9" fmla="*/ 13 h 156"/>
              <a:gd name="T10" fmla="*/ 144 w 160"/>
              <a:gd name="T11" fmla="*/ 64 h 156"/>
              <a:gd name="T12" fmla="*/ 160 w 160"/>
              <a:gd name="T13" fmla="*/ 64 h 156"/>
              <a:gd name="T14" fmla="*/ 127 w 160"/>
              <a:gd name="T15" fmla="*/ 1 h 156"/>
              <a:gd name="T16" fmla="*/ 115 w 160"/>
              <a:gd name="T17" fmla="*/ 13 h 156"/>
              <a:gd name="T18" fmla="*/ 144 w 160"/>
              <a:gd name="T19" fmla="*/ 64 h 156"/>
              <a:gd name="T20" fmla="*/ 128 w 160"/>
              <a:gd name="T21" fmla="*/ 68 h 156"/>
              <a:gd name="T22" fmla="*/ 92 w 160"/>
              <a:gd name="T23" fmla="*/ 17 h 156"/>
              <a:gd name="T24" fmla="*/ 92 w 160"/>
              <a:gd name="T25" fmla="*/ 12 h 156"/>
              <a:gd name="T26" fmla="*/ 80 w 160"/>
              <a:gd name="T27" fmla="*/ 0 h 156"/>
              <a:gd name="T28" fmla="*/ 68 w 160"/>
              <a:gd name="T29" fmla="*/ 12 h 156"/>
              <a:gd name="T30" fmla="*/ 68 w 160"/>
              <a:gd name="T31" fmla="*/ 17 h 156"/>
              <a:gd name="T32" fmla="*/ 32 w 160"/>
              <a:gd name="T33" fmla="*/ 68 h 156"/>
              <a:gd name="T34" fmla="*/ 32 w 160"/>
              <a:gd name="T35" fmla="*/ 108 h 156"/>
              <a:gd name="T36" fmla="*/ 16 w 160"/>
              <a:gd name="T37" fmla="*/ 124 h 156"/>
              <a:gd name="T38" fmla="*/ 16 w 160"/>
              <a:gd name="T39" fmla="*/ 132 h 156"/>
              <a:gd name="T40" fmla="*/ 144 w 160"/>
              <a:gd name="T41" fmla="*/ 132 h 156"/>
              <a:gd name="T42" fmla="*/ 144 w 160"/>
              <a:gd name="T43" fmla="*/ 124 h 156"/>
              <a:gd name="T44" fmla="*/ 128 w 160"/>
              <a:gd name="T45" fmla="*/ 108 h 156"/>
              <a:gd name="T46" fmla="*/ 128 w 160"/>
              <a:gd name="T47" fmla="*/ 68 h 156"/>
              <a:gd name="T48" fmla="*/ 80 w 160"/>
              <a:gd name="T49" fmla="*/ 156 h 156"/>
              <a:gd name="T50" fmla="*/ 83 w 160"/>
              <a:gd name="T51" fmla="*/ 156 h 156"/>
              <a:gd name="T52" fmla="*/ 95 w 160"/>
              <a:gd name="T53" fmla="*/ 146 h 156"/>
              <a:gd name="T54" fmla="*/ 96 w 160"/>
              <a:gd name="T55" fmla="*/ 140 h 156"/>
              <a:gd name="T56" fmla="*/ 64 w 160"/>
              <a:gd name="T57" fmla="*/ 140 h 156"/>
              <a:gd name="T58" fmla="*/ 80 w 160"/>
              <a:gd name="T5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56">
                <a:moveTo>
                  <a:pt x="45" y="13"/>
                </a:moveTo>
                <a:cubicBezTo>
                  <a:pt x="33" y="1"/>
                  <a:pt x="33" y="1"/>
                  <a:pt x="33" y="1"/>
                </a:cubicBezTo>
                <a:cubicBezTo>
                  <a:pt x="14" y="16"/>
                  <a:pt x="1" y="38"/>
                  <a:pt x="0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7" y="43"/>
                  <a:pt x="28" y="24"/>
                  <a:pt x="45" y="13"/>
                </a:cubicBezTo>
                <a:close/>
                <a:moveTo>
                  <a:pt x="144" y="64"/>
                </a:moveTo>
                <a:cubicBezTo>
                  <a:pt x="160" y="64"/>
                  <a:pt x="160" y="64"/>
                  <a:pt x="160" y="64"/>
                </a:cubicBezTo>
                <a:cubicBezTo>
                  <a:pt x="159" y="38"/>
                  <a:pt x="146" y="16"/>
                  <a:pt x="127" y="1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32" y="24"/>
                  <a:pt x="143" y="43"/>
                  <a:pt x="144" y="64"/>
                </a:cubicBezTo>
                <a:close/>
                <a:moveTo>
                  <a:pt x="128" y="68"/>
                </a:moveTo>
                <a:cubicBezTo>
                  <a:pt x="128" y="43"/>
                  <a:pt x="115" y="23"/>
                  <a:pt x="92" y="17"/>
                </a:cubicBezTo>
                <a:cubicBezTo>
                  <a:pt x="92" y="12"/>
                  <a:pt x="92" y="12"/>
                  <a:pt x="92" y="12"/>
                </a:cubicBezTo>
                <a:cubicBezTo>
                  <a:pt x="92" y="5"/>
                  <a:pt x="87" y="0"/>
                  <a:pt x="80" y="0"/>
                </a:cubicBezTo>
                <a:cubicBezTo>
                  <a:pt x="73" y="0"/>
                  <a:pt x="68" y="5"/>
                  <a:pt x="68" y="12"/>
                </a:cubicBezTo>
                <a:cubicBezTo>
                  <a:pt x="68" y="17"/>
                  <a:pt x="68" y="17"/>
                  <a:pt x="68" y="17"/>
                </a:cubicBezTo>
                <a:cubicBezTo>
                  <a:pt x="45" y="23"/>
                  <a:pt x="32" y="43"/>
                  <a:pt x="32" y="68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28" y="108"/>
                  <a:pt x="128" y="108"/>
                  <a:pt x="128" y="108"/>
                </a:cubicBezTo>
                <a:lnTo>
                  <a:pt x="128" y="68"/>
                </a:lnTo>
                <a:close/>
                <a:moveTo>
                  <a:pt x="80" y="156"/>
                </a:moveTo>
                <a:cubicBezTo>
                  <a:pt x="81" y="156"/>
                  <a:pt x="82" y="156"/>
                  <a:pt x="83" y="156"/>
                </a:cubicBezTo>
                <a:cubicBezTo>
                  <a:pt x="88" y="155"/>
                  <a:pt x="93" y="151"/>
                  <a:pt x="95" y="146"/>
                </a:cubicBezTo>
                <a:cubicBezTo>
                  <a:pt x="96" y="144"/>
                  <a:pt x="96" y="142"/>
                  <a:pt x="96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9"/>
                  <a:pt x="71" y="156"/>
                  <a:pt x="80" y="15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05"/>
          <p:cNvSpPr>
            <a:spLocks noEditPoints="1"/>
          </p:cNvSpPr>
          <p:nvPr/>
        </p:nvSpPr>
        <p:spPr bwMode="auto">
          <a:xfrm>
            <a:off x="1593851" y="3556000"/>
            <a:ext cx="627063" cy="762000"/>
          </a:xfrm>
          <a:custGeom>
            <a:avLst/>
            <a:gdLst>
              <a:gd name="T0" fmla="*/ 64 w 128"/>
              <a:gd name="T1" fmla="*/ 156 h 156"/>
              <a:gd name="T2" fmla="*/ 80 w 128"/>
              <a:gd name="T3" fmla="*/ 140 h 156"/>
              <a:gd name="T4" fmla="*/ 48 w 128"/>
              <a:gd name="T5" fmla="*/ 140 h 156"/>
              <a:gd name="T6" fmla="*/ 64 w 128"/>
              <a:gd name="T7" fmla="*/ 156 h 156"/>
              <a:gd name="T8" fmla="*/ 112 w 128"/>
              <a:gd name="T9" fmla="*/ 108 h 156"/>
              <a:gd name="T10" fmla="*/ 112 w 128"/>
              <a:gd name="T11" fmla="*/ 68 h 156"/>
              <a:gd name="T12" fmla="*/ 76 w 128"/>
              <a:gd name="T13" fmla="*/ 17 h 156"/>
              <a:gd name="T14" fmla="*/ 76 w 128"/>
              <a:gd name="T15" fmla="*/ 12 h 156"/>
              <a:gd name="T16" fmla="*/ 64 w 128"/>
              <a:gd name="T17" fmla="*/ 0 h 156"/>
              <a:gd name="T18" fmla="*/ 52 w 128"/>
              <a:gd name="T19" fmla="*/ 12 h 156"/>
              <a:gd name="T20" fmla="*/ 52 w 128"/>
              <a:gd name="T21" fmla="*/ 17 h 156"/>
              <a:gd name="T22" fmla="*/ 16 w 128"/>
              <a:gd name="T23" fmla="*/ 68 h 156"/>
              <a:gd name="T24" fmla="*/ 16 w 128"/>
              <a:gd name="T25" fmla="*/ 108 h 156"/>
              <a:gd name="T26" fmla="*/ 0 w 128"/>
              <a:gd name="T27" fmla="*/ 124 h 156"/>
              <a:gd name="T28" fmla="*/ 0 w 128"/>
              <a:gd name="T29" fmla="*/ 132 h 156"/>
              <a:gd name="T30" fmla="*/ 128 w 128"/>
              <a:gd name="T31" fmla="*/ 132 h 156"/>
              <a:gd name="T32" fmla="*/ 128 w 128"/>
              <a:gd name="T33" fmla="*/ 124 h 156"/>
              <a:gd name="T34" fmla="*/ 112 w 128"/>
              <a:gd name="T35" fmla="*/ 10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156">
                <a:moveTo>
                  <a:pt x="64" y="156"/>
                </a:moveTo>
                <a:cubicBezTo>
                  <a:pt x="73" y="156"/>
                  <a:pt x="80" y="149"/>
                  <a:pt x="80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9"/>
                  <a:pt x="55" y="156"/>
                  <a:pt x="64" y="156"/>
                </a:cubicBezTo>
                <a:close/>
                <a:moveTo>
                  <a:pt x="112" y="108"/>
                </a:moveTo>
                <a:cubicBezTo>
                  <a:pt x="112" y="68"/>
                  <a:pt x="112" y="68"/>
                  <a:pt x="112" y="68"/>
                </a:cubicBezTo>
                <a:cubicBezTo>
                  <a:pt x="112" y="43"/>
                  <a:pt x="99" y="23"/>
                  <a:pt x="76" y="17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5"/>
                  <a:pt x="71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17"/>
                  <a:pt x="52" y="17"/>
                  <a:pt x="52" y="17"/>
                </a:cubicBezTo>
                <a:cubicBezTo>
                  <a:pt x="29" y="23"/>
                  <a:pt x="16" y="43"/>
                  <a:pt x="16" y="6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24"/>
                  <a:pt x="128" y="124"/>
                  <a:pt x="128" y="124"/>
                </a:cubicBezTo>
                <a:lnTo>
                  <a:pt x="112" y="10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08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121 w 160"/>
              <a:gd name="T41" fmla="*/ 124 h 160"/>
              <a:gd name="T42" fmla="*/ 80 w 160"/>
              <a:gd name="T43" fmla="*/ 96 h 160"/>
              <a:gd name="T44" fmla="*/ 39 w 160"/>
              <a:gd name="T45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121" y="124"/>
                </a:moveTo>
                <a:cubicBezTo>
                  <a:pt x="114" y="108"/>
                  <a:pt x="99" y="96"/>
                  <a:pt x="80" y="96"/>
                </a:cubicBezTo>
                <a:cubicBezTo>
                  <a:pt x="61" y="96"/>
                  <a:pt x="46" y="108"/>
                  <a:pt x="39" y="124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11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14"/>
          <p:cNvSpPr>
            <a:spLocks noEditPoints="1"/>
          </p:cNvSpPr>
          <p:nvPr/>
        </p:nvSpPr>
        <p:spPr bwMode="auto">
          <a:xfrm>
            <a:off x="10931526" y="1519238"/>
            <a:ext cx="733425" cy="771525"/>
          </a:xfrm>
          <a:custGeom>
            <a:avLst/>
            <a:gdLst>
              <a:gd name="T0" fmla="*/ 308 w 462"/>
              <a:gd name="T1" fmla="*/ 230 h 486"/>
              <a:gd name="T2" fmla="*/ 308 w 462"/>
              <a:gd name="T3" fmla="*/ 77 h 486"/>
              <a:gd name="T4" fmla="*/ 231 w 462"/>
              <a:gd name="T5" fmla="*/ 0 h 486"/>
              <a:gd name="T6" fmla="*/ 154 w 462"/>
              <a:gd name="T7" fmla="*/ 77 h 486"/>
              <a:gd name="T8" fmla="*/ 154 w 462"/>
              <a:gd name="T9" fmla="*/ 128 h 486"/>
              <a:gd name="T10" fmla="*/ 0 w 462"/>
              <a:gd name="T11" fmla="*/ 128 h 486"/>
              <a:gd name="T12" fmla="*/ 0 w 462"/>
              <a:gd name="T13" fmla="*/ 486 h 486"/>
              <a:gd name="T14" fmla="*/ 462 w 462"/>
              <a:gd name="T15" fmla="*/ 486 h 486"/>
              <a:gd name="T16" fmla="*/ 462 w 462"/>
              <a:gd name="T17" fmla="*/ 230 h 486"/>
              <a:gd name="T18" fmla="*/ 308 w 462"/>
              <a:gd name="T19" fmla="*/ 230 h 486"/>
              <a:gd name="T20" fmla="*/ 103 w 462"/>
              <a:gd name="T21" fmla="*/ 435 h 486"/>
              <a:gd name="T22" fmla="*/ 51 w 462"/>
              <a:gd name="T23" fmla="*/ 435 h 486"/>
              <a:gd name="T24" fmla="*/ 51 w 462"/>
              <a:gd name="T25" fmla="*/ 384 h 486"/>
              <a:gd name="T26" fmla="*/ 103 w 462"/>
              <a:gd name="T27" fmla="*/ 384 h 486"/>
              <a:gd name="T28" fmla="*/ 103 w 462"/>
              <a:gd name="T29" fmla="*/ 435 h 486"/>
              <a:gd name="T30" fmla="*/ 103 w 462"/>
              <a:gd name="T31" fmla="*/ 333 h 486"/>
              <a:gd name="T32" fmla="*/ 51 w 462"/>
              <a:gd name="T33" fmla="*/ 333 h 486"/>
              <a:gd name="T34" fmla="*/ 51 w 462"/>
              <a:gd name="T35" fmla="*/ 281 h 486"/>
              <a:gd name="T36" fmla="*/ 103 w 462"/>
              <a:gd name="T37" fmla="*/ 281 h 486"/>
              <a:gd name="T38" fmla="*/ 103 w 462"/>
              <a:gd name="T39" fmla="*/ 333 h 486"/>
              <a:gd name="T40" fmla="*/ 103 w 462"/>
              <a:gd name="T41" fmla="*/ 230 h 486"/>
              <a:gd name="T42" fmla="*/ 51 w 462"/>
              <a:gd name="T43" fmla="*/ 230 h 486"/>
              <a:gd name="T44" fmla="*/ 51 w 462"/>
              <a:gd name="T45" fmla="*/ 179 h 486"/>
              <a:gd name="T46" fmla="*/ 103 w 462"/>
              <a:gd name="T47" fmla="*/ 179 h 486"/>
              <a:gd name="T48" fmla="*/ 103 w 462"/>
              <a:gd name="T49" fmla="*/ 230 h 486"/>
              <a:gd name="T50" fmla="*/ 257 w 462"/>
              <a:gd name="T51" fmla="*/ 435 h 486"/>
              <a:gd name="T52" fmla="*/ 205 w 462"/>
              <a:gd name="T53" fmla="*/ 435 h 486"/>
              <a:gd name="T54" fmla="*/ 205 w 462"/>
              <a:gd name="T55" fmla="*/ 384 h 486"/>
              <a:gd name="T56" fmla="*/ 257 w 462"/>
              <a:gd name="T57" fmla="*/ 384 h 486"/>
              <a:gd name="T58" fmla="*/ 257 w 462"/>
              <a:gd name="T59" fmla="*/ 435 h 486"/>
              <a:gd name="T60" fmla="*/ 257 w 462"/>
              <a:gd name="T61" fmla="*/ 333 h 486"/>
              <a:gd name="T62" fmla="*/ 205 w 462"/>
              <a:gd name="T63" fmla="*/ 333 h 486"/>
              <a:gd name="T64" fmla="*/ 205 w 462"/>
              <a:gd name="T65" fmla="*/ 281 h 486"/>
              <a:gd name="T66" fmla="*/ 257 w 462"/>
              <a:gd name="T67" fmla="*/ 281 h 486"/>
              <a:gd name="T68" fmla="*/ 257 w 462"/>
              <a:gd name="T69" fmla="*/ 333 h 486"/>
              <a:gd name="T70" fmla="*/ 257 w 462"/>
              <a:gd name="T71" fmla="*/ 230 h 486"/>
              <a:gd name="T72" fmla="*/ 205 w 462"/>
              <a:gd name="T73" fmla="*/ 230 h 486"/>
              <a:gd name="T74" fmla="*/ 205 w 462"/>
              <a:gd name="T75" fmla="*/ 179 h 486"/>
              <a:gd name="T76" fmla="*/ 257 w 462"/>
              <a:gd name="T77" fmla="*/ 179 h 486"/>
              <a:gd name="T78" fmla="*/ 257 w 462"/>
              <a:gd name="T79" fmla="*/ 230 h 486"/>
              <a:gd name="T80" fmla="*/ 257 w 462"/>
              <a:gd name="T81" fmla="*/ 128 h 486"/>
              <a:gd name="T82" fmla="*/ 205 w 462"/>
              <a:gd name="T83" fmla="*/ 128 h 486"/>
              <a:gd name="T84" fmla="*/ 205 w 462"/>
              <a:gd name="T85" fmla="*/ 77 h 486"/>
              <a:gd name="T86" fmla="*/ 257 w 462"/>
              <a:gd name="T87" fmla="*/ 77 h 486"/>
              <a:gd name="T88" fmla="*/ 257 w 462"/>
              <a:gd name="T89" fmla="*/ 128 h 486"/>
              <a:gd name="T90" fmla="*/ 411 w 462"/>
              <a:gd name="T91" fmla="*/ 435 h 486"/>
              <a:gd name="T92" fmla="*/ 359 w 462"/>
              <a:gd name="T93" fmla="*/ 435 h 486"/>
              <a:gd name="T94" fmla="*/ 359 w 462"/>
              <a:gd name="T95" fmla="*/ 384 h 486"/>
              <a:gd name="T96" fmla="*/ 411 w 462"/>
              <a:gd name="T97" fmla="*/ 384 h 486"/>
              <a:gd name="T98" fmla="*/ 411 w 462"/>
              <a:gd name="T99" fmla="*/ 435 h 486"/>
              <a:gd name="T100" fmla="*/ 411 w 462"/>
              <a:gd name="T101" fmla="*/ 333 h 486"/>
              <a:gd name="T102" fmla="*/ 359 w 462"/>
              <a:gd name="T103" fmla="*/ 333 h 486"/>
              <a:gd name="T104" fmla="*/ 359 w 462"/>
              <a:gd name="T105" fmla="*/ 281 h 486"/>
              <a:gd name="T106" fmla="*/ 411 w 462"/>
              <a:gd name="T107" fmla="*/ 281 h 486"/>
              <a:gd name="T108" fmla="*/ 411 w 462"/>
              <a:gd name="T109" fmla="*/ 333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486">
                <a:moveTo>
                  <a:pt x="308" y="230"/>
                </a:moveTo>
                <a:lnTo>
                  <a:pt x="308" y="77"/>
                </a:lnTo>
                <a:lnTo>
                  <a:pt x="231" y="0"/>
                </a:lnTo>
                <a:lnTo>
                  <a:pt x="154" y="77"/>
                </a:lnTo>
                <a:lnTo>
                  <a:pt x="154" y="128"/>
                </a:lnTo>
                <a:lnTo>
                  <a:pt x="0" y="128"/>
                </a:lnTo>
                <a:lnTo>
                  <a:pt x="0" y="486"/>
                </a:lnTo>
                <a:lnTo>
                  <a:pt x="462" y="486"/>
                </a:lnTo>
                <a:lnTo>
                  <a:pt x="462" y="230"/>
                </a:lnTo>
                <a:lnTo>
                  <a:pt x="308" y="230"/>
                </a:lnTo>
                <a:close/>
                <a:moveTo>
                  <a:pt x="103" y="435"/>
                </a:moveTo>
                <a:lnTo>
                  <a:pt x="51" y="435"/>
                </a:lnTo>
                <a:lnTo>
                  <a:pt x="51" y="384"/>
                </a:lnTo>
                <a:lnTo>
                  <a:pt x="103" y="384"/>
                </a:lnTo>
                <a:lnTo>
                  <a:pt x="103" y="435"/>
                </a:lnTo>
                <a:close/>
                <a:moveTo>
                  <a:pt x="103" y="333"/>
                </a:moveTo>
                <a:lnTo>
                  <a:pt x="51" y="333"/>
                </a:lnTo>
                <a:lnTo>
                  <a:pt x="51" y="281"/>
                </a:lnTo>
                <a:lnTo>
                  <a:pt x="103" y="281"/>
                </a:lnTo>
                <a:lnTo>
                  <a:pt x="103" y="333"/>
                </a:lnTo>
                <a:close/>
                <a:moveTo>
                  <a:pt x="103" y="230"/>
                </a:moveTo>
                <a:lnTo>
                  <a:pt x="51" y="230"/>
                </a:lnTo>
                <a:lnTo>
                  <a:pt x="51" y="179"/>
                </a:lnTo>
                <a:lnTo>
                  <a:pt x="103" y="179"/>
                </a:lnTo>
                <a:lnTo>
                  <a:pt x="103" y="230"/>
                </a:lnTo>
                <a:close/>
                <a:moveTo>
                  <a:pt x="257" y="435"/>
                </a:moveTo>
                <a:lnTo>
                  <a:pt x="205" y="435"/>
                </a:lnTo>
                <a:lnTo>
                  <a:pt x="205" y="384"/>
                </a:lnTo>
                <a:lnTo>
                  <a:pt x="257" y="384"/>
                </a:lnTo>
                <a:lnTo>
                  <a:pt x="257" y="435"/>
                </a:lnTo>
                <a:close/>
                <a:moveTo>
                  <a:pt x="257" y="333"/>
                </a:moveTo>
                <a:lnTo>
                  <a:pt x="205" y="333"/>
                </a:lnTo>
                <a:lnTo>
                  <a:pt x="205" y="281"/>
                </a:lnTo>
                <a:lnTo>
                  <a:pt x="257" y="281"/>
                </a:lnTo>
                <a:lnTo>
                  <a:pt x="257" y="333"/>
                </a:lnTo>
                <a:close/>
                <a:moveTo>
                  <a:pt x="257" y="230"/>
                </a:moveTo>
                <a:lnTo>
                  <a:pt x="205" y="230"/>
                </a:lnTo>
                <a:lnTo>
                  <a:pt x="205" y="179"/>
                </a:lnTo>
                <a:lnTo>
                  <a:pt x="257" y="179"/>
                </a:lnTo>
                <a:lnTo>
                  <a:pt x="257" y="230"/>
                </a:lnTo>
                <a:close/>
                <a:moveTo>
                  <a:pt x="257" y="128"/>
                </a:moveTo>
                <a:lnTo>
                  <a:pt x="205" y="128"/>
                </a:lnTo>
                <a:lnTo>
                  <a:pt x="205" y="77"/>
                </a:lnTo>
                <a:lnTo>
                  <a:pt x="257" y="77"/>
                </a:lnTo>
                <a:lnTo>
                  <a:pt x="257" y="128"/>
                </a:lnTo>
                <a:close/>
                <a:moveTo>
                  <a:pt x="411" y="435"/>
                </a:moveTo>
                <a:lnTo>
                  <a:pt x="359" y="435"/>
                </a:lnTo>
                <a:lnTo>
                  <a:pt x="359" y="384"/>
                </a:lnTo>
                <a:lnTo>
                  <a:pt x="411" y="384"/>
                </a:lnTo>
                <a:lnTo>
                  <a:pt x="411" y="435"/>
                </a:lnTo>
                <a:close/>
                <a:moveTo>
                  <a:pt x="411" y="333"/>
                </a:moveTo>
                <a:lnTo>
                  <a:pt x="359" y="333"/>
                </a:lnTo>
                <a:lnTo>
                  <a:pt x="359" y="281"/>
                </a:lnTo>
                <a:lnTo>
                  <a:pt x="411" y="281"/>
                </a:lnTo>
                <a:lnTo>
                  <a:pt x="411" y="3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17"/>
          <p:cNvSpPr>
            <a:spLocks noEditPoints="1"/>
          </p:cNvSpPr>
          <p:nvPr/>
        </p:nvSpPr>
        <p:spPr bwMode="auto">
          <a:xfrm>
            <a:off x="8569325" y="1697038"/>
            <a:ext cx="762000" cy="417513"/>
          </a:xfrm>
          <a:custGeom>
            <a:avLst/>
            <a:gdLst>
              <a:gd name="T0" fmla="*/ 64 w 192"/>
              <a:gd name="T1" fmla="*/ 40 h 104"/>
              <a:gd name="T2" fmla="*/ 40 w 192"/>
              <a:gd name="T3" fmla="*/ 40 h 104"/>
              <a:gd name="T4" fmla="*/ 40 w 192"/>
              <a:gd name="T5" fmla="*/ 16 h 104"/>
              <a:gd name="T6" fmla="*/ 24 w 192"/>
              <a:gd name="T7" fmla="*/ 16 h 104"/>
              <a:gd name="T8" fmla="*/ 24 w 192"/>
              <a:gd name="T9" fmla="*/ 40 h 104"/>
              <a:gd name="T10" fmla="*/ 0 w 192"/>
              <a:gd name="T11" fmla="*/ 40 h 104"/>
              <a:gd name="T12" fmla="*/ 0 w 192"/>
              <a:gd name="T13" fmla="*/ 56 h 104"/>
              <a:gd name="T14" fmla="*/ 24 w 192"/>
              <a:gd name="T15" fmla="*/ 56 h 104"/>
              <a:gd name="T16" fmla="*/ 24 w 192"/>
              <a:gd name="T17" fmla="*/ 80 h 104"/>
              <a:gd name="T18" fmla="*/ 40 w 192"/>
              <a:gd name="T19" fmla="*/ 80 h 104"/>
              <a:gd name="T20" fmla="*/ 40 w 192"/>
              <a:gd name="T21" fmla="*/ 56 h 104"/>
              <a:gd name="T22" fmla="*/ 64 w 192"/>
              <a:gd name="T23" fmla="*/ 56 h 104"/>
              <a:gd name="T24" fmla="*/ 64 w 192"/>
              <a:gd name="T25" fmla="*/ 40 h 104"/>
              <a:gd name="T26" fmla="*/ 144 w 192"/>
              <a:gd name="T27" fmla="*/ 48 h 104"/>
              <a:gd name="T28" fmla="*/ 168 w 192"/>
              <a:gd name="T29" fmla="*/ 24 h 104"/>
              <a:gd name="T30" fmla="*/ 144 w 192"/>
              <a:gd name="T31" fmla="*/ 0 h 104"/>
              <a:gd name="T32" fmla="*/ 137 w 192"/>
              <a:gd name="T33" fmla="*/ 1 h 104"/>
              <a:gd name="T34" fmla="*/ 144 w 192"/>
              <a:gd name="T35" fmla="*/ 24 h 104"/>
              <a:gd name="T36" fmla="*/ 137 w 192"/>
              <a:gd name="T37" fmla="*/ 47 h 104"/>
              <a:gd name="T38" fmla="*/ 144 w 192"/>
              <a:gd name="T39" fmla="*/ 48 h 104"/>
              <a:gd name="T40" fmla="*/ 104 w 192"/>
              <a:gd name="T41" fmla="*/ 48 h 104"/>
              <a:gd name="T42" fmla="*/ 128 w 192"/>
              <a:gd name="T43" fmla="*/ 24 h 104"/>
              <a:gd name="T44" fmla="*/ 104 w 192"/>
              <a:gd name="T45" fmla="*/ 0 h 104"/>
              <a:gd name="T46" fmla="*/ 80 w 192"/>
              <a:gd name="T47" fmla="*/ 24 h 104"/>
              <a:gd name="T48" fmla="*/ 104 w 192"/>
              <a:gd name="T49" fmla="*/ 48 h 104"/>
              <a:gd name="T50" fmla="*/ 157 w 192"/>
              <a:gd name="T51" fmla="*/ 65 h 104"/>
              <a:gd name="T52" fmla="*/ 168 w 192"/>
              <a:gd name="T53" fmla="*/ 88 h 104"/>
              <a:gd name="T54" fmla="*/ 168 w 192"/>
              <a:gd name="T55" fmla="*/ 104 h 104"/>
              <a:gd name="T56" fmla="*/ 192 w 192"/>
              <a:gd name="T57" fmla="*/ 104 h 104"/>
              <a:gd name="T58" fmla="*/ 192 w 192"/>
              <a:gd name="T59" fmla="*/ 88 h 104"/>
              <a:gd name="T60" fmla="*/ 157 w 192"/>
              <a:gd name="T61" fmla="*/ 65 h 104"/>
              <a:gd name="T62" fmla="*/ 104 w 192"/>
              <a:gd name="T63" fmla="*/ 64 h 104"/>
              <a:gd name="T64" fmla="*/ 56 w 192"/>
              <a:gd name="T65" fmla="*/ 88 h 104"/>
              <a:gd name="T66" fmla="*/ 56 w 192"/>
              <a:gd name="T67" fmla="*/ 104 h 104"/>
              <a:gd name="T68" fmla="*/ 152 w 192"/>
              <a:gd name="T69" fmla="*/ 104 h 104"/>
              <a:gd name="T70" fmla="*/ 152 w 192"/>
              <a:gd name="T71" fmla="*/ 88 h 104"/>
              <a:gd name="T72" fmla="*/ 104 w 192"/>
              <a:gd name="T73" fmla="*/ 6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04">
                <a:moveTo>
                  <a:pt x="64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80"/>
                  <a:pt x="24" y="80"/>
                  <a:pt x="24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56"/>
                  <a:pt x="40" y="56"/>
                  <a:pt x="40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40"/>
                </a:lnTo>
                <a:close/>
                <a:moveTo>
                  <a:pt x="144" y="48"/>
                </a:moveTo>
                <a:cubicBezTo>
                  <a:pt x="157" y="48"/>
                  <a:pt x="168" y="37"/>
                  <a:pt x="168" y="24"/>
                </a:cubicBezTo>
                <a:cubicBezTo>
                  <a:pt x="168" y="11"/>
                  <a:pt x="157" y="0"/>
                  <a:pt x="144" y="0"/>
                </a:cubicBezTo>
                <a:cubicBezTo>
                  <a:pt x="141" y="0"/>
                  <a:pt x="139" y="0"/>
                  <a:pt x="137" y="1"/>
                </a:cubicBezTo>
                <a:cubicBezTo>
                  <a:pt x="141" y="8"/>
                  <a:pt x="144" y="16"/>
                  <a:pt x="144" y="24"/>
                </a:cubicBezTo>
                <a:cubicBezTo>
                  <a:pt x="144" y="32"/>
                  <a:pt x="141" y="40"/>
                  <a:pt x="137" y="47"/>
                </a:cubicBezTo>
                <a:cubicBezTo>
                  <a:pt x="139" y="48"/>
                  <a:pt x="141" y="48"/>
                  <a:pt x="144" y="48"/>
                </a:cubicBezTo>
                <a:close/>
                <a:moveTo>
                  <a:pt x="104" y="48"/>
                </a:moveTo>
                <a:cubicBezTo>
                  <a:pt x="117" y="48"/>
                  <a:pt x="128" y="3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1" y="0"/>
                  <a:pt x="80" y="11"/>
                  <a:pt x="80" y="24"/>
                </a:cubicBezTo>
                <a:cubicBezTo>
                  <a:pt x="80" y="37"/>
                  <a:pt x="91" y="48"/>
                  <a:pt x="104" y="48"/>
                </a:cubicBezTo>
                <a:close/>
                <a:moveTo>
                  <a:pt x="157" y="65"/>
                </a:moveTo>
                <a:cubicBezTo>
                  <a:pt x="164" y="71"/>
                  <a:pt x="168" y="79"/>
                  <a:pt x="168" y="8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92" y="104"/>
                  <a:pt x="192" y="104"/>
                  <a:pt x="192" y="104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76"/>
                  <a:pt x="173" y="68"/>
                  <a:pt x="157" y="65"/>
                </a:cubicBezTo>
                <a:close/>
                <a:moveTo>
                  <a:pt x="104" y="64"/>
                </a:moveTo>
                <a:cubicBezTo>
                  <a:pt x="88" y="64"/>
                  <a:pt x="56" y="72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72"/>
                  <a:pt x="120" y="64"/>
                  <a:pt x="104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20"/>
          <p:cNvSpPr>
            <a:spLocks noEditPoints="1"/>
          </p:cNvSpPr>
          <p:nvPr/>
        </p:nvSpPr>
        <p:spPr bwMode="auto">
          <a:xfrm>
            <a:off x="6227763" y="1658938"/>
            <a:ext cx="757238" cy="487363"/>
          </a:xfrm>
          <a:custGeom>
            <a:avLst/>
            <a:gdLst>
              <a:gd name="T0" fmla="*/ 120 w 176"/>
              <a:gd name="T1" fmla="*/ 48 h 112"/>
              <a:gd name="T2" fmla="*/ 144 w 176"/>
              <a:gd name="T3" fmla="*/ 24 h 112"/>
              <a:gd name="T4" fmla="*/ 120 w 176"/>
              <a:gd name="T5" fmla="*/ 0 h 112"/>
              <a:gd name="T6" fmla="*/ 96 w 176"/>
              <a:gd name="T7" fmla="*/ 24 h 112"/>
              <a:gd name="T8" fmla="*/ 120 w 176"/>
              <a:gd name="T9" fmla="*/ 48 h 112"/>
              <a:gd name="T10" fmla="*/ 56 w 176"/>
              <a:gd name="T11" fmla="*/ 48 h 112"/>
              <a:gd name="T12" fmla="*/ 80 w 176"/>
              <a:gd name="T13" fmla="*/ 24 h 112"/>
              <a:gd name="T14" fmla="*/ 56 w 176"/>
              <a:gd name="T15" fmla="*/ 0 h 112"/>
              <a:gd name="T16" fmla="*/ 32 w 176"/>
              <a:gd name="T17" fmla="*/ 24 h 112"/>
              <a:gd name="T18" fmla="*/ 56 w 176"/>
              <a:gd name="T19" fmla="*/ 48 h 112"/>
              <a:gd name="T20" fmla="*/ 56 w 176"/>
              <a:gd name="T21" fmla="*/ 64 h 112"/>
              <a:gd name="T22" fmla="*/ 0 w 176"/>
              <a:gd name="T23" fmla="*/ 92 h 112"/>
              <a:gd name="T24" fmla="*/ 0 w 176"/>
              <a:gd name="T25" fmla="*/ 112 h 112"/>
              <a:gd name="T26" fmla="*/ 112 w 176"/>
              <a:gd name="T27" fmla="*/ 112 h 112"/>
              <a:gd name="T28" fmla="*/ 112 w 176"/>
              <a:gd name="T29" fmla="*/ 92 h 112"/>
              <a:gd name="T30" fmla="*/ 56 w 176"/>
              <a:gd name="T31" fmla="*/ 64 h 112"/>
              <a:gd name="T32" fmla="*/ 120 w 176"/>
              <a:gd name="T33" fmla="*/ 64 h 112"/>
              <a:gd name="T34" fmla="*/ 112 w 176"/>
              <a:gd name="T35" fmla="*/ 64 h 112"/>
              <a:gd name="T36" fmla="*/ 128 w 176"/>
              <a:gd name="T37" fmla="*/ 92 h 112"/>
              <a:gd name="T38" fmla="*/ 128 w 176"/>
              <a:gd name="T39" fmla="*/ 112 h 112"/>
              <a:gd name="T40" fmla="*/ 176 w 176"/>
              <a:gd name="T41" fmla="*/ 112 h 112"/>
              <a:gd name="T42" fmla="*/ 176 w 176"/>
              <a:gd name="T43" fmla="*/ 92 h 112"/>
              <a:gd name="T44" fmla="*/ 120 w 176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12">
                <a:moveTo>
                  <a:pt x="120" y="48"/>
                </a:move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37"/>
                  <a:pt x="107" y="48"/>
                  <a:pt x="120" y="48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2" y="73"/>
                  <a:pt x="75" y="64"/>
                  <a:pt x="56" y="64"/>
                </a:cubicBezTo>
                <a:close/>
                <a:moveTo>
                  <a:pt x="120" y="64"/>
                </a:moveTo>
                <a:cubicBezTo>
                  <a:pt x="118" y="64"/>
                  <a:pt x="115" y="64"/>
                  <a:pt x="112" y="64"/>
                </a:cubicBezTo>
                <a:cubicBezTo>
                  <a:pt x="122" y="71"/>
                  <a:pt x="128" y="80"/>
                  <a:pt x="128" y="9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73"/>
                  <a:pt x="139" y="64"/>
                  <a:pt x="120" y="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23"/>
          <p:cNvSpPr>
            <a:spLocks noEditPoints="1"/>
          </p:cNvSpPr>
          <p:nvPr/>
        </p:nvSpPr>
        <p:spPr bwMode="auto">
          <a:xfrm>
            <a:off x="3873500" y="1563688"/>
            <a:ext cx="766763" cy="692150"/>
          </a:xfrm>
          <a:custGeom>
            <a:avLst/>
            <a:gdLst>
              <a:gd name="T0" fmla="*/ 241 w 483"/>
              <a:gd name="T1" fmla="*/ 0 h 436"/>
              <a:gd name="T2" fmla="*/ 0 w 483"/>
              <a:gd name="T3" fmla="*/ 436 h 436"/>
              <a:gd name="T4" fmla="*/ 483 w 483"/>
              <a:gd name="T5" fmla="*/ 97 h 436"/>
              <a:gd name="T6" fmla="*/ 96 w 483"/>
              <a:gd name="T7" fmla="*/ 388 h 436"/>
              <a:gd name="T8" fmla="*/ 48 w 483"/>
              <a:gd name="T9" fmla="*/ 339 h 436"/>
              <a:gd name="T10" fmla="*/ 96 w 483"/>
              <a:gd name="T11" fmla="*/ 388 h 436"/>
              <a:gd name="T12" fmla="*/ 48 w 483"/>
              <a:gd name="T13" fmla="*/ 291 h 436"/>
              <a:gd name="T14" fmla="*/ 96 w 483"/>
              <a:gd name="T15" fmla="*/ 242 h 436"/>
              <a:gd name="T16" fmla="*/ 96 w 483"/>
              <a:gd name="T17" fmla="*/ 194 h 436"/>
              <a:gd name="T18" fmla="*/ 48 w 483"/>
              <a:gd name="T19" fmla="*/ 145 h 436"/>
              <a:gd name="T20" fmla="*/ 96 w 483"/>
              <a:gd name="T21" fmla="*/ 194 h 436"/>
              <a:gd name="T22" fmla="*/ 48 w 483"/>
              <a:gd name="T23" fmla="*/ 97 h 436"/>
              <a:gd name="T24" fmla="*/ 96 w 483"/>
              <a:gd name="T25" fmla="*/ 48 h 436"/>
              <a:gd name="T26" fmla="*/ 193 w 483"/>
              <a:gd name="T27" fmla="*/ 388 h 436"/>
              <a:gd name="T28" fmla="*/ 145 w 483"/>
              <a:gd name="T29" fmla="*/ 339 h 436"/>
              <a:gd name="T30" fmla="*/ 193 w 483"/>
              <a:gd name="T31" fmla="*/ 388 h 436"/>
              <a:gd name="T32" fmla="*/ 145 w 483"/>
              <a:gd name="T33" fmla="*/ 291 h 436"/>
              <a:gd name="T34" fmla="*/ 193 w 483"/>
              <a:gd name="T35" fmla="*/ 242 h 436"/>
              <a:gd name="T36" fmla="*/ 193 w 483"/>
              <a:gd name="T37" fmla="*/ 194 h 436"/>
              <a:gd name="T38" fmla="*/ 145 w 483"/>
              <a:gd name="T39" fmla="*/ 145 h 436"/>
              <a:gd name="T40" fmla="*/ 193 w 483"/>
              <a:gd name="T41" fmla="*/ 194 h 436"/>
              <a:gd name="T42" fmla="*/ 145 w 483"/>
              <a:gd name="T43" fmla="*/ 97 h 436"/>
              <a:gd name="T44" fmla="*/ 193 w 483"/>
              <a:gd name="T45" fmla="*/ 48 h 436"/>
              <a:gd name="T46" fmla="*/ 435 w 483"/>
              <a:gd name="T47" fmla="*/ 388 h 436"/>
              <a:gd name="T48" fmla="*/ 241 w 483"/>
              <a:gd name="T49" fmla="*/ 339 h 436"/>
              <a:gd name="T50" fmla="*/ 290 w 483"/>
              <a:gd name="T51" fmla="*/ 291 h 436"/>
              <a:gd name="T52" fmla="*/ 241 w 483"/>
              <a:gd name="T53" fmla="*/ 242 h 436"/>
              <a:gd name="T54" fmla="*/ 290 w 483"/>
              <a:gd name="T55" fmla="*/ 194 h 436"/>
              <a:gd name="T56" fmla="*/ 241 w 483"/>
              <a:gd name="T57" fmla="*/ 145 h 436"/>
              <a:gd name="T58" fmla="*/ 435 w 483"/>
              <a:gd name="T59" fmla="*/ 388 h 436"/>
              <a:gd name="T60" fmla="*/ 338 w 483"/>
              <a:gd name="T61" fmla="*/ 194 h 436"/>
              <a:gd name="T62" fmla="*/ 386 w 483"/>
              <a:gd name="T63" fmla="*/ 242 h 436"/>
              <a:gd name="T64" fmla="*/ 386 w 483"/>
              <a:gd name="T65" fmla="*/ 291 h 436"/>
              <a:gd name="T66" fmla="*/ 338 w 483"/>
              <a:gd name="T67" fmla="*/ 339 h 436"/>
              <a:gd name="T68" fmla="*/ 386 w 483"/>
              <a:gd name="T69" fmla="*/ 291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3" h="436">
                <a:moveTo>
                  <a:pt x="241" y="97"/>
                </a:moveTo>
                <a:lnTo>
                  <a:pt x="241" y="0"/>
                </a:lnTo>
                <a:lnTo>
                  <a:pt x="0" y="0"/>
                </a:lnTo>
                <a:lnTo>
                  <a:pt x="0" y="436"/>
                </a:lnTo>
                <a:lnTo>
                  <a:pt x="483" y="436"/>
                </a:lnTo>
                <a:lnTo>
                  <a:pt x="483" y="97"/>
                </a:lnTo>
                <a:lnTo>
                  <a:pt x="241" y="97"/>
                </a:lnTo>
                <a:close/>
                <a:moveTo>
                  <a:pt x="96" y="388"/>
                </a:moveTo>
                <a:lnTo>
                  <a:pt x="48" y="388"/>
                </a:lnTo>
                <a:lnTo>
                  <a:pt x="48" y="339"/>
                </a:lnTo>
                <a:lnTo>
                  <a:pt x="96" y="339"/>
                </a:lnTo>
                <a:lnTo>
                  <a:pt x="96" y="388"/>
                </a:lnTo>
                <a:close/>
                <a:moveTo>
                  <a:pt x="96" y="291"/>
                </a:moveTo>
                <a:lnTo>
                  <a:pt x="48" y="291"/>
                </a:lnTo>
                <a:lnTo>
                  <a:pt x="48" y="242"/>
                </a:lnTo>
                <a:lnTo>
                  <a:pt x="96" y="242"/>
                </a:lnTo>
                <a:lnTo>
                  <a:pt x="96" y="291"/>
                </a:lnTo>
                <a:close/>
                <a:moveTo>
                  <a:pt x="96" y="194"/>
                </a:moveTo>
                <a:lnTo>
                  <a:pt x="48" y="194"/>
                </a:lnTo>
                <a:lnTo>
                  <a:pt x="48" y="145"/>
                </a:lnTo>
                <a:lnTo>
                  <a:pt x="96" y="145"/>
                </a:lnTo>
                <a:lnTo>
                  <a:pt x="96" y="194"/>
                </a:lnTo>
                <a:close/>
                <a:moveTo>
                  <a:pt x="96" y="97"/>
                </a:moveTo>
                <a:lnTo>
                  <a:pt x="48" y="97"/>
                </a:lnTo>
                <a:lnTo>
                  <a:pt x="48" y="48"/>
                </a:lnTo>
                <a:lnTo>
                  <a:pt x="96" y="48"/>
                </a:lnTo>
                <a:lnTo>
                  <a:pt x="96" y="97"/>
                </a:lnTo>
                <a:close/>
                <a:moveTo>
                  <a:pt x="193" y="388"/>
                </a:moveTo>
                <a:lnTo>
                  <a:pt x="145" y="388"/>
                </a:lnTo>
                <a:lnTo>
                  <a:pt x="145" y="339"/>
                </a:lnTo>
                <a:lnTo>
                  <a:pt x="193" y="339"/>
                </a:lnTo>
                <a:lnTo>
                  <a:pt x="193" y="388"/>
                </a:lnTo>
                <a:close/>
                <a:moveTo>
                  <a:pt x="193" y="291"/>
                </a:moveTo>
                <a:lnTo>
                  <a:pt x="145" y="291"/>
                </a:lnTo>
                <a:lnTo>
                  <a:pt x="145" y="242"/>
                </a:lnTo>
                <a:lnTo>
                  <a:pt x="193" y="242"/>
                </a:lnTo>
                <a:lnTo>
                  <a:pt x="193" y="291"/>
                </a:lnTo>
                <a:close/>
                <a:moveTo>
                  <a:pt x="193" y="194"/>
                </a:moveTo>
                <a:lnTo>
                  <a:pt x="145" y="194"/>
                </a:lnTo>
                <a:lnTo>
                  <a:pt x="145" y="145"/>
                </a:lnTo>
                <a:lnTo>
                  <a:pt x="193" y="145"/>
                </a:lnTo>
                <a:lnTo>
                  <a:pt x="193" y="194"/>
                </a:lnTo>
                <a:close/>
                <a:moveTo>
                  <a:pt x="193" y="97"/>
                </a:moveTo>
                <a:lnTo>
                  <a:pt x="145" y="97"/>
                </a:lnTo>
                <a:lnTo>
                  <a:pt x="145" y="48"/>
                </a:lnTo>
                <a:lnTo>
                  <a:pt x="193" y="48"/>
                </a:lnTo>
                <a:lnTo>
                  <a:pt x="193" y="97"/>
                </a:lnTo>
                <a:close/>
                <a:moveTo>
                  <a:pt x="435" y="388"/>
                </a:moveTo>
                <a:lnTo>
                  <a:pt x="241" y="388"/>
                </a:lnTo>
                <a:lnTo>
                  <a:pt x="241" y="339"/>
                </a:lnTo>
                <a:lnTo>
                  <a:pt x="290" y="339"/>
                </a:lnTo>
                <a:lnTo>
                  <a:pt x="290" y="291"/>
                </a:lnTo>
                <a:lnTo>
                  <a:pt x="241" y="291"/>
                </a:lnTo>
                <a:lnTo>
                  <a:pt x="241" y="242"/>
                </a:lnTo>
                <a:lnTo>
                  <a:pt x="290" y="242"/>
                </a:lnTo>
                <a:lnTo>
                  <a:pt x="290" y="194"/>
                </a:lnTo>
                <a:lnTo>
                  <a:pt x="241" y="194"/>
                </a:lnTo>
                <a:lnTo>
                  <a:pt x="241" y="145"/>
                </a:lnTo>
                <a:lnTo>
                  <a:pt x="435" y="145"/>
                </a:lnTo>
                <a:lnTo>
                  <a:pt x="435" y="388"/>
                </a:lnTo>
                <a:close/>
                <a:moveTo>
                  <a:pt x="386" y="194"/>
                </a:moveTo>
                <a:lnTo>
                  <a:pt x="338" y="194"/>
                </a:lnTo>
                <a:lnTo>
                  <a:pt x="338" y="242"/>
                </a:lnTo>
                <a:lnTo>
                  <a:pt x="386" y="242"/>
                </a:lnTo>
                <a:lnTo>
                  <a:pt x="386" y="194"/>
                </a:lnTo>
                <a:close/>
                <a:moveTo>
                  <a:pt x="386" y="291"/>
                </a:moveTo>
                <a:lnTo>
                  <a:pt x="338" y="291"/>
                </a:lnTo>
                <a:lnTo>
                  <a:pt x="338" y="339"/>
                </a:lnTo>
                <a:lnTo>
                  <a:pt x="386" y="339"/>
                </a:lnTo>
                <a:lnTo>
                  <a:pt x="386" y="29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26"/>
          <p:cNvSpPr>
            <a:spLocks noEditPoints="1"/>
          </p:cNvSpPr>
          <p:nvPr/>
        </p:nvSpPr>
        <p:spPr bwMode="auto">
          <a:xfrm>
            <a:off x="1589088" y="1519238"/>
            <a:ext cx="631825" cy="771525"/>
          </a:xfrm>
          <a:custGeom>
            <a:avLst/>
            <a:gdLst>
              <a:gd name="T0" fmla="*/ 72 w 144"/>
              <a:gd name="T1" fmla="*/ 48 h 176"/>
              <a:gd name="T2" fmla="*/ 88 w 144"/>
              <a:gd name="T3" fmla="*/ 32 h 176"/>
              <a:gd name="T4" fmla="*/ 86 w 144"/>
              <a:gd name="T5" fmla="*/ 24 h 176"/>
              <a:gd name="T6" fmla="*/ 72 w 144"/>
              <a:gd name="T7" fmla="*/ 0 h 176"/>
              <a:gd name="T8" fmla="*/ 58 w 144"/>
              <a:gd name="T9" fmla="*/ 24 h 176"/>
              <a:gd name="T10" fmla="*/ 56 w 144"/>
              <a:gd name="T11" fmla="*/ 32 h 176"/>
              <a:gd name="T12" fmla="*/ 72 w 144"/>
              <a:gd name="T13" fmla="*/ 48 h 176"/>
              <a:gd name="T14" fmla="*/ 109 w 144"/>
              <a:gd name="T15" fmla="*/ 128 h 176"/>
              <a:gd name="T16" fmla="*/ 100 w 144"/>
              <a:gd name="T17" fmla="*/ 119 h 176"/>
              <a:gd name="T18" fmla="*/ 92 w 144"/>
              <a:gd name="T19" fmla="*/ 128 h 176"/>
              <a:gd name="T20" fmla="*/ 52 w 144"/>
              <a:gd name="T21" fmla="*/ 128 h 176"/>
              <a:gd name="T22" fmla="*/ 44 w 144"/>
              <a:gd name="T23" fmla="*/ 119 h 176"/>
              <a:gd name="T24" fmla="*/ 35 w 144"/>
              <a:gd name="T25" fmla="*/ 128 h 176"/>
              <a:gd name="T26" fmla="*/ 16 w 144"/>
              <a:gd name="T27" fmla="*/ 136 h 176"/>
              <a:gd name="T28" fmla="*/ 0 w 144"/>
              <a:gd name="T29" fmla="*/ 131 h 176"/>
              <a:gd name="T30" fmla="*/ 0 w 144"/>
              <a:gd name="T31" fmla="*/ 168 h 176"/>
              <a:gd name="T32" fmla="*/ 8 w 144"/>
              <a:gd name="T33" fmla="*/ 176 h 176"/>
              <a:gd name="T34" fmla="*/ 136 w 144"/>
              <a:gd name="T35" fmla="*/ 176 h 176"/>
              <a:gd name="T36" fmla="*/ 144 w 144"/>
              <a:gd name="T37" fmla="*/ 168 h 176"/>
              <a:gd name="T38" fmla="*/ 144 w 144"/>
              <a:gd name="T39" fmla="*/ 131 h 176"/>
              <a:gd name="T40" fmla="*/ 128 w 144"/>
              <a:gd name="T41" fmla="*/ 136 h 176"/>
              <a:gd name="T42" fmla="*/ 109 w 144"/>
              <a:gd name="T43" fmla="*/ 128 h 176"/>
              <a:gd name="T44" fmla="*/ 120 w 144"/>
              <a:gd name="T45" fmla="*/ 72 h 176"/>
              <a:gd name="T46" fmla="*/ 80 w 144"/>
              <a:gd name="T47" fmla="*/ 72 h 176"/>
              <a:gd name="T48" fmla="*/ 80 w 144"/>
              <a:gd name="T49" fmla="*/ 56 h 176"/>
              <a:gd name="T50" fmla="*/ 64 w 144"/>
              <a:gd name="T51" fmla="*/ 56 h 176"/>
              <a:gd name="T52" fmla="*/ 64 w 144"/>
              <a:gd name="T53" fmla="*/ 72 h 176"/>
              <a:gd name="T54" fmla="*/ 24 w 144"/>
              <a:gd name="T55" fmla="*/ 72 h 176"/>
              <a:gd name="T56" fmla="*/ 0 w 144"/>
              <a:gd name="T57" fmla="*/ 96 h 176"/>
              <a:gd name="T58" fmla="*/ 0 w 144"/>
              <a:gd name="T59" fmla="*/ 108 h 176"/>
              <a:gd name="T60" fmla="*/ 16 w 144"/>
              <a:gd name="T61" fmla="*/ 124 h 176"/>
              <a:gd name="T62" fmla="*/ 27 w 144"/>
              <a:gd name="T63" fmla="*/ 119 h 176"/>
              <a:gd name="T64" fmla="*/ 44 w 144"/>
              <a:gd name="T65" fmla="*/ 102 h 176"/>
              <a:gd name="T66" fmla="*/ 61 w 144"/>
              <a:gd name="T67" fmla="*/ 119 h 176"/>
              <a:gd name="T68" fmla="*/ 83 w 144"/>
              <a:gd name="T69" fmla="*/ 119 h 176"/>
              <a:gd name="T70" fmla="*/ 100 w 144"/>
              <a:gd name="T71" fmla="*/ 102 h 176"/>
              <a:gd name="T72" fmla="*/ 117 w 144"/>
              <a:gd name="T73" fmla="*/ 119 h 176"/>
              <a:gd name="T74" fmla="*/ 128 w 144"/>
              <a:gd name="T75" fmla="*/ 124 h 176"/>
              <a:gd name="T76" fmla="*/ 144 w 144"/>
              <a:gd name="T77" fmla="*/ 108 h 176"/>
              <a:gd name="T78" fmla="*/ 144 w 144"/>
              <a:gd name="T79" fmla="*/ 96 h 176"/>
              <a:gd name="T80" fmla="*/ 120 w 144"/>
              <a:gd name="T8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" h="176">
                <a:moveTo>
                  <a:pt x="72" y="48"/>
                </a:moveTo>
                <a:cubicBezTo>
                  <a:pt x="81" y="48"/>
                  <a:pt x="88" y="41"/>
                  <a:pt x="88" y="32"/>
                </a:cubicBezTo>
                <a:cubicBezTo>
                  <a:pt x="88" y="29"/>
                  <a:pt x="87" y="26"/>
                  <a:pt x="86" y="24"/>
                </a:cubicBezTo>
                <a:cubicBezTo>
                  <a:pt x="72" y="0"/>
                  <a:pt x="72" y="0"/>
                  <a:pt x="72" y="0"/>
                </a:cubicBezTo>
                <a:cubicBezTo>
                  <a:pt x="58" y="24"/>
                  <a:pt x="58" y="24"/>
                  <a:pt x="58" y="24"/>
                </a:cubicBezTo>
                <a:cubicBezTo>
                  <a:pt x="57" y="26"/>
                  <a:pt x="56" y="29"/>
                  <a:pt x="56" y="32"/>
                </a:cubicBezTo>
                <a:cubicBezTo>
                  <a:pt x="56" y="41"/>
                  <a:pt x="63" y="48"/>
                  <a:pt x="72" y="48"/>
                </a:cubicBezTo>
                <a:close/>
                <a:moveTo>
                  <a:pt x="109" y="128"/>
                </a:moveTo>
                <a:cubicBezTo>
                  <a:pt x="100" y="119"/>
                  <a:pt x="100" y="119"/>
                  <a:pt x="100" y="119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81" y="138"/>
                  <a:pt x="63" y="138"/>
                  <a:pt x="52" y="128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0" y="133"/>
                  <a:pt x="23" y="136"/>
                  <a:pt x="16" y="136"/>
                </a:cubicBezTo>
                <a:cubicBezTo>
                  <a:pt x="10" y="136"/>
                  <a:pt x="4" y="134"/>
                  <a:pt x="0" y="131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0" y="134"/>
                  <a:pt x="134" y="136"/>
                  <a:pt x="128" y="136"/>
                </a:cubicBezTo>
                <a:cubicBezTo>
                  <a:pt x="121" y="136"/>
                  <a:pt x="114" y="133"/>
                  <a:pt x="109" y="128"/>
                </a:cubicBezTo>
                <a:close/>
                <a:moveTo>
                  <a:pt x="120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56"/>
                  <a:pt x="80" y="56"/>
                  <a:pt x="80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72"/>
                  <a:pt x="64" y="72"/>
                  <a:pt x="64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11" y="72"/>
                  <a:pt x="0" y="83"/>
                  <a:pt x="0" y="96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7"/>
                  <a:pt x="7" y="124"/>
                  <a:pt x="16" y="124"/>
                </a:cubicBezTo>
                <a:cubicBezTo>
                  <a:pt x="20" y="124"/>
                  <a:pt x="24" y="122"/>
                  <a:pt x="27" y="11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61" y="119"/>
                  <a:pt x="61" y="119"/>
                  <a:pt x="61" y="119"/>
                </a:cubicBezTo>
                <a:cubicBezTo>
                  <a:pt x="67" y="125"/>
                  <a:pt x="77" y="125"/>
                  <a:pt x="83" y="119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20" y="122"/>
                  <a:pt x="124" y="124"/>
                  <a:pt x="128" y="124"/>
                </a:cubicBezTo>
                <a:cubicBezTo>
                  <a:pt x="137" y="124"/>
                  <a:pt x="144" y="117"/>
                  <a:pt x="144" y="10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3"/>
                  <a:pt x="133" y="72"/>
                  <a:pt x="120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4211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whatshot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8" name="Freeform 39"/>
          <p:cNvSpPr>
            <a:spLocks noEditPoints="1"/>
          </p:cNvSpPr>
          <p:nvPr/>
        </p:nvSpPr>
        <p:spPr bwMode="auto">
          <a:xfrm>
            <a:off x="3970338" y="1524000"/>
            <a:ext cx="573088" cy="762000"/>
          </a:xfrm>
          <a:custGeom>
            <a:avLst/>
            <a:gdLst>
              <a:gd name="T0" fmla="*/ 76 w 128"/>
              <a:gd name="T1" fmla="*/ 0 h 171"/>
              <a:gd name="T2" fmla="*/ 82 w 128"/>
              <a:gd name="T3" fmla="*/ 39 h 171"/>
              <a:gd name="T4" fmla="*/ 55 w 128"/>
              <a:gd name="T5" fmla="*/ 69 h 171"/>
              <a:gd name="T6" fmla="*/ 26 w 128"/>
              <a:gd name="T7" fmla="*/ 39 h 171"/>
              <a:gd name="T8" fmla="*/ 26 w 128"/>
              <a:gd name="T9" fmla="*/ 36 h 171"/>
              <a:gd name="T10" fmla="*/ 0 w 128"/>
              <a:gd name="T11" fmla="*/ 107 h 171"/>
              <a:gd name="T12" fmla="*/ 64 w 128"/>
              <a:gd name="T13" fmla="*/ 171 h 171"/>
              <a:gd name="T14" fmla="*/ 128 w 128"/>
              <a:gd name="T15" fmla="*/ 107 h 171"/>
              <a:gd name="T16" fmla="*/ 76 w 128"/>
              <a:gd name="T17" fmla="*/ 0 h 171"/>
              <a:gd name="T18" fmla="*/ 62 w 128"/>
              <a:gd name="T19" fmla="*/ 147 h 171"/>
              <a:gd name="T20" fmla="*/ 36 w 128"/>
              <a:gd name="T21" fmla="*/ 122 h 171"/>
              <a:gd name="T22" fmla="*/ 58 w 128"/>
              <a:gd name="T23" fmla="*/ 97 h 171"/>
              <a:gd name="T24" fmla="*/ 95 w 128"/>
              <a:gd name="T25" fmla="*/ 76 h 171"/>
              <a:gd name="T26" fmla="*/ 100 w 128"/>
              <a:gd name="T27" fmla="*/ 109 h 171"/>
              <a:gd name="T28" fmla="*/ 62 w 128"/>
              <a:gd name="T29" fmla="*/ 14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71">
                <a:moveTo>
                  <a:pt x="76" y="0"/>
                </a:moveTo>
                <a:cubicBezTo>
                  <a:pt x="76" y="0"/>
                  <a:pt x="82" y="22"/>
                  <a:pt x="82" y="39"/>
                </a:cubicBezTo>
                <a:cubicBezTo>
                  <a:pt x="82" y="55"/>
                  <a:pt x="71" y="69"/>
                  <a:pt x="55" y="69"/>
                </a:cubicBezTo>
                <a:cubicBezTo>
                  <a:pt x="38" y="69"/>
                  <a:pt x="26" y="55"/>
                  <a:pt x="26" y="39"/>
                </a:cubicBezTo>
                <a:cubicBezTo>
                  <a:pt x="26" y="36"/>
                  <a:pt x="26" y="36"/>
                  <a:pt x="26" y="36"/>
                </a:cubicBezTo>
                <a:cubicBezTo>
                  <a:pt x="10" y="55"/>
                  <a:pt x="0" y="80"/>
                  <a:pt x="0" y="107"/>
                </a:cubicBezTo>
                <a:cubicBezTo>
                  <a:pt x="0" y="142"/>
                  <a:pt x="29" y="171"/>
                  <a:pt x="64" y="171"/>
                </a:cubicBezTo>
                <a:cubicBezTo>
                  <a:pt x="99" y="171"/>
                  <a:pt x="128" y="142"/>
                  <a:pt x="128" y="107"/>
                </a:cubicBezTo>
                <a:cubicBezTo>
                  <a:pt x="128" y="64"/>
                  <a:pt x="107" y="25"/>
                  <a:pt x="76" y="0"/>
                </a:cubicBezTo>
                <a:close/>
                <a:moveTo>
                  <a:pt x="62" y="147"/>
                </a:moveTo>
                <a:cubicBezTo>
                  <a:pt x="47" y="147"/>
                  <a:pt x="36" y="136"/>
                  <a:pt x="36" y="122"/>
                </a:cubicBezTo>
                <a:cubicBezTo>
                  <a:pt x="36" y="109"/>
                  <a:pt x="44" y="100"/>
                  <a:pt x="58" y="97"/>
                </a:cubicBezTo>
                <a:cubicBezTo>
                  <a:pt x="73" y="94"/>
                  <a:pt x="87" y="87"/>
                  <a:pt x="95" y="76"/>
                </a:cubicBezTo>
                <a:cubicBezTo>
                  <a:pt x="98" y="87"/>
                  <a:pt x="100" y="98"/>
                  <a:pt x="100" y="109"/>
                </a:cubicBezTo>
                <a:cubicBezTo>
                  <a:pt x="100" y="130"/>
                  <a:pt x="83" y="147"/>
                  <a:pt x="62" y="1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2"/>
          <p:cNvSpPr>
            <a:spLocks/>
          </p:cNvSpPr>
          <p:nvPr/>
        </p:nvSpPr>
        <p:spPr bwMode="auto">
          <a:xfrm>
            <a:off x="1554163" y="1519238"/>
            <a:ext cx="692150" cy="762000"/>
          </a:xfrm>
          <a:custGeom>
            <a:avLst/>
            <a:gdLst>
              <a:gd name="T0" fmla="*/ 120 w 144"/>
              <a:gd name="T1" fmla="*/ 113 h 159"/>
              <a:gd name="T2" fmla="*/ 104 w 144"/>
              <a:gd name="T3" fmla="*/ 119 h 159"/>
              <a:gd name="T4" fmla="*/ 47 w 144"/>
              <a:gd name="T5" fmla="*/ 86 h 159"/>
              <a:gd name="T6" fmla="*/ 48 w 144"/>
              <a:gd name="T7" fmla="*/ 80 h 159"/>
              <a:gd name="T8" fmla="*/ 47 w 144"/>
              <a:gd name="T9" fmla="*/ 74 h 159"/>
              <a:gd name="T10" fmla="*/ 104 w 144"/>
              <a:gd name="T11" fmla="*/ 41 h 159"/>
              <a:gd name="T12" fmla="*/ 120 w 144"/>
              <a:gd name="T13" fmla="*/ 48 h 159"/>
              <a:gd name="T14" fmla="*/ 144 w 144"/>
              <a:gd name="T15" fmla="*/ 24 h 159"/>
              <a:gd name="T16" fmla="*/ 120 w 144"/>
              <a:gd name="T17" fmla="*/ 0 h 159"/>
              <a:gd name="T18" fmla="*/ 96 w 144"/>
              <a:gd name="T19" fmla="*/ 24 h 159"/>
              <a:gd name="T20" fmla="*/ 97 w 144"/>
              <a:gd name="T21" fmla="*/ 30 h 159"/>
              <a:gd name="T22" fmla="*/ 40 w 144"/>
              <a:gd name="T23" fmla="*/ 62 h 159"/>
              <a:gd name="T24" fmla="*/ 24 w 144"/>
              <a:gd name="T25" fmla="*/ 56 h 159"/>
              <a:gd name="T26" fmla="*/ 0 w 144"/>
              <a:gd name="T27" fmla="*/ 80 h 159"/>
              <a:gd name="T28" fmla="*/ 24 w 144"/>
              <a:gd name="T29" fmla="*/ 104 h 159"/>
              <a:gd name="T30" fmla="*/ 40 w 144"/>
              <a:gd name="T31" fmla="*/ 98 h 159"/>
              <a:gd name="T32" fmla="*/ 97 w 144"/>
              <a:gd name="T33" fmla="*/ 131 h 159"/>
              <a:gd name="T34" fmla="*/ 97 w 144"/>
              <a:gd name="T35" fmla="*/ 136 h 159"/>
              <a:gd name="T36" fmla="*/ 120 w 144"/>
              <a:gd name="T37" fmla="*/ 159 h 159"/>
              <a:gd name="T38" fmla="*/ 143 w 144"/>
              <a:gd name="T39" fmla="*/ 136 h 159"/>
              <a:gd name="T40" fmla="*/ 120 w 144"/>
              <a:gd name="T41" fmla="*/ 113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59">
                <a:moveTo>
                  <a:pt x="120" y="113"/>
                </a:moveTo>
                <a:cubicBezTo>
                  <a:pt x="114" y="113"/>
                  <a:pt x="108" y="115"/>
                  <a:pt x="104" y="119"/>
                </a:cubicBezTo>
                <a:cubicBezTo>
                  <a:pt x="47" y="86"/>
                  <a:pt x="47" y="86"/>
                  <a:pt x="47" y="86"/>
                </a:cubicBezTo>
                <a:cubicBezTo>
                  <a:pt x="48" y="84"/>
                  <a:pt x="48" y="82"/>
                  <a:pt x="48" y="80"/>
                </a:cubicBezTo>
                <a:cubicBezTo>
                  <a:pt x="48" y="78"/>
                  <a:pt x="48" y="76"/>
                  <a:pt x="47" y="74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8" y="45"/>
                  <a:pt x="114" y="48"/>
                  <a:pt x="120" y="48"/>
                </a:cubicBezTo>
                <a:cubicBezTo>
                  <a:pt x="133" y="48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96" y="26"/>
                  <a:pt x="96" y="28"/>
                  <a:pt x="97" y="30"/>
                </a:cubicBezTo>
                <a:cubicBezTo>
                  <a:pt x="40" y="62"/>
                  <a:pt x="40" y="62"/>
                  <a:pt x="40" y="62"/>
                </a:cubicBezTo>
                <a:cubicBezTo>
                  <a:pt x="36" y="58"/>
                  <a:pt x="30" y="56"/>
                  <a:pt x="24" y="56"/>
                </a:cubicBezTo>
                <a:cubicBezTo>
                  <a:pt x="11" y="56"/>
                  <a:pt x="0" y="67"/>
                  <a:pt x="0" y="80"/>
                </a:cubicBezTo>
                <a:cubicBezTo>
                  <a:pt x="0" y="93"/>
                  <a:pt x="11" y="104"/>
                  <a:pt x="24" y="104"/>
                </a:cubicBezTo>
                <a:cubicBezTo>
                  <a:pt x="30" y="104"/>
                  <a:pt x="36" y="102"/>
                  <a:pt x="40" y="98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7" y="132"/>
                  <a:pt x="97" y="134"/>
                  <a:pt x="97" y="136"/>
                </a:cubicBezTo>
                <a:cubicBezTo>
                  <a:pt x="97" y="149"/>
                  <a:pt x="107" y="159"/>
                  <a:pt x="120" y="159"/>
                </a:cubicBezTo>
                <a:cubicBezTo>
                  <a:pt x="133" y="159"/>
                  <a:pt x="143" y="149"/>
                  <a:pt x="143" y="136"/>
                </a:cubicBezTo>
                <a:cubicBezTo>
                  <a:pt x="143" y="123"/>
                  <a:pt x="133" y="113"/>
                  <a:pt x="120" y="11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59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614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bug report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build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cached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giftcard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membership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travel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change history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chrome reader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class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compare arrows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copyright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credit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dashboard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date range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 forever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description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done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donut large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donut small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euro symbol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seat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exit to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759"/>
          <p:cNvSpPr>
            <a:spLocks noEditPoints="1"/>
          </p:cNvSpPr>
          <p:nvPr/>
        </p:nvSpPr>
        <p:spPr bwMode="auto">
          <a:xfrm>
            <a:off x="15616238" y="7624763"/>
            <a:ext cx="762000" cy="762000"/>
          </a:xfrm>
          <a:custGeom>
            <a:avLst/>
            <a:gdLst>
              <a:gd name="T0" fmla="*/ 57 w 144"/>
              <a:gd name="T1" fmla="*/ 101 h 144"/>
              <a:gd name="T2" fmla="*/ 68 w 144"/>
              <a:gd name="T3" fmla="*/ 112 h 144"/>
              <a:gd name="T4" fmla="*/ 108 w 144"/>
              <a:gd name="T5" fmla="*/ 72 h 144"/>
              <a:gd name="T6" fmla="*/ 68 w 144"/>
              <a:gd name="T7" fmla="*/ 32 h 144"/>
              <a:gd name="T8" fmla="*/ 57 w 144"/>
              <a:gd name="T9" fmla="*/ 43 h 144"/>
              <a:gd name="T10" fmla="*/ 77 w 144"/>
              <a:gd name="T11" fmla="*/ 64 h 144"/>
              <a:gd name="T12" fmla="*/ 0 w 144"/>
              <a:gd name="T13" fmla="*/ 64 h 144"/>
              <a:gd name="T14" fmla="*/ 0 w 144"/>
              <a:gd name="T15" fmla="*/ 80 h 144"/>
              <a:gd name="T16" fmla="*/ 77 w 144"/>
              <a:gd name="T17" fmla="*/ 80 h 144"/>
              <a:gd name="T18" fmla="*/ 57 w 144"/>
              <a:gd name="T19" fmla="*/ 101 h 144"/>
              <a:gd name="T20" fmla="*/ 12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16 h 144"/>
              <a:gd name="T34" fmla="*/ 128 w 144"/>
              <a:gd name="T35" fmla="*/ 128 h 144"/>
              <a:gd name="T36" fmla="*/ 16 w 144"/>
              <a:gd name="T37" fmla="*/ 128 h 144"/>
              <a:gd name="T38" fmla="*/ 16 w 144"/>
              <a:gd name="T39" fmla="*/ 96 h 144"/>
              <a:gd name="T40" fmla="*/ 0 w 144"/>
              <a:gd name="T41" fmla="*/ 96 h 144"/>
              <a:gd name="T42" fmla="*/ 0 w 144"/>
              <a:gd name="T43" fmla="*/ 128 h 144"/>
              <a:gd name="T44" fmla="*/ 16 w 144"/>
              <a:gd name="T45" fmla="*/ 144 h 144"/>
              <a:gd name="T46" fmla="*/ 128 w 144"/>
              <a:gd name="T47" fmla="*/ 144 h 144"/>
              <a:gd name="T48" fmla="*/ 144 w 144"/>
              <a:gd name="T49" fmla="*/ 128 h 144"/>
              <a:gd name="T50" fmla="*/ 144 w 144"/>
              <a:gd name="T51" fmla="*/ 16 h 144"/>
              <a:gd name="T52" fmla="*/ 128 w 144"/>
              <a:gd name="T5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57" y="101"/>
                </a:moveTo>
                <a:cubicBezTo>
                  <a:pt x="68" y="112"/>
                  <a:pt x="68" y="112"/>
                  <a:pt x="68" y="11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68" y="32"/>
                  <a:pt x="68" y="32"/>
                  <a:pt x="68" y="32"/>
                </a:cubicBezTo>
                <a:cubicBezTo>
                  <a:pt x="57" y="43"/>
                  <a:pt x="57" y="43"/>
                  <a:pt x="57" y="43"/>
                </a:cubicBezTo>
                <a:cubicBezTo>
                  <a:pt x="77" y="64"/>
                  <a:pt x="77" y="64"/>
                  <a:pt x="7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77" y="80"/>
                  <a:pt x="77" y="80"/>
                  <a:pt x="77" y="80"/>
                </a:cubicBezTo>
                <a:lnTo>
                  <a:pt x="57" y="101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762"/>
          <p:cNvSpPr>
            <a:spLocks noEditPoints="1"/>
          </p:cNvSpPr>
          <p:nvPr/>
        </p:nvSpPr>
        <p:spPr bwMode="auto">
          <a:xfrm>
            <a:off x="13271500" y="7659688"/>
            <a:ext cx="766763" cy="692150"/>
          </a:xfrm>
          <a:custGeom>
            <a:avLst/>
            <a:gdLst>
              <a:gd name="T0" fmla="*/ 16 w 160"/>
              <a:gd name="T1" fmla="*/ 120 h 144"/>
              <a:gd name="T2" fmla="*/ 16 w 160"/>
              <a:gd name="T3" fmla="*/ 144 h 144"/>
              <a:gd name="T4" fmla="*/ 40 w 160"/>
              <a:gd name="T5" fmla="*/ 144 h 144"/>
              <a:gd name="T6" fmla="*/ 40 w 160"/>
              <a:gd name="T7" fmla="*/ 120 h 144"/>
              <a:gd name="T8" fmla="*/ 120 w 160"/>
              <a:gd name="T9" fmla="*/ 120 h 144"/>
              <a:gd name="T10" fmla="*/ 120 w 160"/>
              <a:gd name="T11" fmla="*/ 144 h 144"/>
              <a:gd name="T12" fmla="*/ 144 w 160"/>
              <a:gd name="T13" fmla="*/ 144 h 144"/>
              <a:gd name="T14" fmla="*/ 144 w 160"/>
              <a:gd name="T15" fmla="*/ 96 h 144"/>
              <a:gd name="T16" fmla="*/ 16 w 160"/>
              <a:gd name="T17" fmla="*/ 96 h 144"/>
              <a:gd name="T18" fmla="*/ 16 w 160"/>
              <a:gd name="T19" fmla="*/ 120 h 144"/>
              <a:gd name="T20" fmla="*/ 136 w 160"/>
              <a:gd name="T21" fmla="*/ 56 h 144"/>
              <a:gd name="T22" fmla="*/ 160 w 160"/>
              <a:gd name="T23" fmla="*/ 56 h 144"/>
              <a:gd name="T24" fmla="*/ 160 w 160"/>
              <a:gd name="T25" fmla="*/ 80 h 144"/>
              <a:gd name="T26" fmla="*/ 136 w 160"/>
              <a:gd name="T27" fmla="*/ 80 h 144"/>
              <a:gd name="T28" fmla="*/ 136 w 160"/>
              <a:gd name="T29" fmla="*/ 56 h 144"/>
              <a:gd name="T30" fmla="*/ 0 w 160"/>
              <a:gd name="T31" fmla="*/ 56 h 144"/>
              <a:gd name="T32" fmla="*/ 24 w 160"/>
              <a:gd name="T33" fmla="*/ 56 h 144"/>
              <a:gd name="T34" fmla="*/ 24 w 160"/>
              <a:gd name="T35" fmla="*/ 80 h 144"/>
              <a:gd name="T36" fmla="*/ 0 w 160"/>
              <a:gd name="T37" fmla="*/ 80 h 144"/>
              <a:gd name="T38" fmla="*/ 0 w 160"/>
              <a:gd name="T39" fmla="*/ 56 h 144"/>
              <a:gd name="T40" fmla="*/ 120 w 160"/>
              <a:gd name="T41" fmla="*/ 80 h 144"/>
              <a:gd name="T42" fmla="*/ 40 w 160"/>
              <a:gd name="T43" fmla="*/ 80 h 144"/>
              <a:gd name="T44" fmla="*/ 40 w 160"/>
              <a:gd name="T45" fmla="*/ 16 h 144"/>
              <a:gd name="T46" fmla="*/ 56 w 160"/>
              <a:gd name="T47" fmla="*/ 0 h 144"/>
              <a:gd name="T48" fmla="*/ 104 w 160"/>
              <a:gd name="T49" fmla="*/ 0 h 144"/>
              <a:gd name="T50" fmla="*/ 120 w 160"/>
              <a:gd name="T51" fmla="*/ 16 h 144"/>
              <a:gd name="T52" fmla="*/ 120 w 160"/>
              <a:gd name="T5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44">
                <a:moveTo>
                  <a:pt x="16" y="120"/>
                </a:moveTo>
                <a:cubicBezTo>
                  <a:pt x="16" y="144"/>
                  <a:pt x="16" y="144"/>
                  <a:pt x="1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20"/>
                </a:lnTo>
                <a:close/>
                <a:moveTo>
                  <a:pt x="136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56"/>
                </a:lnTo>
                <a:close/>
                <a:moveTo>
                  <a:pt x="0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80"/>
                  <a:pt x="24" y="80"/>
                  <a:pt x="24" y="80"/>
                </a:cubicBezTo>
                <a:cubicBezTo>
                  <a:pt x="0" y="80"/>
                  <a:pt x="0" y="80"/>
                  <a:pt x="0" y="80"/>
                </a:cubicBezTo>
                <a:lnTo>
                  <a:pt x="0" y="56"/>
                </a:lnTo>
                <a:close/>
                <a:moveTo>
                  <a:pt x="120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7"/>
                  <a:pt x="47" y="0"/>
                  <a:pt x="5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3" y="0"/>
                  <a:pt x="120" y="7"/>
                  <a:pt x="120" y="16"/>
                </a:cubicBezTo>
                <a:lnTo>
                  <a:pt x="120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765"/>
          <p:cNvSpPr>
            <a:spLocks noEditPoints="1"/>
          </p:cNvSpPr>
          <p:nvPr/>
        </p:nvSpPr>
        <p:spPr bwMode="auto">
          <a:xfrm>
            <a:off x="10952163" y="7620000"/>
            <a:ext cx="692150" cy="766763"/>
          </a:xfrm>
          <a:custGeom>
            <a:avLst/>
            <a:gdLst>
              <a:gd name="T0" fmla="*/ 112 w 144"/>
              <a:gd name="T1" fmla="*/ 88 h 160"/>
              <a:gd name="T2" fmla="*/ 72 w 144"/>
              <a:gd name="T3" fmla="*/ 88 h 160"/>
              <a:gd name="T4" fmla="*/ 72 w 144"/>
              <a:gd name="T5" fmla="*/ 128 h 160"/>
              <a:gd name="T6" fmla="*/ 112 w 144"/>
              <a:gd name="T7" fmla="*/ 128 h 160"/>
              <a:gd name="T8" fmla="*/ 112 w 144"/>
              <a:gd name="T9" fmla="*/ 88 h 160"/>
              <a:gd name="T10" fmla="*/ 104 w 144"/>
              <a:gd name="T11" fmla="*/ 0 h 160"/>
              <a:gd name="T12" fmla="*/ 104 w 144"/>
              <a:gd name="T13" fmla="*/ 16 h 160"/>
              <a:gd name="T14" fmla="*/ 40 w 144"/>
              <a:gd name="T15" fmla="*/ 16 h 160"/>
              <a:gd name="T16" fmla="*/ 40 w 144"/>
              <a:gd name="T17" fmla="*/ 0 h 160"/>
              <a:gd name="T18" fmla="*/ 24 w 144"/>
              <a:gd name="T19" fmla="*/ 0 h 160"/>
              <a:gd name="T20" fmla="*/ 24 w 144"/>
              <a:gd name="T21" fmla="*/ 16 h 160"/>
              <a:gd name="T22" fmla="*/ 16 w 144"/>
              <a:gd name="T23" fmla="*/ 16 h 160"/>
              <a:gd name="T24" fmla="*/ 0 w 144"/>
              <a:gd name="T25" fmla="*/ 32 h 160"/>
              <a:gd name="T26" fmla="*/ 0 w 144"/>
              <a:gd name="T27" fmla="*/ 144 h 160"/>
              <a:gd name="T28" fmla="*/ 16 w 144"/>
              <a:gd name="T29" fmla="*/ 160 h 160"/>
              <a:gd name="T30" fmla="*/ 128 w 144"/>
              <a:gd name="T31" fmla="*/ 160 h 160"/>
              <a:gd name="T32" fmla="*/ 144 w 144"/>
              <a:gd name="T33" fmla="*/ 144 h 160"/>
              <a:gd name="T34" fmla="*/ 144 w 144"/>
              <a:gd name="T35" fmla="*/ 32 h 160"/>
              <a:gd name="T36" fmla="*/ 128 w 144"/>
              <a:gd name="T37" fmla="*/ 16 h 160"/>
              <a:gd name="T38" fmla="*/ 120 w 144"/>
              <a:gd name="T39" fmla="*/ 16 h 160"/>
              <a:gd name="T40" fmla="*/ 120 w 144"/>
              <a:gd name="T41" fmla="*/ 0 h 160"/>
              <a:gd name="T42" fmla="*/ 104 w 144"/>
              <a:gd name="T43" fmla="*/ 0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12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12" y="128"/>
                  <a:pt x="112" y="128"/>
                  <a:pt x="112" y="128"/>
                </a:cubicBezTo>
                <a:lnTo>
                  <a:pt x="112" y="88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lnTo>
                  <a:pt x="104" y="0"/>
                </a:ln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768"/>
          <p:cNvSpPr>
            <a:spLocks/>
          </p:cNvSpPr>
          <p:nvPr/>
        </p:nvSpPr>
        <p:spPr bwMode="auto">
          <a:xfrm>
            <a:off x="8567738" y="7624763"/>
            <a:ext cx="762000" cy="762000"/>
          </a:xfrm>
          <a:custGeom>
            <a:avLst/>
            <a:gdLst>
              <a:gd name="T0" fmla="*/ 96 w 144"/>
              <a:gd name="T1" fmla="*/ 124 h 144"/>
              <a:gd name="T2" fmla="*/ 50 w 144"/>
              <a:gd name="T3" fmla="*/ 96 h 144"/>
              <a:gd name="T4" fmla="*/ 96 w 144"/>
              <a:gd name="T5" fmla="*/ 96 h 144"/>
              <a:gd name="T6" fmla="*/ 96 w 144"/>
              <a:gd name="T7" fmla="*/ 80 h 144"/>
              <a:gd name="T8" fmla="*/ 45 w 144"/>
              <a:gd name="T9" fmla="*/ 80 h 144"/>
              <a:gd name="T10" fmla="*/ 44 w 144"/>
              <a:gd name="T11" fmla="*/ 72 h 144"/>
              <a:gd name="T12" fmla="*/ 45 w 144"/>
              <a:gd name="T13" fmla="*/ 64 h 144"/>
              <a:gd name="T14" fmla="*/ 96 w 144"/>
              <a:gd name="T15" fmla="*/ 64 h 144"/>
              <a:gd name="T16" fmla="*/ 96 w 144"/>
              <a:gd name="T17" fmla="*/ 48 h 144"/>
              <a:gd name="T18" fmla="*/ 50 w 144"/>
              <a:gd name="T19" fmla="*/ 48 h 144"/>
              <a:gd name="T20" fmla="*/ 96 w 144"/>
              <a:gd name="T21" fmla="*/ 20 h 144"/>
              <a:gd name="T22" fmla="*/ 130 w 144"/>
              <a:gd name="T23" fmla="*/ 33 h 144"/>
              <a:gd name="T24" fmla="*/ 144 w 144"/>
              <a:gd name="T25" fmla="*/ 18 h 144"/>
              <a:gd name="T26" fmla="*/ 96 w 144"/>
              <a:gd name="T27" fmla="*/ 0 h 144"/>
              <a:gd name="T28" fmla="*/ 28 w 144"/>
              <a:gd name="T29" fmla="*/ 48 h 144"/>
              <a:gd name="T30" fmla="*/ 0 w 144"/>
              <a:gd name="T31" fmla="*/ 48 h 144"/>
              <a:gd name="T32" fmla="*/ 0 w 144"/>
              <a:gd name="T33" fmla="*/ 64 h 144"/>
              <a:gd name="T34" fmla="*/ 24 w 144"/>
              <a:gd name="T35" fmla="*/ 64 h 144"/>
              <a:gd name="T36" fmla="*/ 24 w 144"/>
              <a:gd name="T37" fmla="*/ 72 h 144"/>
              <a:gd name="T38" fmla="*/ 24 w 144"/>
              <a:gd name="T39" fmla="*/ 80 h 144"/>
              <a:gd name="T40" fmla="*/ 0 w 144"/>
              <a:gd name="T41" fmla="*/ 80 h 144"/>
              <a:gd name="T42" fmla="*/ 0 w 144"/>
              <a:gd name="T43" fmla="*/ 96 h 144"/>
              <a:gd name="T44" fmla="*/ 28 w 144"/>
              <a:gd name="T45" fmla="*/ 96 h 144"/>
              <a:gd name="T46" fmla="*/ 96 w 144"/>
              <a:gd name="T47" fmla="*/ 144 h 144"/>
              <a:gd name="T48" fmla="*/ 144 w 144"/>
              <a:gd name="T49" fmla="*/ 126 h 144"/>
              <a:gd name="T50" fmla="*/ 130 w 144"/>
              <a:gd name="T51" fmla="*/ 111 h 144"/>
              <a:gd name="T52" fmla="*/ 96 w 144"/>
              <a:gd name="T53" fmla="*/ 1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96" y="124"/>
                </a:moveTo>
                <a:cubicBezTo>
                  <a:pt x="76" y="124"/>
                  <a:pt x="59" y="113"/>
                  <a:pt x="50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80"/>
                  <a:pt x="96" y="80"/>
                  <a:pt x="96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7"/>
                  <a:pt x="44" y="75"/>
                  <a:pt x="44" y="72"/>
                </a:cubicBezTo>
                <a:cubicBezTo>
                  <a:pt x="44" y="69"/>
                  <a:pt x="44" y="67"/>
                  <a:pt x="45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9" y="31"/>
                  <a:pt x="76" y="20"/>
                  <a:pt x="96" y="20"/>
                </a:cubicBezTo>
                <a:cubicBezTo>
                  <a:pt x="109" y="20"/>
                  <a:pt x="121" y="25"/>
                  <a:pt x="130" y="33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1" y="7"/>
                  <a:pt x="114" y="0"/>
                  <a:pt x="96" y="0"/>
                </a:cubicBezTo>
                <a:cubicBezTo>
                  <a:pt x="65" y="0"/>
                  <a:pt x="38" y="20"/>
                  <a:pt x="28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7"/>
                  <a:pt x="24" y="69"/>
                  <a:pt x="24" y="72"/>
                </a:cubicBezTo>
                <a:cubicBezTo>
                  <a:pt x="24" y="75"/>
                  <a:pt x="24" y="77"/>
                  <a:pt x="24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38" y="124"/>
                  <a:pt x="65" y="144"/>
                  <a:pt x="96" y="144"/>
                </a:cubicBezTo>
                <a:cubicBezTo>
                  <a:pt x="114" y="144"/>
                  <a:pt x="131" y="137"/>
                  <a:pt x="144" y="126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21" y="119"/>
                  <a:pt x="109" y="124"/>
                  <a:pt x="96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771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72 w 160"/>
              <a:gd name="T1" fmla="*/ 57 h 160"/>
              <a:gd name="T2" fmla="*/ 72 w 160"/>
              <a:gd name="T3" fmla="*/ 0 h 160"/>
              <a:gd name="T4" fmla="*/ 0 w 160"/>
              <a:gd name="T5" fmla="*/ 80 h 160"/>
              <a:gd name="T6" fmla="*/ 72 w 160"/>
              <a:gd name="T7" fmla="*/ 160 h 160"/>
              <a:gd name="T8" fmla="*/ 72 w 160"/>
              <a:gd name="T9" fmla="*/ 103 h 160"/>
              <a:gd name="T10" fmla="*/ 56 w 160"/>
              <a:gd name="T11" fmla="*/ 80 h 160"/>
              <a:gd name="T12" fmla="*/ 72 w 160"/>
              <a:gd name="T13" fmla="*/ 57 h 160"/>
              <a:gd name="T14" fmla="*/ 103 w 160"/>
              <a:gd name="T15" fmla="*/ 72 h 160"/>
              <a:gd name="T16" fmla="*/ 160 w 160"/>
              <a:gd name="T17" fmla="*/ 72 h 160"/>
              <a:gd name="T18" fmla="*/ 88 w 160"/>
              <a:gd name="T19" fmla="*/ 0 h 160"/>
              <a:gd name="T20" fmla="*/ 88 w 160"/>
              <a:gd name="T21" fmla="*/ 57 h 160"/>
              <a:gd name="T22" fmla="*/ 103 w 160"/>
              <a:gd name="T23" fmla="*/ 72 h 160"/>
              <a:gd name="T24" fmla="*/ 88 w 160"/>
              <a:gd name="T25" fmla="*/ 103 h 160"/>
              <a:gd name="T26" fmla="*/ 88 w 160"/>
              <a:gd name="T27" fmla="*/ 160 h 160"/>
              <a:gd name="T28" fmla="*/ 160 w 160"/>
              <a:gd name="T29" fmla="*/ 88 h 160"/>
              <a:gd name="T30" fmla="*/ 103 w 160"/>
              <a:gd name="T31" fmla="*/ 88 h 160"/>
              <a:gd name="T32" fmla="*/ 88 w 160"/>
              <a:gd name="T33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72" y="57"/>
                </a:move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8"/>
                  <a:pt x="0" y="80"/>
                </a:cubicBezTo>
                <a:cubicBezTo>
                  <a:pt x="0" y="122"/>
                  <a:pt x="32" y="156"/>
                  <a:pt x="72" y="160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64" y="99"/>
                  <a:pt x="56" y="91"/>
                  <a:pt x="56" y="80"/>
                </a:cubicBezTo>
                <a:cubicBezTo>
                  <a:pt x="56" y="69"/>
                  <a:pt x="64" y="61"/>
                  <a:pt x="72" y="57"/>
                </a:cubicBezTo>
                <a:close/>
                <a:moveTo>
                  <a:pt x="103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6" y="34"/>
                  <a:pt x="128" y="4"/>
                  <a:pt x="88" y="0"/>
                </a:cubicBezTo>
                <a:cubicBezTo>
                  <a:pt x="88" y="57"/>
                  <a:pt x="88" y="57"/>
                  <a:pt x="88" y="57"/>
                </a:cubicBezTo>
                <a:cubicBezTo>
                  <a:pt x="96" y="60"/>
                  <a:pt x="100" y="65"/>
                  <a:pt x="103" y="72"/>
                </a:cubicBezTo>
                <a:close/>
                <a:moveTo>
                  <a:pt x="88" y="103"/>
                </a:moveTo>
                <a:cubicBezTo>
                  <a:pt x="88" y="160"/>
                  <a:pt x="88" y="160"/>
                  <a:pt x="88" y="160"/>
                </a:cubicBezTo>
                <a:cubicBezTo>
                  <a:pt x="128" y="156"/>
                  <a:pt x="156" y="126"/>
                  <a:pt x="160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0" y="95"/>
                  <a:pt x="96" y="100"/>
                  <a:pt x="88" y="10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774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72 w 160"/>
              <a:gd name="T1" fmla="*/ 25 h 160"/>
              <a:gd name="T2" fmla="*/ 72 w 160"/>
              <a:gd name="T3" fmla="*/ 0 h 160"/>
              <a:gd name="T4" fmla="*/ 0 w 160"/>
              <a:gd name="T5" fmla="*/ 80 h 160"/>
              <a:gd name="T6" fmla="*/ 72 w 160"/>
              <a:gd name="T7" fmla="*/ 160 h 160"/>
              <a:gd name="T8" fmla="*/ 72 w 160"/>
              <a:gd name="T9" fmla="*/ 135 h 160"/>
              <a:gd name="T10" fmla="*/ 24 w 160"/>
              <a:gd name="T11" fmla="*/ 80 h 160"/>
              <a:gd name="T12" fmla="*/ 72 w 160"/>
              <a:gd name="T13" fmla="*/ 25 h 160"/>
              <a:gd name="T14" fmla="*/ 136 w 160"/>
              <a:gd name="T15" fmla="*/ 72 h 160"/>
              <a:gd name="T16" fmla="*/ 160 w 160"/>
              <a:gd name="T17" fmla="*/ 72 h 160"/>
              <a:gd name="T18" fmla="*/ 88 w 160"/>
              <a:gd name="T19" fmla="*/ 0 h 160"/>
              <a:gd name="T20" fmla="*/ 88 w 160"/>
              <a:gd name="T21" fmla="*/ 25 h 160"/>
              <a:gd name="T22" fmla="*/ 136 w 160"/>
              <a:gd name="T23" fmla="*/ 72 h 160"/>
              <a:gd name="T24" fmla="*/ 88 w 160"/>
              <a:gd name="T25" fmla="*/ 135 h 160"/>
              <a:gd name="T26" fmla="*/ 88 w 160"/>
              <a:gd name="T27" fmla="*/ 160 h 160"/>
              <a:gd name="T28" fmla="*/ 160 w 160"/>
              <a:gd name="T29" fmla="*/ 88 h 160"/>
              <a:gd name="T30" fmla="*/ 136 w 160"/>
              <a:gd name="T31" fmla="*/ 88 h 160"/>
              <a:gd name="T32" fmla="*/ 88 w 160"/>
              <a:gd name="T33" fmla="*/ 13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72" y="25"/>
                </a:move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8"/>
                  <a:pt x="0" y="80"/>
                </a:cubicBezTo>
                <a:cubicBezTo>
                  <a:pt x="0" y="122"/>
                  <a:pt x="32" y="156"/>
                  <a:pt x="72" y="160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48" y="132"/>
                  <a:pt x="24" y="108"/>
                  <a:pt x="24" y="80"/>
                </a:cubicBezTo>
                <a:cubicBezTo>
                  <a:pt x="24" y="52"/>
                  <a:pt x="48" y="28"/>
                  <a:pt x="72" y="25"/>
                </a:cubicBezTo>
                <a:close/>
                <a:moveTo>
                  <a:pt x="136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6" y="32"/>
                  <a:pt x="128" y="4"/>
                  <a:pt x="88" y="0"/>
                </a:cubicBezTo>
                <a:cubicBezTo>
                  <a:pt x="88" y="25"/>
                  <a:pt x="88" y="25"/>
                  <a:pt x="88" y="25"/>
                </a:cubicBezTo>
                <a:cubicBezTo>
                  <a:pt x="112" y="28"/>
                  <a:pt x="132" y="48"/>
                  <a:pt x="136" y="72"/>
                </a:cubicBezTo>
                <a:close/>
                <a:moveTo>
                  <a:pt x="88" y="135"/>
                </a:moveTo>
                <a:cubicBezTo>
                  <a:pt x="88" y="160"/>
                  <a:pt x="88" y="160"/>
                  <a:pt x="88" y="160"/>
                </a:cubicBezTo>
                <a:cubicBezTo>
                  <a:pt x="128" y="156"/>
                  <a:pt x="156" y="128"/>
                  <a:pt x="16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2" y="112"/>
                  <a:pt x="112" y="132"/>
                  <a:pt x="88" y="13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777"/>
          <p:cNvSpPr>
            <a:spLocks noEditPoints="1"/>
          </p:cNvSpPr>
          <p:nvPr/>
        </p:nvSpPr>
        <p:spPr bwMode="auto">
          <a:xfrm>
            <a:off x="1519238" y="7781926"/>
            <a:ext cx="762000" cy="442913"/>
          </a:xfrm>
          <a:custGeom>
            <a:avLst/>
            <a:gdLst>
              <a:gd name="T0" fmla="*/ 364 w 480"/>
              <a:gd name="T1" fmla="*/ 29 h 279"/>
              <a:gd name="T2" fmla="*/ 336 w 480"/>
              <a:gd name="T3" fmla="*/ 0 h 279"/>
              <a:gd name="T4" fmla="*/ 204 w 480"/>
              <a:gd name="T5" fmla="*/ 130 h 279"/>
              <a:gd name="T6" fmla="*/ 233 w 480"/>
              <a:gd name="T7" fmla="*/ 162 h 279"/>
              <a:gd name="T8" fmla="*/ 364 w 480"/>
              <a:gd name="T9" fmla="*/ 29 h 279"/>
              <a:gd name="T10" fmla="*/ 452 w 480"/>
              <a:gd name="T11" fmla="*/ 0 h 279"/>
              <a:gd name="T12" fmla="*/ 233 w 480"/>
              <a:gd name="T13" fmla="*/ 219 h 279"/>
              <a:gd name="T14" fmla="*/ 147 w 480"/>
              <a:gd name="T15" fmla="*/ 133 h 279"/>
              <a:gd name="T16" fmla="*/ 119 w 480"/>
              <a:gd name="T17" fmla="*/ 162 h 279"/>
              <a:gd name="T18" fmla="*/ 233 w 480"/>
              <a:gd name="T19" fmla="*/ 279 h 279"/>
              <a:gd name="T20" fmla="*/ 480 w 480"/>
              <a:gd name="T21" fmla="*/ 29 h 279"/>
              <a:gd name="T22" fmla="*/ 452 w 480"/>
              <a:gd name="T23" fmla="*/ 0 h 279"/>
              <a:gd name="T24" fmla="*/ 0 w 480"/>
              <a:gd name="T25" fmla="*/ 162 h 279"/>
              <a:gd name="T26" fmla="*/ 116 w 480"/>
              <a:gd name="T27" fmla="*/ 279 h 279"/>
              <a:gd name="T28" fmla="*/ 145 w 480"/>
              <a:gd name="T29" fmla="*/ 250 h 279"/>
              <a:gd name="T30" fmla="*/ 31 w 480"/>
              <a:gd name="T31" fmla="*/ 133 h 279"/>
              <a:gd name="T32" fmla="*/ 0 w 480"/>
              <a:gd name="T33" fmla="*/ 162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0" h="279">
                <a:moveTo>
                  <a:pt x="364" y="29"/>
                </a:moveTo>
                <a:lnTo>
                  <a:pt x="336" y="0"/>
                </a:lnTo>
                <a:lnTo>
                  <a:pt x="204" y="130"/>
                </a:lnTo>
                <a:lnTo>
                  <a:pt x="233" y="162"/>
                </a:lnTo>
                <a:lnTo>
                  <a:pt x="364" y="29"/>
                </a:lnTo>
                <a:close/>
                <a:moveTo>
                  <a:pt x="452" y="0"/>
                </a:moveTo>
                <a:lnTo>
                  <a:pt x="233" y="219"/>
                </a:lnTo>
                <a:lnTo>
                  <a:pt x="147" y="133"/>
                </a:lnTo>
                <a:lnTo>
                  <a:pt x="119" y="162"/>
                </a:lnTo>
                <a:lnTo>
                  <a:pt x="233" y="279"/>
                </a:lnTo>
                <a:lnTo>
                  <a:pt x="480" y="29"/>
                </a:lnTo>
                <a:lnTo>
                  <a:pt x="452" y="0"/>
                </a:lnTo>
                <a:close/>
                <a:moveTo>
                  <a:pt x="0" y="162"/>
                </a:moveTo>
                <a:lnTo>
                  <a:pt x="116" y="279"/>
                </a:lnTo>
                <a:lnTo>
                  <a:pt x="145" y="250"/>
                </a:lnTo>
                <a:lnTo>
                  <a:pt x="31" y="133"/>
                </a:lnTo>
                <a:lnTo>
                  <a:pt x="0" y="1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780"/>
          <p:cNvSpPr>
            <a:spLocks/>
          </p:cNvSpPr>
          <p:nvPr/>
        </p:nvSpPr>
        <p:spPr bwMode="auto">
          <a:xfrm>
            <a:off x="15614650" y="5681663"/>
            <a:ext cx="763588" cy="581025"/>
          </a:xfrm>
          <a:custGeom>
            <a:avLst/>
            <a:gdLst>
              <a:gd name="T0" fmla="*/ 154 w 481"/>
              <a:gd name="T1" fmla="*/ 287 h 366"/>
              <a:gd name="T2" fmla="*/ 41 w 481"/>
              <a:gd name="T3" fmla="*/ 174 h 366"/>
              <a:gd name="T4" fmla="*/ 0 w 481"/>
              <a:gd name="T5" fmla="*/ 212 h 366"/>
              <a:gd name="T6" fmla="*/ 154 w 481"/>
              <a:gd name="T7" fmla="*/ 366 h 366"/>
              <a:gd name="T8" fmla="*/ 481 w 481"/>
              <a:gd name="T9" fmla="*/ 37 h 366"/>
              <a:gd name="T10" fmla="*/ 443 w 481"/>
              <a:gd name="T11" fmla="*/ 0 h 366"/>
              <a:gd name="T12" fmla="*/ 154 w 481"/>
              <a:gd name="T13" fmla="*/ 287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1" h="366">
                <a:moveTo>
                  <a:pt x="154" y="287"/>
                </a:moveTo>
                <a:lnTo>
                  <a:pt x="41" y="174"/>
                </a:lnTo>
                <a:lnTo>
                  <a:pt x="0" y="212"/>
                </a:lnTo>
                <a:lnTo>
                  <a:pt x="154" y="366"/>
                </a:lnTo>
                <a:lnTo>
                  <a:pt x="481" y="37"/>
                </a:lnTo>
                <a:lnTo>
                  <a:pt x="443" y="0"/>
                </a:lnTo>
                <a:lnTo>
                  <a:pt x="154" y="28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783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36 w 144"/>
              <a:gd name="T1" fmla="*/ 80 h 144"/>
              <a:gd name="T2" fmla="*/ 8 w 144"/>
              <a:gd name="T3" fmla="*/ 80 h 144"/>
              <a:gd name="T4" fmla="*/ 0 w 144"/>
              <a:gd name="T5" fmla="*/ 88 h 144"/>
              <a:gd name="T6" fmla="*/ 0 w 144"/>
              <a:gd name="T7" fmla="*/ 136 h 144"/>
              <a:gd name="T8" fmla="*/ 8 w 144"/>
              <a:gd name="T9" fmla="*/ 144 h 144"/>
              <a:gd name="T10" fmla="*/ 136 w 144"/>
              <a:gd name="T11" fmla="*/ 144 h 144"/>
              <a:gd name="T12" fmla="*/ 144 w 144"/>
              <a:gd name="T13" fmla="*/ 136 h 144"/>
              <a:gd name="T14" fmla="*/ 144 w 144"/>
              <a:gd name="T15" fmla="*/ 88 h 144"/>
              <a:gd name="T16" fmla="*/ 136 w 144"/>
              <a:gd name="T17" fmla="*/ 80 h 144"/>
              <a:gd name="T18" fmla="*/ 32 w 144"/>
              <a:gd name="T19" fmla="*/ 128 h 144"/>
              <a:gd name="T20" fmla="*/ 16 w 144"/>
              <a:gd name="T21" fmla="*/ 112 h 144"/>
              <a:gd name="T22" fmla="*/ 32 w 144"/>
              <a:gd name="T23" fmla="*/ 96 h 144"/>
              <a:gd name="T24" fmla="*/ 48 w 144"/>
              <a:gd name="T25" fmla="*/ 112 h 144"/>
              <a:gd name="T26" fmla="*/ 32 w 144"/>
              <a:gd name="T27" fmla="*/ 128 h 144"/>
              <a:gd name="T28" fmla="*/ 136 w 144"/>
              <a:gd name="T29" fmla="*/ 0 h 144"/>
              <a:gd name="T30" fmla="*/ 8 w 144"/>
              <a:gd name="T31" fmla="*/ 0 h 144"/>
              <a:gd name="T32" fmla="*/ 0 w 144"/>
              <a:gd name="T33" fmla="*/ 8 h 144"/>
              <a:gd name="T34" fmla="*/ 0 w 144"/>
              <a:gd name="T35" fmla="*/ 56 h 144"/>
              <a:gd name="T36" fmla="*/ 8 w 144"/>
              <a:gd name="T37" fmla="*/ 64 h 144"/>
              <a:gd name="T38" fmla="*/ 136 w 144"/>
              <a:gd name="T39" fmla="*/ 64 h 144"/>
              <a:gd name="T40" fmla="*/ 144 w 144"/>
              <a:gd name="T41" fmla="*/ 56 h 144"/>
              <a:gd name="T42" fmla="*/ 144 w 144"/>
              <a:gd name="T43" fmla="*/ 8 h 144"/>
              <a:gd name="T44" fmla="*/ 136 w 144"/>
              <a:gd name="T45" fmla="*/ 0 h 144"/>
              <a:gd name="T46" fmla="*/ 32 w 144"/>
              <a:gd name="T47" fmla="*/ 48 h 144"/>
              <a:gd name="T48" fmla="*/ 16 w 144"/>
              <a:gd name="T49" fmla="*/ 32 h 144"/>
              <a:gd name="T50" fmla="*/ 32 w 144"/>
              <a:gd name="T51" fmla="*/ 16 h 144"/>
              <a:gd name="T52" fmla="*/ 48 w 144"/>
              <a:gd name="T53" fmla="*/ 32 h 144"/>
              <a:gd name="T54" fmla="*/ 32 w 144"/>
              <a:gd name="T5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136" y="80"/>
                </a:moveTo>
                <a:cubicBezTo>
                  <a:pt x="8" y="80"/>
                  <a:pt x="8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84"/>
                  <a:pt x="140" y="80"/>
                  <a:pt x="136" y="80"/>
                </a:cubicBezTo>
                <a:close/>
                <a:moveTo>
                  <a:pt x="32" y="128"/>
                </a:moveTo>
                <a:cubicBezTo>
                  <a:pt x="23" y="128"/>
                  <a:pt x="16" y="121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41" y="96"/>
                  <a:pt x="48" y="103"/>
                  <a:pt x="48" y="112"/>
                </a:cubicBezTo>
                <a:cubicBezTo>
                  <a:pt x="48" y="121"/>
                  <a:pt x="41" y="128"/>
                  <a:pt x="32" y="128"/>
                </a:cubicBezTo>
                <a:close/>
                <a:moveTo>
                  <a:pt x="1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40" y="64"/>
                  <a:pt x="144" y="60"/>
                  <a:pt x="144" y="56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lose/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786"/>
          <p:cNvSpPr>
            <a:spLocks noEditPoints="1"/>
          </p:cNvSpPr>
          <p:nvPr/>
        </p:nvSpPr>
        <p:spPr bwMode="auto">
          <a:xfrm>
            <a:off x="10996613" y="5583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96 w 128"/>
              <a:gd name="T19" fmla="*/ 128 h 160"/>
              <a:gd name="T20" fmla="*/ 32 w 128"/>
              <a:gd name="T21" fmla="*/ 128 h 160"/>
              <a:gd name="T22" fmla="*/ 32 w 128"/>
              <a:gd name="T23" fmla="*/ 112 h 160"/>
              <a:gd name="T24" fmla="*/ 96 w 128"/>
              <a:gd name="T25" fmla="*/ 112 h 160"/>
              <a:gd name="T26" fmla="*/ 96 w 128"/>
              <a:gd name="T27" fmla="*/ 128 h 160"/>
              <a:gd name="T28" fmla="*/ 96 w 128"/>
              <a:gd name="T29" fmla="*/ 96 h 160"/>
              <a:gd name="T30" fmla="*/ 32 w 128"/>
              <a:gd name="T31" fmla="*/ 96 h 160"/>
              <a:gd name="T32" fmla="*/ 32 w 128"/>
              <a:gd name="T33" fmla="*/ 80 h 160"/>
              <a:gd name="T34" fmla="*/ 96 w 128"/>
              <a:gd name="T35" fmla="*/ 80 h 160"/>
              <a:gd name="T36" fmla="*/ 96 w 128"/>
              <a:gd name="T37" fmla="*/ 96 h 160"/>
              <a:gd name="T38" fmla="*/ 72 w 128"/>
              <a:gd name="T39" fmla="*/ 56 h 160"/>
              <a:gd name="T40" fmla="*/ 72 w 128"/>
              <a:gd name="T41" fmla="*/ 12 h 160"/>
              <a:gd name="T42" fmla="*/ 116 w 128"/>
              <a:gd name="T43" fmla="*/ 56 h 160"/>
              <a:gd name="T44" fmla="*/ 72 w 128"/>
              <a:gd name="T4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9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128"/>
                </a:lnTo>
                <a:close/>
                <a:moveTo>
                  <a:pt x="9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96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789"/>
          <p:cNvSpPr>
            <a:spLocks noEditPoints="1"/>
          </p:cNvSpPr>
          <p:nvPr/>
        </p:nvSpPr>
        <p:spPr bwMode="auto">
          <a:xfrm>
            <a:off x="8658225" y="5592763"/>
            <a:ext cx="595313" cy="762000"/>
          </a:xfrm>
          <a:custGeom>
            <a:avLst/>
            <a:gdLst>
              <a:gd name="T0" fmla="*/ 8 w 112"/>
              <a:gd name="T1" fmla="*/ 128 h 144"/>
              <a:gd name="T2" fmla="*/ 24 w 112"/>
              <a:gd name="T3" fmla="*/ 144 h 144"/>
              <a:gd name="T4" fmla="*/ 88 w 112"/>
              <a:gd name="T5" fmla="*/ 144 h 144"/>
              <a:gd name="T6" fmla="*/ 104 w 112"/>
              <a:gd name="T7" fmla="*/ 128 h 144"/>
              <a:gd name="T8" fmla="*/ 104 w 112"/>
              <a:gd name="T9" fmla="*/ 32 h 144"/>
              <a:gd name="T10" fmla="*/ 8 w 112"/>
              <a:gd name="T11" fmla="*/ 32 h 144"/>
              <a:gd name="T12" fmla="*/ 8 w 112"/>
              <a:gd name="T13" fmla="*/ 128 h 144"/>
              <a:gd name="T14" fmla="*/ 28 w 112"/>
              <a:gd name="T15" fmla="*/ 71 h 144"/>
              <a:gd name="T16" fmla="*/ 39 w 112"/>
              <a:gd name="T17" fmla="*/ 60 h 144"/>
              <a:gd name="T18" fmla="*/ 56 w 112"/>
              <a:gd name="T19" fmla="*/ 77 h 144"/>
              <a:gd name="T20" fmla="*/ 73 w 112"/>
              <a:gd name="T21" fmla="*/ 60 h 144"/>
              <a:gd name="T22" fmla="*/ 84 w 112"/>
              <a:gd name="T23" fmla="*/ 71 h 144"/>
              <a:gd name="T24" fmla="*/ 67 w 112"/>
              <a:gd name="T25" fmla="*/ 88 h 144"/>
              <a:gd name="T26" fmla="*/ 84 w 112"/>
              <a:gd name="T27" fmla="*/ 105 h 144"/>
              <a:gd name="T28" fmla="*/ 73 w 112"/>
              <a:gd name="T29" fmla="*/ 116 h 144"/>
              <a:gd name="T30" fmla="*/ 56 w 112"/>
              <a:gd name="T31" fmla="*/ 99 h 144"/>
              <a:gd name="T32" fmla="*/ 39 w 112"/>
              <a:gd name="T33" fmla="*/ 116 h 144"/>
              <a:gd name="T34" fmla="*/ 28 w 112"/>
              <a:gd name="T35" fmla="*/ 105 h 144"/>
              <a:gd name="T36" fmla="*/ 45 w 112"/>
              <a:gd name="T37" fmla="*/ 88 h 144"/>
              <a:gd name="T38" fmla="*/ 28 w 112"/>
              <a:gd name="T39" fmla="*/ 71 h 144"/>
              <a:gd name="T40" fmla="*/ 84 w 112"/>
              <a:gd name="T41" fmla="*/ 8 h 144"/>
              <a:gd name="T42" fmla="*/ 76 w 112"/>
              <a:gd name="T43" fmla="*/ 0 h 144"/>
              <a:gd name="T44" fmla="*/ 36 w 112"/>
              <a:gd name="T45" fmla="*/ 0 h 144"/>
              <a:gd name="T46" fmla="*/ 28 w 112"/>
              <a:gd name="T47" fmla="*/ 8 h 144"/>
              <a:gd name="T48" fmla="*/ 0 w 112"/>
              <a:gd name="T49" fmla="*/ 8 h 144"/>
              <a:gd name="T50" fmla="*/ 0 w 112"/>
              <a:gd name="T51" fmla="*/ 24 h 144"/>
              <a:gd name="T52" fmla="*/ 112 w 112"/>
              <a:gd name="T53" fmla="*/ 24 h 144"/>
              <a:gd name="T54" fmla="*/ 112 w 112"/>
              <a:gd name="T55" fmla="*/ 8 h 144"/>
              <a:gd name="T56" fmla="*/ 84 w 112"/>
              <a:gd name="T57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2" h="144">
                <a:moveTo>
                  <a:pt x="8" y="128"/>
                </a:moveTo>
                <a:cubicBezTo>
                  <a:pt x="8" y="137"/>
                  <a:pt x="15" y="144"/>
                  <a:pt x="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7" y="144"/>
                  <a:pt x="104" y="137"/>
                  <a:pt x="104" y="12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28"/>
                </a:lnTo>
                <a:close/>
                <a:moveTo>
                  <a:pt x="28" y="71"/>
                </a:moveTo>
                <a:cubicBezTo>
                  <a:pt x="39" y="60"/>
                  <a:pt x="39" y="60"/>
                  <a:pt x="39" y="60"/>
                </a:cubicBezTo>
                <a:cubicBezTo>
                  <a:pt x="56" y="77"/>
                  <a:pt x="56" y="77"/>
                  <a:pt x="56" y="77"/>
                </a:cubicBezTo>
                <a:cubicBezTo>
                  <a:pt x="73" y="60"/>
                  <a:pt x="73" y="60"/>
                  <a:pt x="73" y="60"/>
                </a:cubicBezTo>
                <a:cubicBezTo>
                  <a:pt x="84" y="71"/>
                  <a:pt x="84" y="71"/>
                  <a:pt x="84" y="71"/>
                </a:cubicBezTo>
                <a:cubicBezTo>
                  <a:pt x="67" y="88"/>
                  <a:pt x="67" y="88"/>
                  <a:pt x="67" y="88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56" y="99"/>
                  <a:pt x="56" y="99"/>
                  <a:pt x="56" y="99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28" y="105"/>
                  <a:pt x="28" y="105"/>
                  <a:pt x="28" y="105"/>
                </a:cubicBezTo>
                <a:cubicBezTo>
                  <a:pt x="45" y="88"/>
                  <a:pt x="45" y="88"/>
                  <a:pt x="45" y="88"/>
                </a:cubicBezTo>
                <a:lnTo>
                  <a:pt x="28" y="71"/>
                </a:lnTo>
                <a:close/>
                <a:moveTo>
                  <a:pt x="84" y="8"/>
                </a:moveTo>
                <a:cubicBezTo>
                  <a:pt x="76" y="0"/>
                  <a:pt x="76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8" y="8"/>
                  <a:pt x="28" y="8"/>
                  <a:pt x="2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8"/>
                  <a:pt x="112" y="8"/>
                  <a:pt x="112" y="8"/>
                </a:cubicBezTo>
                <a:lnTo>
                  <a:pt x="84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792"/>
          <p:cNvSpPr>
            <a:spLocks noEditPoints="1"/>
          </p:cNvSpPr>
          <p:nvPr/>
        </p:nvSpPr>
        <p:spPr bwMode="auto">
          <a:xfrm>
            <a:off x="6308725" y="5592763"/>
            <a:ext cx="595313" cy="762000"/>
          </a:xfrm>
          <a:custGeom>
            <a:avLst/>
            <a:gdLst>
              <a:gd name="T0" fmla="*/ 8 w 112"/>
              <a:gd name="T1" fmla="*/ 128 h 144"/>
              <a:gd name="T2" fmla="*/ 24 w 112"/>
              <a:gd name="T3" fmla="*/ 144 h 144"/>
              <a:gd name="T4" fmla="*/ 88 w 112"/>
              <a:gd name="T5" fmla="*/ 144 h 144"/>
              <a:gd name="T6" fmla="*/ 104 w 112"/>
              <a:gd name="T7" fmla="*/ 128 h 144"/>
              <a:gd name="T8" fmla="*/ 104 w 112"/>
              <a:gd name="T9" fmla="*/ 32 h 144"/>
              <a:gd name="T10" fmla="*/ 8 w 112"/>
              <a:gd name="T11" fmla="*/ 32 h 144"/>
              <a:gd name="T12" fmla="*/ 8 w 112"/>
              <a:gd name="T13" fmla="*/ 128 h 144"/>
              <a:gd name="T14" fmla="*/ 112 w 112"/>
              <a:gd name="T15" fmla="*/ 8 h 144"/>
              <a:gd name="T16" fmla="*/ 84 w 112"/>
              <a:gd name="T17" fmla="*/ 8 h 144"/>
              <a:gd name="T18" fmla="*/ 76 w 112"/>
              <a:gd name="T19" fmla="*/ 0 h 144"/>
              <a:gd name="T20" fmla="*/ 36 w 112"/>
              <a:gd name="T21" fmla="*/ 0 h 144"/>
              <a:gd name="T22" fmla="*/ 28 w 112"/>
              <a:gd name="T23" fmla="*/ 8 h 144"/>
              <a:gd name="T24" fmla="*/ 0 w 112"/>
              <a:gd name="T25" fmla="*/ 8 h 144"/>
              <a:gd name="T26" fmla="*/ 0 w 112"/>
              <a:gd name="T27" fmla="*/ 24 h 144"/>
              <a:gd name="T28" fmla="*/ 112 w 112"/>
              <a:gd name="T29" fmla="*/ 24 h 144"/>
              <a:gd name="T30" fmla="*/ 112 w 112"/>
              <a:gd name="T31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" h="144">
                <a:moveTo>
                  <a:pt x="8" y="128"/>
                </a:moveTo>
                <a:cubicBezTo>
                  <a:pt x="8" y="137"/>
                  <a:pt x="15" y="144"/>
                  <a:pt x="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7" y="144"/>
                  <a:pt x="104" y="137"/>
                  <a:pt x="104" y="12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28"/>
                </a:lnTo>
                <a:close/>
                <a:moveTo>
                  <a:pt x="112" y="8"/>
                </a:moveTo>
                <a:cubicBezTo>
                  <a:pt x="84" y="8"/>
                  <a:pt x="84" y="8"/>
                  <a:pt x="84" y="8"/>
                </a:cubicBezTo>
                <a:cubicBezTo>
                  <a:pt x="76" y="0"/>
                  <a:pt x="76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8" y="8"/>
                  <a:pt x="28" y="8"/>
                  <a:pt x="2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795"/>
          <p:cNvSpPr>
            <a:spLocks noEditPoints="1"/>
          </p:cNvSpPr>
          <p:nvPr/>
        </p:nvSpPr>
        <p:spPr bwMode="auto">
          <a:xfrm>
            <a:off x="3903663" y="5583238"/>
            <a:ext cx="692150" cy="766763"/>
          </a:xfrm>
          <a:custGeom>
            <a:avLst/>
            <a:gdLst>
              <a:gd name="T0" fmla="*/ 48 w 144"/>
              <a:gd name="T1" fmla="*/ 72 h 160"/>
              <a:gd name="T2" fmla="*/ 32 w 144"/>
              <a:gd name="T3" fmla="*/ 72 h 160"/>
              <a:gd name="T4" fmla="*/ 32 w 144"/>
              <a:gd name="T5" fmla="*/ 88 h 160"/>
              <a:gd name="T6" fmla="*/ 48 w 144"/>
              <a:gd name="T7" fmla="*/ 88 h 160"/>
              <a:gd name="T8" fmla="*/ 48 w 144"/>
              <a:gd name="T9" fmla="*/ 72 h 160"/>
              <a:gd name="T10" fmla="*/ 80 w 144"/>
              <a:gd name="T11" fmla="*/ 72 h 160"/>
              <a:gd name="T12" fmla="*/ 64 w 144"/>
              <a:gd name="T13" fmla="*/ 72 h 160"/>
              <a:gd name="T14" fmla="*/ 64 w 144"/>
              <a:gd name="T15" fmla="*/ 88 h 160"/>
              <a:gd name="T16" fmla="*/ 80 w 144"/>
              <a:gd name="T17" fmla="*/ 88 h 160"/>
              <a:gd name="T18" fmla="*/ 80 w 144"/>
              <a:gd name="T19" fmla="*/ 72 h 160"/>
              <a:gd name="T20" fmla="*/ 112 w 144"/>
              <a:gd name="T21" fmla="*/ 72 h 160"/>
              <a:gd name="T22" fmla="*/ 96 w 144"/>
              <a:gd name="T23" fmla="*/ 72 h 160"/>
              <a:gd name="T24" fmla="*/ 96 w 144"/>
              <a:gd name="T25" fmla="*/ 88 h 160"/>
              <a:gd name="T26" fmla="*/ 112 w 144"/>
              <a:gd name="T27" fmla="*/ 88 h 160"/>
              <a:gd name="T28" fmla="*/ 112 w 144"/>
              <a:gd name="T29" fmla="*/ 72 h 160"/>
              <a:gd name="T30" fmla="*/ 128 w 144"/>
              <a:gd name="T31" fmla="*/ 16 h 160"/>
              <a:gd name="T32" fmla="*/ 120 w 144"/>
              <a:gd name="T33" fmla="*/ 16 h 160"/>
              <a:gd name="T34" fmla="*/ 120 w 144"/>
              <a:gd name="T35" fmla="*/ 0 h 160"/>
              <a:gd name="T36" fmla="*/ 104 w 144"/>
              <a:gd name="T37" fmla="*/ 0 h 160"/>
              <a:gd name="T38" fmla="*/ 104 w 144"/>
              <a:gd name="T39" fmla="*/ 16 h 160"/>
              <a:gd name="T40" fmla="*/ 40 w 144"/>
              <a:gd name="T41" fmla="*/ 16 h 160"/>
              <a:gd name="T42" fmla="*/ 40 w 144"/>
              <a:gd name="T43" fmla="*/ 0 h 160"/>
              <a:gd name="T44" fmla="*/ 24 w 144"/>
              <a:gd name="T45" fmla="*/ 0 h 160"/>
              <a:gd name="T46" fmla="*/ 24 w 144"/>
              <a:gd name="T47" fmla="*/ 16 h 160"/>
              <a:gd name="T48" fmla="*/ 16 w 144"/>
              <a:gd name="T49" fmla="*/ 16 h 160"/>
              <a:gd name="T50" fmla="*/ 0 w 144"/>
              <a:gd name="T51" fmla="*/ 32 h 160"/>
              <a:gd name="T52" fmla="*/ 0 w 144"/>
              <a:gd name="T53" fmla="*/ 144 h 160"/>
              <a:gd name="T54" fmla="*/ 16 w 144"/>
              <a:gd name="T55" fmla="*/ 160 h 160"/>
              <a:gd name="T56" fmla="*/ 128 w 144"/>
              <a:gd name="T57" fmla="*/ 160 h 160"/>
              <a:gd name="T58" fmla="*/ 144 w 144"/>
              <a:gd name="T59" fmla="*/ 144 h 160"/>
              <a:gd name="T60" fmla="*/ 144 w 144"/>
              <a:gd name="T61" fmla="*/ 32 h 160"/>
              <a:gd name="T62" fmla="*/ 128 w 144"/>
              <a:gd name="T63" fmla="*/ 16 h 160"/>
              <a:gd name="T64" fmla="*/ 128 w 144"/>
              <a:gd name="T65" fmla="*/ 144 h 160"/>
              <a:gd name="T66" fmla="*/ 16 w 144"/>
              <a:gd name="T67" fmla="*/ 144 h 160"/>
              <a:gd name="T68" fmla="*/ 16 w 144"/>
              <a:gd name="T69" fmla="*/ 56 h 160"/>
              <a:gd name="T70" fmla="*/ 128 w 144"/>
              <a:gd name="T71" fmla="*/ 56 h 160"/>
              <a:gd name="T72" fmla="*/ 128 w 144"/>
              <a:gd name="T7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48" y="88"/>
                  <a:pt x="48" y="88"/>
                  <a:pt x="48" y="88"/>
                </a:cubicBezTo>
                <a:lnTo>
                  <a:pt x="48" y="72"/>
                </a:lnTo>
                <a:close/>
                <a:moveTo>
                  <a:pt x="80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88"/>
                  <a:pt x="64" y="88"/>
                  <a:pt x="64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72"/>
                </a:lnTo>
                <a:close/>
                <a:moveTo>
                  <a:pt x="11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88"/>
                  <a:pt x="96" y="88"/>
                  <a:pt x="96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72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798"/>
          <p:cNvSpPr>
            <a:spLocks noEditPoints="1"/>
          </p:cNvSpPr>
          <p:nvPr/>
        </p:nvSpPr>
        <p:spPr bwMode="auto">
          <a:xfrm>
            <a:off x="1519238" y="5592763"/>
            <a:ext cx="762000" cy="762000"/>
          </a:xfrm>
          <a:custGeom>
            <a:avLst/>
            <a:gdLst>
              <a:gd name="T0" fmla="*/ 0 w 480"/>
              <a:gd name="T1" fmla="*/ 267 h 480"/>
              <a:gd name="T2" fmla="*/ 213 w 480"/>
              <a:gd name="T3" fmla="*/ 267 h 480"/>
              <a:gd name="T4" fmla="*/ 213 w 480"/>
              <a:gd name="T5" fmla="*/ 0 h 480"/>
              <a:gd name="T6" fmla="*/ 0 w 480"/>
              <a:gd name="T7" fmla="*/ 0 h 480"/>
              <a:gd name="T8" fmla="*/ 0 w 480"/>
              <a:gd name="T9" fmla="*/ 267 h 480"/>
              <a:gd name="T10" fmla="*/ 0 w 480"/>
              <a:gd name="T11" fmla="*/ 480 h 480"/>
              <a:gd name="T12" fmla="*/ 213 w 480"/>
              <a:gd name="T13" fmla="*/ 480 h 480"/>
              <a:gd name="T14" fmla="*/ 213 w 480"/>
              <a:gd name="T15" fmla="*/ 320 h 480"/>
              <a:gd name="T16" fmla="*/ 0 w 480"/>
              <a:gd name="T17" fmla="*/ 320 h 480"/>
              <a:gd name="T18" fmla="*/ 0 w 480"/>
              <a:gd name="T19" fmla="*/ 480 h 480"/>
              <a:gd name="T20" fmla="*/ 266 w 480"/>
              <a:gd name="T21" fmla="*/ 480 h 480"/>
              <a:gd name="T22" fmla="*/ 480 w 480"/>
              <a:gd name="T23" fmla="*/ 480 h 480"/>
              <a:gd name="T24" fmla="*/ 480 w 480"/>
              <a:gd name="T25" fmla="*/ 214 h 480"/>
              <a:gd name="T26" fmla="*/ 266 w 480"/>
              <a:gd name="T27" fmla="*/ 214 h 480"/>
              <a:gd name="T28" fmla="*/ 266 w 480"/>
              <a:gd name="T29" fmla="*/ 480 h 480"/>
              <a:gd name="T30" fmla="*/ 266 w 480"/>
              <a:gd name="T31" fmla="*/ 0 h 480"/>
              <a:gd name="T32" fmla="*/ 266 w 480"/>
              <a:gd name="T33" fmla="*/ 160 h 480"/>
              <a:gd name="T34" fmla="*/ 480 w 480"/>
              <a:gd name="T35" fmla="*/ 160 h 480"/>
              <a:gd name="T36" fmla="*/ 480 w 480"/>
              <a:gd name="T37" fmla="*/ 0 h 480"/>
              <a:gd name="T38" fmla="*/ 266 w 480"/>
              <a:gd name="T3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80">
                <a:moveTo>
                  <a:pt x="0" y="267"/>
                </a:moveTo>
                <a:lnTo>
                  <a:pt x="213" y="267"/>
                </a:lnTo>
                <a:lnTo>
                  <a:pt x="213" y="0"/>
                </a:lnTo>
                <a:lnTo>
                  <a:pt x="0" y="0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213" y="480"/>
                </a:lnTo>
                <a:lnTo>
                  <a:pt x="213" y="320"/>
                </a:lnTo>
                <a:lnTo>
                  <a:pt x="0" y="320"/>
                </a:lnTo>
                <a:lnTo>
                  <a:pt x="0" y="480"/>
                </a:lnTo>
                <a:close/>
                <a:moveTo>
                  <a:pt x="266" y="480"/>
                </a:moveTo>
                <a:lnTo>
                  <a:pt x="480" y="480"/>
                </a:lnTo>
                <a:lnTo>
                  <a:pt x="480" y="214"/>
                </a:lnTo>
                <a:lnTo>
                  <a:pt x="266" y="214"/>
                </a:lnTo>
                <a:lnTo>
                  <a:pt x="266" y="480"/>
                </a:lnTo>
                <a:close/>
                <a:moveTo>
                  <a:pt x="266" y="0"/>
                </a:moveTo>
                <a:lnTo>
                  <a:pt x="266" y="160"/>
                </a:lnTo>
                <a:lnTo>
                  <a:pt x="480" y="160"/>
                </a:lnTo>
                <a:lnTo>
                  <a:pt x="480" y="0"/>
                </a:lnTo>
                <a:lnTo>
                  <a:pt x="26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801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64 h 128"/>
              <a:gd name="T24" fmla="*/ 144 w 160"/>
              <a:gd name="T25" fmla="*/ 64 h 128"/>
              <a:gd name="T26" fmla="*/ 144 w 160"/>
              <a:gd name="T27" fmla="*/ 112 h 128"/>
              <a:gd name="T28" fmla="*/ 144 w 160"/>
              <a:gd name="T29" fmla="*/ 32 h 128"/>
              <a:gd name="T30" fmla="*/ 16 w 160"/>
              <a:gd name="T31" fmla="*/ 32 h 128"/>
              <a:gd name="T32" fmla="*/ 16 w 160"/>
              <a:gd name="T33" fmla="*/ 16 h 128"/>
              <a:gd name="T34" fmla="*/ 144 w 160"/>
              <a:gd name="T35" fmla="*/ 16 h 128"/>
              <a:gd name="T36" fmla="*/ 144 w 160"/>
              <a:gd name="T3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11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804"/>
          <p:cNvSpPr>
            <a:spLocks noEditPoints="1"/>
          </p:cNvSpPr>
          <p:nvPr/>
        </p:nvSpPr>
        <p:spPr bwMode="auto">
          <a:xfrm>
            <a:off x="13271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65 w 160"/>
              <a:gd name="T21" fmla="*/ 71 h 160"/>
              <a:gd name="T22" fmla="*/ 67 w 160"/>
              <a:gd name="T23" fmla="*/ 64 h 160"/>
              <a:gd name="T24" fmla="*/ 72 w 160"/>
              <a:gd name="T25" fmla="*/ 59 h 160"/>
              <a:gd name="T26" fmla="*/ 79 w 160"/>
              <a:gd name="T27" fmla="*/ 57 h 160"/>
              <a:gd name="T28" fmla="*/ 84 w 160"/>
              <a:gd name="T29" fmla="*/ 58 h 160"/>
              <a:gd name="T30" fmla="*/ 88 w 160"/>
              <a:gd name="T31" fmla="*/ 61 h 160"/>
              <a:gd name="T32" fmla="*/ 91 w 160"/>
              <a:gd name="T33" fmla="*/ 65 h 160"/>
              <a:gd name="T34" fmla="*/ 92 w 160"/>
              <a:gd name="T35" fmla="*/ 70 h 160"/>
              <a:gd name="T36" fmla="*/ 106 w 160"/>
              <a:gd name="T37" fmla="*/ 70 h 160"/>
              <a:gd name="T38" fmla="*/ 104 w 160"/>
              <a:gd name="T39" fmla="*/ 60 h 160"/>
              <a:gd name="T40" fmla="*/ 99 w 160"/>
              <a:gd name="T41" fmla="*/ 52 h 160"/>
              <a:gd name="T42" fmla="*/ 90 w 160"/>
              <a:gd name="T43" fmla="*/ 47 h 160"/>
              <a:gd name="T44" fmla="*/ 79 w 160"/>
              <a:gd name="T45" fmla="*/ 45 h 160"/>
              <a:gd name="T46" fmla="*/ 65 w 160"/>
              <a:gd name="T47" fmla="*/ 48 h 160"/>
              <a:gd name="T48" fmla="*/ 56 w 160"/>
              <a:gd name="T49" fmla="*/ 55 h 160"/>
              <a:gd name="T50" fmla="*/ 50 w 160"/>
              <a:gd name="T51" fmla="*/ 66 h 160"/>
              <a:gd name="T52" fmla="*/ 48 w 160"/>
              <a:gd name="T53" fmla="*/ 79 h 160"/>
              <a:gd name="T54" fmla="*/ 48 w 160"/>
              <a:gd name="T55" fmla="*/ 81 h 160"/>
              <a:gd name="T56" fmla="*/ 50 w 160"/>
              <a:gd name="T57" fmla="*/ 94 h 160"/>
              <a:gd name="T58" fmla="*/ 56 w 160"/>
              <a:gd name="T59" fmla="*/ 105 h 160"/>
              <a:gd name="T60" fmla="*/ 65 w 160"/>
              <a:gd name="T61" fmla="*/ 112 h 160"/>
              <a:gd name="T62" fmla="*/ 79 w 160"/>
              <a:gd name="T63" fmla="*/ 115 h 160"/>
              <a:gd name="T64" fmla="*/ 89 w 160"/>
              <a:gd name="T65" fmla="*/ 113 h 160"/>
              <a:gd name="T66" fmla="*/ 98 w 160"/>
              <a:gd name="T67" fmla="*/ 108 h 160"/>
              <a:gd name="T68" fmla="*/ 104 w 160"/>
              <a:gd name="T69" fmla="*/ 101 h 160"/>
              <a:gd name="T70" fmla="*/ 106 w 160"/>
              <a:gd name="T71" fmla="*/ 91 h 160"/>
              <a:gd name="T72" fmla="*/ 92 w 160"/>
              <a:gd name="T73" fmla="*/ 91 h 160"/>
              <a:gd name="T74" fmla="*/ 91 w 160"/>
              <a:gd name="T75" fmla="*/ 96 h 160"/>
              <a:gd name="T76" fmla="*/ 88 w 160"/>
              <a:gd name="T77" fmla="*/ 100 h 160"/>
              <a:gd name="T78" fmla="*/ 84 w 160"/>
              <a:gd name="T79" fmla="*/ 102 h 160"/>
              <a:gd name="T80" fmla="*/ 79 w 160"/>
              <a:gd name="T81" fmla="*/ 103 h 160"/>
              <a:gd name="T82" fmla="*/ 72 w 160"/>
              <a:gd name="T83" fmla="*/ 101 h 160"/>
              <a:gd name="T84" fmla="*/ 67 w 160"/>
              <a:gd name="T85" fmla="*/ 96 h 160"/>
              <a:gd name="T86" fmla="*/ 65 w 160"/>
              <a:gd name="T87" fmla="*/ 89 h 160"/>
              <a:gd name="T88" fmla="*/ 64 w 160"/>
              <a:gd name="T89" fmla="*/ 81 h 160"/>
              <a:gd name="T90" fmla="*/ 64 w 160"/>
              <a:gd name="T91" fmla="*/ 79 h 160"/>
              <a:gd name="T92" fmla="*/ 65 w 160"/>
              <a:gd name="T93" fmla="*/ 7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65" y="71"/>
                </a:moveTo>
                <a:cubicBezTo>
                  <a:pt x="65" y="68"/>
                  <a:pt x="66" y="66"/>
                  <a:pt x="67" y="64"/>
                </a:cubicBezTo>
                <a:cubicBezTo>
                  <a:pt x="68" y="62"/>
                  <a:pt x="70" y="60"/>
                  <a:pt x="72" y="59"/>
                </a:cubicBezTo>
                <a:cubicBezTo>
                  <a:pt x="74" y="58"/>
                  <a:pt x="76" y="57"/>
                  <a:pt x="79" y="57"/>
                </a:cubicBezTo>
                <a:cubicBezTo>
                  <a:pt x="81" y="57"/>
                  <a:pt x="83" y="58"/>
                  <a:pt x="84" y="58"/>
                </a:cubicBezTo>
                <a:cubicBezTo>
                  <a:pt x="86" y="59"/>
                  <a:pt x="87" y="60"/>
                  <a:pt x="88" y="61"/>
                </a:cubicBezTo>
                <a:cubicBezTo>
                  <a:pt x="89" y="62"/>
                  <a:pt x="90" y="64"/>
                  <a:pt x="91" y="65"/>
                </a:cubicBezTo>
                <a:cubicBezTo>
                  <a:pt x="92" y="67"/>
                  <a:pt x="92" y="69"/>
                  <a:pt x="92" y="70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6" y="67"/>
                  <a:pt x="105" y="63"/>
                  <a:pt x="104" y="60"/>
                </a:cubicBezTo>
                <a:cubicBezTo>
                  <a:pt x="103" y="57"/>
                  <a:pt x="101" y="54"/>
                  <a:pt x="99" y="52"/>
                </a:cubicBezTo>
                <a:cubicBezTo>
                  <a:pt x="96" y="50"/>
                  <a:pt x="93" y="48"/>
                  <a:pt x="90" y="47"/>
                </a:cubicBezTo>
                <a:cubicBezTo>
                  <a:pt x="87" y="46"/>
                  <a:pt x="83" y="45"/>
                  <a:pt x="79" y="45"/>
                </a:cubicBezTo>
                <a:cubicBezTo>
                  <a:pt x="74" y="45"/>
                  <a:pt x="69" y="46"/>
                  <a:pt x="65" y="48"/>
                </a:cubicBezTo>
                <a:cubicBezTo>
                  <a:pt x="61" y="49"/>
                  <a:pt x="58" y="52"/>
                  <a:pt x="56" y="55"/>
                </a:cubicBezTo>
                <a:cubicBezTo>
                  <a:pt x="53" y="58"/>
                  <a:pt x="51" y="62"/>
                  <a:pt x="50" y="66"/>
                </a:cubicBezTo>
                <a:cubicBezTo>
                  <a:pt x="49" y="70"/>
                  <a:pt x="48" y="74"/>
                  <a:pt x="48" y="79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86"/>
                  <a:pt x="49" y="90"/>
                  <a:pt x="50" y="94"/>
                </a:cubicBezTo>
                <a:cubicBezTo>
                  <a:pt x="51" y="98"/>
                  <a:pt x="53" y="102"/>
                  <a:pt x="56" y="105"/>
                </a:cubicBezTo>
                <a:cubicBezTo>
                  <a:pt x="58" y="108"/>
                  <a:pt x="61" y="111"/>
                  <a:pt x="65" y="112"/>
                </a:cubicBezTo>
                <a:cubicBezTo>
                  <a:pt x="69" y="114"/>
                  <a:pt x="74" y="115"/>
                  <a:pt x="79" y="115"/>
                </a:cubicBezTo>
                <a:cubicBezTo>
                  <a:pt x="83" y="115"/>
                  <a:pt x="86" y="114"/>
                  <a:pt x="89" y="113"/>
                </a:cubicBezTo>
                <a:cubicBezTo>
                  <a:pt x="93" y="112"/>
                  <a:pt x="96" y="110"/>
                  <a:pt x="98" y="108"/>
                </a:cubicBezTo>
                <a:cubicBezTo>
                  <a:pt x="101" y="106"/>
                  <a:pt x="103" y="103"/>
                  <a:pt x="104" y="101"/>
                </a:cubicBezTo>
                <a:cubicBezTo>
                  <a:pt x="105" y="98"/>
                  <a:pt x="106" y="95"/>
                  <a:pt x="106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3"/>
                  <a:pt x="92" y="95"/>
                  <a:pt x="91" y="96"/>
                </a:cubicBezTo>
                <a:cubicBezTo>
                  <a:pt x="90" y="97"/>
                  <a:pt x="89" y="99"/>
                  <a:pt x="88" y="100"/>
                </a:cubicBezTo>
                <a:cubicBezTo>
                  <a:pt x="87" y="101"/>
                  <a:pt x="85" y="101"/>
                  <a:pt x="84" y="102"/>
                </a:cubicBezTo>
                <a:cubicBezTo>
                  <a:pt x="82" y="103"/>
                  <a:pt x="81" y="103"/>
                  <a:pt x="79" y="103"/>
                </a:cubicBezTo>
                <a:cubicBezTo>
                  <a:pt x="76" y="103"/>
                  <a:pt x="74" y="102"/>
                  <a:pt x="72" y="101"/>
                </a:cubicBezTo>
                <a:cubicBezTo>
                  <a:pt x="70" y="100"/>
                  <a:pt x="68" y="98"/>
                  <a:pt x="67" y="96"/>
                </a:cubicBezTo>
                <a:cubicBezTo>
                  <a:pt x="66" y="94"/>
                  <a:pt x="65" y="92"/>
                  <a:pt x="65" y="89"/>
                </a:cubicBezTo>
                <a:cubicBezTo>
                  <a:pt x="64" y="86"/>
                  <a:pt x="64" y="84"/>
                  <a:pt x="64" y="81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6"/>
                  <a:pt x="64" y="74"/>
                  <a:pt x="65" y="7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807"/>
          <p:cNvSpPr>
            <a:spLocks noEditPoints="1"/>
          </p:cNvSpPr>
          <p:nvPr/>
        </p:nvSpPr>
        <p:spPr bwMode="auto">
          <a:xfrm>
            <a:off x="10922000" y="3663951"/>
            <a:ext cx="766763" cy="541338"/>
          </a:xfrm>
          <a:custGeom>
            <a:avLst/>
            <a:gdLst>
              <a:gd name="T0" fmla="*/ 169 w 483"/>
              <a:gd name="T1" fmla="*/ 219 h 341"/>
              <a:gd name="T2" fmla="*/ 0 w 483"/>
              <a:gd name="T3" fmla="*/ 219 h 341"/>
              <a:gd name="T4" fmla="*/ 0 w 483"/>
              <a:gd name="T5" fmla="*/ 268 h 341"/>
              <a:gd name="T6" fmla="*/ 169 w 483"/>
              <a:gd name="T7" fmla="*/ 268 h 341"/>
              <a:gd name="T8" fmla="*/ 169 w 483"/>
              <a:gd name="T9" fmla="*/ 341 h 341"/>
              <a:gd name="T10" fmla="*/ 266 w 483"/>
              <a:gd name="T11" fmla="*/ 244 h 341"/>
              <a:gd name="T12" fmla="*/ 169 w 483"/>
              <a:gd name="T13" fmla="*/ 146 h 341"/>
              <a:gd name="T14" fmla="*/ 169 w 483"/>
              <a:gd name="T15" fmla="*/ 219 h 341"/>
              <a:gd name="T16" fmla="*/ 314 w 483"/>
              <a:gd name="T17" fmla="*/ 195 h 341"/>
              <a:gd name="T18" fmla="*/ 314 w 483"/>
              <a:gd name="T19" fmla="*/ 122 h 341"/>
              <a:gd name="T20" fmla="*/ 483 w 483"/>
              <a:gd name="T21" fmla="*/ 122 h 341"/>
              <a:gd name="T22" fmla="*/ 483 w 483"/>
              <a:gd name="T23" fmla="*/ 73 h 341"/>
              <a:gd name="T24" fmla="*/ 314 w 483"/>
              <a:gd name="T25" fmla="*/ 73 h 341"/>
              <a:gd name="T26" fmla="*/ 314 w 483"/>
              <a:gd name="T27" fmla="*/ 0 h 341"/>
              <a:gd name="T28" fmla="*/ 217 w 483"/>
              <a:gd name="T29" fmla="*/ 98 h 341"/>
              <a:gd name="T30" fmla="*/ 314 w 483"/>
              <a:gd name="T31" fmla="*/ 19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3" h="341">
                <a:moveTo>
                  <a:pt x="169" y="219"/>
                </a:moveTo>
                <a:lnTo>
                  <a:pt x="0" y="219"/>
                </a:lnTo>
                <a:lnTo>
                  <a:pt x="0" y="268"/>
                </a:lnTo>
                <a:lnTo>
                  <a:pt x="169" y="268"/>
                </a:lnTo>
                <a:lnTo>
                  <a:pt x="169" y="341"/>
                </a:lnTo>
                <a:lnTo>
                  <a:pt x="266" y="244"/>
                </a:lnTo>
                <a:lnTo>
                  <a:pt x="169" y="146"/>
                </a:lnTo>
                <a:lnTo>
                  <a:pt x="169" y="219"/>
                </a:lnTo>
                <a:close/>
                <a:moveTo>
                  <a:pt x="314" y="195"/>
                </a:moveTo>
                <a:lnTo>
                  <a:pt x="314" y="122"/>
                </a:lnTo>
                <a:lnTo>
                  <a:pt x="483" y="122"/>
                </a:lnTo>
                <a:lnTo>
                  <a:pt x="483" y="73"/>
                </a:lnTo>
                <a:lnTo>
                  <a:pt x="314" y="73"/>
                </a:lnTo>
                <a:lnTo>
                  <a:pt x="314" y="0"/>
                </a:lnTo>
                <a:lnTo>
                  <a:pt x="217" y="98"/>
                </a:lnTo>
                <a:lnTo>
                  <a:pt x="314" y="19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810"/>
          <p:cNvSpPr>
            <a:spLocks noEditPoints="1"/>
          </p:cNvSpPr>
          <p:nvPr/>
        </p:nvSpPr>
        <p:spPr bwMode="auto">
          <a:xfrm>
            <a:off x="8572500" y="3708401"/>
            <a:ext cx="766763" cy="466725"/>
          </a:xfrm>
          <a:custGeom>
            <a:avLst/>
            <a:gdLst>
              <a:gd name="T0" fmla="*/ 178 w 483"/>
              <a:gd name="T1" fmla="*/ 260 h 294"/>
              <a:gd name="T2" fmla="*/ 69 w 483"/>
              <a:gd name="T3" fmla="*/ 147 h 294"/>
              <a:gd name="T4" fmla="*/ 181 w 483"/>
              <a:gd name="T5" fmla="*/ 34 h 294"/>
              <a:gd name="T6" fmla="*/ 145 w 483"/>
              <a:gd name="T7" fmla="*/ 0 h 294"/>
              <a:gd name="T8" fmla="*/ 0 w 483"/>
              <a:gd name="T9" fmla="*/ 147 h 294"/>
              <a:gd name="T10" fmla="*/ 145 w 483"/>
              <a:gd name="T11" fmla="*/ 294 h 294"/>
              <a:gd name="T12" fmla="*/ 178 w 483"/>
              <a:gd name="T13" fmla="*/ 260 h 294"/>
              <a:gd name="T14" fmla="*/ 305 w 483"/>
              <a:gd name="T15" fmla="*/ 260 h 294"/>
              <a:gd name="T16" fmla="*/ 416 w 483"/>
              <a:gd name="T17" fmla="*/ 147 h 294"/>
              <a:gd name="T18" fmla="*/ 305 w 483"/>
              <a:gd name="T19" fmla="*/ 34 h 294"/>
              <a:gd name="T20" fmla="*/ 338 w 483"/>
              <a:gd name="T21" fmla="*/ 0 h 294"/>
              <a:gd name="T22" fmla="*/ 483 w 483"/>
              <a:gd name="T23" fmla="*/ 147 h 294"/>
              <a:gd name="T24" fmla="*/ 338 w 483"/>
              <a:gd name="T25" fmla="*/ 294 h 294"/>
              <a:gd name="T26" fmla="*/ 305 w 483"/>
              <a:gd name="T27" fmla="*/ 26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3" h="294">
                <a:moveTo>
                  <a:pt x="178" y="260"/>
                </a:moveTo>
                <a:lnTo>
                  <a:pt x="69" y="147"/>
                </a:lnTo>
                <a:lnTo>
                  <a:pt x="181" y="34"/>
                </a:lnTo>
                <a:lnTo>
                  <a:pt x="145" y="0"/>
                </a:lnTo>
                <a:lnTo>
                  <a:pt x="0" y="147"/>
                </a:lnTo>
                <a:lnTo>
                  <a:pt x="145" y="294"/>
                </a:lnTo>
                <a:lnTo>
                  <a:pt x="178" y="260"/>
                </a:lnTo>
                <a:close/>
                <a:moveTo>
                  <a:pt x="305" y="260"/>
                </a:moveTo>
                <a:lnTo>
                  <a:pt x="416" y="147"/>
                </a:lnTo>
                <a:lnTo>
                  <a:pt x="305" y="34"/>
                </a:lnTo>
                <a:lnTo>
                  <a:pt x="338" y="0"/>
                </a:lnTo>
                <a:lnTo>
                  <a:pt x="483" y="147"/>
                </a:lnTo>
                <a:lnTo>
                  <a:pt x="338" y="294"/>
                </a:lnTo>
                <a:lnTo>
                  <a:pt x="305" y="2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813"/>
          <p:cNvSpPr>
            <a:spLocks noEditPoints="1"/>
          </p:cNvSpPr>
          <p:nvPr/>
        </p:nvSpPr>
        <p:spPr bwMode="auto">
          <a:xfrm>
            <a:off x="62976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816"/>
          <p:cNvSpPr>
            <a:spLocks noEditPoints="1"/>
          </p:cNvSpPr>
          <p:nvPr/>
        </p:nvSpPr>
        <p:spPr bwMode="auto">
          <a:xfrm>
            <a:off x="3878263" y="3644900"/>
            <a:ext cx="757238" cy="588963"/>
          </a:xfrm>
          <a:custGeom>
            <a:avLst/>
            <a:gdLst>
              <a:gd name="T0" fmla="*/ 96 w 176"/>
              <a:gd name="T1" fmla="*/ 64 h 136"/>
              <a:gd name="T2" fmla="*/ 152 w 176"/>
              <a:gd name="T3" fmla="*/ 64 h 136"/>
              <a:gd name="T4" fmla="*/ 152 w 176"/>
              <a:gd name="T5" fmla="*/ 76 h 136"/>
              <a:gd name="T6" fmla="*/ 96 w 176"/>
              <a:gd name="T7" fmla="*/ 76 h 136"/>
              <a:gd name="T8" fmla="*/ 96 w 176"/>
              <a:gd name="T9" fmla="*/ 64 h 136"/>
              <a:gd name="T10" fmla="*/ 96 w 176"/>
              <a:gd name="T11" fmla="*/ 44 h 136"/>
              <a:gd name="T12" fmla="*/ 152 w 176"/>
              <a:gd name="T13" fmla="*/ 44 h 136"/>
              <a:gd name="T14" fmla="*/ 152 w 176"/>
              <a:gd name="T15" fmla="*/ 56 h 136"/>
              <a:gd name="T16" fmla="*/ 96 w 176"/>
              <a:gd name="T17" fmla="*/ 56 h 136"/>
              <a:gd name="T18" fmla="*/ 96 w 176"/>
              <a:gd name="T19" fmla="*/ 44 h 136"/>
              <a:gd name="T20" fmla="*/ 96 w 176"/>
              <a:gd name="T21" fmla="*/ 84 h 136"/>
              <a:gd name="T22" fmla="*/ 152 w 176"/>
              <a:gd name="T23" fmla="*/ 84 h 136"/>
              <a:gd name="T24" fmla="*/ 152 w 176"/>
              <a:gd name="T25" fmla="*/ 96 h 136"/>
              <a:gd name="T26" fmla="*/ 96 w 176"/>
              <a:gd name="T27" fmla="*/ 96 h 136"/>
              <a:gd name="T28" fmla="*/ 96 w 176"/>
              <a:gd name="T29" fmla="*/ 84 h 136"/>
              <a:gd name="T30" fmla="*/ 160 w 176"/>
              <a:gd name="T31" fmla="*/ 0 h 136"/>
              <a:gd name="T32" fmla="*/ 16 w 176"/>
              <a:gd name="T33" fmla="*/ 0 h 136"/>
              <a:gd name="T34" fmla="*/ 0 w 176"/>
              <a:gd name="T35" fmla="*/ 16 h 136"/>
              <a:gd name="T36" fmla="*/ 0 w 176"/>
              <a:gd name="T37" fmla="*/ 120 h 136"/>
              <a:gd name="T38" fmla="*/ 16 w 176"/>
              <a:gd name="T39" fmla="*/ 136 h 136"/>
              <a:gd name="T40" fmla="*/ 160 w 176"/>
              <a:gd name="T41" fmla="*/ 136 h 136"/>
              <a:gd name="T42" fmla="*/ 176 w 176"/>
              <a:gd name="T43" fmla="*/ 120 h 136"/>
              <a:gd name="T44" fmla="*/ 176 w 176"/>
              <a:gd name="T45" fmla="*/ 16 h 136"/>
              <a:gd name="T46" fmla="*/ 160 w 176"/>
              <a:gd name="T47" fmla="*/ 0 h 136"/>
              <a:gd name="T48" fmla="*/ 160 w 176"/>
              <a:gd name="T49" fmla="*/ 120 h 136"/>
              <a:gd name="T50" fmla="*/ 88 w 176"/>
              <a:gd name="T51" fmla="*/ 120 h 136"/>
              <a:gd name="T52" fmla="*/ 88 w 176"/>
              <a:gd name="T53" fmla="*/ 16 h 136"/>
              <a:gd name="T54" fmla="*/ 160 w 176"/>
              <a:gd name="T55" fmla="*/ 16 h 136"/>
              <a:gd name="T56" fmla="*/ 160 w 176"/>
              <a:gd name="T57" fmla="*/ 12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36">
                <a:moveTo>
                  <a:pt x="96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4"/>
                </a:lnTo>
                <a:close/>
                <a:moveTo>
                  <a:pt x="96" y="44"/>
                </a:moveTo>
                <a:cubicBezTo>
                  <a:pt x="152" y="44"/>
                  <a:pt x="152" y="44"/>
                  <a:pt x="152" y="44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44"/>
                </a:lnTo>
                <a:close/>
                <a:moveTo>
                  <a:pt x="96" y="84"/>
                </a:moveTo>
                <a:cubicBezTo>
                  <a:pt x="152" y="84"/>
                  <a:pt x="152" y="84"/>
                  <a:pt x="152" y="84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9" y="136"/>
                  <a:pt x="176" y="129"/>
                  <a:pt x="176" y="12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819"/>
          <p:cNvSpPr>
            <a:spLocks noEditPoints="1"/>
          </p:cNvSpPr>
          <p:nvPr/>
        </p:nvSpPr>
        <p:spPr bwMode="auto">
          <a:xfrm>
            <a:off x="1524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20 h 160"/>
              <a:gd name="T12" fmla="*/ 24 w 160"/>
              <a:gd name="T13" fmla="*/ 80 h 160"/>
              <a:gd name="T14" fmla="*/ 35 w 160"/>
              <a:gd name="T15" fmla="*/ 69 h 160"/>
              <a:gd name="T16" fmla="*/ 64 w 160"/>
              <a:gd name="T17" fmla="*/ 97 h 160"/>
              <a:gd name="T18" fmla="*/ 125 w 160"/>
              <a:gd name="T19" fmla="*/ 37 h 160"/>
              <a:gd name="T20" fmla="*/ 136 w 160"/>
              <a:gd name="T21" fmla="*/ 48 h 160"/>
              <a:gd name="T22" fmla="*/ 64 w 160"/>
              <a:gd name="T23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20"/>
                </a:moveTo>
                <a:cubicBezTo>
                  <a:pt x="24" y="80"/>
                  <a:pt x="24" y="80"/>
                  <a:pt x="24" y="80"/>
                </a:cubicBezTo>
                <a:cubicBezTo>
                  <a:pt x="35" y="69"/>
                  <a:pt x="35" y="69"/>
                  <a:pt x="35" y="69"/>
                </a:cubicBezTo>
                <a:cubicBezTo>
                  <a:pt x="64" y="97"/>
                  <a:pt x="64" y="97"/>
                  <a:pt x="64" y="9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36" y="48"/>
                  <a:pt x="136" y="48"/>
                  <a:pt x="136" y="48"/>
                </a:cubicBezTo>
                <a:lnTo>
                  <a:pt x="64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822"/>
          <p:cNvSpPr>
            <a:spLocks noEditPoints="1"/>
          </p:cNvSpPr>
          <p:nvPr/>
        </p:nvSpPr>
        <p:spPr bwMode="auto">
          <a:xfrm>
            <a:off x="15621000" y="1593850"/>
            <a:ext cx="766763" cy="617538"/>
          </a:xfrm>
          <a:custGeom>
            <a:avLst/>
            <a:gdLst>
              <a:gd name="T0" fmla="*/ 241 w 483"/>
              <a:gd name="T1" fmla="*/ 91 h 389"/>
              <a:gd name="T2" fmla="*/ 395 w 483"/>
              <a:gd name="T3" fmla="*/ 340 h 389"/>
              <a:gd name="T4" fmla="*/ 87 w 483"/>
              <a:gd name="T5" fmla="*/ 340 h 389"/>
              <a:gd name="T6" fmla="*/ 241 w 483"/>
              <a:gd name="T7" fmla="*/ 91 h 389"/>
              <a:gd name="T8" fmla="*/ 241 w 483"/>
              <a:gd name="T9" fmla="*/ 0 h 389"/>
              <a:gd name="T10" fmla="*/ 0 w 483"/>
              <a:gd name="T11" fmla="*/ 389 h 389"/>
              <a:gd name="T12" fmla="*/ 483 w 483"/>
              <a:gd name="T13" fmla="*/ 389 h 389"/>
              <a:gd name="T14" fmla="*/ 241 w 483"/>
              <a:gd name="T15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3" h="389">
                <a:moveTo>
                  <a:pt x="241" y="91"/>
                </a:moveTo>
                <a:lnTo>
                  <a:pt x="395" y="340"/>
                </a:lnTo>
                <a:lnTo>
                  <a:pt x="87" y="340"/>
                </a:lnTo>
                <a:lnTo>
                  <a:pt x="241" y="91"/>
                </a:lnTo>
                <a:close/>
                <a:moveTo>
                  <a:pt x="241" y="0"/>
                </a:moveTo>
                <a:lnTo>
                  <a:pt x="0" y="389"/>
                </a:lnTo>
                <a:lnTo>
                  <a:pt x="483" y="389"/>
                </a:lnTo>
                <a:lnTo>
                  <a:pt x="24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826"/>
          <p:cNvSpPr>
            <a:spLocks noEditPoints="1"/>
          </p:cNvSpPr>
          <p:nvPr/>
        </p:nvSpPr>
        <p:spPr bwMode="auto">
          <a:xfrm>
            <a:off x="13271500" y="1539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0 w 160"/>
              <a:gd name="T3" fmla="*/ 32 h 152"/>
              <a:gd name="T4" fmla="*/ 120 w 160"/>
              <a:gd name="T5" fmla="*/ 16 h 152"/>
              <a:gd name="T6" fmla="*/ 104 w 160"/>
              <a:gd name="T7" fmla="*/ 0 h 152"/>
              <a:gd name="T8" fmla="*/ 56 w 160"/>
              <a:gd name="T9" fmla="*/ 0 h 152"/>
              <a:gd name="T10" fmla="*/ 40 w 160"/>
              <a:gd name="T11" fmla="*/ 16 h 152"/>
              <a:gd name="T12" fmla="*/ 40 w 160"/>
              <a:gd name="T13" fmla="*/ 32 h 152"/>
              <a:gd name="T14" fmla="*/ 16 w 160"/>
              <a:gd name="T15" fmla="*/ 32 h 152"/>
              <a:gd name="T16" fmla="*/ 0 w 160"/>
              <a:gd name="T17" fmla="*/ 48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48 h 152"/>
              <a:gd name="T28" fmla="*/ 144 w 160"/>
              <a:gd name="T29" fmla="*/ 32 h 152"/>
              <a:gd name="T30" fmla="*/ 56 w 160"/>
              <a:gd name="T31" fmla="*/ 16 h 152"/>
              <a:gd name="T32" fmla="*/ 104 w 160"/>
              <a:gd name="T33" fmla="*/ 16 h 152"/>
              <a:gd name="T34" fmla="*/ 104 w 160"/>
              <a:gd name="T35" fmla="*/ 32 h 152"/>
              <a:gd name="T36" fmla="*/ 56 w 160"/>
              <a:gd name="T37" fmla="*/ 32 h 152"/>
              <a:gd name="T38" fmla="*/ 56 w 160"/>
              <a:gd name="T39" fmla="*/ 16 h 152"/>
              <a:gd name="T40" fmla="*/ 144 w 160"/>
              <a:gd name="T41" fmla="*/ 136 h 152"/>
              <a:gd name="T42" fmla="*/ 16 w 160"/>
              <a:gd name="T43" fmla="*/ 136 h 152"/>
              <a:gd name="T44" fmla="*/ 16 w 160"/>
              <a:gd name="T45" fmla="*/ 120 h 152"/>
              <a:gd name="T46" fmla="*/ 144 w 160"/>
              <a:gd name="T47" fmla="*/ 120 h 152"/>
              <a:gd name="T48" fmla="*/ 144 w 160"/>
              <a:gd name="T49" fmla="*/ 136 h 152"/>
              <a:gd name="T50" fmla="*/ 144 w 160"/>
              <a:gd name="T51" fmla="*/ 96 h 152"/>
              <a:gd name="T52" fmla="*/ 16 w 160"/>
              <a:gd name="T53" fmla="*/ 96 h 152"/>
              <a:gd name="T54" fmla="*/ 16 w 160"/>
              <a:gd name="T55" fmla="*/ 48 h 152"/>
              <a:gd name="T56" fmla="*/ 40 w 160"/>
              <a:gd name="T57" fmla="*/ 48 h 152"/>
              <a:gd name="T58" fmla="*/ 40 w 160"/>
              <a:gd name="T59" fmla="*/ 64 h 152"/>
              <a:gd name="T60" fmla="*/ 56 w 160"/>
              <a:gd name="T61" fmla="*/ 64 h 152"/>
              <a:gd name="T62" fmla="*/ 56 w 160"/>
              <a:gd name="T63" fmla="*/ 48 h 152"/>
              <a:gd name="T64" fmla="*/ 104 w 160"/>
              <a:gd name="T65" fmla="*/ 48 h 152"/>
              <a:gd name="T66" fmla="*/ 104 w 160"/>
              <a:gd name="T67" fmla="*/ 64 h 152"/>
              <a:gd name="T68" fmla="*/ 120 w 160"/>
              <a:gd name="T69" fmla="*/ 64 h 152"/>
              <a:gd name="T70" fmla="*/ 120 w 160"/>
              <a:gd name="T71" fmla="*/ 48 h 152"/>
              <a:gd name="T72" fmla="*/ 144 w 160"/>
              <a:gd name="T73" fmla="*/ 48 h 152"/>
              <a:gd name="T74" fmla="*/ 144 w 160"/>
              <a:gd name="T75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0" y="32"/>
                  <a:pt x="120" y="32"/>
                  <a:pt x="120" y="3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56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16"/>
                </a:ln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64"/>
                  <a:pt x="40" y="64"/>
                  <a:pt x="40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48"/>
                  <a:pt x="56" y="48"/>
                  <a:pt x="56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2829"/>
          <p:cNvSpPr>
            <a:spLocks noEditPoints="1"/>
          </p:cNvSpPr>
          <p:nvPr/>
        </p:nvSpPr>
        <p:spPr bwMode="auto">
          <a:xfrm>
            <a:off x="109220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04 h 160"/>
              <a:gd name="T8" fmla="*/ 16 w 160"/>
              <a:gd name="T9" fmla="*/ 120 h 160"/>
              <a:gd name="T10" fmla="*/ 48 w 160"/>
              <a:gd name="T11" fmla="*/ 120 h 160"/>
              <a:gd name="T12" fmla="*/ 48 w 160"/>
              <a:gd name="T13" fmla="*/ 160 h 160"/>
              <a:gd name="T14" fmla="*/ 80 w 160"/>
              <a:gd name="T15" fmla="*/ 144 h 160"/>
              <a:gd name="T16" fmla="*/ 112 w 160"/>
              <a:gd name="T17" fmla="*/ 160 h 160"/>
              <a:gd name="T18" fmla="*/ 112 w 160"/>
              <a:gd name="T19" fmla="*/ 120 h 160"/>
              <a:gd name="T20" fmla="*/ 144 w 160"/>
              <a:gd name="T21" fmla="*/ 120 h 160"/>
              <a:gd name="T22" fmla="*/ 160 w 160"/>
              <a:gd name="T23" fmla="*/ 104 h 160"/>
              <a:gd name="T24" fmla="*/ 160 w 160"/>
              <a:gd name="T25" fmla="*/ 16 h 160"/>
              <a:gd name="T26" fmla="*/ 144 w 160"/>
              <a:gd name="T27" fmla="*/ 0 h 160"/>
              <a:gd name="T28" fmla="*/ 144 w 160"/>
              <a:gd name="T29" fmla="*/ 104 h 160"/>
              <a:gd name="T30" fmla="*/ 16 w 160"/>
              <a:gd name="T31" fmla="*/ 104 h 160"/>
              <a:gd name="T32" fmla="*/ 16 w 160"/>
              <a:gd name="T33" fmla="*/ 88 h 160"/>
              <a:gd name="T34" fmla="*/ 144 w 160"/>
              <a:gd name="T35" fmla="*/ 88 h 160"/>
              <a:gd name="T36" fmla="*/ 144 w 160"/>
              <a:gd name="T37" fmla="*/ 104 h 160"/>
              <a:gd name="T38" fmla="*/ 144 w 160"/>
              <a:gd name="T39" fmla="*/ 64 h 160"/>
              <a:gd name="T40" fmla="*/ 16 w 160"/>
              <a:gd name="T41" fmla="*/ 64 h 160"/>
              <a:gd name="T42" fmla="*/ 16 w 160"/>
              <a:gd name="T43" fmla="*/ 16 h 160"/>
              <a:gd name="T44" fmla="*/ 144 w 160"/>
              <a:gd name="T45" fmla="*/ 16 h 160"/>
              <a:gd name="T46" fmla="*/ 144 w 160"/>
              <a:gd name="T4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53" y="120"/>
                  <a:pt x="160" y="113"/>
                  <a:pt x="160" y="10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88"/>
                  <a:pt x="16" y="88"/>
                  <a:pt x="16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104"/>
                </a:lnTo>
                <a:close/>
                <a:moveTo>
                  <a:pt x="14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2832"/>
          <p:cNvSpPr>
            <a:spLocks noEditPoints="1"/>
          </p:cNvSpPr>
          <p:nvPr/>
        </p:nvSpPr>
        <p:spPr bwMode="auto">
          <a:xfrm>
            <a:off x="8572500" y="1539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7 w 160"/>
              <a:gd name="T3" fmla="*/ 32 h 152"/>
              <a:gd name="T4" fmla="*/ 128 w 160"/>
              <a:gd name="T5" fmla="*/ 24 h 152"/>
              <a:gd name="T6" fmla="*/ 104 w 160"/>
              <a:gd name="T7" fmla="*/ 0 h 152"/>
              <a:gd name="T8" fmla="*/ 84 w 160"/>
              <a:gd name="T9" fmla="*/ 11 h 152"/>
              <a:gd name="T10" fmla="*/ 80 w 160"/>
              <a:gd name="T11" fmla="*/ 16 h 152"/>
              <a:gd name="T12" fmla="*/ 76 w 160"/>
              <a:gd name="T13" fmla="*/ 11 h 152"/>
              <a:gd name="T14" fmla="*/ 56 w 160"/>
              <a:gd name="T15" fmla="*/ 0 h 152"/>
              <a:gd name="T16" fmla="*/ 32 w 160"/>
              <a:gd name="T17" fmla="*/ 24 h 152"/>
              <a:gd name="T18" fmla="*/ 33 w 160"/>
              <a:gd name="T19" fmla="*/ 32 h 152"/>
              <a:gd name="T20" fmla="*/ 16 w 160"/>
              <a:gd name="T21" fmla="*/ 32 h 152"/>
              <a:gd name="T22" fmla="*/ 0 w 160"/>
              <a:gd name="T23" fmla="*/ 48 h 152"/>
              <a:gd name="T24" fmla="*/ 0 w 160"/>
              <a:gd name="T25" fmla="*/ 136 h 152"/>
              <a:gd name="T26" fmla="*/ 16 w 160"/>
              <a:gd name="T27" fmla="*/ 152 h 152"/>
              <a:gd name="T28" fmla="*/ 144 w 160"/>
              <a:gd name="T29" fmla="*/ 152 h 152"/>
              <a:gd name="T30" fmla="*/ 160 w 160"/>
              <a:gd name="T31" fmla="*/ 136 h 152"/>
              <a:gd name="T32" fmla="*/ 160 w 160"/>
              <a:gd name="T33" fmla="*/ 48 h 152"/>
              <a:gd name="T34" fmla="*/ 144 w 160"/>
              <a:gd name="T35" fmla="*/ 32 h 152"/>
              <a:gd name="T36" fmla="*/ 104 w 160"/>
              <a:gd name="T37" fmla="*/ 16 h 152"/>
              <a:gd name="T38" fmla="*/ 112 w 160"/>
              <a:gd name="T39" fmla="*/ 24 h 152"/>
              <a:gd name="T40" fmla="*/ 104 w 160"/>
              <a:gd name="T41" fmla="*/ 32 h 152"/>
              <a:gd name="T42" fmla="*/ 96 w 160"/>
              <a:gd name="T43" fmla="*/ 24 h 152"/>
              <a:gd name="T44" fmla="*/ 104 w 160"/>
              <a:gd name="T45" fmla="*/ 16 h 152"/>
              <a:gd name="T46" fmla="*/ 56 w 160"/>
              <a:gd name="T47" fmla="*/ 16 h 152"/>
              <a:gd name="T48" fmla="*/ 64 w 160"/>
              <a:gd name="T49" fmla="*/ 24 h 152"/>
              <a:gd name="T50" fmla="*/ 56 w 160"/>
              <a:gd name="T51" fmla="*/ 32 h 152"/>
              <a:gd name="T52" fmla="*/ 48 w 160"/>
              <a:gd name="T53" fmla="*/ 24 h 152"/>
              <a:gd name="T54" fmla="*/ 56 w 160"/>
              <a:gd name="T55" fmla="*/ 16 h 152"/>
              <a:gd name="T56" fmla="*/ 144 w 160"/>
              <a:gd name="T57" fmla="*/ 136 h 152"/>
              <a:gd name="T58" fmla="*/ 16 w 160"/>
              <a:gd name="T59" fmla="*/ 136 h 152"/>
              <a:gd name="T60" fmla="*/ 16 w 160"/>
              <a:gd name="T61" fmla="*/ 120 h 152"/>
              <a:gd name="T62" fmla="*/ 144 w 160"/>
              <a:gd name="T63" fmla="*/ 120 h 152"/>
              <a:gd name="T64" fmla="*/ 144 w 160"/>
              <a:gd name="T65" fmla="*/ 136 h 152"/>
              <a:gd name="T66" fmla="*/ 144 w 160"/>
              <a:gd name="T67" fmla="*/ 96 h 152"/>
              <a:gd name="T68" fmla="*/ 16 w 160"/>
              <a:gd name="T69" fmla="*/ 96 h 152"/>
              <a:gd name="T70" fmla="*/ 16 w 160"/>
              <a:gd name="T71" fmla="*/ 48 h 152"/>
              <a:gd name="T72" fmla="*/ 57 w 160"/>
              <a:gd name="T73" fmla="*/ 48 h 152"/>
              <a:gd name="T74" fmla="*/ 40 w 160"/>
              <a:gd name="T75" fmla="*/ 71 h 152"/>
              <a:gd name="T76" fmla="*/ 53 w 160"/>
              <a:gd name="T77" fmla="*/ 80 h 152"/>
              <a:gd name="T78" fmla="*/ 72 w 160"/>
              <a:gd name="T79" fmla="*/ 54 h 152"/>
              <a:gd name="T80" fmla="*/ 80 w 160"/>
              <a:gd name="T81" fmla="*/ 43 h 152"/>
              <a:gd name="T82" fmla="*/ 88 w 160"/>
              <a:gd name="T83" fmla="*/ 54 h 152"/>
              <a:gd name="T84" fmla="*/ 107 w 160"/>
              <a:gd name="T85" fmla="*/ 80 h 152"/>
              <a:gd name="T86" fmla="*/ 120 w 160"/>
              <a:gd name="T87" fmla="*/ 71 h 152"/>
              <a:gd name="T88" fmla="*/ 103 w 160"/>
              <a:gd name="T89" fmla="*/ 48 h 152"/>
              <a:gd name="T90" fmla="*/ 144 w 160"/>
              <a:gd name="T91" fmla="*/ 48 h 152"/>
              <a:gd name="T92" fmla="*/ 144 w 160"/>
              <a:gd name="T93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7" y="32"/>
                  <a:pt x="127" y="32"/>
                  <a:pt x="127" y="32"/>
                </a:cubicBezTo>
                <a:cubicBezTo>
                  <a:pt x="127" y="29"/>
                  <a:pt x="128" y="2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6" y="0"/>
                  <a:pt x="88" y="4"/>
                  <a:pt x="84" y="11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1"/>
                  <a:pt x="76" y="11"/>
                  <a:pt x="76" y="11"/>
                </a:cubicBezTo>
                <a:cubicBezTo>
                  <a:pt x="72" y="4"/>
                  <a:pt x="64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27"/>
                  <a:pt x="33" y="29"/>
                  <a:pt x="3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04" y="16"/>
                </a:moveTo>
                <a:cubicBezTo>
                  <a:pt x="108" y="16"/>
                  <a:pt x="112" y="20"/>
                  <a:pt x="112" y="24"/>
                </a:cubicBezTo>
                <a:cubicBezTo>
                  <a:pt x="112" y="28"/>
                  <a:pt x="108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0"/>
                  <a:pt x="100" y="16"/>
                  <a:pt x="104" y="16"/>
                </a:cubicBezTo>
                <a:close/>
                <a:moveTo>
                  <a:pt x="56" y="16"/>
                </a:moveTo>
                <a:cubicBezTo>
                  <a:pt x="60" y="16"/>
                  <a:pt x="64" y="20"/>
                  <a:pt x="64" y="24"/>
                </a:cubicBezTo>
                <a:cubicBezTo>
                  <a:pt x="64" y="28"/>
                  <a:pt x="60" y="32"/>
                  <a:pt x="56" y="32"/>
                </a:cubicBezTo>
                <a:cubicBezTo>
                  <a:pt x="52" y="32"/>
                  <a:pt x="48" y="28"/>
                  <a:pt x="48" y="24"/>
                </a:cubicBezTo>
                <a:cubicBezTo>
                  <a:pt x="48" y="20"/>
                  <a:pt x="52" y="16"/>
                  <a:pt x="56" y="16"/>
                </a:cubicBez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40" y="71"/>
                  <a:pt x="40" y="71"/>
                  <a:pt x="40" y="71"/>
                </a:cubicBezTo>
                <a:cubicBezTo>
                  <a:pt x="53" y="80"/>
                  <a:pt x="53" y="80"/>
                  <a:pt x="53" y="80"/>
                </a:cubicBezTo>
                <a:cubicBezTo>
                  <a:pt x="72" y="54"/>
                  <a:pt x="72" y="54"/>
                  <a:pt x="72" y="54"/>
                </a:cubicBezTo>
                <a:cubicBezTo>
                  <a:pt x="80" y="43"/>
                  <a:pt x="80" y="43"/>
                  <a:pt x="80" y="43"/>
                </a:cubicBezTo>
                <a:cubicBezTo>
                  <a:pt x="88" y="54"/>
                  <a:pt x="88" y="54"/>
                  <a:pt x="88" y="54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835"/>
          <p:cNvSpPr>
            <a:spLocks noEditPoints="1"/>
          </p:cNvSpPr>
          <p:nvPr/>
        </p:nvSpPr>
        <p:spPr bwMode="auto">
          <a:xfrm>
            <a:off x="6227763" y="1625600"/>
            <a:ext cx="757238" cy="554038"/>
          </a:xfrm>
          <a:custGeom>
            <a:avLst/>
            <a:gdLst>
              <a:gd name="T0" fmla="*/ 144 w 176"/>
              <a:gd name="T1" fmla="*/ 32 h 128"/>
              <a:gd name="T2" fmla="*/ 112 w 176"/>
              <a:gd name="T3" fmla="*/ 64 h 128"/>
              <a:gd name="T4" fmla="*/ 136 w 176"/>
              <a:gd name="T5" fmla="*/ 64 h 128"/>
              <a:gd name="T6" fmla="*/ 88 w 176"/>
              <a:gd name="T7" fmla="*/ 112 h 128"/>
              <a:gd name="T8" fmla="*/ 66 w 176"/>
              <a:gd name="T9" fmla="*/ 106 h 128"/>
              <a:gd name="T10" fmla="*/ 54 w 176"/>
              <a:gd name="T11" fmla="*/ 118 h 128"/>
              <a:gd name="T12" fmla="*/ 88 w 176"/>
              <a:gd name="T13" fmla="*/ 128 h 128"/>
              <a:gd name="T14" fmla="*/ 152 w 176"/>
              <a:gd name="T15" fmla="*/ 64 h 128"/>
              <a:gd name="T16" fmla="*/ 176 w 176"/>
              <a:gd name="T17" fmla="*/ 64 h 128"/>
              <a:gd name="T18" fmla="*/ 144 w 176"/>
              <a:gd name="T19" fmla="*/ 32 h 128"/>
              <a:gd name="T20" fmla="*/ 40 w 176"/>
              <a:gd name="T21" fmla="*/ 64 h 128"/>
              <a:gd name="T22" fmla="*/ 88 w 176"/>
              <a:gd name="T23" fmla="*/ 16 h 128"/>
              <a:gd name="T24" fmla="*/ 110 w 176"/>
              <a:gd name="T25" fmla="*/ 22 h 128"/>
              <a:gd name="T26" fmla="*/ 122 w 176"/>
              <a:gd name="T27" fmla="*/ 10 h 128"/>
              <a:gd name="T28" fmla="*/ 88 w 176"/>
              <a:gd name="T29" fmla="*/ 0 h 128"/>
              <a:gd name="T30" fmla="*/ 24 w 176"/>
              <a:gd name="T31" fmla="*/ 64 h 128"/>
              <a:gd name="T32" fmla="*/ 0 w 176"/>
              <a:gd name="T33" fmla="*/ 64 h 128"/>
              <a:gd name="T34" fmla="*/ 32 w 176"/>
              <a:gd name="T35" fmla="*/ 96 h 128"/>
              <a:gd name="T36" fmla="*/ 64 w 176"/>
              <a:gd name="T37" fmla="*/ 64 h 128"/>
              <a:gd name="T38" fmla="*/ 40 w 176"/>
              <a:gd name="T3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28">
                <a:moveTo>
                  <a:pt x="144" y="32"/>
                </a:move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91"/>
                  <a:pt x="115" y="112"/>
                  <a:pt x="88" y="112"/>
                </a:cubicBezTo>
                <a:cubicBezTo>
                  <a:pt x="80" y="112"/>
                  <a:pt x="72" y="110"/>
                  <a:pt x="66" y="106"/>
                </a:cubicBezTo>
                <a:cubicBezTo>
                  <a:pt x="54" y="118"/>
                  <a:pt x="54" y="118"/>
                  <a:pt x="54" y="118"/>
                </a:cubicBezTo>
                <a:cubicBezTo>
                  <a:pt x="64" y="124"/>
                  <a:pt x="75" y="128"/>
                  <a:pt x="88" y="128"/>
                </a:cubicBezTo>
                <a:cubicBezTo>
                  <a:pt x="123" y="128"/>
                  <a:pt x="152" y="99"/>
                  <a:pt x="152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44" y="32"/>
                </a:lnTo>
                <a:close/>
                <a:moveTo>
                  <a:pt x="40" y="64"/>
                </a:moveTo>
                <a:cubicBezTo>
                  <a:pt x="40" y="37"/>
                  <a:pt x="61" y="16"/>
                  <a:pt x="88" y="16"/>
                </a:cubicBezTo>
                <a:cubicBezTo>
                  <a:pt x="96" y="16"/>
                  <a:pt x="104" y="18"/>
                  <a:pt x="110" y="22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12" y="4"/>
                  <a:pt x="101" y="0"/>
                  <a:pt x="88" y="0"/>
                </a:cubicBezTo>
                <a:cubicBezTo>
                  <a:pt x="53" y="0"/>
                  <a:pt x="24" y="29"/>
                  <a:pt x="2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32" y="96"/>
                  <a:pt x="32" y="96"/>
                  <a:pt x="32" y="96"/>
                </a:cubicBezTo>
                <a:cubicBezTo>
                  <a:pt x="64" y="64"/>
                  <a:pt x="64" y="64"/>
                  <a:pt x="64" y="64"/>
                </a:cubicBezTo>
                <a:lnTo>
                  <a:pt x="40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838"/>
          <p:cNvSpPr>
            <a:spLocks/>
          </p:cNvSpPr>
          <p:nvPr/>
        </p:nvSpPr>
        <p:spPr bwMode="auto">
          <a:xfrm>
            <a:off x="3860800" y="1506538"/>
            <a:ext cx="779463" cy="779463"/>
          </a:xfrm>
          <a:custGeom>
            <a:avLst/>
            <a:gdLst>
              <a:gd name="T0" fmla="*/ 178 w 181"/>
              <a:gd name="T1" fmla="*/ 148 h 181"/>
              <a:gd name="T2" fmla="*/ 104 w 181"/>
              <a:gd name="T3" fmla="*/ 74 h 181"/>
              <a:gd name="T4" fmla="*/ 93 w 181"/>
              <a:gd name="T5" fmla="*/ 19 h 181"/>
              <a:gd name="T6" fmla="*/ 34 w 181"/>
              <a:gd name="T7" fmla="*/ 9 h 181"/>
              <a:gd name="T8" fmla="*/ 68 w 181"/>
              <a:gd name="T9" fmla="*/ 44 h 181"/>
              <a:gd name="T10" fmla="*/ 44 w 181"/>
              <a:gd name="T11" fmla="*/ 68 h 181"/>
              <a:gd name="T12" fmla="*/ 9 w 181"/>
              <a:gd name="T13" fmla="*/ 34 h 181"/>
              <a:gd name="T14" fmla="*/ 19 w 181"/>
              <a:gd name="T15" fmla="*/ 93 h 181"/>
              <a:gd name="T16" fmla="*/ 74 w 181"/>
              <a:gd name="T17" fmla="*/ 104 h 181"/>
              <a:gd name="T18" fmla="*/ 148 w 181"/>
              <a:gd name="T19" fmla="*/ 178 h 181"/>
              <a:gd name="T20" fmla="*/ 159 w 181"/>
              <a:gd name="T21" fmla="*/ 178 h 181"/>
              <a:gd name="T22" fmla="*/ 178 w 181"/>
              <a:gd name="T23" fmla="*/ 159 h 181"/>
              <a:gd name="T24" fmla="*/ 178 w 181"/>
              <a:gd name="T25" fmla="*/ 14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1" h="181">
                <a:moveTo>
                  <a:pt x="178" y="148"/>
                </a:moveTo>
                <a:cubicBezTo>
                  <a:pt x="104" y="74"/>
                  <a:pt x="104" y="74"/>
                  <a:pt x="104" y="74"/>
                </a:cubicBezTo>
                <a:cubicBezTo>
                  <a:pt x="112" y="56"/>
                  <a:pt x="108" y="34"/>
                  <a:pt x="93" y="19"/>
                </a:cubicBezTo>
                <a:cubicBezTo>
                  <a:pt x="77" y="3"/>
                  <a:pt x="53" y="0"/>
                  <a:pt x="34" y="9"/>
                </a:cubicBezTo>
                <a:cubicBezTo>
                  <a:pt x="68" y="44"/>
                  <a:pt x="68" y="44"/>
                  <a:pt x="68" y="44"/>
                </a:cubicBezTo>
                <a:cubicBezTo>
                  <a:pt x="44" y="68"/>
                  <a:pt x="44" y="68"/>
                  <a:pt x="44" y="68"/>
                </a:cubicBezTo>
                <a:cubicBezTo>
                  <a:pt x="9" y="34"/>
                  <a:pt x="9" y="34"/>
                  <a:pt x="9" y="34"/>
                </a:cubicBezTo>
                <a:cubicBezTo>
                  <a:pt x="0" y="53"/>
                  <a:pt x="3" y="77"/>
                  <a:pt x="19" y="93"/>
                </a:cubicBezTo>
                <a:cubicBezTo>
                  <a:pt x="34" y="108"/>
                  <a:pt x="56" y="112"/>
                  <a:pt x="74" y="104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51" y="181"/>
                  <a:pt x="156" y="181"/>
                  <a:pt x="159" y="178"/>
                </a:cubicBezTo>
                <a:cubicBezTo>
                  <a:pt x="178" y="159"/>
                  <a:pt x="178" y="159"/>
                  <a:pt x="178" y="159"/>
                </a:cubicBezTo>
                <a:cubicBezTo>
                  <a:pt x="181" y="156"/>
                  <a:pt x="181" y="151"/>
                  <a:pt x="178" y="1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841"/>
          <p:cNvSpPr>
            <a:spLocks noEditPoints="1"/>
          </p:cNvSpPr>
          <p:nvPr/>
        </p:nvSpPr>
        <p:spPr bwMode="auto">
          <a:xfrm>
            <a:off x="1566863" y="1528763"/>
            <a:ext cx="681038" cy="762000"/>
          </a:xfrm>
          <a:custGeom>
            <a:avLst/>
            <a:gdLst>
              <a:gd name="T0" fmla="*/ 128 w 128"/>
              <a:gd name="T1" fmla="*/ 40 h 144"/>
              <a:gd name="T2" fmla="*/ 106 w 128"/>
              <a:gd name="T3" fmla="*/ 40 h 144"/>
              <a:gd name="T4" fmla="*/ 91 w 128"/>
              <a:gd name="T5" fmla="*/ 24 h 144"/>
              <a:gd name="T6" fmla="*/ 104 w 128"/>
              <a:gd name="T7" fmla="*/ 11 h 144"/>
              <a:gd name="T8" fmla="*/ 93 w 128"/>
              <a:gd name="T9" fmla="*/ 0 h 144"/>
              <a:gd name="T10" fmla="*/ 75 w 128"/>
              <a:gd name="T11" fmla="*/ 17 h 144"/>
              <a:gd name="T12" fmla="*/ 64 w 128"/>
              <a:gd name="T13" fmla="*/ 16 h 144"/>
              <a:gd name="T14" fmla="*/ 53 w 128"/>
              <a:gd name="T15" fmla="*/ 17 h 144"/>
              <a:gd name="T16" fmla="*/ 35 w 128"/>
              <a:gd name="T17" fmla="*/ 0 h 144"/>
              <a:gd name="T18" fmla="*/ 24 w 128"/>
              <a:gd name="T19" fmla="*/ 11 h 144"/>
              <a:gd name="T20" fmla="*/ 37 w 128"/>
              <a:gd name="T21" fmla="*/ 24 h 144"/>
              <a:gd name="T22" fmla="*/ 22 w 128"/>
              <a:gd name="T23" fmla="*/ 40 h 144"/>
              <a:gd name="T24" fmla="*/ 0 w 128"/>
              <a:gd name="T25" fmla="*/ 40 h 144"/>
              <a:gd name="T26" fmla="*/ 0 w 128"/>
              <a:gd name="T27" fmla="*/ 56 h 144"/>
              <a:gd name="T28" fmla="*/ 17 w 128"/>
              <a:gd name="T29" fmla="*/ 56 h 144"/>
              <a:gd name="T30" fmla="*/ 16 w 128"/>
              <a:gd name="T31" fmla="*/ 64 h 144"/>
              <a:gd name="T32" fmla="*/ 16 w 128"/>
              <a:gd name="T33" fmla="*/ 72 h 144"/>
              <a:gd name="T34" fmla="*/ 0 w 128"/>
              <a:gd name="T35" fmla="*/ 72 h 144"/>
              <a:gd name="T36" fmla="*/ 0 w 128"/>
              <a:gd name="T37" fmla="*/ 88 h 144"/>
              <a:gd name="T38" fmla="*/ 16 w 128"/>
              <a:gd name="T39" fmla="*/ 88 h 144"/>
              <a:gd name="T40" fmla="*/ 16 w 128"/>
              <a:gd name="T41" fmla="*/ 96 h 144"/>
              <a:gd name="T42" fmla="*/ 17 w 128"/>
              <a:gd name="T43" fmla="*/ 104 h 144"/>
              <a:gd name="T44" fmla="*/ 0 w 128"/>
              <a:gd name="T45" fmla="*/ 104 h 144"/>
              <a:gd name="T46" fmla="*/ 0 w 128"/>
              <a:gd name="T47" fmla="*/ 120 h 144"/>
              <a:gd name="T48" fmla="*/ 22 w 128"/>
              <a:gd name="T49" fmla="*/ 120 h 144"/>
              <a:gd name="T50" fmla="*/ 64 w 128"/>
              <a:gd name="T51" fmla="*/ 144 h 144"/>
              <a:gd name="T52" fmla="*/ 106 w 128"/>
              <a:gd name="T53" fmla="*/ 120 h 144"/>
              <a:gd name="T54" fmla="*/ 128 w 128"/>
              <a:gd name="T55" fmla="*/ 120 h 144"/>
              <a:gd name="T56" fmla="*/ 128 w 128"/>
              <a:gd name="T57" fmla="*/ 104 h 144"/>
              <a:gd name="T58" fmla="*/ 111 w 128"/>
              <a:gd name="T59" fmla="*/ 104 h 144"/>
              <a:gd name="T60" fmla="*/ 112 w 128"/>
              <a:gd name="T61" fmla="*/ 96 h 144"/>
              <a:gd name="T62" fmla="*/ 112 w 128"/>
              <a:gd name="T63" fmla="*/ 88 h 144"/>
              <a:gd name="T64" fmla="*/ 128 w 128"/>
              <a:gd name="T65" fmla="*/ 88 h 144"/>
              <a:gd name="T66" fmla="*/ 128 w 128"/>
              <a:gd name="T67" fmla="*/ 72 h 144"/>
              <a:gd name="T68" fmla="*/ 112 w 128"/>
              <a:gd name="T69" fmla="*/ 72 h 144"/>
              <a:gd name="T70" fmla="*/ 112 w 128"/>
              <a:gd name="T71" fmla="*/ 64 h 144"/>
              <a:gd name="T72" fmla="*/ 111 w 128"/>
              <a:gd name="T73" fmla="*/ 56 h 144"/>
              <a:gd name="T74" fmla="*/ 128 w 128"/>
              <a:gd name="T75" fmla="*/ 56 h 144"/>
              <a:gd name="T76" fmla="*/ 128 w 128"/>
              <a:gd name="T77" fmla="*/ 40 h 144"/>
              <a:gd name="T78" fmla="*/ 80 w 128"/>
              <a:gd name="T79" fmla="*/ 104 h 144"/>
              <a:gd name="T80" fmla="*/ 48 w 128"/>
              <a:gd name="T81" fmla="*/ 104 h 144"/>
              <a:gd name="T82" fmla="*/ 48 w 128"/>
              <a:gd name="T83" fmla="*/ 88 h 144"/>
              <a:gd name="T84" fmla="*/ 80 w 128"/>
              <a:gd name="T85" fmla="*/ 88 h 144"/>
              <a:gd name="T86" fmla="*/ 80 w 128"/>
              <a:gd name="T87" fmla="*/ 104 h 144"/>
              <a:gd name="T88" fmla="*/ 80 w 128"/>
              <a:gd name="T89" fmla="*/ 72 h 144"/>
              <a:gd name="T90" fmla="*/ 48 w 128"/>
              <a:gd name="T91" fmla="*/ 72 h 144"/>
              <a:gd name="T92" fmla="*/ 48 w 128"/>
              <a:gd name="T93" fmla="*/ 56 h 144"/>
              <a:gd name="T94" fmla="*/ 80 w 128"/>
              <a:gd name="T95" fmla="*/ 56 h 144"/>
              <a:gd name="T96" fmla="*/ 80 w 128"/>
              <a:gd name="T9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44">
                <a:moveTo>
                  <a:pt x="128" y="40"/>
                </a:moveTo>
                <a:cubicBezTo>
                  <a:pt x="106" y="40"/>
                  <a:pt x="106" y="40"/>
                  <a:pt x="106" y="40"/>
                </a:cubicBezTo>
                <a:cubicBezTo>
                  <a:pt x="102" y="34"/>
                  <a:pt x="97" y="28"/>
                  <a:pt x="91" y="24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93" y="0"/>
                  <a:pt x="93" y="0"/>
                  <a:pt x="93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72" y="17"/>
                  <a:pt x="68" y="16"/>
                  <a:pt x="64" y="16"/>
                </a:cubicBezTo>
                <a:cubicBezTo>
                  <a:pt x="60" y="16"/>
                  <a:pt x="56" y="17"/>
                  <a:pt x="53" y="17"/>
                </a:cubicBezTo>
                <a:cubicBezTo>
                  <a:pt x="35" y="0"/>
                  <a:pt x="35" y="0"/>
                  <a:pt x="35" y="0"/>
                </a:cubicBezTo>
                <a:cubicBezTo>
                  <a:pt x="24" y="11"/>
                  <a:pt x="24" y="11"/>
                  <a:pt x="24" y="11"/>
                </a:cubicBezTo>
                <a:cubicBezTo>
                  <a:pt x="37" y="24"/>
                  <a:pt x="37" y="24"/>
                  <a:pt x="37" y="24"/>
                </a:cubicBezTo>
                <a:cubicBezTo>
                  <a:pt x="31" y="28"/>
                  <a:pt x="26" y="34"/>
                  <a:pt x="2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9"/>
                  <a:pt x="16" y="61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9"/>
                  <a:pt x="16" y="101"/>
                  <a:pt x="1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31" y="134"/>
                  <a:pt x="46" y="144"/>
                  <a:pt x="64" y="144"/>
                </a:cubicBezTo>
                <a:cubicBezTo>
                  <a:pt x="82" y="144"/>
                  <a:pt x="97" y="134"/>
                  <a:pt x="106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2" y="101"/>
                  <a:pt x="112" y="99"/>
                  <a:pt x="112" y="9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61"/>
                  <a:pt x="112" y="59"/>
                  <a:pt x="111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40"/>
                </a:lnTo>
                <a:close/>
                <a:moveTo>
                  <a:pt x="80" y="104"/>
                </a:moveTo>
                <a:cubicBezTo>
                  <a:pt x="48" y="104"/>
                  <a:pt x="48" y="104"/>
                  <a:pt x="48" y="104"/>
                </a:cubicBezTo>
                <a:cubicBezTo>
                  <a:pt x="48" y="88"/>
                  <a:pt x="48" y="88"/>
                  <a:pt x="48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104"/>
                </a:lnTo>
                <a:close/>
                <a:moveTo>
                  <a:pt x="80" y="72"/>
                </a:moveTo>
                <a:cubicBezTo>
                  <a:pt x="48" y="72"/>
                  <a:pt x="48" y="72"/>
                  <a:pt x="48" y="72"/>
                </a:cubicBezTo>
                <a:cubicBezTo>
                  <a:pt x="48" y="56"/>
                  <a:pt x="48" y="56"/>
                  <a:pt x="48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22100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TOGGLE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57202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box outline blank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 button checked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 button unchecked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star half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4" name="Freeform 24"/>
          <p:cNvSpPr>
            <a:spLocks noEditPoints="1"/>
          </p:cNvSpPr>
          <p:nvPr/>
        </p:nvSpPr>
        <p:spPr bwMode="auto">
          <a:xfrm>
            <a:off x="10922000" y="1539876"/>
            <a:ext cx="766763" cy="730250"/>
          </a:xfrm>
          <a:custGeom>
            <a:avLst/>
            <a:gdLst>
              <a:gd name="T0" fmla="*/ 483 w 483"/>
              <a:gd name="T1" fmla="*/ 176 h 460"/>
              <a:gd name="T2" fmla="*/ 308 w 483"/>
              <a:gd name="T3" fmla="*/ 160 h 460"/>
              <a:gd name="T4" fmla="*/ 241 w 483"/>
              <a:gd name="T5" fmla="*/ 0 h 460"/>
              <a:gd name="T6" fmla="*/ 175 w 483"/>
              <a:gd name="T7" fmla="*/ 160 h 460"/>
              <a:gd name="T8" fmla="*/ 0 w 483"/>
              <a:gd name="T9" fmla="*/ 176 h 460"/>
              <a:gd name="T10" fmla="*/ 133 w 483"/>
              <a:gd name="T11" fmla="*/ 291 h 460"/>
              <a:gd name="T12" fmla="*/ 93 w 483"/>
              <a:gd name="T13" fmla="*/ 460 h 460"/>
              <a:gd name="T14" fmla="*/ 241 w 483"/>
              <a:gd name="T15" fmla="*/ 369 h 460"/>
              <a:gd name="T16" fmla="*/ 389 w 483"/>
              <a:gd name="T17" fmla="*/ 460 h 460"/>
              <a:gd name="T18" fmla="*/ 350 w 483"/>
              <a:gd name="T19" fmla="*/ 291 h 460"/>
              <a:gd name="T20" fmla="*/ 483 w 483"/>
              <a:gd name="T21" fmla="*/ 176 h 460"/>
              <a:gd name="T22" fmla="*/ 241 w 483"/>
              <a:gd name="T23" fmla="*/ 324 h 460"/>
              <a:gd name="T24" fmla="*/ 241 w 483"/>
              <a:gd name="T25" fmla="*/ 100 h 460"/>
              <a:gd name="T26" fmla="*/ 284 w 483"/>
              <a:gd name="T27" fmla="*/ 197 h 460"/>
              <a:gd name="T28" fmla="*/ 389 w 483"/>
              <a:gd name="T29" fmla="*/ 206 h 460"/>
              <a:gd name="T30" fmla="*/ 308 w 483"/>
              <a:gd name="T31" fmla="*/ 275 h 460"/>
              <a:gd name="T32" fmla="*/ 332 w 483"/>
              <a:gd name="T33" fmla="*/ 378 h 460"/>
              <a:gd name="T34" fmla="*/ 241 w 483"/>
              <a:gd name="T35" fmla="*/ 324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3" h="460">
                <a:moveTo>
                  <a:pt x="483" y="176"/>
                </a:moveTo>
                <a:lnTo>
                  <a:pt x="308" y="160"/>
                </a:lnTo>
                <a:lnTo>
                  <a:pt x="241" y="0"/>
                </a:lnTo>
                <a:lnTo>
                  <a:pt x="175" y="160"/>
                </a:lnTo>
                <a:lnTo>
                  <a:pt x="0" y="176"/>
                </a:lnTo>
                <a:lnTo>
                  <a:pt x="133" y="291"/>
                </a:lnTo>
                <a:lnTo>
                  <a:pt x="93" y="460"/>
                </a:lnTo>
                <a:lnTo>
                  <a:pt x="241" y="369"/>
                </a:lnTo>
                <a:lnTo>
                  <a:pt x="389" y="460"/>
                </a:lnTo>
                <a:lnTo>
                  <a:pt x="350" y="291"/>
                </a:lnTo>
                <a:lnTo>
                  <a:pt x="483" y="176"/>
                </a:lnTo>
                <a:close/>
                <a:moveTo>
                  <a:pt x="241" y="324"/>
                </a:moveTo>
                <a:lnTo>
                  <a:pt x="241" y="100"/>
                </a:lnTo>
                <a:lnTo>
                  <a:pt x="284" y="197"/>
                </a:lnTo>
                <a:lnTo>
                  <a:pt x="389" y="206"/>
                </a:lnTo>
                <a:lnTo>
                  <a:pt x="308" y="275"/>
                </a:lnTo>
                <a:lnTo>
                  <a:pt x="332" y="378"/>
                </a:lnTo>
                <a:lnTo>
                  <a:pt x="241" y="32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40 h 160"/>
              <a:gd name="T2" fmla="*/ 40 w 160"/>
              <a:gd name="T3" fmla="*/ 80 h 160"/>
              <a:gd name="T4" fmla="*/ 80 w 160"/>
              <a:gd name="T5" fmla="*/ 120 h 160"/>
              <a:gd name="T6" fmla="*/ 120 w 160"/>
              <a:gd name="T7" fmla="*/ 80 h 160"/>
              <a:gd name="T8" fmla="*/ 80 w 160"/>
              <a:gd name="T9" fmla="*/ 40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40"/>
                </a:moveTo>
                <a:cubicBezTo>
                  <a:pt x="58" y="40"/>
                  <a:pt x="40" y="58"/>
                  <a:pt x="40" y="80"/>
                </a:cubicBezTo>
                <a:cubicBezTo>
                  <a:pt x="40" y="102"/>
                  <a:pt x="58" y="120"/>
                  <a:pt x="80" y="120"/>
                </a:cubicBezTo>
                <a:cubicBezTo>
                  <a:pt x="102" y="120"/>
                  <a:pt x="120" y="102"/>
                  <a:pt x="120" y="80"/>
                </a:cubicBezTo>
                <a:cubicBezTo>
                  <a:pt x="120" y="58"/>
                  <a:pt x="102" y="40"/>
                  <a:pt x="80" y="4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3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128 w 144"/>
              <a:gd name="T1" fmla="*/ 16 h 144"/>
              <a:gd name="T2" fmla="*/ 128 w 144"/>
              <a:gd name="T3" fmla="*/ 128 h 144"/>
              <a:gd name="T4" fmla="*/ 16 w 144"/>
              <a:gd name="T5" fmla="*/ 128 h 144"/>
              <a:gd name="T6" fmla="*/ 16 w 144"/>
              <a:gd name="T7" fmla="*/ 16 h 144"/>
              <a:gd name="T8" fmla="*/ 128 w 144"/>
              <a:gd name="T9" fmla="*/ 1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44">
                <a:moveTo>
                  <a:pt x="128" y="16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36"/>
          <p:cNvSpPr>
            <a:spLocks noEditPoints="1"/>
          </p:cNvSpPr>
          <p:nvPr/>
        </p:nvSpPr>
        <p:spPr bwMode="auto">
          <a:xfrm>
            <a:off x="1524000" y="1524000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56 w 144"/>
              <a:gd name="T19" fmla="*/ 112 h 144"/>
              <a:gd name="T20" fmla="*/ 16 w 144"/>
              <a:gd name="T21" fmla="*/ 72 h 144"/>
              <a:gd name="T22" fmla="*/ 27 w 144"/>
              <a:gd name="T23" fmla="*/ 61 h 144"/>
              <a:gd name="T24" fmla="*/ 56 w 144"/>
              <a:gd name="T25" fmla="*/ 89 h 144"/>
              <a:gd name="T26" fmla="*/ 117 w 144"/>
              <a:gd name="T27" fmla="*/ 29 h 144"/>
              <a:gd name="T28" fmla="*/ 128 w 144"/>
              <a:gd name="T29" fmla="*/ 40 h 144"/>
              <a:gd name="T30" fmla="*/ 56 w 144"/>
              <a:gd name="T3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56" y="112"/>
                </a:moveTo>
                <a:cubicBezTo>
                  <a:pt x="16" y="72"/>
                  <a:pt x="16" y="72"/>
                  <a:pt x="16" y="72"/>
                </a:cubicBezTo>
                <a:cubicBezTo>
                  <a:pt x="27" y="61"/>
                  <a:pt x="27" y="61"/>
                  <a:pt x="27" y="61"/>
                </a:cubicBezTo>
                <a:cubicBezTo>
                  <a:pt x="56" y="89"/>
                  <a:pt x="56" y="89"/>
                  <a:pt x="56" y="89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28" y="40"/>
                  <a:pt x="128" y="40"/>
                  <a:pt x="128" y="40"/>
                </a:cubicBezTo>
                <a:lnTo>
                  <a:pt x="5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986830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WHITE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103936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66142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3d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accessibility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accessible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balance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balance wallet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account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alarm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all out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announcement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aspect ratio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assessment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ind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returned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return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assignment turned 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autorenew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backup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29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bookmark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bookmark border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book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844"/>
          <p:cNvSpPr>
            <a:spLocks noEditPoints="1"/>
          </p:cNvSpPr>
          <p:nvPr/>
        </p:nvSpPr>
        <p:spPr bwMode="auto">
          <a:xfrm>
            <a:off x="15695613" y="7615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847"/>
          <p:cNvSpPr>
            <a:spLocks noEditPoints="1"/>
          </p:cNvSpPr>
          <p:nvPr/>
        </p:nvSpPr>
        <p:spPr bwMode="auto">
          <a:xfrm>
            <a:off x="13357225" y="7624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  <a:gd name="T16" fmla="*/ 96 w 112"/>
              <a:gd name="T17" fmla="*/ 120 h 144"/>
              <a:gd name="T18" fmla="*/ 56 w 112"/>
              <a:gd name="T19" fmla="*/ 103 h 144"/>
              <a:gd name="T20" fmla="*/ 16 w 112"/>
              <a:gd name="T21" fmla="*/ 120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0"/>
                </a:moveTo>
                <a:cubicBezTo>
                  <a:pt x="56" y="103"/>
                  <a:pt x="56" y="103"/>
                  <a:pt x="56" y="103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850"/>
          <p:cNvSpPr>
            <a:spLocks/>
          </p:cNvSpPr>
          <p:nvPr/>
        </p:nvSpPr>
        <p:spPr bwMode="auto">
          <a:xfrm>
            <a:off x="11007725" y="7624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853"/>
          <p:cNvSpPr>
            <a:spLocks noEditPoints="1"/>
          </p:cNvSpPr>
          <p:nvPr/>
        </p:nvSpPr>
        <p:spPr bwMode="auto">
          <a:xfrm>
            <a:off x="8569325" y="7743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12 w 192"/>
              <a:gd name="T17" fmla="*/ 72 h 128"/>
              <a:gd name="T18" fmla="*/ 112 w 192"/>
              <a:gd name="T19" fmla="*/ 104 h 128"/>
              <a:gd name="T20" fmla="*/ 80 w 192"/>
              <a:gd name="T21" fmla="*/ 104 h 128"/>
              <a:gd name="T22" fmla="*/ 80 w 192"/>
              <a:gd name="T23" fmla="*/ 72 h 128"/>
              <a:gd name="T24" fmla="*/ 56 w 192"/>
              <a:gd name="T25" fmla="*/ 72 h 128"/>
              <a:gd name="T26" fmla="*/ 96 w 192"/>
              <a:gd name="T27" fmla="*/ 32 h 128"/>
              <a:gd name="T28" fmla="*/ 136 w 192"/>
              <a:gd name="T29" fmla="*/ 72 h 128"/>
              <a:gd name="T30" fmla="*/ 112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12" y="72"/>
                </a:moveTo>
                <a:cubicBezTo>
                  <a:pt x="112" y="104"/>
                  <a:pt x="112" y="104"/>
                  <a:pt x="112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96" y="32"/>
                  <a:pt x="96" y="32"/>
                  <a:pt x="96" y="32"/>
                </a:cubicBezTo>
                <a:cubicBezTo>
                  <a:pt x="136" y="72"/>
                  <a:pt x="136" y="72"/>
                  <a:pt x="136" y="7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856"/>
          <p:cNvSpPr>
            <a:spLocks noEditPoints="1"/>
          </p:cNvSpPr>
          <p:nvPr/>
        </p:nvSpPr>
        <p:spPr bwMode="auto">
          <a:xfrm>
            <a:off x="6329363" y="7620000"/>
            <a:ext cx="554038" cy="757238"/>
          </a:xfrm>
          <a:custGeom>
            <a:avLst/>
            <a:gdLst>
              <a:gd name="T0" fmla="*/ 64 w 128"/>
              <a:gd name="T1" fmla="*/ 40 h 176"/>
              <a:gd name="T2" fmla="*/ 64 w 128"/>
              <a:gd name="T3" fmla="*/ 64 h 176"/>
              <a:gd name="T4" fmla="*/ 96 w 128"/>
              <a:gd name="T5" fmla="*/ 32 h 176"/>
              <a:gd name="T6" fmla="*/ 64 w 128"/>
              <a:gd name="T7" fmla="*/ 0 h 176"/>
              <a:gd name="T8" fmla="*/ 64 w 128"/>
              <a:gd name="T9" fmla="*/ 24 h 176"/>
              <a:gd name="T10" fmla="*/ 0 w 128"/>
              <a:gd name="T11" fmla="*/ 88 h 176"/>
              <a:gd name="T12" fmla="*/ 10 w 128"/>
              <a:gd name="T13" fmla="*/ 122 h 176"/>
              <a:gd name="T14" fmla="*/ 22 w 128"/>
              <a:gd name="T15" fmla="*/ 110 h 176"/>
              <a:gd name="T16" fmla="*/ 16 w 128"/>
              <a:gd name="T17" fmla="*/ 88 h 176"/>
              <a:gd name="T18" fmla="*/ 64 w 128"/>
              <a:gd name="T19" fmla="*/ 40 h 176"/>
              <a:gd name="T20" fmla="*/ 118 w 128"/>
              <a:gd name="T21" fmla="*/ 54 h 176"/>
              <a:gd name="T22" fmla="*/ 106 w 128"/>
              <a:gd name="T23" fmla="*/ 66 h 176"/>
              <a:gd name="T24" fmla="*/ 112 w 128"/>
              <a:gd name="T25" fmla="*/ 88 h 176"/>
              <a:gd name="T26" fmla="*/ 64 w 128"/>
              <a:gd name="T27" fmla="*/ 136 h 176"/>
              <a:gd name="T28" fmla="*/ 64 w 128"/>
              <a:gd name="T29" fmla="*/ 112 h 176"/>
              <a:gd name="T30" fmla="*/ 32 w 128"/>
              <a:gd name="T31" fmla="*/ 144 h 176"/>
              <a:gd name="T32" fmla="*/ 64 w 128"/>
              <a:gd name="T33" fmla="*/ 176 h 176"/>
              <a:gd name="T34" fmla="*/ 64 w 128"/>
              <a:gd name="T35" fmla="*/ 152 h 176"/>
              <a:gd name="T36" fmla="*/ 128 w 128"/>
              <a:gd name="T37" fmla="*/ 88 h 176"/>
              <a:gd name="T38" fmla="*/ 118 w 128"/>
              <a:gd name="T39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40"/>
                </a:moveTo>
                <a:cubicBezTo>
                  <a:pt x="64" y="64"/>
                  <a:pt x="64" y="64"/>
                  <a:pt x="64" y="64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24"/>
                  <a:pt x="64" y="24"/>
                  <a:pt x="64" y="24"/>
                </a:cubicBezTo>
                <a:cubicBezTo>
                  <a:pt x="29" y="24"/>
                  <a:pt x="0" y="53"/>
                  <a:pt x="0" y="88"/>
                </a:cubicBezTo>
                <a:cubicBezTo>
                  <a:pt x="0" y="101"/>
                  <a:pt x="4" y="112"/>
                  <a:pt x="10" y="122"/>
                </a:cubicBezTo>
                <a:cubicBezTo>
                  <a:pt x="22" y="110"/>
                  <a:pt x="22" y="110"/>
                  <a:pt x="22" y="110"/>
                </a:cubicBezTo>
                <a:cubicBezTo>
                  <a:pt x="18" y="104"/>
                  <a:pt x="16" y="96"/>
                  <a:pt x="16" y="88"/>
                </a:cubicBezTo>
                <a:cubicBezTo>
                  <a:pt x="16" y="61"/>
                  <a:pt x="37" y="40"/>
                  <a:pt x="64" y="40"/>
                </a:cubicBezTo>
                <a:close/>
                <a:moveTo>
                  <a:pt x="118" y="54"/>
                </a:moveTo>
                <a:cubicBezTo>
                  <a:pt x="106" y="66"/>
                  <a:pt x="106" y="66"/>
                  <a:pt x="106" y="66"/>
                </a:cubicBezTo>
                <a:cubicBezTo>
                  <a:pt x="110" y="72"/>
                  <a:pt x="112" y="80"/>
                  <a:pt x="112" y="88"/>
                </a:cubicBezTo>
                <a:cubicBezTo>
                  <a:pt x="112" y="115"/>
                  <a:pt x="91" y="136"/>
                  <a:pt x="64" y="13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99" y="152"/>
                  <a:pt x="128" y="123"/>
                  <a:pt x="128" y="88"/>
                </a:cubicBezTo>
                <a:cubicBezTo>
                  <a:pt x="128" y="75"/>
                  <a:pt x="124" y="64"/>
                  <a:pt x="11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859"/>
          <p:cNvSpPr>
            <a:spLocks noEditPoints="1"/>
          </p:cNvSpPr>
          <p:nvPr/>
        </p:nvSpPr>
        <p:spPr bwMode="auto">
          <a:xfrm>
            <a:off x="39036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56 w 144"/>
              <a:gd name="T35" fmla="*/ 128 h 160"/>
              <a:gd name="T36" fmla="*/ 24 w 144"/>
              <a:gd name="T37" fmla="*/ 96 h 160"/>
              <a:gd name="T38" fmla="*/ 35 w 144"/>
              <a:gd name="T39" fmla="*/ 85 h 160"/>
              <a:gd name="T40" fmla="*/ 56 w 144"/>
              <a:gd name="T41" fmla="*/ 105 h 160"/>
              <a:gd name="T42" fmla="*/ 109 w 144"/>
              <a:gd name="T43" fmla="*/ 53 h 160"/>
              <a:gd name="T44" fmla="*/ 120 w 144"/>
              <a:gd name="T45" fmla="*/ 64 h 160"/>
              <a:gd name="T46" fmla="*/ 56 w 144"/>
              <a:gd name="T47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56" y="128"/>
                </a:moveTo>
                <a:cubicBezTo>
                  <a:pt x="24" y="96"/>
                  <a:pt x="24" y="96"/>
                  <a:pt x="24" y="96"/>
                </a:cubicBezTo>
                <a:cubicBezTo>
                  <a:pt x="35" y="85"/>
                  <a:pt x="35" y="85"/>
                  <a:pt x="35" y="8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20" y="64"/>
                  <a:pt x="120" y="64"/>
                  <a:pt x="120" y="64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862"/>
          <p:cNvSpPr>
            <a:spLocks noEditPoints="1"/>
          </p:cNvSpPr>
          <p:nvPr/>
        </p:nvSpPr>
        <p:spPr bwMode="auto">
          <a:xfrm>
            <a:off x="15541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104 w 144"/>
              <a:gd name="T35" fmla="*/ 112 h 160"/>
              <a:gd name="T36" fmla="*/ 72 w 144"/>
              <a:gd name="T37" fmla="*/ 112 h 160"/>
              <a:gd name="T38" fmla="*/ 72 w 144"/>
              <a:gd name="T39" fmla="*/ 136 h 160"/>
              <a:gd name="T40" fmla="*/ 32 w 144"/>
              <a:gd name="T41" fmla="*/ 96 h 160"/>
              <a:gd name="T42" fmla="*/ 72 w 144"/>
              <a:gd name="T43" fmla="*/ 56 h 160"/>
              <a:gd name="T44" fmla="*/ 72 w 144"/>
              <a:gd name="T45" fmla="*/ 80 h 160"/>
              <a:gd name="T46" fmla="*/ 104 w 144"/>
              <a:gd name="T47" fmla="*/ 80 h 160"/>
              <a:gd name="T48" fmla="*/ 104 w 144"/>
              <a:gd name="T4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104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32" y="96"/>
                  <a:pt x="32" y="96"/>
                  <a:pt x="32" y="9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80"/>
                  <a:pt x="72" y="80"/>
                  <a:pt x="7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865"/>
          <p:cNvSpPr>
            <a:spLocks noEditPoints="1"/>
          </p:cNvSpPr>
          <p:nvPr/>
        </p:nvSpPr>
        <p:spPr bwMode="auto">
          <a:xfrm>
            <a:off x="156511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72 w 144"/>
              <a:gd name="T35" fmla="*/ 136 h 160"/>
              <a:gd name="T36" fmla="*/ 32 w 144"/>
              <a:gd name="T37" fmla="*/ 96 h 160"/>
              <a:gd name="T38" fmla="*/ 56 w 144"/>
              <a:gd name="T39" fmla="*/ 96 h 160"/>
              <a:gd name="T40" fmla="*/ 56 w 144"/>
              <a:gd name="T41" fmla="*/ 64 h 160"/>
              <a:gd name="T42" fmla="*/ 88 w 144"/>
              <a:gd name="T43" fmla="*/ 64 h 160"/>
              <a:gd name="T44" fmla="*/ 88 w 144"/>
              <a:gd name="T45" fmla="*/ 96 h 160"/>
              <a:gd name="T46" fmla="*/ 112 w 144"/>
              <a:gd name="T47" fmla="*/ 96 h 160"/>
              <a:gd name="T48" fmla="*/ 72 w 144"/>
              <a:gd name="T49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72" y="136"/>
                </a:move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64"/>
                  <a:pt x="56" y="64"/>
                  <a:pt x="56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96"/>
                  <a:pt x="88" y="96"/>
                  <a:pt x="8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72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868"/>
          <p:cNvSpPr>
            <a:spLocks noEditPoints="1"/>
          </p:cNvSpPr>
          <p:nvPr/>
        </p:nvSpPr>
        <p:spPr bwMode="auto">
          <a:xfrm>
            <a:off x="133016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80 w 144"/>
              <a:gd name="T25" fmla="*/ 136 h 160"/>
              <a:gd name="T26" fmla="*/ 64 w 144"/>
              <a:gd name="T27" fmla="*/ 136 h 160"/>
              <a:gd name="T28" fmla="*/ 64 w 144"/>
              <a:gd name="T29" fmla="*/ 120 h 160"/>
              <a:gd name="T30" fmla="*/ 80 w 144"/>
              <a:gd name="T31" fmla="*/ 120 h 160"/>
              <a:gd name="T32" fmla="*/ 80 w 144"/>
              <a:gd name="T33" fmla="*/ 136 h 160"/>
              <a:gd name="T34" fmla="*/ 80 w 144"/>
              <a:gd name="T35" fmla="*/ 104 h 160"/>
              <a:gd name="T36" fmla="*/ 64 w 144"/>
              <a:gd name="T37" fmla="*/ 104 h 160"/>
              <a:gd name="T38" fmla="*/ 64 w 144"/>
              <a:gd name="T39" fmla="*/ 56 h 160"/>
              <a:gd name="T40" fmla="*/ 80 w 144"/>
              <a:gd name="T41" fmla="*/ 56 h 160"/>
              <a:gd name="T42" fmla="*/ 80 w 144"/>
              <a:gd name="T43" fmla="*/ 104 h 160"/>
              <a:gd name="T44" fmla="*/ 72 w 144"/>
              <a:gd name="T45" fmla="*/ 32 h 160"/>
              <a:gd name="T46" fmla="*/ 64 w 144"/>
              <a:gd name="T47" fmla="*/ 24 h 160"/>
              <a:gd name="T48" fmla="*/ 72 w 144"/>
              <a:gd name="T49" fmla="*/ 16 h 160"/>
              <a:gd name="T50" fmla="*/ 80 w 144"/>
              <a:gd name="T51" fmla="*/ 24 h 160"/>
              <a:gd name="T52" fmla="*/ 72 w 144"/>
              <a:gd name="T5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8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80" y="120"/>
                  <a:pt x="80" y="120"/>
                  <a:pt x="80" y="120"/>
                </a:cubicBezTo>
                <a:lnTo>
                  <a:pt x="80" y="136"/>
                </a:lnTo>
                <a:close/>
                <a:moveTo>
                  <a:pt x="80" y="104"/>
                </a:moveTo>
                <a:cubicBezTo>
                  <a:pt x="64" y="104"/>
                  <a:pt x="64" y="104"/>
                  <a:pt x="64" y="104"/>
                </a:cubicBezTo>
                <a:cubicBezTo>
                  <a:pt x="64" y="56"/>
                  <a:pt x="64" y="56"/>
                  <a:pt x="64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104"/>
                </a:lnTo>
                <a:close/>
                <a:moveTo>
                  <a:pt x="72" y="32"/>
                </a:move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871"/>
          <p:cNvSpPr>
            <a:spLocks noEditPoints="1"/>
          </p:cNvSpPr>
          <p:nvPr/>
        </p:nvSpPr>
        <p:spPr bwMode="auto">
          <a:xfrm>
            <a:off x="109521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72 w 144"/>
              <a:gd name="T35" fmla="*/ 48 h 160"/>
              <a:gd name="T36" fmla="*/ 96 w 144"/>
              <a:gd name="T37" fmla="*/ 72 h 160"/>
              <a:gd name="T38" fmla="*/ 72 w 144"/>
              <a:gd name="T39" fmla="*/ 96 h 160"/>
              <a:gd name="T40" fmla="*/ 48 w 144"/>
              <a:gd name="T41" fmla="*/ 72 h 160"/>
              <a:gd name="T42" fmla="*/ 72 w 144"/>
              <a:gd name="T43" fmla="*/ 48 h 160"/>
              <a:gd name="T44" fmla="*/ 120 w 144"/>
              <a:gd name="T45" fmla="*/ 144 h 160"/>
              <a:gd name="T46" fmla="*/ 24 w 144"/>
              <a:gd name="T47" fmla="*/ 144 h 160"/>
              <a:gd name="T48" fmla="*/ 24 w 144"/>
              <a:gd name="T49" fmla="*/ 133 h 160"/>
              <a:gd name="T50" fmla="*/ 72 w 144"/>
              <a:gd name="T51" fmla="*/ 108 h 160"/>
              <a:gd name="T52" fmla="*/ 120 w 144"/>
              <a:gd name="T53" fmla="*/ 133 h 160"/>
              <a:gd name="T54" fmla="*/ 120 w 144"/>
              <a:gd name="T5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72" y="48"/>
                </a:moveTo>
                <a:cubicBezTo>
                  <a:pt x="85" y="48"/>
                  <a:pt x="96" y="59"/>
                  <a:pt x="96" y="72"/>
                </a:cubicBezTo>
                <a:cubicBezTo>
                  <a:pt x="96" y="85"/>
                  <a:pt x="85" y="96"/>
                  <a:pt x="72" y="96"/>
                </a:cubicBezTo>
                <a:cubicBezTo>
                  <a:pt x="59" y="96"/>
                  <a:pt x="48" y="85"/>
                  <a:pt x="48" y="72"/>
                </a:cubicBezTo>
                <a:cubicBezTo>
                  <a:pt x="48" y="59"/>
                  <a:pt x="59" y="48"/>
                  <a:pt x="72" y="48"/>
                </a:cubicBezTo>
                <a:close/>
                <a:moveTo>
                  <a:pt x="120" y="144"/>
                </a:moveTo>
                <a:cubicBezTo>
                  <a:pt x="24" y="144"/>
                  <a:pt x="24" y="144"/>
                  <a:pt x="24" y="144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17"/>
                  <a:pt x="56" y="108"/>
                  <a:pt x="72" y="108"/>
                </a:cubicBezTo>
                <a:cubicBezTo>
                  <a:pt x="88" y="108"/>
                  <a:pt x="120" y="117"/>
                  <a:pt x="120" y="133"/>
                </a:cubicBezTo>
                <a:lnTo>
                  <a:pt x="120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874"/>
          <p:cNvSpPr>
            <a:spLocks noEditPoints="1"/>
          </p:cNvSpPr>
          <p:nvPr/>
        </p:nvSpPr>
        <p:spPr bwMode="auto">
          <a:xfrm>
            <a:off x="8602663" y="5588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95 w 144"/>
              <a:gd name="T3" fmla="*/ 16 h 160"/>
              <a:gd name="T4" fmla="*/ 72 w 144"/>
              <a:gd name="T5" fmla="*/ 0 h 160"/>
              <a:gd name="T6" fmla="*/ 49 w 144"/>
              <a:gd name="T7" fmla="*/ 16 h 160"/>
              <a:gd name="T8" fmla="*/ 16 w 144"/>
              <a:gd name="T9" fmla="*/ 16 h 160"/>
              <a:gd name="T10" fmla="*/ 0 w 144"/>
              <a:gd name="T11" fmla="*/ 32 h 160"/>
              <a:gd name="T12" fmla="*/ 0 w 144"/>
              <a:gd name="T13" fmla="*/ 144 h 160"/>
              <a:gd name="T14" fmla="*/ 16 w 144"/>
              <a:gd name="T15" fmla="*/ 160 h 160"/>
              <a:gd name="T16" fmla="*/ 128 w 144"/>
              <a:gd name="T17" fmla="*/ 160 h 160"/>
              <a:gd name="T18" fmla="*/ 144 w 144"/>
              <a:gd name="T19" fmla="*/ 144 h 160"/>
              <a:gd name="T20" fmla="*/ 144 w 144"/>
              <a:gd name="T21" fmla="*/ 32 h 160"/>
              <a:gd name="T22" fmla="*/ 128 w 144"/>
              <a:gd name="T23" fmla="*/ 16 h 160"/>
              <a:gd name="T24" fmla="*/ 72 w 144"/>
              <a:gd name="T25" fmla="*/ 16 h 160"/>
              <a:gd name="T26" fmla="*/ 80 w 144"/>
              <a:gd name="T27" fmla="*/ 24 h 160"/>
              <a:gd name="T28" fmla="*/ 72 w 144"/>
              <a:gd name="T29" fmla="*/ 32 h 160"/>
              <a:gd name="T30" fmla="*/ 64 w 144"/>
              <a:gd name="T31" fmla="*/ 24 h 160"/>
              <a:gd name="T32" fmla="*/ 72 w 144"/>
              <a:gd name="T33" fmla="*/ 16 h 160"/>
              <a:gd name="T34" fmla="*/ 88 w 144"/>
              <a:gd name="T35" fmla="*/ 128 h 160"/>
              <a:gd name="T36" fmla="*/ 32 w 144"/>
              <a:gd name="T37" fmla="*/ 128 h 160"/>
              <a:gd name="T38" fmla="*/ 32 w 144"/>
              <a:gd name="T39" fmla="*/ 112 h 160"/>
              <a:gd name="T40" fmla="*/ 88 w 144"/>
              <a:gd name="T41" fmla="*/ 112 h 160"/>
              <a:gd name="T42" fmla="*/ 88 w 144"/>
              <a:gd name="T43" fmla="*/ 128 h 160"/>
              <a:gd name="T44" fmla="*/ 112 w 144"/>
              <a:gd name="T45" fmla="*/ 96 h 160"/>
              <a:gd name="T46" fmla="*/ 32 w 144"/>
              <a:gd name="T47" fmla="*/ 96 h 160"/>
              <a:gd name="T48" fmla="*/ 32 w 144"/>
              <a:gd name="T49" fmla="*/ 80 h 160"/>
              <a:gd name="T50" fmla="*/ 112 w 144"/>
              <a:gd name="T51" fmla="*/ 80 h 160"/>
              <a:gd name="T52" fmla="*/ 112 w 144"/>
              <a:gd name="T53" fmla="*/ 96 h 160"/>
              <a:gd name="T54" fmla="*/ 112 w 144"/>
              <a:gd name="T55" fmla="*/ 64 h 160"/>
              <a:gd name="T56" fmla="*/ 32 w 144"/>
              <a:gd name="T57" fmla="*/ 64 h 160"/>
              <a:gd name="T58" fmla="*/ 32 w 144"/>
              <a:gd name="T59" fmla="*/ 48 h 160"/>
              <a:gd name="T60" fmla="*/ 112 w 144"/>
              <a:gd name="T61" fmla="*/ 48 h 160"/>
              <a:gd name="T62" fmla="*/ 112 w 144"/>
              <a:gd name="T63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8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88" y="112"/>
                  <a:pt x="88" y="112"/>
                  <a:pt x="88" y="112"/>
                </a:cubicBezTo>
                <a:lnTo>
                  <a:pt x="88" y="128"/>
                </a:lnTo>
                <a:close/>
                <a:moveTo>
                  <a:pt x="112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48"/>
                  <a:pt x="32" y="48"/>
                  <a:pt x="32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877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880"/>
          <p:cNvSpPr>
            <a:spLocks noEditPoints="1"/>
          </p:cNvSpPr>
          <p:nvPr/>
        </p:nvSpPr>
        <p:spPr bwMode="auto">
          <a:xfrm>
            <a:off x="3878263" y="5662613"/>
            <a:ext cx="757238" cy="622300"/>
          </a:xfrm>
          <a:custGeom>
            <a:avLst/>
            <a:gdLst>
              <a:gd name="T0" fmla="*/ 144 w 176"/>
              <a:gd name="T1" fmla="*/ 72 h 144"/>
              <a:gd name="T2" fmla="*/ 128 w 176"/>
              <a:gd name="T3" fmla="*/ 72 h 144"/>
              <a:gd name="T4" fmla="*/ 128 w 176"/>
              <a:gd name="T5" fmla="*/ 96 h 144"/>
              <a:gd name="T6" fmla="*/ 104 w 176"/>
              <a:gd name="T7" fmla="*/ 96 h 144"/>
              <a:gd name="T8" fmla="*/ 104 w 176"/>
              <a:gd name="T9" fmla="*/ 112 h 144"/>
              <a:gd name="T10" fmla="*/ 144 w 176"/>
              <a:gd name="T11" fmla="*/ 112 h 144"/>
              <a:gd name="T12" fmla="*/ 144 w 176"/>
              <a:gd name="T13" fmla="*/ 72 h 144"/>
              <a:gd name="T14" fmla="*/ 48 w 176"/>
              <a:gd name="T15" fmla="*/ 48 h 144"/>
              <a:gd name="T16" fmla="*/ 72 w 176"/>
              <a:gd name="T17" fmla="*/ 48 h 144"/>
              <a:gd name="T18" fmla="*/ 72 w 176"/>
              <a:gd name="T19" fmla="*/ 32 h 144"/>
              <a:gd name="T20" fmla="*/ 32 w 176"/>
              <a:gd name="T21" fmla="*/ 32 h 144"/>
              <a:gd name="T22" fmla="*/ 32 w 176"/>
              <a:gd name="T23" fmla="*/ 72 h 144"/>
              <a:gd name="T24" fmla="*/ 48 w 176"/>
              <a:gd name="T25" fmla="*/ 72 h 144"/>
              <a:gd name="T26" fmla="*/ 48 w 176"/>
              <a:gd name="T27" fmla="*/ 48 h 144"/>
              <a:gd name="T28" fmla="*/ 160 w 176"/>
              <a:gd name="T29" fmla="*/ 0 h 144"/>
              <a:gd name="T30" fmla="*/ 16 w 176"/>
              <a:gd name="T31" fmla="*/ 0 h 144"/>
              <a:gd name="T32" fmla="*/ 0 w 176"/>
              <a:gd name="T33" fmla="*/ 16 h 144"/>
              <a:gd name="T34" fmla="*/ 0 w 176"/>
              <a:gd name="T35" fmla="*/ 128 h 144"/>
              <a:gd name="T36" fmla="*/ 16 w 176"/>
              <a:gd name="T37" fmla="*/ 144 h 144"/>
              <a:gd name="T38" fmla="*/ 160 w 176"/>
              <a:gd name="T39" fmla="*/ 144 h 144"/>
              <a:gd name="T40" fmla="*/ 176 w 176"/>
              <a:gd name="T41" fmla="*/ 128 h 144"/>
              <a:gd name="T42" fmla="*/ 176 w 176"/>
              <a:gd name="T43" fmla="*/ 16 h 144"/>
              <a:gd name="T44" fmla="*/ 160 w 176"/>
              <a:gd name="T45" fmla="*/ 0 h 144"/>
              <a:gd name="T46" fmla="*/ 160 w 176"/>
              <a:gd name="T47" fmla="*/ 128 h 144"/>
              <a:gd name="T48" fmla="*/ 16 w 176"/>
              <a:gd name="T49" fmla="*/ 128 h 144"/>
              <a:gd name="T50" fmla="*/ 16 w 176"/>
              <a:gd name="T51" fmla="*/ 16 h 144"/>
              <a:gd name="T52" fmla="*/ 160 w 176"/>
              <a:gd name="T53" fmla="*/ 16 h 144"/>
              <a:gd name="T54" fmla="*/ 160 w 176"/>
              <a:gd name="T55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144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72"/>
                </a:lnTo>
                <a:close/>
                <a:moveTo>
                  <a:pt x="4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72"/>
                  <a:pt x="32" y="72"/>
                  <a:pt x="32" y="72"/>
                </a:cubicBezTo>
                <a:cubicBezTo>
                  <a:pt x="48" y="72"/>
                  <a:pt x="48" y="72"/>
                  <a:pt x="48" y="72"/>
                </a:cubicBezTo>
                <a:lnTo>
                  <a:pt x="48" y="48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883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72 h 160"/>
              <a:gd name="T20" fmla="*/ 72 w 160"/>
              <a:gd name="T21" fmla="*/ 72 h 160"/>
              <a:gd name="T22" fmla="*/ 72 w 160"/>
              <a:gd name="T23" fmla="*/ 24 h 160"/>
              <a:gd name="T24" fmla="*/ 88 w 160"/>
              <a:gd name="T25" fmla="*/ 24 h 160"/>
              <a:gd name="T26" fmla="*/ 88 w 160"/>
              <a:gd name="T27" fmla="*/ 72 h 160"/>
              <a:gd name="T28" fmla="*/ 88 w 160"/>
              <a:gd name="T29" fmla="*/ 104 h 160"/>
              <a:gd name="T30" fmla="*/ 72 w 160"/>
              <a:gd name="T31" fmla="*/ 104 h 160"/>
              <a:gd name="T32" fmla="*/ 72 w 160"/>
              <a:gd name="T33" fmla="*/ 88 h 160"/>
              <a:gd name="T34" fmla="*/ 88 w 160"/>
              <a:gd name="T35" fmla="*/ 88 h 160"/>
              <a:gd name="T36" fmla="*/ 88 w 160"/>
              <a:gd name="T37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24"/>
                  <a:pt x="72" y="24"/>
                  <a:pt x="72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72"/>
                </a:lnTo>
                <a:close/>
                <a:moveTo>
                  <a:pt x="88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88"/>
                  <a:pt x="72" y="88"/>
                  <a:pt x="72" y="88"/>
                </a:cubicBezTo>
                <a:cubicBezTo>
                  <a:pt x="88" y="88"/>
                  <a:pt x="88" y="88"/>
                  <a:pt x="88" y="88"/>
                </a:cubicBezTo>
                <a:lnTo>
                  <a:pt x="8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886"/>
          <p:cNvSpPr>
            <a:spLocks noEditPoints="1"/>
          </p:cNvSpPr>
          <p:nvPr/>
        </p:nvSpPr>
        <p:spPr bwMode="auto">
          <a:xfrm>
            <a:off x="15686088" y="3559175"/>
            <a:ext cx="635000" cy="762000"/>
          </a:xfrm>
          <a:custGeom>
            <a:avLst/>
            <a:gdLst>
              <a:gd name="T0" fmla="*/ 32 w 160"/>
              <a:gd name="T1" fmla="*/ 144 h 192"/>
              <a:gd name="T2" fmla="*/ 40 w 160"/>
              <a:gd name="T3" fmla="*/ 152 h 192"/>
              <a:gd name="T4" fmla="*/ 48 w 160"/>
              <a:gd name="T5" fmla="*/ 152 h 192"/>
              <a:gd name="T6" fmla="*/ 48 w 160"/>
              <a:gd name="T7" fmla="*/ 180 h 192"/>
              <a:gd name="T8" fmla="*/ 60 w 160"/>
              <a:gd name="T9" fmla="*/ 192 h 192"/>
              <a:gd name="T10" fmla="*/ 72 w 160"/>
              <a:gd name="T11" fmla="*/ 180 h 192"/>
              <a:gd name="T12" fmla="*/ 72 w 160"/>
              <a:gd name="T13" fmla="*/ 152 h 192"/>
              <a:gd name="T14" fmla="*/ 88 w 160"/>
              <a:gd name="T15" fmla="*/ 152 h 192"/>
              <a:gd name="T16" fmla="*/ 88 w 160"/>
              <a:gd name="T17" fmla="*/ 180 h 192"/>
              <a:gd name="T18" fmla="*/ 100 w 160"/>
              <a:gd name="T19" fmla="*/ 192 h 192"/>
              <a:gd name="T20" fmla="*/ 112 w 160"/>
              <a:gd name="T21" fmla="*/ 180 h 192"/>
              <a:gd name="T22" fmla="*/ 112 w 160"/>
              <a:gd name="T23" fmla="*/ 152 h 192"/>
              <a:gd name="T24" fmla="*/ 120 w 160"/>
              <a:gd name="T25" fmla="*/ 152 h 192"/>
              <a:gd name="T26" fmla="*/ 128 w 160"/>
              <a:gd name="T27" fmla="*/ 144 h 192"/>
              <a:gd name="T28" fmla="*/ 128 w 160"/>
              <a:gd name="T29" fmla="*/ 64 h 192"/>
              <a:gd name="T30" fmla="*/ 32 w 160"/>
              <a:gd name="T31" fmla="*/ 64 h 192"/>
              <a:gd name="T32" fmla="*/ 32 w 160"/>
              <a:gd name="T33" fmla="*/ 144 h 192"/>
              <a:gd name="T34" fmla="*/ 12 w 160"/>
              <a:gd name="T35" fmla="*/ 64 h 192"/>
              <a:gd name="T36" fmla="*/ 0 w 160"/>
              <a:gd name="T37" fmla="*/ 76 h 192"/>
              <a:gd name="T38" fmla="*/ 0 w 160"/>
              <a:gd name="T39" fmla="*/ 132 h 192"/>
              <a:gd name="T40" fmla="*/ 12 w 160"/>
              <a:gd name="T41" fmla="*/ 144 h 192"/>
              <a:gd name="T42" fmla="*/ 24 w 160"/>
              <a:gd name="T43" fmla="*/ 132 h 192"/>
              <a:gd name="T44" fmla="*/ 24 w 160"/>
              <a:gd name="T45" fmla="*/ 76 h 192"/>
              <a:gd name="T46" fmla="*/ 12 w 160"/>
              <a:gd name="T47" fmla="*/ 64 h 192"/>
              <a:gd name="T48" fmla="*/ 148 w 160"/>
              <a:gd name="T49" fmla="*/ 64 h 192"/>
              <a:gd name="T50" fmla="*/ 136 w 160"/>
              <a:gd name="T51" fmla="*/ 76 h 192"/>
              <a:gd name="T52" fmla="*/ 136 w 160"/>
              <a:gd name="T53" fmla="*/ 132 h 192"/>
              <a:gd name="T54" fmla="*/ 148 w 160"/>
              <a:gd name="T55" fmla="*/ 144 h 192"/>
              <a:gd name="T56" fmla="*/ 160 w 160"/>
              <a:gd name="T57" fmla="*/ 132 h 192"/>
              <a:gd name="T58" fmla="*/ 160 w 160"/>
              <a:gd name="T59" fmla="*/ 76 h 192"/>
              <a:gd name="T60" fmla="*/ 148 w 160"/>
              <a:gd name="T61" fmla="*/ 64 h 192"/>
              <a:gd name="T62" fmla="*/ 108 w 160"/>
              <a:gd name="T63" fmla="*/ 17 h 192"/>
              <a:gd name="T64" fmla="*/ 119 w 160"/>
              <a:gd name="T65" fmla="*/ 7 h 192"/>
              <a:gd name="T66" fmla="*/ 119 w 160"/>
              <a:gd name="T67" fmla="*/ 1 h 192"/>
              <a:gd name="T68" fmla="*/ 113 w 160"/>
              <a:gd name="T69" fmla="*/ 1 h 192"/>
              <a:gd name="T70" fmla="*/ 101 w 160"/>
              <a:gd name="T71" fmla="*/ 13 h 192"/>
              <a:gd name="T72" fmla="*/ 80 w 160"/>
              <a:gd name="T73" fmla="*/ 8 h 192"/>
              <a:gd name="T74" fmla="*/ 59 w 160"/>
              <a:gd name="T75" fmla="*/ 13 h 192"/>
              <a:gd name="T76" fmla="*/ 47 w 160"/>
              <a:gd name="T77" fmla="*/ 1 h 192"/>
              <a:gd name="T78" fmla="*/ 41 w 160"/>
              <a:gd name="T79" fmla="*/ 1 h 192"/>
              <a:gd name="T80" fmla="*/ 41 w 160"/>
              <a:gd name="T81" fmla="*/ 7 h 192"/>
              <a:gd name="T82" fmla="*/ 52 w 160"/>
              <a:gd name="T83" fmla="*/ 17 h 192"/>
              <a:gd name="T84" fmla="*/ 32 w 160"/>
              <a:gd name="T85" fmla="*/ 56 h 192"/>
              <a:gd name="T86" fmla="*/ 128 w 160"/>
              <a:gd name="T87" fmla="*/ 56 h 192"/>
              <a:gd name="T88" fmla="*/ 108 w 160"/>
              <a:gd name="T89" fmla="*/ 17 h 192"/>
              <a:gd name="T90" fmla="*/ 64 w 160"/>
              <a:gd name="T91" fmla="*/ 40 h 192"/>
              <a:gd name="T92" fmla="*/ 56 w 160"/>
              <a:gd name="T93" fmla="*/ 40 h 192"/>
              <a:gd name="T94" fmla="*/ 56 w 160"/>
              <a:gd name="T95" fmla="*/ 32 h 192"/>
              <a:gd name="T96" fmla="*/ 64 w 160"/>
              <a:gd name="T97" fmla="*/ 32 h 192"/>
              <a:gd name="T98" fmla="*/ 64 w 160"/>
              <a:gd name="T99" fmla="*/ 40 h 192"/>
              <a:gd name="T100" fmla="*/ 104 w 160"/>
              <a:gd name="T101" fmla="*/ 40 h 192"/>
              <a:gd name="T102" fmla="*/ 96 w 160"/>
              <a:gd name="T103" fmla="*/ 40 h 192"/>
              <a:gd name="T104" fmla="*/ 96 w 160"/>
              <a:gd name="T105" fmla="*/ 32 h 192"/>
              <a:gd name="T106" fmla="*/ 104 w 160"/>
              <a:gd name="T107" fmla="*/ 32 h 192"/>
              <a:gd name="T108" fmla="*/ 104 w 160"/>
              <a:gd name="T109" fmla="*/ 4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92">
                <a:moveTo>
                  <a:pt x="32" y="144"/>
                </a:moveTo>
                <a:cubicBezTo>
                  <a:pt x="32" y="148"/>
                  <a:pt x="36" y="152"/>
                  <a:pt x="40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7"/>
                  <a:pt x="53" y="192"/>
                  <a:pt x="60" y="192"/>
                </a:cubicBezTo>
                <a:cubicBezTo>
                  <a:pt x="67" y="192"/>
                  <a:pt x="72" y="187"/>
                  <a:pt x="72" y="180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80"/>
                  <a:pt x="88" y="180"/>
                  <a:pt x="88" y="180"/>
                </a:cubicBezTo>
                <a:cubicBezTo>
                  <a:pt x="88" y="187"/>
                  <a:pt x="93" y="192"/>
                  <a:pt x="100" y="192"/>
                </a:cubicBezTo>
                <a:cubicBezTo>
                  <a:pt x="107" y="192"/>
                  <a:pt x="112" y="187"/>
                  <a:pt x="112" y="180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4" y="152"/>
                  <a:pt x="128" y="148"/>
                  <a:pt x="128" y="14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144"/>
                </a:lnTo>
                <a:close/>
                <a:moveTo>
                  <a:pt x="12" y="64"/>
                </a:moveTo>
                <a:cubicBezTo>
                  <a:pt x="5" y="64"/>
                  <a:pt x="0" y="69"/>
                  <a:pt x="0" y="76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9" y="144"/>
                  <a:pt x="24" y="139"/>
                  <a:pt x="24" y="13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69"/>
                  <a:pt x="19" y="64"/>
                  <a:pt x="12" y="64"/>
                </a:cubicBezTo>
                <a:close/>
                <a:moveTo>
                  <a:pt x="148" y="64"/>
                </a:moveTo>
                <a:cubicBezTo>
                  <a:pt x="141" y="64"/>
                  <a:pt x="136" y="69"/>
                  <a:pt x="136" y="76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6" y="139"/>
                  <a:pt x="141" y="144"/>
                  <a:pt x="148" y="144"/>
                </a:cubicBezTo>
                <a:cubicBezTo>
                  <a:pt x="155" y="144"/>
                  <a:pt x="160" y="139"/>
                  <a:pt x="160" y="132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60" y="69"/>
                  <a:pt x="155" y="64"/>
                  <a:pt x="148" y="64"/>
                </a:cubicBezTo>
                <a:close/>
                <a:moveTo>
                  <a:pt x="108" y="17"/>
                </a:moveTo>
                <a:cubicBezTo>
                  <a:pt x="119" y="7"/>
                  <a:pt x="119" y="7"/>
                  <a:pt x="119" y="7"/>
                </a:cubicBezTo>
                <a:cubicBezTo>
                  <a:pt x="120" y="5"/>
                  <a:pt x="120" y="3"/>
                  <a:pt x="119" y="1"/>
                </a:cubicBezTo>
                <a:cubicBezTo>
                  <a:pt x="117" y="0"/>
                  <a:pt x="115" y="0"/>
                  <a:pt x="113" y="1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95" y="10"/>
                  <a:pt x="88" y="8"/>
                  <a:pt x="80" y="8"/>
                </a:cubicBezTo>
                <a:cubicBezTo>
                  <a:pt x="72" y="8"/>
                  <a:pt x="65" y="10"/>
                  <a:pt x="59" y="13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3" y="0"/>
                  <a:pt x="41" y="1"/>
                </a:cubicBezTo>
                <a:cubicBezTo>
                  <a:pt x="40" y="3"/>
                  <a:pt x="40" y="5"/>
                  <a:pt x="41" y="7"/>
                </a:cubicBezTo>
                <a:cubicBezTo>
                  <a:pt x="52" y="17"/>
                  <a:pt x="52" y="17"/>
                  <a:pt x="52" y="17"/>
                </a:cubicBezTo>
                <a:cubicBezTo>
                  <a:pt x="40" y="26"/>
                  <a:pt x="32" y="40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0"/>
                  <a:pt x="120" y="26"/>
                  <a:pt x="108" y="17"/>
                </a:cubicBezTo>
                <a:close/>
                <a:moveTo>
                  <a:pt x="6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32"/>
                  <a:pt x="56" y="32"/>
                  <a:pt x="5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0"/>
                </a:lnTo>
                <a:close/>
                <a:moveTo>
                  <a:pt x="104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32"/>
                  <a:pt x="96" y="32"/>
                  <a:pt x="96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889"/>
          <p:cNvSpPr>
            <a:spLocks noEditPoints="1"/>
          </p:cNvSpPr>
          <p:nvPr/>
        </p:nvSpPr>
        <p:spPr bwMode="auto">
          <a:xfrm>
            <a:off x="13277850" y="3556000"/>
            <a:ext cx="755650" cy="755650"/>
          </a:xfrm>
          <a:custGeom>
            <a:avLst/>
            <a:gdLst>
              <a:gd name="T0" fmla="*/ 96 w 128"/>
              <a:gd name="T1" fmla="*/ 0 h 128"/>
              <a:gd name="T2" fmla="*/ 128 w 128"/>
              <a:gd name="T3" fmla="*/ 32 h 128"/>
              <a:gd name="T4" fmla="*/ 128 w 128"/>
              <a:gd name="T5" fmla="*/ 0 h 128"/>
              <a:gd name="T6" fmla="*/ 96 w 128"/>
              <a:gd name="T7" fmla="*/ 0 h 128"/>
              <a:gd name="T8" fmla="*/ 128 w 128"/>
              <a:gd name="T9" fmla="*/ 96 h 128"/>
              <a:gd name="T10" fmla="*/ 96 w 128"/>
              <a:gd name="T11" fmla="*/ 128 h 128"/>
              <a:gd name="T12" fmla="*/ 128 w 128"/>
              <a:gd name="T13" fmla="*/ 128 h 128"/>
              <a:gd name="T14" fmla="*/ 128 w 128"/>
              <a:gd name="T15" fmla="*/ 96 h 128"/>
              <a:gd name="T16" fmla="*/ 32 w 128"/>
              <a:gd name="T17" fmla="*/ 128 h 128"/>
              <a:gd name="T18" fmla="*/ 0 w 128"/>
              <a:gd name="T19" fmla="*/ 96 h 128"/>
              <a:gd name="T20" fmla="*/ 0 w 128"/>
              <a:gd name="T21" fmla="*/ 128 h 128"/>
              <a:gd name="T22" fmla="*/ 32 w 128"/>
              <a:gd name="T23" fmla="*/ 128 h 128"/>
              <a:gd name="T24" fmla="*/ 0 w 128"/>
              <a:gd name="T25" fmla="*/ 32 h 128"/>
              <a:gd name="T26" fmla="*/ 32 w 128"/>
              <a:gd name="T27" fmla="*/ 0 h 128"/>
              <a:gd name="T28" fmla="*/ 0 w 128"/>
              <a:gd name="T29" fmla="*/ 0 h 128"/>
              <a:gd name="T30" fmla="*/ 0 w 128"/>
              <a:gd name="T31" fmla="*/ 32 h 128"/>
              <a:gd name="T32" fmla="*/ 104 w 128"/>
              <a:gd name="T33" fmla="*/ 24 h 128"/>
              <a:gd name="T34" fmla="*/ 24 w 128"/>
              <a:gd name="T35" fmla="*/ 24 h 128"/>
              <a:gd name="T36" fmla="*/ 24 w 128"/>
              <a:gd name="T37" fmla="*/ 104 h 128"/>
              <a:gd name="T38" fmla="*/ 104 w 128"/>
              <a:gd name="T39" fmla="*/ 104 h 128"/>
              <a:gd name="T40" fmla="*/ 104 w 128"/>
              <a:gd name="T41" fmla="*/ 24 h 128"/>
              <a:gd name="T42" fmla="*/ 95 w 128"/>
              <a:gd name="T43" fmla="*/ 95 h 128"/>
              <a:gd name="T44" fmla="*/ 33 w 128"/>
              <a:gd name="T45" fmla="*/ 95 h 128"/>
              <a:gd name="T46" fmla="*/ 33 w 128"/>
              <a:gd name="T47" fmla="*/ 33 h 128"/>
              <a:gd name="T48" fmla="*/ 95 w 128"/>
              <a:gd name="T49" fmla="*/ 33 h 128"/>
              <a:gd name="T50" fmla="*/ 95 w 128"/>
              <a:gd name="T51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96" y="0"/>
                </a:moveTo>
                <a:cubicBezTo>
                  <a:pt x="128" y="32"/>
                  <a:pt x="128" y="32"/>
                  <a:pt x="128" y="32"/>
                </a:cubicBezTo>
                <a:cubicBezTo>
                  <a:pt x="128" y="0"/>
                  <a:pt x="128" y="0"/>
                  <a:pt x="128" y="0"/>
                </a:cubicBezTo>
                <a:lnTo>
                  <a:pt x="96" y="0"/>
                </a:lnTo>
                <a:close/>
                <a:moveTo>
                  <a:pt x="128" y="96"/>
                </a:moveTo>
                <a:cubicBezTo>
                  <a:pt x="96" y="128"/>
                  <a:pt x="96" y="128"/>
                  <a:pt x="96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96"/>
                </a:lnTo>
                <a:close/>
                <a:moveTo>
                  <a:pt x="32" y="128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lnTo>
                  <a:pt x="32" y="128"/>
                </a:lnTo>
                <a:close/>
                <a:moveTo>
                  <a:pt x="0" y="32"/>
                </a:move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lnTo>
                  <a:pt x="0" y="32"/>
                </a:lnTo>
                <a:close/>
                <a:moveTo>
                  <a:pt x="104" y="24"/>
                </a:moveTo>
                <a:cubicBezTo>
                  <a:pt x="82" y="3"/>
                  <a:pt x="46" y="3"/>
                  <a:pt x="24" y="24"/>
                </a:cubicBezTo>
                <a:cubicBezTo>
                  <a:pt x="3" y="46"/>
                  <a:pt x="3" y="82"/>
                  <a:pt x="24" y="104"/>
                </a:cubicBezTo>
                <a:cubicBezTo>
                  <a:pt x="46" y="125"/>
                  <a:pt x="82" y="125"/>
                  <a:pt x="104" y="104"/>
                </a:cubicBezTo>
                <a:cubicBezTo>
                  <a:pt x="125" y="82"/>
                  <a:pt x="125" y="46"/>
                  <a:pt x="104" y="24"/>
                </a:cubicBezTo>
                <a:close/>
                <a:moveTo>
                  <a:pt x="95" y="95"/>
                </a:moveTo>
                <a:cubicBezTo>
                  <a:pt x="78" y="112"/>
                  <a:pt x="50" y="112"/>
                  <a:pt x="33" y="95"/>
                </a:cubicBezTo>
                <a:cubicBezTo>
                  <a:pt x="16" y="78"/>
                  <a:pt x="16" y="50"/>
                  <a:pt x="33" y="33"/>
                </a:cubicBezTo>
                <a:cubicBezTo>
                  <a:pt x="50" y="16"/>
                  <a:pt x="78" y="16"/>
                  <a:pt x="95" y="33"/>
                </a:cubicBezTo>
                <a:cubicBezTo>
                  <a:pt x="112" y="50"/>
                  <a:pt x="112" y="78"/>
                  <a:pt x="95" y="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892"/>
          <p:cNvSpPr>
            <a:spLocks noEditPoints="1"/>
          </p:cNvSpPr>
          <p:nvPr/>
        </p:nvSpPr>
        <p:spPr bwMode="auto">
          <a:xfrm>
            <a:off x="10928350" y="3560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68 w 160"/>
              <a:gd name="T41" fmla="*/ 101 h 161"/>
              <a:gd name="T42" fmla="*/ 51 w 160"/>
              <a:gd name="T43" fmla="*/ 84 h 161"/>
              <a:gd name="T44" fmla="*/ 43 w 160"/>
              <a:gd name="T45" fmla="*/ 93 h 161"/>
              <a:gd name="T46" fmla="*/ 68 w 160"/>
              <a:gd name="T47" fmla="*/ 118 h 161"/>
              <a:gd name="T48" fmla="*/ 116 w 160"/>
              <a:gd name="T49" fmla="*/ 70 h 161"/>
              <a:gd name="T50" fmla="*/ 108 w 160"/>
              <a:gd name="T51" fmla="*/ 62 h 161"/>
              <a:gd name="T52" fmla="*/ 68 w 160"/>
              <a:gd name="T53" fmla="*/ 10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68" y="101"/>
                </a:moveTo>
                <a:cubicBezTo>
                  <a:pt x="51" y="84"/>
                  <a:pt x="51" y="84"/>
                  <a:pt x="51" y="84"/>
                </a:cubicBezTo>
                <a:cubicBezTo>
                  <a:pt x="43" y="93"/>
                  <a:pt x="43" y="93"/>
                  <a:pt x="43" y="93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08" y="62"/>
                  <a:pt x="108" y="62"/>
                  <a:pt x="108" y="62"/>
                </a:cubicBezTo>
                <a:lnTo>
                  <a:pt x="68" y="1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895"/>
          <p:cNvSpPr>
            <a:spLocks noEditPoints="1"/>
          </p:cNvSpPr>
          <p:nvPr/>
        </p:nvSpPr>
        <p:spPr bwMode="auto">
          <a:xfrm>
            <a:off x="8572500" y="3560763"/>
            <a:ext cx="766763" cy="757238"/>
          </a:xfrm>
          <a:custGeom>
            <a:avLst/>
            <a:gdLst>
              <a:gd name="T0" fmla="*/ 83 w 163"/>
              <a:gd name="T1" fmla="*/ 33 h 161"/>
              <a:gd name="T2" fmla="*/ 139 w 163"/>
              <a:gd name="T3" fmla="*/ 89 h 161"/>
              <a:gd name="T4" fmla="*/ 136 w 163"/>
              <a:gd name="T5" fmla="*/ 108 h 161"/>
              <a:gd name="T6" fmla="*/ 148 w 163"/>
              <a:gd name="T7" fmla="*/ 120 h 161"/>
              <a:gd name="T8" fmla="*/ 155 w 163"/>
              <a:gd name="T9" fmla="*/ 89 h 161"/>
              <a:gd name="T10" fmla="*/ 83 w 163"/>
              <a:gd name="T11" fmla="*/ 17 h 161"/>
              <a:gd name="T12" fmla="*/ 52 w 163"/>
              <a:gd name="T13" fmla="*/ 24 h 161"/>
              <a:gd name="T14" fmla="*/ 64 w 163"/>
              <a:gd name="T15" fmla="*/ 36 h 161"/>
              <a:gd name="T16" fmla="*/ 83 w 163"/>
              <a:gd name="T17" fmla="*/ 33 h 161"/>
              <a:gd name="T18" fmla="*/ 163 w 163"/>
              <a:gd name="T19" fmla="*/ 31 h 161"/>
              <a:gd name="T20" fmla="*/ 126 w 163"/>
              <a:gd name="T21" fmla="*/ 0 h 161"/>
              <a:gd name="T22" fmla="*/ 116 w 163"/>
              <a:gd name="T23" fmla="*/ 12 h 161"/>
              <a:gd name="T24" fmla="*/ 153 w 163"/>
              <a:gd name="T25" fmla="*/ 43 h 161"/>
              <a:gd name="T26" fmla="*/ 163 w 163"/>
              <a:gd name="T27" fmla="*/ 31 h 161"/>
              <a:gd name="T28" fmla="*/ 10 w 163"/>
              <a:gd name="T29" fmla="*/ 3 h 161"/>
              <a:gd name="T30" fmla="*/ 0 w 163"/>
              <a:gd name="T31" fmla="*/ 14 h 161"/>
              <a:gd name="T32" fmla="*/ 11 w 163"/>
              <a:gd name="T33" fmla="*/ 24 h 161"/>
              <a:gd name="T34" fmla="*/ 2 w 163"/>
              <a:gd name="T35" fmla="*/ 32 h 161"/>
              <a:gd name="T36" fmla="*/ 13 w 163"/>
              <a:gd name="T37" fmla="*/ 43 h 161"/>
              <a:gd name="T38" fmla="*/ 22 w 163"/>
              <a:gd name="T39" fmla="*/ 36 h 161"/>
              <a:gd name="T40" fmla="*/ 29 w 163"/>
              <a:gd name="T41" fmla="*/ 42 h 161"/>
              <a:gd name="T42" fmla="*/ 11 w 163"/>
              <a:gd name="T43" fmla="*/ 89 h 161"/>
              <a:gd name="T44" fmla="*/ 83 w 163"/>
              <a:gd name="T45" fmla="*/ 161 h 161"/>
              <a:gd name="T46" fmla="*/ 130 w 163"/>
              <a:gd name="T47" fmla="*/ 143 h 161"/>
              <a:gd name="T48" fmla="*/ 148 w 163"/>
              <a:gd name="T49" fmla="*/ 161 h 161"/>
              <a:gd name="T50" fmla="*/ 158 w 163"/>
              <a:gd name="T51" fmla="*/ 151 h 161"/>
              <a:gd name="T52" fmla="*/ 18 w 163"/>
              <a:gd name="T53" fmla="*/ 11 h 161"/>
              <a:gd name="T54" fmla="*/ 10 w 163"/>
              <a:gd name="T55" fmla="*/ 3 h 161"/>
              <a:gd name="T56" fmla="*/ 119 w 163"/>
              <a:gd name="T57" fmla="*/ 132 h 161"/>
              <a:gd name="T58" fmla="*/ 83 w 163"/>
              <a:gd name="T59" fmla="*/ 145 h 161"/>
              <a:gd name="T60" fmla="*/ 27 w 163"/>
              <a:gd name="T61" fmla="*/ 89 h 161"/>
              <a:gd name="T62" fmla="*/ 40 w 163"/>
              <a:gd name="T63" fmla="*/ 53 h 161"/>
              <a:gd name="T64" fmla="*/ 119 w 163"/>
              <a:gd name="T65" fmla="*/ 132 h 161"/>
              <a:gd name="T66" fmla="*/ 51 w 163"/>
              <a:gd name="T67" fmla="*/ 11 h 161"/>
              <a:gd name="T68" fmla="*/ 40 w 163"/>
              <a:gd name="T69" fmla="*/ 0 h 161"/>
              <a:gd name="T70" fmla="*/ 33 w 163"/>
              <a:gd name="T71" fmla="*/ 6 h 161"/>
              <a:gd name="T72" fmla="*/ 44 w 163"/>
              <a:gd name="T73" fmla="*/ 17 h 161"/>
              <a:gd name="T74" fmla="*/ 51 w 163"/>
              <a:gd name="T75" fmla="*/ 1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1">
                <a:moveTo>
                  <a:pt x="83" y="33"/>
                </a:moveTo>
                <a:cubicBezTo>
                  <a:pt x="114" y="33"/>
                  <a:pt x="139" y="58"/>
                  <a:pt x="139" y="89"/>
                </a:cubicBezTo>
                <a:cubicBezTo>
                  <a:pt x="139" y="96"/>
                  <a:pt x="138" y="102"/>
                  <a:pt x="136" y="108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2" y="111"/>
                  <a:pt x="155" y="100"/>
                  <a:pt x="155" y="89"/>
                </a:cubicBezTo>
                <a:cubicBezTo>
                  <a:pt x="155" y="49"/>
                  <a:pt x="123" y="17"/>
                  <a:pt x="83" y="17"/>
                </a:cubicBezTo>
                <a:cubicBezTo>
                  <a:pt x="72" y="17"/>
                  <a:pt x="61" y="20"/>
                  <a:pt x="52" y="24"/>
                </a:cubicBezTo>
                <a:cubicBezTo>
                  <a:pt x="64" y="36"/>
                  <a:pt x="64" y="36"/>
                  <a:pt x="64" y="36"/>
                </a:cubicBezTo>
                <a:cubicBezTo>
                  <a:pt x="70" y="34"/>
                  <a:pt x="76" y="33"/>
                  <a:pt x="83" y="33"/>
                </a:cubicBezTo>
                <a:close/>
                <a:moveTo>
                  <a:pt x="163" y="31"/>
                </a:moveTo>
                <a:cubicBezTo>
                  <a:pt x="126" y="0"/>
                  <a:pt x="126" y="0"/>
                  <a:pt x="126" y="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53" y="43"/>
                  <a:pt x="153" y="43"/>
                  <a:pt x="153" y="43"/>
                </a:cubicBezTo>
                <a:lnTo>
                  <a:pt x="163" y="31"/>
                </a:lnTo>
                <a:close/>
                <a:moveTo>
                  <a:pt x="10" y="3"/>
                </a:moveTo>
                <a:cubicBezTo>
                  <a:pt x="0" y="14"/>
                  <a:pt x="0" y="14"/>
                  <a:pt x="0" y="14"/>
                </a:cubicBezTo>
                <a:cubicBezTo>
                  <a:pt x="11" y="24"/>
                  <a:pt x="11" y="24"/>
                  <a:pt x="11" y="24"/>
                </a:cubicBezTo>
                <a:cubicBezTo>
                  <a:pt x="2" y="32"/>
                  <a:pt x="2" y="32"/>
                  <a:pt x="2" y="32"/>
                </a:cubicBezTo>
                <a:cubicBezTo>
                  <a:pt x="13" y="43"/>
                  <a:pt x="13" y="43"/>
                  <a:pt x="13" y="43"/>
                </a:cubicBezTo>
                <a:cubicBezTo>
                  <a:pt x="22" y="36"/>
                  <a:pt x="22" y="36"/>
                  <a:pt x="22" y="36"/>
                </a:cubicBezTo>
                <a:cubicBezTo>
                  <a:pt x="29" y="42"/>
                  <a:pt x="29" y="42"/>
                  <a:pt x="29" y="42"/>
                </a:cubicBezTo>
                <a:cubicBezTo>
                  <a:pt x="18" y="55"/>
                  <a:pt x="11" y="71"/>
                  <a:pt x="11" y="89"/>
                </a:cubicBezTo>
                <a:cubicBezTo>
                  <a:pt x="11" y="129"/>
                  <a:pt x="43" y="161"/>
                  <a:pt x="83" y="161"/>
                </a:cubicBezTo>
                <a:cubicBezTo>
                  <a:pt x="101" y="161"/>
                  <a:pt x="117" y="154"/>
                  <a:pt x="130" y="143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58" y="151"/>
                  <a:pt x="158" y="151"/>
                  <a:pt x="158" y="151"/>
                </a:cubicBezTo>
                <a:cubicBezTo>
                  <a:pt x="18" y="11"/>
                  <a:pt x="18" y="11"/>
                  <a:pt x="18" y="11"/>
                </a:cubicBezTo>
                <a:lnTo>
                  <a:pt x="10" y="3"/>
                </a:lnTo>
                <a:close/>
                <a:moveTo>
                  <a:pt x="119" y="132"/>
                </a:moveTo>
                <a:cubicBezTo>
                  <a:pt x="109" y="140"/>
                  <a:pt x="97" y="145"/>
                  <a:pt x="83" y="145"/>
                </a:cubicBezTo>
                <a:cubicBezTo>
                  <a:pt x="52" y="145"/>
                  <a:pt x="27" y="120"/>
                  <a:pt x="27" y="89"/>
                </a:cubicBezTo>
                <a:cubicBezTo>
                  <a:pt x="27" y="75"/>
                  <a:pt x="32" y="63"/>
                  <a:pt x="40" y="53"/>
                </a:cubicBezTo>
                <a:lnTo>
                  <a:pt x="119" y="132"/>
                </a:lnTo>
                <a:close/>
                <a:moveTo>
                  <a:pt x="51" y="11"/>
                </a:moveTo>
                <a:cubicBezTo>
                  <a:pt x="40" y="0"/>
                  <a:pt x="40" y="0"/>
                  <a:pt x="40" y="0"/>
                </a:cubicBezTo>
                <a:cubicBezTo>
                  <a:pt x="33" y="6"/>
                  <a:pt x="33" y="6"/>
                  <a:pt x="33" y="6"/>
                </a:cubicBezTo>
                <a:cubicBezTo>
                  <a:pt x="44" y="17"/>
                  <a:pt x="44" y="17"/>
                  <a:pt x="44" y="17"/>
                </a:cubicBezTo>
                <a:lnTo>
                  <a:pt x="5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898"/>
          <p:cNvSpPr>
            <a:spLocks noEditPoints="1"/>
          </p:cNvSpPr>
          <p:nvPr/>
        </p:nvSpPr>
        <p:spPr bwMode="auto">
          <a:xfrm>
            <a:off x="6229350" y="3560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88 w 160"/>
              <a:gd name="T41" fmla="*/ 57 h 161"/>
              <a:gd name="T42" fmla="*/ 72 w 160"/>
              <a:gd name="T43" fmla="*/ 57 h 161"/>
              <a:gd name="T44" fmla="*/ 72 w 160"/>
              <a:gd name="T45" fmla="*/ 81 h 161"/>
              <a:gd name="T46" fmla="*/ 48 w 160"/>
              <a:gd name="T47" fmla="*/ 81 h 161"/>
              <a:gd name="T48" fmla="*/ 48 w 160"/>
              <a:gd name="T49" fmla="*/ 97 h 161"/>
              <a:gd name="T50" fmla="*/ 72 w 160"/>
              <a:gd name="T51" fmla="*/ 97 h 161"/>
              <a:gd name="T52" fmla="*/ 72 w 160"/>
              <a:gd name="T53" fmla="*/ 121 h 161"/>
              <a:gd name="T54" fmla="*/ 88 w 160"/>
              <a:gd name="T55" fmla="*/ 121 h 161"/>
              <a:gd name="T56" fmla="*/ 88 w 160"/>
              <a:gd name="T57" fmla="*/ 97 h 161"/>
              <a:gd name="T58" fmla="*/ 112 w 160"/>
              <a:gd name="T59" fmla="*/ 97 h 161"/>
              <a:gd name="T60" fmla="*/ 112 w 160"/>
              <a:gd name="T61" fmla="*/ 81 h 161"/>
              <a:gd name="T62" fmla="*/ 88 w 160"/>
              <a:gd name="T63" fmla="*/ 81 h 161"/>
              <a:gd name="T64" fmla="*/ 88 w 160"/>
              <a:gd name="T65" fmla="*/ 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88" y="57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81"/>
                  <a:pt x="72" y="81"/>
                  <a:pt x="72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97"/>
                  <a:pt x="48" y="97"/>
                  <a:pt x="4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97"/>
                  <a:pt x="88" y="97"/>
                  <a:pt x="8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901"/>
          <p:cNvSpPr>
            <a:spLocks noEditPoints="1"/>
          </p:cNvSpPr>
          <p:nvPr/>
        </p:nvSpPr>
        <p:spPr bwMode="auto">
          <a:xfrm>
            <a:off x="3879850" y="3560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904"/>
          <p:cNvSpPr>
            <a:spLocks noEditPoints="1"/>
          </p:cNvSpPr>
          <p:nvPr/>
        </p:nvSpPr>
        <p:spPr bwMode="auto">
          <a:xfrm>
            <a:off x="1541463" y="3556000"/>
            <a:ext cx="731838" cy="762000"/>
          </a:xfrm>
          <a:custGeom>
            <a:avLst/>
            <a:gdLst>
              <a:gd name="T0" fmla="*/ 80 w 161"/>
              <a:gd name="T1" fmla="*/ 64 h 168"/>
              <a:gd name="T2" fmla="*/ 96 w 161"/>
              <a:gd name="T3" fmla="*/ 64 h 168"/>
              <a:gd name="T4" fmla="*/ 96 w 161"/>
              <a:gd name="T5" fmla="*/ 40 h 168"/>
              <a:gd name="T6" fmla="*/ 120 w 161"/>
              <a:gd name="T7" fmla="*/ 40 h 168"/>
              <a:gd name="T8" fmla="*/ 120 w 161"/>
              <a:gd name="T9" fmla="*/ 24 h 168"/>
              <a:gd name="T10" fmla="*/ 96 w 161"/>
              <a:gd name="T11" fmla="*/ 24 h 168"/>
              <a:gd name="T12" fmla="*/ 96 w 161"/>
              <a:gd name="T13" fmla="*/ 0 h 168"/>
              <a:gd name="T14" fmla="*/ 80 w 161"/>
              <a:gd name="T15" fmla="*/ 0 h 168"/>
              <a:gd name="T16" fmla="*/ 80 w 161"/>
              <a:gd name="T17" fmla="*/ 24 h 168"/>
              <a:gd name="T18" fmla="*/ 56 w 161"/>
              <a:gd name="T19" fmla="*/ 24 h 168"/>
              <a:gd name="T20" fmla="*/ 56 w 161"/>
              <a:gd name="T21" fmla="*/ 40 h 168"/>
              <a:gd name="T22" fmla="*/ 80 w 161"/>
              <a:gd name="T23" fmla="*/ 40 h 168"/>
              <a:gd name="T24" fmla="*/ 80 w 161"/>
              <a:gd name="T25" fmla="*/ 64 h 168"/>
              <a:gd name="T26" fmla="*/ 48 w 161"/>
              <a:gd name="T27" fmla="*/ 136 h 168"/>
              <a:gd name="T28" fmla="*/ 32 w 161"/>
              <a:gd name="T29" fmla="*/ 152 h 168"/>
              <a:gd name="T30" fmla="*/ 48 w 161"/>
              <a:gd name="T31" fmla="*/ 168 h 168"/>
              <a:gd name="T32" fmla="*/ 64 w 161"/>
              <a:gd name="T33" fmla="*/ 152 h 168"/>
              <a:gd name="T34" fmla="*/ 48 w 161"/>
              <a:gd name="T35" fmla="*/ 136 h 168"/>
              <a:gd name="T36" fmla="*/ 128 w 161"/>
              <a:gd name="T37" fmla="*/ 136 h 168"/>
              <a:gd name="T38" fmla="*/ 112 w 161"/>
              <a:gd name="T39" fmla="*/ 152 h 168"/>
              <a:gd name="T40" fmla="*/ 128 w 161"/>
              <a:gd name="T41" fmla="*/ 168 h 168"/>
              <a:gd name="T42" fmla="*/ 144 w 161"/>
              <a:gd name="T43" fmla="*/ 152 h 168"/>
              <a:gd name="T44" fmla="*/ 128 w 161"/>
              <a:gd name="T45" fmla="*/ 136 h 168"/>
              <a:gd name="T46" fmla="*/ 49 w 161"/>
              <a:gd name="T47" fmla="*/ 110 h 168"/>
              <a:gd name="T48" fmla="*/ 50 w 161"/>
              <a:gd name="T49" fmla="*/ 109 h 168"/>
              <a:gd name="T50" fmla="*/ 57 w 161"/>
              <a:gd name="T51" fmla="*/ 96 h 168"/>
              <a:gd name="T52" fmla="*/ 116 w 161"/>
              <a:gd name="T53" fmla="*/ 96 h 168"/>
              <a:gd name="T54" fmla="*/ 130 w 161"/>
              <a:gd name="T55" fmla="*/ 88 h 168"/>
              <a:gd name="T56" fmla="*/ 161 w 161"/>
              <a:gd name="T57" fmla="*/ 32 h 168"/>
              <a:gd name="T58" fmla="*/ 147 w 161"/>
              <a:gd name="T59" fmla="*/ 24 h 168"/>
              <a:gd name="T60" fmla="*/ 147 w 161"/>
              <a:gd name="T61" fmla="*/ 24 h 168"/>
              <a:gd name="T62" fmla="*/ 138 w 161"/>
              <a:gd name="T63" fmla="*/ 40 h 168"/>
              <a:gd name="T64" fmla="*/ 116 w 161"/>
              <a:gd name="T65" fmla="*/ 80 h 168"/>
              <a:gd name="T66" fmla="*/ 60 w 161"/>
              <a:gd name="T67" fmla="*/ 80 h 168"/>
              <a:gd name="T68" fmla="*/ 59 w 161"/>
              <a:gd name="T69" fmla="*/ 78 h 168"/>
              <a:gd name="T70" fmla="*/ 41 w 161"/>
              <a:gd name="T71" fmla="*/ 40 h 168"/>
              <a:gd name="T72" fmla="*/ 34 w 161"/>
              <a:gd name="T73" fmla="*/ 24 h 168"/>
              <a:gd name="T74" fmla="*/ 26 w 161"/>
              <a:gd name="T75" fmla="*/ 8 h 168"/>
              <a:gd name="T76" fmla="*/ 0 w 161"/>
              <a:gd name="T77" fmla="*/ 8 h 168"/>
              <a:gd name="T78" fmla="*/ 0 w 161"/>
              <a:gd name="T79" fmla="*/ 24 h 168"/>
              <a:gd name="T80" fmla="*/ 16 w 161"/>
              <a:gd name="T81" fmla="*/ 24 h 168"/>
              <a:gd name="T82" fmla="*/ 45 w 161"/>
              <a:gd name="T83" fmla="*/ 85 h 168"/>
              <a:gd name="T84" fmla="*/ 34 w 161"/>
              <a:gd name="T85" fmla="*/ 104 h 168"/>
              <a:gd name="T86" fmla="*/ 32 w 161"/>
              <a:gd name="T87" fmla="*/ 112 h 168"/>
              <a:gd name="T88" fmla="*/ 48 w 161"/>
              <a:gd name="T89" fmla="*/ 128 h 168"/>
              <a:gd name="T90" fmla="*/ 144 w 161"/>
              <a:gd name="T91" fmla="*/ 128 h 168"/>
              <a:gd name="T92" fmla="*/ 144 w 161"/>
              <a:gd name="T93" fmla="*/ 112 h 168"/>
              <a:gd name="T94" fmla="*/ 51 w 161"/>
              <a:gd name="T95" fmla="*/ 112 h 168"/>
              <a:gd name="T96" fmla="*/ 49 w 161"/>
              <a:gd name="T97" fmla="*/ 11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1" h="168">
                <a:moveTo>
                  <a:pt x="80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4"/>
                  <a:pt x="80" y="24"/>
                  <a:pt x="80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40"/>
                  <a:pt x="56" y="40"/>
                  <a:pt x="56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64"/>
                </a:lnTo>
                <a:close/>
                <a:moveTo>
                  <a:pt x="48" y="136"/>
                </a:moveTo>
                <a:cubicBezTo>
                  <a:pt x="39" y="136"/>
                  <a:pt x="32" y="143"/>
                  <a:pt x="32" y="152"/>
                </a:cubicBezTo>
                <a:cubicBezTo>
                  <a:pt x="32" y="161"/>
                  <a:pt x="39" y="168"/>
                  <a:pt x="48" y="168"/>
                </a:cubicBezTo>
                <a:cubicBezTo>
                  <a:pt x="57" y="168"/>
                  <a:pt x="64" y="161"/>
                  <a:pt x="64" y="152"/>
                </a:cubicBezTo>
                <a:cubicBezTo>
                  <a:pt x="64" y="143"/>
                  <a:pt x="57" y="136"/>
                  <a:pt x="48" y="136"/>
                </a:cubicBezTo>
                <a:close/>
                <a:moveTo>
                  <a:pt x="128" y="136"/>
                </a:moveTo>
                <a:cubicBezTo>
                  <a:pt x="119" y="136"/>
                  <a:pt x="112" y="143"/>
                  <a:pt x="112" y="152"/>
                </a:cubicBezTo>
                <a:cubicBezTo>
                  <a:pt x="112" y="161"/>
                  <a:pt x="119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44" y="143"/>
                  <a:pt x="137" y="136"/>
                  <a:pt x="128" y="136"/>
                </a:cubicBezTo>
                <a:close/>
                <a:moveTo>
                  <a:pt x="49" y="110"/>
                </a:moveTo>
                <a:cubicBezTo>
                  <a:pt x="49" y="110"/>
                  <a:pt x="49" y="109"/>
                  <a:pt x="50" y="109"/>
                </a:cubicBezTo>
                <a:cubicBezTo>
                  <a:pt x="57" y="96"/>
                  <a:pt x="57" y="96"/>
                  <a:pt x="57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22" y="96"/>
                  <a:pt x="128" y="93"/>
                  <a:pt x="130" y="88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9" y="78"/>
                  <a:pt x="59" y="78"/>
                  <a:pt x="59" y="78"/>
                </a:cubicBezTo>
                <a:cubicBezTo>
                  <a:pt x="41" y="40"/>
                  <a:pt x="41" y="40"/>
                  <a:pt x="41" y="40"/>
                </a:cubicBezTo>
                <a:cubicBezTo>
                  <a:pt x="34" y="24"/>
                  <a:pt x="34" y="24"/>
                  <a:pt x="34" y="24"/>
                </a:cubicBezTo>
                <a:cubicBezTo>
                  <a:pt x="26" y="8"/>
                  <a:pt x="26" y="8"/>
                  <a:pt x="26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45" y="85"/>
                  <a:pt x="45" y="85"/>
                  <a:pt x="45" y="85"/>
                </a:cubicBezTo>
                <a:cubicBezTo>
                  <a:pt x="34" y="104"/>
                  <a:pt x="34" y="104"/>
                  <a:pt x="34" y="104"/>
                </a:cubicBezTo>
                <a:cubicBezTo>
                  <a:pt x="33" y="107"/>
                  <a:pt x="32" y="109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50" y="112"/>
                  <a:pt x="49" y="111"/>
                  <a:pt x="49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907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24 h 160"/>
              <a:gd name="T12" fmla="*/ 104 w 160"/>
              <a:gd name="T13" fmla="*/ 48 h 160"/>
              <a:gd name="T14" fmla="*/ 80 w 160"/>
              <a:gd name="T15" fmla="*/ 72 h 160"/>
              <a:gd name="T16" fmla="*/ 56 w 160"/>
              <a:gd name="T17" fmla="*/ 48 h 160"/>
              <a:gd name="T18" fmla="*/ 80 w 160"/>
              <a:gd name="T19" fmla="*/ 24 h 160"/>
              <a:gd name="T20" fmla="*/ 80 w 160"/>
              <a:gd name="T21" fmla="*/ 138 h 160"/>
              <a:gd name="T22" fmla="*/ 32 w 160"/>
              <a:gd name="T23" fmla="*/ 112 h 160"/>
              <a:gd name="T24" fmla="*/ 80 w 160"/>
              <a:gd name="T25" fmla="*/ 87 h 160"/>
              <a:gd name="T26" fmla="*/ 128 w 160"/>
              <a:gd name="T27" fmla="*/ 112 h 160"/>
              <a:gd name="T28" fmla="*/ 80 w 160"/>
              <a:gd name="T29" fmla="*/ 13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24"/>
                </a:moveTo>
                <a:cubicBezTo>
                  <a:pt x="93" y="24"/>
                  <a:pt x="104" y="35"/>
                  <a:pt x="104" y="48"/>
                </a:cubicBezTo>
                <a:cubicBezTo>
                  <a:pt x="104" y="61"/>
                  <a:pt x="93" y="72"/>
                  <a:pt x="80" y="72"/>
                </a:cubicBezTo>
                <a:cubicBezTo>
                  <a:pt x="67" y="72"/>
                  <a:pt x="56" y="61"/>
                  <a:pt x="56" y="48"/>
                </a:cubicBezTo>
                <a:cubicBezTo>
                  <a:pt x="56" y="35"/>
                  <a:pt x="67" y="24"/>
                  <a:pt x="80" y="24"/>
                </a:cubicBezTo>
                <a:close/>
                <a:moveTo>
                  <a:pt x="80" y="138"/>
                </a:moveTo>
                <a:cubicBezTo>
                  <a:pt x="60" y="138"/>
                  <a:pt x="42" y="127"/>
                  <a:pt x="32" y="112"/>
                </a:cubicBezTo>
                <a:cubicBezTo>
                  <a:pt x="32" y="96"/>
                  <a:pt x="64" y="87"/>
                  <a:pt x="80" y="87"/>
                </a:cubicBezTo>
                <a:cubicBezTo>
                  <a:pt x="96" y="87"/>
                  <a:pt x="128" y="96"/>
                  <a:pt x="128" y="112"/>
                </a:cubicBezTo>
                <a:cubicBezTo>
                  <a:pt x="118" y="127"/>
                  <a:pt x="100" y="138"/>
                  <a:pt x="80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91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0 w 144"/>
              <a:gd name="T1" fmla="*/ 16 h 144"/>
              <a:gd name="T2" fmla="*/ 0 w 144"/>
              <a:gd name="T3" fmla="*/ 128 h 144"/>
              <a:gd name="T4" fmla="*/ 16 w 144"/>
              <a:gd name="T5" fmla="*/ 144 h 144"/>
              <a:gd name="T6" fmla="*/ 128 w 144"/>
              <a:gd name="T7" fmla="*/ 144 h 144"/>
              <a:gd name="T8" fmla="*/ 144 w 144"/>
              <a:gd name="T9" fmla="*/ 128 h 144"/>
              <a:gd name="T10" fmla="*/ 144 w 144"/>
              <a:gd name="T11" fmla="*/ 16 h 144"/>
              <a:gd name="T12" fmla="*/ 128 w 144"/>
              <a:gd name="T13" fmla="*/ 0 h 144"/>
              <a:gd name="T14" fmla="*/ 16 w 144"/>
              <a:gd name="T15" fmla="*/ 0 h 144"/>
              <a:gd name="T16" fmla="*/ 0 w 144"/>
              <a:gd name="T17" fmla="*/ 16 h 144"/>
              <a:gd name="T18" fmla="*/ 96 w 144"/>
              <a:gd name="T19" fmla="*/ 48 h 144"/>
              <a:gd name="T20" fmla="*/ 72 w 144"/>
              <a:gd name="T21" fmla="*/ 72 h 144"/>
              <a:gd name="T22" fmla="*/ 48 w 144"/>
              <a:gd name="T23" fmla="*/ 48 h 144"/>
              <a:gd name="T24" fmla="*/ 72 w 144"/>
              <a:gd name="T25" fmla="*/ 24 h 144"/>
              <a:gd name="T26" fmla="*/ 96 w 144"/>
              <a:gd name="T27" fmla="*/ 48 h 144"/>
              <a:gd name="T28" fmla="*/ 24 w 144"/>
              <a:gd name="T29" fmla="*/ 112 h 144"/>
              <a:gd name="T30" fmla="*/ 72 w 144"/>
              <a:gd name="T31" fmla="*/ 87 h 144"/>
              <a:gd name="T32" fmla="*/ 120 w 144"/>
              <a:gd name="T33" fmla="*/ 112 h 144"/>
              <a:gd name="T34" fmla="*/ 120 w 144"/>
              <a:gd name="T35" fmla="*/ 120 h 144"/>
              <a:gd name="T36" fmla="*/ 24 w 144"/>
              <a:gd name="T37" fmla="*/ 120 h 144"/>
              <a:gd name="T38" fmla="*/ 24 w 144"/>
              <a:gd name="T3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96" y="48"/>
                </a:moveTo>
                <a:cubicBezTo>
                  <a:pt x="96" y="61"/>
                  <a:pt x="85" y="72"/>
                  <a:pt x="72" y="72"/>
                </a:cubicBezTo>
                <a:cubicBezTo>
                  <a:pt x="59" y="72"/>
                  <a:pt x="48" y="61"/>
                  <a:pt x="48" y="48"/>
                </a:cubicBezTo>
                <a:cubicBezTo>
                  <a:pt x="48" y="35"/>
                  <a:pt x="59" y="24"/>
                  <a:pt x="72" y="24"/>
                </a:cubicBezTo>
                <a:cubicBezTo>
                  <a:pt x="85" y="24"/>
                  <a:pt x="96" y="35"/>
                  <a:pt x="96" y="48"/>
                </a:cubicBezTo>
                <a:close/>
                <a:moveTo>
                  <a:pt x="24" y="112"/>
                </a:moveTo>
                <a:cubicBezTo>
                  <a:pt x="24" y="96"/>
                  <a:pt x="56" y="87"/>
                  <a:pt x="72" y="87"/>
                </a:cubicBezTo>
                <a:cubicBezTo>
                  <a:pt x="88" y="87"/>
                  <a:pt x="120" y="96"/>
                  <a:pt x="120" y="112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24" y="120"/>
                  <a:pt x="24" y="120"/>
                  <a:pt x="24" y="120"/>
                </a:cubicBezTo>
                <a:lnTo>
                  <a:pt x="2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913"/>
          <p:cNvSpPr>
            <a:spLocks noEditPoints="1"/>
          </p:cNvSpPr>
          <p:nvPr/>
        </p:nvSpPr>
        <p:spPr bwMode="auto">
          <a:xfrm>
            <a:off x="10917238" y="1543051"/>
            <a:ext cx="771525" cy="733425"/>
          </a:xfrm>
          <a:custGeom>
            <a:avLst/>
            <a:gdLst>
              <a:gd name="T0" fmla="*/ 144 w 152"/>
              <a:gd name="T1" fmla="*/ 120 h 144"/>
              <a:gd name="T2" fmla="*/ 144 w 152"/>
              <a:gd name="T3" fmla="*/ 128 h 144"/>
              <a:gd name="T4" fmla="*/ 128 w 152"/>
              <a:gd name="T5" fmla="*/ 144 h 144"/>
              <a:gd name="T6" fmla="*/ 16 w 152"/>
              <a:gd name="T7" fmla="*/ 144 h 144"/>
              <a:gd name="T8" fmla="*/ 0 w 152"/>
              <a:gd name="T9" fmla="*/ 128 h 144"/>
              <a:gd name="T10" fmla="*/ 0 w 152"/>
              <a:gd name="T11" fmla="*/ 16 h 144"/>
              <a:gd name="T12" fmla="*/ 16 w 152"/>
              <a:gd name="T13" fmla="*/ 0 h 144"/>
              <a:gd name="T14" fmla="*/ 128 w 152"/>
              <a:gd name="T15" fmla="*/ 0 h 144"/>
              <a:gd name="T16" fmla="*/ 144 w 152"/>
              <a:gd name="T17" fmla="*/ 16 h 144"/>
              <a:gd name="T18" fmla="*/ 144 w 152"/>
              <a:gd name="T19" fmla="*/ 24 h 144"/>
              <a:gd name="T20" fmla="*/ 72 w 152"/>
              <a:gd name="T21" fmla="*/ 24 h 144"/>
              <a:gd name="T22" fmla="*/ 56 w 152"/>
              <a:gd name="T23" fmla="*/ 40 h 144"/>
              <a:gd name="T24" fmla="*/ 56 w 152"/>
              <a:gd name="T25" fmla="*/ 104 h 144"/>
              <a:gd name="T26" fmla="*/ 72 w 152"/>
              <a:gd name="T27" fmla="*/ 120 h 144"/>
              <a:gd name="T28" fmla="*/ 144 w 152"/>
              <a:gd name="T29" fmla="*/ 120 h 144"/>
              <a:gd name="T30" fmla="*/ 72 w 152"/>
              <a:gd name="T31" fmla="*/ 104 h 144"/>
              <a:gd name="T32" fmla="*/ 152 w 152"/>
              <a:gd name="T33" fmla="*/ 104 h 144"/>
              <a:gd name="T34" fmla="*/ 152 w 152"/>
              <a:gd name="T35" fmla="*/ 40 h 144"/>
              <a:gd name="T36" fmla="*/ 72 w 152"/>
              <a:gd name="T37" fmla="*/ 40 h 144"/>
              <a:gd name="T38" fmla="*/ 72 w 152"/>
              <a:gd name="T39" fmla="*/ 104 h 144"/>
              <a:gd name="T40" fmla="*/ 104 w 152"/>
              <a:gd name="T41" fmla="*/ 84 h 144"/>
              <a:gd name="T42" fmla="*/ 92 w 152"/>
              <a:gd name="T43" fmla="*/ 72 h 144"/>
              <a:gd name="T44" fmla="*/ 104 w 152"/>
              <a:gd name="T45" fmla="*/ 60 h 144"/>
              <a:gd name="T46" fmla="*/ 116 w 152"/>
              <a:gd name="T47" fmla="*/ 72 h 144"/>
              <a:gd name="T48" fmla="*/ 104 w 152"/>
              <a:gd name="T4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44">
                <a:moveTo>
                  <a:pt x="144" y="120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37"/>
                  <a:pt x="137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7" y="144"/>
                  <a:pt x="0" y="137"/>
                  <a:pt x="0" y="12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7" y="0"/>
                  <a:pt x="144" y="7"/>
                  <a:pt x="144" y="1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63" y="24"/>
                  <a:pt x="56" y="31"/>
                  <a:pt x="56" y="4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13"/>
                  <a:pt x="63" y="120"/>
                  <a:pt x="72" y="120"/>
                </a:cubicBezTo>
                <a:lnTo>
                  <a:pt x="144" y="120"/>
                </a:lnTo>
                <a:close/>
                <a:moveTo>
                  <a:pt x="72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104"/>
                </a:lnTo>
                <a:close/>
                <a:moveTo>
                  <a:pt x="104" y="84"/>
                </a:moveTo>
                <a:cubicBezTo>
                  <a:pt x="97" y="84"/>
                  <a:pt x="92" y="79"/>
                  <a:pt x="92" y="72"/>
                </a:cubicBezTo>
                <a:cubicBezTo>
                  <a:pt x="92" y="65"/>
                  <a:pt x="97" y="60"/>
                  <a:pt x="104" y="60"/>
                </a:cubicBezTo>
                <a:cubicBezTo>
                  <a:pt x="111" y="60"/>
                  <a:pt x="116" y="65"/>
                  <a:pt x="116" y="72"/>
                </a:cubicBezTo>
                <a:cubicBezTo>
                  <a:pt x="116" y="79"/>
                  <a:pt x="111" y="84"/>
                  <a:pt x="104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916"/>
          <p:cNvSpPr>
            <a:spLocks noEditPoints="1"/>
          </p:cNvSpPr>
          <p:nvPr/>
        </p:nvSpPr>
        <p:spPr bwMode="auto">
          <a:xfrm>
            <a:off x="8605838" y="1524000"/>
            <a:ext cx="690563" cy="762000"/>
          </a:xfrm>
          <a:custGeom>
            <a:avLst/>
            <a:gdLst>
              <a:gd name="T0" fmla="*/ 46 w 435"/>
              <a:gd name="T1" fmla="*/ 206 h 480"/>
              <a:gd name="T2" fmla="*/ 46 w 435"/>
              <a:gd name="T3" fmla="*/ 366 h 480"/>
              <a:gd name="T4" fmla="*/ 114 w 435"/>
              <a:gd name="T5" fmla="*/ 366 h 480"/>
              <a:gd name="T6" fmla="*/ 114 w 435"/>
              <a:gd name="T7" fmla="*/ 206 h 480"/>
              <a:gd name="T8" fmla="*/ 46 w 435"/>
              <a:gd name="T9" fmla="*/ 206 h 480"/>
              <a:gd name="T10" fmla="*/ 183 w 435"/>
              <a:gd name="T11" fmla="*/ 206 h 480"/>
              <a:gd name="T12" fmla="*/ 183 w 435"/>
              <a:gd name="T13" fmla="*/ 366 h 480"/>
              <a:gd name="T14" fmla="*/ 252 w 435"/>
              <a:gd name="T15" fmla="*/ 366 h 480"/>
              <a:gd name="T16" fmla="*/ 252 w 435"/>
              <a:gd name="T17" fmla="*/ 206 h 480"/>
              <a:gd name="T18" fmla="*/ 183 w 435"/>
              <a:gd name="T19" fmla="*/ 206 h 480"/>
              <a:gd name="T20" fmla="*/ 0 w 435"/>
              <a:gd name="T21" fmla="*/ 480 h 480"/>
              <a:gd name="T22" fmla="*/ 435 w 435"/>
              <a:gd name="T23" fmla="*/ 480 h 480"/>
              <a:gd name="T24" fmla="*/ 435 w 435"/>
              <a:gd name="T25" fmla="*/ 412 h 480"/>
              <a:gd name="T26" fmla="*/ 0 w 435"/>
              <a:gd name="T27" fmla="*/ 412 h 480"/>
              <a:gd name="T28" fmla="*/ 0 w 435"/>
              <a:gd name="T29" fmla="*/ 480 h 480"/>
              <a:gd name="T30" fmla="*/ 321 w 435"/>
              <a:gd name="T31" fmla="*/ 206 h 480"/>
              <a:gd name="T32" fmla="*/ 321 w 435"/>
              <a:gd name="T33" fmla="*/ 366 h 480"/>
              <a:gd name="T34" fmla="*/ 389 w 435"/>
              <a:gd name="T35" fmla="*/ 366 h 480"/>
              <a:gd name="T36" fmla="*/ 389 w 435"/>
              <a:gd name="T37" fmla="*/ 206 h 480"/>
              <a:gd name="T38" fmla="*/ 321 w 435"/>
              <a:gd name="T39" fmla="*/ 206 h 480"/>
              <a:gd name="T40" fmla="*/ 218 w 435"/>
              <a:gd name="T41" fmla="*/ 0 h 480"/>
              <a:gd name="T42" fmla="*/ 0 w 435"/>
              <a:gd name="T43" fmla="*/ 114 h 480"/>
              <a:gd name="T44" fmla="*/ 0 w 435"/>
              <a:gd name="T45" fmla="*/ 160 h 480"/>
              <a:gd name="T46" fmla="*/ 435 w 435"/>
              <a:gd name="T47" fmla="*/ 160 h 480"/>
              <a:gd name="T48" fmla="*/ 435 w 435"/>
              <a:gd name="T49" fmla="*/ 114 h 480"/>
              <a:gd name="T50" fmla="*/ 218 w 435"/>
              <a:gd name="T51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5" h="480">
                <a:moveTo>
                  <a:pt x="46" y="206"/>
                </a:moveTo>
                <a:lnTo>
                  <a:pt x="46" y="366"/>
                </a:lnTo>
                <a:lnTo>
                  <a:pt x="114" y="366"/>
                </a:lnTo>
                <a:lnTo>
                  <a:pt x="114" y="206"/>
                </a:lnTo>
                <a:lnTo>
                  <a:pt x="46" y="206"/>
                </a:lnTo>
                <a:close/>
                <a:moveTo>
                  <a:pt x="183" y="206"/>
                </a:moveTo>
                <a:lnTo>
                  <a:pt x="183" y="366"/>
                </a:lnTo>
                <a:lnTo>
                  <a:pt x="252" y="366"/>
                </a:lnTo>
                <a:lnTo>
                  <a:pt x="252" y="206"/>
                </a:lnTo>
                <a:lnTo>
                  <a:pt x="183" y="206"/>
                </a:lnTo>
                <a:close/>
                <a:moveTo>
                  <a:pt x="0" y="480"/>
                </a:moveTo>
                <a:lnTo>
                  <a:pt x="435" y="480"/>
                </a:lnTo>
                <a:lnTo>
                  <a:pt x="435" y="412"/>
                </a:lnTo>
                <a:lnTo>
                  <a:pt x="0" y="412"/>
                </a:lnTo>
                <a:lnTo>
                  <a:pt x="0" y="480"/>
                </a:lnTo>
                <a:close/>
                <a:moveTo>
                  <a:pt x="321" y="206"/>
                </a:moveTo>
                <a:lnTo>
                  <a:pt x="321" y="366"/>
                </a:lnTo>
                <a:lnTo>
                  <a:pt x="389" y="366"/>
                </a:lnTo>
                <a:lnTo>
                  <a:pt x="389" y="206"/>
                </a:lnTo>
                <a:lnTo>
                  <a:pt x="321" y="206"/>
                </a:lnTo>
                <a:close/>
                <a:moveTo>
                  <a:pt x="218" y="0"/>
                </a:moveTo>
                <a:lnTo>
                  <a:pt x="0" y="114"/>
                </a:lnTo>
                <a:lnTo>
                  <a:pt x="0" y="160"/>
                </a:lnTo>
                <a:lnTo>
                  <a:pt x="435" y="160"/>
                </a:lnTo>
                <a:lnTo>
                  <a:pt x="435" y="114"/>
                </a:lnTo>
                <a:lnTo>
                  <a:pt x="2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Oval 2919"/>
          <p:cNvSpPr>
            <a:spLocks noChangeArrowheads="1"/>
          </p:cNvSpPr>
          <p:nvPr/>
        </p:nvSpPr>
        <p:spPr bwMode="auto">
          <a:xfrm>
            <a:off x="6529388" y="1519238"/>
            <a:ext cx="153988" cy="1539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920"/>
          <p:cNvSpPr>
            <a:spLocks noEditPoints="1"/>
          </p:cNvSpPr>
          <p:nvPr/>
        </p:nvSpPr>
        <p:spPr bwMode="auto">
          <a:xfrm>
            <a:off x="6335713" y="1711325"/>
            <a:ext cx="541338" cy="574675"/>
          </a:xfrm>
          <a:custGeom>
            <a:avLst/>
            <a:gdLst>
              <a:gd name="T0" fmla="*/ 112 w 112"/>
              <a:gd name="T1" fmla="*/ 48 h 120"/>
              <a:gd name="T2" fmla="*/ 112 w 112"/>
              <a:gd name="T3" fmla="*/ 32 h 120"/>
              <a:gd name="T4" fmla="*/ 79 w 112"/>
              <a:gd name="T5" fmla="*/ 17 h 120"/>
              <a:gd name="T6" fmla="*/ 69 w 112"/>
              <a:gd name="T7" fmla="*/ 6 h 120"/>
              <a:gd name="T8" fmla="*/ 64 w 112"/>
              <a:gd name="T9" fmla="*/ 2 h 120"/>
              <a:gd name="T10" fmla="*/ 64 w 112"/>
              <a:gd name="T11" fmla="*/ 2 h 120"/>
              <a:gd name="T12" fmla="*/ 64 w 112"/>
              <a:gd name="T13" fmla="*/ 2 h 120"/>
              <a:gd name="T14" fmla="*/ 54 w 112"/>
              <a:gd name="T15" fmla="*/ 0 h 120"/>
              <a:gd name="T16" fmla="*/ 40 w 112"/>
              <a:gd name="T17" fmla="*/ 17 h 120"/>
              <a:gd name="T18" fmla="*/ 40 w 112"/>
              <a:gd name="T19" fmla="*/ 64 h 120"/>
              <a:gd name="T20" fmla="*/ 56 w 112"/>
              <a:gd name="T21" fmla="*/ 80 h 120"/>
              <a:gd name="T22" fmla="*/ 96 w 112"/>
              <a:gd name="T23" fmla="*/ 80 h 120"/>
              <a:gd name="T24" fmla="*/ 96 w 112"/>
              <a:gd name="T25" fmla="*/ 120 h 120"/>
              <a:gd name="T26" fmla="*/ 112 w 112"/>
              <a:gd name="T27" fmla="*/ 120 h 120"/>
              <a:gd name="T28" fmla="*/ 112 w 112"/>
              <a:gd name="T29" fmla="*/ 76 h 120"/>
              <a:gd name="T30" fmla="*/ 96 w 112"/>
              <a:gd name="T31" fmla="*/ 60 h 120"/>
              <a:gd name="T32" fmla="*/ 72 w 112"/>
              <a:gd name="T33" fmla="*/ 60 h 120"/>
              <a:gd name="T34" fmla="*/ 72 w 112"/>
              <a:gd name="T35" fmla="*/ 32 h 120"/>
              <a:gd name="T36" fmla="*/ 112 w 112"/>
              <a:gd name="T37" fmla="*/ 48 h 120"/>
              <a:gd name="T38" fmla="*/ 63 w 112"/>
              <a:gd name="T39" fmla="*/ 88 h 120"/>
              <a:gd name="T40" fmla="*/ 40 w 112"/>
              <a:gd name="T41" fmla="*/ 104 h 120"/>
              <a:gd name="T42" fmla="*/ 16 w 112"/>
              <a:gd name="T43" fmla="*/ 80 h 120"/>
              <a:gd name="T44" fmla="*/ 32 w 112"/>
              <a:gd name="T45" fmla="*/ 57 h 120"/>
              <a:gd name="T46" fmla="*/ 32 w 112"/>
              <a:gd name="T47" fmla="*/ 41 h 120"/>
              <a:gd name="T48" fmla="*/ 0 w 112"/>
              <a:gd name="T49" fmla="*/ 80 h 120"/>
              <a:gd name="T50" fmla="*/ 40 w 112"/>
              <a:gd name="T51" fmla="*/ 120 h 120"/>
              <a:gd name="T52" fmla="*/ 79 w 112"/>
              <a:gd name="T53" fmla="*/ 88 h 120"/>
              <a:gd name="T54" fmla="*/ 63 w 112"/>
              <a:gd name="T55" fmla="*/ 8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0">
                <a:moveTo>
                  <a:pt x="112" y="48"/>
                </a:moveTo>
                <a:cubicBezTo>
                  <a:pt x="112" y="32"/>
                  <a:pt x="112" y="32"/>
                  <a:pt x="112" y="32"/>
                </a:cubicBezTo>
                <a:cubicBezTo>
                  <a:pt x="100" y="32"/>
                  <a:pt x="87" y="26"/>
                  <a:pt x="79" y="17"/>
                </a:cubicBezTo>
                <a:cubicBezTo>
                  <a:pt x="69" y="6"/>
                  <a:pt x="69" y="6"/>
                  <a:pt x="69" y="6"/>
                </a:cubicBezTo>
                <a:cubicBezTo>
                  <a:pt x="68" y="4"/>
                  <a:pt x="66" y="3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1" y="1"/>
                  <a:pt x="58" y="0"/>
                  <a:pt x="54" y="0"/>
                </a:cubicBezTo>
                <a:cubicBezTo>
                  <a:pt x="46" y="1"/>
                  <a:pt x="40" y="8"/>
                  <a:pt x="40" y="17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73"/>
                  <a:pt x="47" y="80"/>
                  <a:pt x="56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67"/>
                  <a:pt x="105" y="60"/>
                  <a:pt x="96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32"/>
                  <a:pt x="72" y="32"/>
                  <a:pt x="72" y="32"/>
                </a:cubicBezTo>
                <a:cubicBezTo>
                  <a:pt x="82" y="41"/>
                  <a:pt x="98" y="48"/>
                  <a:pt x="112" y="48"/>
                </a:cubicBezTo>
                <a:close/>
                <a:moveTo>
                  <a:pt x="63" y="88"/>
                </a:moveTo>
                <a:cubicBezTo>
                  <a:pt x="59" y="97"/>
                  <a:pt x="50" y="104"/>
                  <a:pt x="40" y="104"/>
                </a:cubicBezTo>
                <a:cubicBezTo>
                  <a:pt x="27" y="104"/>
                  <a:pt x="16" y="93"/>
                  <a:pt x="16" y="80"/>
                </a:cubicBezTo>
                <a:cubicBezTo>
                  <a:pt x="16" y="70"/>
                  <a:pt x="23" y="61"/>
                  <a:pt x="32" y="57"/>
                </a:cubicBezTo>
                <a:cubicBezTo>
                  <a:pt x="32" y="41"/>
                  <a:pt x="32" y="41"/>
                  <a:pt x="32" y="41"/>
                </a:cubicBezTo>
                <a:cubicBezTo>
                  <a:pt x="14" y="45"/>
                  <a:pt x="0" y="61"/>
                  <a:pt x="0" y="80"/>
                </a:cubicBezTo>
                <a:cubicBezTo>
                  <a:pt x="0" y="102"/>
                  <a:pt x="18" y="120"/>
                  <a:pt x="40" y="120"/>
                </a:cubicBezTo>
                <a:cubicBezTo>
                  <a:pt x="59" y="120"/>
                  <a:pt x="75" y="106"/>
                  <a:pt x="79" y="88"/>
                </a:cubicBezTo>
                <a:lnTo>
                  <a:pt x="63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923"/>
          <p:cNvSpPr>
            <a:spLocks noEditPoints="1"/>
          </p:cNvSpPr>
          <p:nvPr/>
        </p:nvSpPr>
        <p:spPr bwMode="auto">
          <a:xfrm>
            <a:off x="3903663" y="1519238"/>
            <a:ext cx="692150" cy="766763"/>
          </a:xfrm>
          <a:custGeom>
            <a:avLst/>
            <a:gdLst>
              <a:gd name="T0" fmla="*/ 72 w 144"/>
              <a:gd name="T1" fmla="*/ 0 h 160"/>
              <a:gd name="T2" fmla="*/ 88 w 144"/>
              <a:gd name="T3" fmla="*/ 16 h 160"/>
              <a:gd name="T4" fmla="*/ 72 w 144"/>
              <a:gd name="T5" fmla="*/ 32 h 160"/>
              <a:gd name="T6" fmla="*/ 56 w 144"/>
              <a:gd name="T7" fmla="*/ 16 h 160"/>
              <a:gd name="T8" fmla="*/ 72 w 144"/>
              <a:gd name="T9" fmla="*/ 0 h 160"/>
              <a:gd name="T10" fmla="*/ 144 w 144"/>
              <a:gd name="T11" fmla="*/ 56 h 160"/>
              <a:gd name="T12" fmla="*/ 96 w 144"/>
              <a:gd name="T13" fmla="*/ 56 h 160"/>
              <a:gd name="T14" fmla="*/ 96 w 144"/>
              <a:gd name="T15" fmla="*/ 160 h 160"/>
              <a:gd name="T16" fmla="*/ 80 w 144"/>
              <a:gd name="T17" fmla="*/ 160 h 160"/>
              <a:gd name="T18" fmla="*/ 80 w 144"/>
              <a:gd name="T19" fmla="*/ 112 h 160"/>
              <a:gd name="T20" fmla="*/ 64 w 144"/>
              <a:gd name="T21" fmla="*/ 112 h 160"/>
              <a:gd name="T22" fmla="*/ 64 w 144"/>
              <a:gd name="T23" fmla="*/ 160 h 160"/>
              <a:gd name="T24" fmla="*/ 48 w 144"/>
              <a:gd name="T25" fmla="*/ 160 h 160"/>
              <a:gd name="T26" fmla="*/ 48 w 144"/>
              <a:gd name="T27" fmla="*/ 56 h 160"/>
              <a:gd name="T28" fmla="*/ 0 w 144"/>
              <a:gd name="T29" fmla="*/ 56 h 160"/>
              <a:gd name="T30" fmla="*/ 0 w 144"/>
              <a:gd name="T31" fmla="*/ 40 h 160"/>
              <a:gd name="T32" fmla="*/ 144 w 144"/>
              <a:gd name="T33" fmla="*/ 40 h 160"/>
              <a:gd name="T34" fmla="*/ 144 w 144"/>
              <a:gd name="T3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60">
                <a:moveTo>
                  <a:pt x="72" y="0"/>
                </a:moveTo>
                <a:cubicBezTo>
                  <a:pt x="81" y="0"/>
                  <a:pt x="88" y="7"/>
                  <a:pt x="88" y="16"/>
                </a:cubicBezTo>
                <a:cubicBezTo>
                  <a:pt x="88" y="25"/>
                  <a:pt x="81" y="32"/>
                  <a:pt x="72" y="32"/>
                </a:cubicBezTo>
                <a:cubicBezTo>
                  <a:pt x="63" y="32"/>
                  <a:pt x="56" y="25"/>
                  <a:pt x="56" y="16"/>
                </a:cubicBezTo>
                <a:cubicBezTo>
                  <a:pt x="56" y="7"/>
                  <a:pt x="63" y="0"/>
                  <a:pt x="72" y="0"/>
                </a:cubicBezTo>
                <a:close/>
                <a:moveTo>
                  <a:pt x="144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0" y="40"/>
                  <a:pt x="0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926"/>
          <p:cNvSpPr>
            <a:spLocks noEditPoints="1"/>
          </p:cNvSpPr>
          <p:nvPr/>
        </p:nvSpPr>
        <p:spPr bwMode="auto">
          <a:xfrm>
            <a:off x="1520825" y="1527175"/>
            <a:ext cx="762000" cy="762000"/>
          </a:xfrm>
          <a:custGeom>
            <a:avLst/>
            <a:gdLst>
              <a:gd name="T0" fmla="*/ 12 w 192"/>
              <a:gd name="T1" fmla="*/ 104 h 192"/>
              <a:gd name="T2" fmla="*/ 96 w 192"/>
              <a:gd name="T3" fmla="*/ 192 h 192"/>
              <a:gd name="T4" fmla="*/ 71 w 192"/>
              <a:gd name="T5" fmla="*/ 161 h 192"/>
              <a:gd name="T6" fmla="*/ 67 w 192"/>
              <a:gd name="T7" fmla="*/ 120 h 192"/>
              <a:gd name="T8" fmla="*/ 60 w 192"/>
              <a:gd name="T9" fmla="*/ 117 h 192"/>
              <a:gd name="T10" fmla="*/ 57 w 192"/>
              <a:gd name="T11" fmla="*/ 110 h 192"/>
              <a:gd name="T12" fmla="*/ 48 w 192"/>
              <a:gd name="T13" fmla="*/ 118 h 192"/>
              <a:gd name="T14" fmla="*/ 59 w 192"/>
              <a:gd name="T15" fmla="*/ 127 h 192"/>
              <a:gd name="T16" fmla="*/ 75 w 192"/>
              <a:gd name="T17" fmla="*/ 127 h 192"/>
              <a:gd name="T18" fmla="*/ 86 w 192"/>
              <a:gd name="T19" fmla="*/ 117 h 192"/>
              <a:gd name="T20" fmla="*/ 87 w 192"/>
              <a:gd name="T21" fmla="*/ 105 h 192"/>
              <a:gd name="T22" fmla="*/ 82 w 192"/>
              <a:gd name="T23" fmla="*/ 98 h 192"/>
              <a:gd name="T24" fmla="*/ 82 w 192"/>
              <a:gd name="T25" fmla="*/ 93 h 192"/>
              <a:gd name="T26" fmla="*/ 87 w 192"/>
              <a:gd name="T27" fmla="*/ 86 h 192"/>
              <a:gd name="T28" fmla="*/ 86 w 192"/>
              <a:gd name="T29" fmla="*/ 74 h 192"/>
              <a:gd name="T30" fmla="*/ 75 w 192"/>
              <a:gd name="T31" fmla="*/ 65 h 192"/>
              <a:gd name="T32" fmla="*/ 59 w 192"/>
              <a:gd name="T33" fmla="*/ 65 h 192"/>
              <a:gd name="T34" fmla="*/ 49 w 192"/>
              <a:gd name="T35" fmla="*/ 74 h 192"/>
              <a:gd name="T36" fmla="*/ 58 w 192"/>
              <a:gd name="T37" fmla="*/ 81 h 192"/>
              <a:gd name="T38" fmla="*/ 60 w 192"/>
              <a:gd name="T39" fmla="*/ 75 h 192"/>
              <a:gd name="T40" fmla="*/ 67 w 192"/>
              <a:gd name="T41" fmla="*/ 72 h 192"/>
              <a:gd name="T42" fmla="*/ 77 w 192"/>
              <a:gd name="T43" fmla="*/ 82 h 192"/>
              <a:gd name="T44" fmla="*/ 74 w 192"/>
              <a:gd name="T45" fmla="*/ 89 h 192"/>
              <a:gd name="T46" fmla="*/ 66 w 192"/>
              <a:gd name="T47" fmla="*/ 91 h 192"/>
              <a:gd name="T48" fmla="*/ 60 w 192"/>
              <a:gd name="T49" fmla="*/ 99 h 192"/>
              <a:gd name="T50" fmla="*/ 71 w 192"/>
              <a:gd name="T51" fmla="*/ 100 h 192"/>
              <a:gd name="T52" fmla="*/ 77 w 192"/>
              <a:gd name="T53" fmla="*/ 105 h 192"/>
              <a:gd name="T54" fmla="*/ 75 w 192"/>
              <a:gd name="T55" fmla="*/ 117 h 192"/>
              <a:gd name="T56" fmla="*/ 136 w 192"/>
              <a:gd name="T57" fmla="*/ 72 h 192"/>
              <a:gd name="T58" fmla="*/ 115 w 192"/>
              <a:gd name="T59" fmla="*/ 64 h 192"/>
              <a:gd name="T60" fmla="*/ 96 w 192"/>
              <a:gd name="T61" fmla="*/ 128 h 192"/>
              <a:gd name="T62" fmla="*/ 126 w 192"/>
              <a:gd name="T63" fmla="*/ 126 h 192"/>
              <a:gd name="T64" fmla="*/ 142 w 192"/>
              <a:gd name="T65" fmla="*/ 110 h 192"/>
              <a:gd name="T66" fmla="*/ 144 w 192"/>
              <a:gd name="T67" fmla="*/ 94 h 192"/>
              <a:gd name="T68" fmla="*/ 136 w 192"/>
              <a:gd name="T69" fmla="*/ 72 h 192"/>
              <a:gd name="T70" fmla="*/ 131 w 192"/>
              <a:gd name="T71" fmla="*/ 107 h 192"/>
              <a:gd name="T72" fmla="*/ 122 w 192"/>
              <a:gd name="T73" fmla="*/ 118 h 192"/>
              <a:gd name="T74" fmla="*/ 107 w 192"/>
              <a:gd name="T75" fmla="*/ 119 h 192"/>
              <a:gd name="T76" fmla="*/ 115 w 192"/>
              <a:gd name="T77" fmla="*/ 73 h 192"/>
              <a:gd name="T78" fmla="*/ 133 w 192"/>
              <a:gd name="T79" fmla="*/ 94 h 192"/>
              <a:gd name="T80" fmla="*/ 96 w 192"/>
              <a:gd name="T81" fmla="*/ 0 h 192"/>
              <a:gd name="T82" fmla="*/ 121 w 192"/>
              <a:gd name="T83" fmla="*/ 31 h 192"/>
              <a:gd name="T84" fmla="*/ 180 w 192"/>
              <a:gd name="T85" fmla="*/ 88 h 192"/>
              <a:gd name="T86" fmla="*/ 96 w 192"/>
              <a:gd name="T8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2" h="192"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6" y="192"/>
                  <a:pt x="96" y="192"/>
                </a:cubicBezTo>
                <a:cubicBezTo>
                  <a:pt x="98" y="192"/>
                  <a:pt x="100" y="192"/>
                  <a:pt x="101" y="192"/>
                </a:cubicBezTo>
                <a:cubicBezTo>
                  <a:pt x="71" y="161"/>
                  <a:pt x="71" y="161"/>
                  <a:pt x="71" y="161"/>
                </a:cubicBezTo>
                <a:lnTo>
                  <a:pt x="60" y="172"/>
                </a:lnTo>
                <a:close/>
                <a:moveTo>
                  <a:pt x="67" y="120"/>
                </a:moveTo>
                <a:cubicBezTo>
                  <a:pt x="66" y="120"/>
                  <a:pt x="64" y="119"/>
                  <a:pt x="63" y="119"/>
                </a:cubicBezTo>
                <a:cubicBezTo>
                  <a:pt x="62" y="119"/>
                  <a:pt x="61" y="118"/>
                  <a:pt x="60" y="117"/>
                </a:cubicBezTo>
                <a:cubicBezTo>
                  <a:pt x="59" y="116"/>
                  <a:pt x="58" y="115"/>
                  <a:pt x="58" y="114"/>
                </a:cubicBezTo>
                <a:cubicBezTo>
                  <a:pt x="57" y="113"/>
                  <a:pt x="57" y="112"/>
                  <a:pt x="5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7" y="113"/>
                  <a:pt x="47" y="116"/>
                  <a:pt x="48" y="118"/>
                </a:cubicBezTo>
                <a:cubicBezTo>
                  <a:pt x="49" y="120"/>
                  <a:pt x="51" y="122"/>
                  <a:pt x="53" y="124"/>
                </a:cubicBezTo>
                <a:cubicBezTo>
                  <a:pt x="55" y="125"/>
                  <a:pt x="57" y="126"/>
                  <a:pt x="59" y="127"/>
                </a:cubicBezTo>
                <a:cubicBezTo>
                  <a:pt x="62" y="128"/>
                  <a:pt x="64" y="128"/>
                  <a:pt x="67" y="128"/>
                </a:cubicBezTo>
                <a:cubicBezTo>
                  <a:pt x="70" y="128"/>
                  <a:pt x="73" y="128"/>
                  <a:pt x="75" y="127"/>
                </a:cubicBezTo>
                <a:cubicBezTo>
                  <a:pt x="78" y="126"/>
                  <a:pt x="80" y="125"/>
                  <a:pt x="82" y="123"/>
                </a:cubicBezTo>
                <a:cubicBezTo>
                  <a:pt x="84" y="122"/>
                  <a:pt x="85" y="120"/>
                  <a:pt x="86" y="117"/>
                </a:cubicBezTo>
                <a:cubicBezTo>
                  <a:pt x="87" y="115"/>
                  <a:pt x="88" y="113"/>
                  <a:pt x="88" y="110"/>
                </a:cubicBezTo>
                <a:cubicBezTo>
                  <a:pt x="88" y="108"/>
                  <a:pt x="88" y="107"/>
                  <a:pt x="87" y="105"/>
                </a:cubicBezTo>
                <a:cubicBezTo>
                  <a:pt x="87" y="104"/>
                  <a:pt x="86" y="102"/>
                  <a:pt x="86" y="101"/>
                </a:cubicBezTo>
                <a:cubicBezTo>
                  <a:pt x="85" y="100"/>
                  <a:pt x="84" y="99"/>
                  <a:pt x="82" y="98"/>
                </a:cubicBezTo>
                <a:cubicBezTo>
                  <a:pt x="81" y="97"/>
                  <a:pt x="79" y="96"/>
                  <a:pt x="78" y="95"/>
                </a:cubicBezTo>
                <a:cubicBezTo>
                  <a:pt x="79" y="94"/>
                  <a:pt x="81" y="94"/>
                  <a:pt x="82" y="93"/>
                </a:cubicBezTo>
                <a:cubicBezTo>
                  <a:pt x="83" y="91"/>
                  <a:pt x="84" y="90"/>
                  <a:pt x="85" y="89"/>
                </a:cubicBezTo>
                <a:cubicBezTo>
                  <a:pt x="86" y="88"/>
                  <a:pt x="86" y="87"/>
                  <a:pt x="87" y="86"/>
                </a:cubicBezTo>
                <a:cubicBezTo>
                  <a:pt x="87" y="84"/>
                  <a:pt x="87" y="83"/>
                  <a:pt x="87" y="82"/>
                </a:cubicBezTo>
                <a:cubicBezTo>
                  <a:pt x="87" y="79"/>
                  <a:pt x="87" y="76"/>
                  <a:pt x="86" y="74"/>
                </a:cubicBezTo>
                <a:cubicBezTo>
                  <a:pt x="85" y="72"/>
                  <a:pt x="83" y="70"/>
                  <a:pt x="82" y="69"/>
                </a:cubicBezTo>
                <a:cubicBezTo>
                  <a:pt x="80" y="67"/>
                  <a:pt x="78" y="66"/>
                  <a:pt x="75" y="65"/>
                </a:cubicBezTo>
                <a:cubicBezTo>
                  <a:pt x="73" y="64"/>
                  <a:pt x="70" y="64"/>
                  <a:pt x="67" y="64"/>
                </a:cubicBezTo>
                <a:cubicBezTo>
                  <a:pt x="64" y="64"/>
                  <a:pt x="62" y="64"/>
                  <a:pt x="59" y="65"/>
                </a:cubicBezTo>
                <a:cubicBezTo>
                  <a:pt x="57" y="66"/>
                  <a:pt x="55" y="67"/>
                  <a:pt x="53" y="69"/>
                </a:cubicBezTo>
                <a:cubicBezTo>
                  <a:pt x="51" y="70"/>
                  <a:pt x="50" y="72"/>
                  <a:pt x="49" y="74"/>
                </a:cubicBezTo>
                <a:cubicBezTo>
                  <a:pt x="48" y="76"/>
                  <a:pt x="47" y="79"/>
                  <a:pt x="47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8" y="80"/>
                  <a:pt x="58" y="78"/>
                  <a:pt x="58" y="77"/>
                </a:cubicBezTo>
                <a:cubicBezTo>
                  <a:pt x="59" y="76"/>
                  <a:pt x="60" y="75"/>
                  <a:pt x="60" y="75"/>
                </a:cubicBezTo>
                <a:cubicBezTo>
                  <a:pt x="61" y="74"/>
                  <a:pt x="62" y="73"/>
                  <a:pt x="63" y="73"/>
                </a:cubicBezTo>
                <a:cubicBezTo>
                  <a:pt x="65" y="73"/>
                  <a:pt x="66" y="72"/>
                  <a:pt x="67" y="72"/>
                </a:cubicBezTo>
                <a:cubicBezTo>
                  <a:pt x="70" y="72"/>
                  <a:pt x="73" y="73"/>
                  <a:pt x="74" y="75"/>
                </a:cubicBezTo>
                <a:cubicBezTo>
                  <a:pt x="76" y="76"/>
                  <a:pt x="77" y="79"/>
                  <a:pt x="77" y="82"/>
                </a:cubicBezTo>
                <a:cubicBezTo>
                  <a:pt x="77" y="83"/>
                  <a:pt x="76" y="84"/>
                  <a:pt x="76" y="86"/>
                </a:cubicBezTo>
                <a:cubicBezTo>
                  <a:pt x="76" y="87"/>
                  <a:pt x="75" y="88"/>
                  <a:pt x="74" y="89"/>
                </a:cubicBezTo>
                <a:cubicBezTo>
                  <a:pt x="73" y="89"/>
                  <a:pt x="72" y="90"/>
                  <a:pt x="71" y="91"/>
                </a:cubicBezTo>
                <a:cubicBezTo>
                  <a:pt x="69" y="91"/>
                  <a:pt x="68" y="91"/>
                  <a:pt x="66" y="91"/>
                </a:cubicBezTo>
                <a:cubicBezTo>
                  <a:pt x="60" y="91"/>
                  <a:pt x="60" y="91"/>
                  <a:pt x="60" y="91"/>
                </a:cubicBezTo>
                <a:cubicBezTo>
                  <a:pt x="60" y="99"/>
                  <a:pt x="60" y="99"/>
                  <a:pt x="60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8" y="99"/>
                  <a:pt x="69" y="100"/>
                  <a:pt x="71" y="100"/>
                </a:cubicBezTo>
                <a:cubicBezTo>
                  <a:pt x="72" y="100"/>
                  <a:pt x="73" y="101"/>
                  <a:pt x="74" y="102"/>
                </a:cubicBezTo>
                <a:cubicBezTo>
                  <a:pt x="75" y="103"/>
                  <a:pt x="76" y="104"/>
                  <a:pt x="77" y="105"/>
                </a:cubicBezTo>
                <a:cubicBezTo>
                  <a:pt x="77" y="106"/>
                  <a:pt x="78" y="108"/>
                  <a:pt x="78" y="110"/>
                </a:cubicBezTo>
                <a:cubicBezTo>
                  <a:pt x="78" y="113"/>
                  <a:pt x="77" y="115"/>
                  <a:pt x="75" y="117"/>
                </a:cubicBezTo>
                <a:cubicBezTo>
                  <a:pt x="73" y="119"/>
                  <a:pt x="70" y="120"/>
                  <a:pt x="67" y="120"/>
                </a:cubicBezTo>
                <a:close/>
                <a:moveTo>
                  <a:pt x="136" y="72"/>
                </a:moveTo>
                <a:cubicBezTo>
                  <a:pt x="133" y="70"/>
                  <a:pt x="130" y="68"/>
                  <a:pt x="127" y="66"/>
                </a:cubicBezTo>
                <a:cubicBezTo>
                  <a:pt x="123" y="65"/>
                  <a:pt x="119" y="64"/>
                  <a:pt x="115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14" y="128"/>
                  <a:pt x="114" y="128"/>
                  <a:pt x="114" y="128"/>
                </a:cubicBezTo>
                <a:cubicBezTo>
                  <a:pt x="119" y="128"/>
                  <a:pt x="123" y="127"/>
                  <a:pt x="126" y="126"/>
                </a:cubicBezTo>
                <a:cubicBezTo>
                  <a:pt x="130" y="124"/>
                  <a:pt x="133" y="122"/>
                  <a:pt x="136" y="120"/>
                </a:cubicBezTo>
                <a:cubicBezTo>
                  <a:pt x="138" y="117"/>
                  <a:pt x="140" y="114"/>
                  <a:pt x="142" y="110"/>
                </a:cubicBezTo>
                <a:cubicBezTo>
                  <a:pt x="143" y="106"/>
                  <a:pt x="144" y="102"/>
                  <a:pt x="144" y="98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4" y="90"/>
                  <a:pt x="143" y="86"/>
                  <a:pt x="142" y="82"/>
                </a:cubicBezTo>
                <a:cubicBezTo>
                  <a:pt x="140" y="78"/>
                  <a:pt x="138" y="75"/>
                  <a:pt x="136" y="72"/>
                </a:cubicBezTo>
                <a:close/>
                <a:moveTo>
                  <a:pt x="133" y="98"/>
                </a:moveTo>
                <a:cubicBezTo>
                  <a:pt x="133" y="101"/>
                  <a:pt x="132" y="104"/>
                  <a:pt x="131" y="107"/>
                </a:cubicBezTo>
                <a:cubicBezTo>
                  <a:pt x="131" y="109"/>
                  <a:pt x="130" y="112"/>
                  <a:pt x="128" y="113"/>
                </a:cubicBezTo>
                <a:cubicBezTo>
                  <a:pt x="126" y="115"/>
                  <a:pt x="125" y="117"/>
                  <a:pt x="122" y="118"/>
                </a:cubicBezTo>
                <a:cubicBezTo>
                  <a:pt x="120" y="119"/>
                  <a:pt x="117" y="119"/>
                  <a:pt x="114" y="119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21" y="73"/>
                  <a:pt x="125" y="75"/>
                  <a:pt x="128" y="78"/>
                </a:cubicBezTo>
                <a:cubicBezTo>
                  <a:pt x="131" y="82"/>
                  <a:pt x="133" y="87"/>
                  <a:pt x="133" y="94"/>
                </a:cubicBezTo>
                <a:cubicBezTo>
                  <a:pt x="133" y="98"/>
                  <a:pt x="133" y="98"/>
                  <a:pt x="133" y="98"/>
                </a:cubicBezTo>
                <a:close/>
                <a:moveTo>
                  <a:pt x="96" y="0"/>
                </a:moveTo>
                <a:cubicBezTo>
                  <a:pt x="94" y="0"/>
                  <a:pt x="92" y="0"/>
                  <a:pt x="91" y="0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6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632606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bug report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build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cached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giftcard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membership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card travel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change history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check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chrome reader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class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compare arrows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copyright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credit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dashboard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date range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 forever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description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done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donut large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donut small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euro symbol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event seat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exit to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759"/>
          <p:cNvSpPr>
            <a:spLocks noEditPoints="1"/>
          </p:cNvSpPr>
          <p:nvPr/>
        </p:nvSpPr>
        <p:spPr bwMode="auto">
          <a:xfrm>
            <a:off x="15616238" y="7624763"/>
            <a:ext cx="762000" cy="762000"/>
          </a:xfrm>
          <a:custGeom>
            <a:avLst/>
            <a:gdLst>
              <a:gd name="T0" fmla="*/ 57 w 144"/>
              <a:gd name="T1" fmla="*/ 101 h 144"/>
              <a:gd name="T2" fmla="*/ 68 w 144"/>
              <a:gd name="T3" fmla="*/ 112 h 144"/>
              <a:gd name="T4" fmla="*/ 108 w 144"/>
              <a:gd name="T5" fmla="*/ 72 h 144"/>
              <a:gd name="T6" fmla="*/ 68 w 144"/>
              <a:gd name="T7" fmla="*/ 32 h 144"/>
              <a:gd name="T8" fmla="*/ 57 w 144"/>
              <a:gd name="T9" fmla="*/ 43 h 144"/>
              <a:gd name="T10" fmla="*/ 77 w 144"/>
              <a:gd name="T11" fmla="*/ 64 h 144"/>
              <a:gd name="T12" fmla="*/ 0 w 144"/>
              <a:gd name="T13" fmla="*/ 64 h 144"/>
              <a:gd name="T14" fmla="*/ 0 w 144"/>
              <a:gd name="T15" fmla="*/ 80 h 144"/>
              <a:gd name="T16" fmla="*/ 77 w 144"/>
              <a:gd name="T17" fmla="*/ 80 h 144"/>
              <a:gd name="T18" fmla="*/ 57 w 144"/>
              <a:gd name="T19" fmla="*/ 101 h 144"/>
              <a:gd name="T20" fmla="*/ 12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16 h 144"/>
              <a:gd name="T34" fmla="*/ 128 w 144"/>
              <a:gd name="T35" fmla="*/ 128 h 144"/>
              <a:gd name="T36" fmla="*/ 16 w 144"/>
              <a:gd name="T37" fmla="*/ 128 h 144"/>
              <a:gd name="T38" fmla="*/ 16 w 144"/>
              <a:gd name="T39" fmla="*/ 96 h 144"/>
              <a:gd name="T40" fmla="*/ 0 w 144"/>
              <a:gd name="T41" fmla="*/ 96 h 144"/>
              <a:gd name="T42" fmla="*/ 0 w 144"/>
              <a:gd name="T43" fmla="*/ 128 h 144"/>
              <a:gd name="T44" fmla="*/ 16 w 144"/>
              <a:gd name="T45" fmla="*/ 144 h 144"/>
              <a:gd name="T46" fmla="*/ 128 w 144"/>
              <a:gd name="T47" fmla="*/ 144 h 144"/>
              <a:gd name="T48" fmla="*/ 144 w 144"/>
              <a:gd name="T49" fmla="*/ 128 h 144"/>
              <a:gd name="T50" fmla="*/ 144 w 144"/>
              <a:gd name="T51" fmla="*/ 16 h 144"/>
              <a:gd name="T52" fmla="*/ 128 w 144"/>
              <a:gd name="T5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57" y="101"/>
                </a:moveTo>
                <a:cubicBezTo>
                  <a:pt x="68" y="112"/>
                  <a:pt x="68" y="112"/>
                  <a:pt x="68" y="11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68" y="32"/>
                  <a:pt x="68" y="32"/>
                  <a:pt x="68" y="32"/>
                </a:cubicBezTo>
                <a:cubicBezTo>
                  <a:pt x="57" y="43"/>
                  <a:pt x="57" y="43"/>
                  <a:pt x="57" y="43"/>
                </a:cubicBezTo>
                <a:cubicBezTo>
                  <a:pt x="77" y="64"/>
                  <a:pt x="77" y="64"/>
                  <a:pt x="7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77" y="80"/>
                  <a:pt x="77" y="80"/>
                  <a:pt x="77" y="80"/>
                </a:cubicBezTo>
                <a:lnTo>
                  <a:pt x="57" y="101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762"/>
          <p:cNvSpPr>
            <a:spLocks noEditPoints="1"/>
          </p:cNvSpPr>
          <p:nvPr/>
        </p:nvSpPr>
        <p:spPr bwMode="auto">
          <a:xfrm>
            <a:off x="13271500" y="7659688"/>
            <a:ext cx="766763" cy="692150"/>
          </a:xfrm>
          <a:custGeom>
            <a:avLst/>
            <a:gdLst>
              <a:gd name="T0" fmla="*/ 16 w 160"/>
              <a:gd name="T1" fmla="*/ 120 h 144"/>
              <a:gd name="T2" fmla="*/ 16 w 160"/>
              <a:gd name="T3" fmla="*/ 144 h 144"/>
              <a:gd name="T4" fmla="*/ 40 w 160"/>
              <a:gd name="T5" fmla="*/ 144 h 144"/>
              <a:gd name="T6" fmla="*/ 40 w 160"/>
              <a:gd name="T7" fmla="*/ 120 h 144"/>
              <a:gd name="T8" fmla="*/ 120 w 160"/>
              <a:gd name="T9" fmla="*/ 120 h 144"/>
              <a:gd name="T10" fmla="*/ 120 w 160"/>
              <a:gd name="T11" fmla="*/ 144 h 144"/>
              <a:gd name="T12" fmla="*/ 144 w 160"/>
              <a:gd name="T13" fmla="*/ 144 h 144"/>
              <a:gd name="T14" fmla="*/ 144 w 160"/>
              <a:gd name="T15" fmla="*/ 96 h 144"/>
              <a:gd name="T16" fmla="*/ 16 w 160"/>
              <a:gd name="T17" fmla="*/ 96 h 144"/>
              <a:gd name="T18" fmla="*/ 16 w 160"/>
              <a:gd name="T19" fmla="*/ 120 h 144"/>
              <a:gd name="T20" fmla="*/ 136 w 160"/>
              <a:gd name="T21" fmla="*/ 56 h 144"/>
              <a:gd name="T22" fmla="*/ 160 w 160"/>
              <a:gd name="T23" fmla="*/ 56 h 144"/>
              <a:gd name="T24" fmla="*/ 160 w 160"/>
              <a:gd name="T25" fmla="*/ 80 h 144"/>
              <a:gd name="T26" fmla="*/ 136 w 160"/>
              <a:gd name="T27" fmla="*/ 80 h 144"/>
              <a:gd name="T28" fmla="*/ 136 w 160"/>
              <a:gd name="T29" fmla="*/ 56 h 144"/>
              <a:gd name="T30" fmla="*/ 0 w 160"/>
              <a:gd name="T31" fmla="*/ 56 h 144"/>
              <a:gd name="T32" fmla="*/ 24 w 160"/>
              <a:gd name="T33" fmla="*/ 56 h 144"/>
              <a:gd name="T34" fmla="*/ 24 w 160"/>
              <a:gd name="T35" fmla="*/ 80 h 144"/>
              <a:gd name="T36" fmla="*/ 0 w 160"/>
              <a:gd name="T37" fmla="*/ 80 h 144"/>
              <a:gd name="T38" fmla="*/ 0 w 160"/>
              <a:gd name="T39" fmla="*/ 56 h 144"/>
              <a:gd name="T40" fmla="*/ 120 w 160"/>
              <a:gd name="T41" fmla="*/ 80 h 144"/>
              <a:gd name="T42" fmla="*/ 40 w 160"/>
              <a:gd name="T43" fmla="*/ 80 h 144"/>
              <a:gd name="T44" fmla="*/ 40 w 160"/>
              <a:gd name="T45" fmla="*/ 16 h 144"/>
              <a:gd name="T46" fmla="*/ 56 w 160"/>
              <a:gd name="T47" fmla="*/ 0 h 144"/>
              <a:gd name="T48" fmla="*/ 104 w 160"/>
              <a:gd name="T49" fmla="*/ 0 h 144"/>
              <a:gd name="T50" fmla="*/ 120 w 160"/>
              <a:gd name="T51" fmla="*/ 16 h 144"/>
              <a:gd name="T52" fmla="*/ 120 w 160"/>
              <a:gd name="T5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44">
                <a:moveTo>
                  <a:pt x="16" y="120"/>
                </a:moveTo>
                <a:cubicBezTo>
                  <a:pt x="16" y="144"/>
                  <a:pt x="16" y="144"/>
                  <a:pt x="1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20"/>
                </a:lnTo>
                <a:close/>
                <a:moveTo>
                  <a:pt x="136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56"/>
                </a:lnTo>
                <a:close/>
                <a:moveTo>
                  <a:pt x="0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80"/>
                  <a:pt x="24" y="80"/>
                  <a:pt x="24" y="80"/>
                </a:cubicBezTo>
                <a:cubicBezTo>
                  <a:pt x="0" y="80"/>
                  <a:pt x="0" y="80"/>
                  <a:pt x="0" y="80"/>
                </a:cubicBezTo>
                <a:lnTo>
                  <a:pt x="0" y="56"/>
                </a:lnTo>
                <a:close/>
                <a:moveTo>
                  <a:pt x="120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7"/>
                  <a:pt x="47" y="0"/>
                  <a:pt x="5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3" y="0"/>
                  <a:pt x="120" y="7"/>
                  <a:pt x="120" y="16"/>
                </a:cubicBezTo>
                <a:lnTo>
                  <a:pt x="120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765"/>
          <p:cNvSpPr>
            <a:spLocks noEditPoints="1"/>
          </p:cNvSpPr>
          <p:nvPr/>
        </p:nvSpPr>
        <p:spPr bwMode="auto">
          <a:xfrm>
            <a:off x="10952163" y="7620000"/>
            <a:ext cx="692150" cy="766763"/>
          </a:xfrm>
          <a:custGeom>
            <a:avLst/>
            <a:gdLst>
              <a:gd name="T0" fmla="*/ 112 w 144"/>
              <a:gd name="T1" fmla="*/ 88 h 160"/>
              <a:gd name="T2" fmla="*/ 72 w 144"/>
              <a:gd name="T3" fmla="*/ 88 h 160"/>
              <a:gd name="T4" fmla="*/ 72 w 144"/>
              <a:gd name="T5" fmla="*/ 128 h 160"/>
              <a:gd name="T6" fmla="*/ 112 w 144"/>
              <a:gd name="T7" fmla="*/ 128 h 160"/>
              <a:gd name="T8" fmla="*/ 112 w 144"/>
              <a:gd name="T9" fmla="*/ 88 h 160"/>
              <a:gd name="T10" fmla="*/ 104 w 144"/>
              <a:gd name="T11" fmla="*/ 0 h 160"/>
              <a:gd name="T12" fmla="*/ 104 w 144"/>
              <a:gd name="T13" fmla="*/ 16 h 160"/>
              <a:gd name="T14" fmla="*/ 40 w 144"/>
              <a:gd name="T15" fmla="*/ 16 h 160"/>
              <a:gd name="T16" fmla="*/ 40 w 144"/>
              <a:gd name="T17" fmla="*/ 0 h 160"/>
              <a:gd name="T18" fmla="*/ 24 w 144"/>
              <a:gd name="T19" fmla="*/ 0 h 160"/>
              <a:gd name="T20" fmla="*/ 24 w 144"/>
              <a:gd name="T21" fmla="*/ 16 h 160"/>
              <a:gd name="T22" fmla="*/ 16 w 144"/>
              <a:gd name="T23" fmla="*/ 16 h 160"/>
              <a:gd name="T24" fmla="*/ 0 w 144"/>
              <a:gd name="T25" fmla="*/ 32 h 160"/>
              <a:gd name="T26" fmla="*/ 0 w 144"/>
              <a:gd name="T27" fmla="*/ 144 h 160"/>
              <a:gd name="T28" fmla="*/ 16 w 144"/>
              <a:gd name="T29" fmla="*/ 160 h 160"/>
              <a:gd name="T30" fmla="*/ 128 w 144"/>
              <a:gd name="T31" fmla="*/ 160 h 160"/>
              <a:gd name="T32" fmla="*/ 144 w 144"/>
              <a:gd name="T33" fmla="*/ 144 h 160"/>
              <a:gd name="T34" fmla="*/ 144 w 144"/>
              <a:gd name="T35" fmla="*/ 32 h 160"/>
              <a:gd name="T36" fmla="*/ 128 w 144"/>
              <a:gd name="T37" fmla="*/ 16 h 160"/>
              <a:gd name="T38" fmla="*/ 120 w 144"/>
              <a:gd name="T39" fmla="*/ 16 h 160"/>
              <a:gd name="T40" fmla="*/ 120 w 144"/>
              <a:gd name="T41" fmla="*/ 0 h 160"/>
              <a:gd name="T42" fmla="*/ 104 w 144"/>
              <a:gd name="T43" fmla="*/ 0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12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12" y="128"/>
                  <a:pt x="112" y="128"/>
                  <a:pt x="112" y="128"/>
                </a:cubicBezTo>
                <a:lnTo>
                  <a:pt x="112" y="88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lnTo>
                  <a:pt x="104" y="0"/>
                </a:ln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768"/>
          <p:cNvSpPr>
            <a:spLocks/>
          </p:cNvSpPr>
          <p:nvPr/>
        </p:nvSpPr>
        <p:spPr bwMode="auto">
          <a:xfrm>
            <a:off x="8567738" y="7624763"/>
            <a:ext cx="762000" cy="762000"/>
          </a:xfrm>
          <a:custGeom>
            <a:avLst/>
            <a:gdLst>
              <a:gd name="T0" fmla="*/ 96 w 144"/>
              <a:gd name="T1" fmla="*/ 124 h 144"/>
              <a:gd name="T2" fmla="*/ 50 w 144"/>
              <a:gd name="T3" fmla="*/ 96 h 144"/>
              <a:gd name="T4" fmla="*/ 96 w 144"/>
              <a:gd name="T5" fmla="*/ 96 h 144"/>
              <a:gd name="T6" fmla="*/ 96 w 144"/>
              <a:gd name="T7" fmla="*/ 80 h 144"/>
              <a:gd name="T8" fmla="*/ 45 w 144"/>
              <a:gd name="T9" fmla="*/ 80 h 144"/>
              <a:gd name="T10" fmla="*/ 44 w 144"/>
              <a:gd name="T11" fmla="*/ 72 h 144"/>
              <a:gd name="T12" fmla="*/ 45 w 144"/>
              <a:gd name="T13" fmla="*/ 64 h 144"/>
              <a:gd name="T14" fmla="*/ 96 w 144"/>
              <a:gd name="T15" fmla="*/ 64 h 144"/>
              <a:gd name="T16" fmla="*/ 96 w 144"/>
              <a:gd name="T17" fmla="*/ 48 h 144"/>
              <a:gd name="T18" fmla="*/ 50 w 144"/>
              <a:gd name="T19" fmla="*/ 48 h 144"/>
              <a:gd name="T20" fmla="*/ 96 w 144"/>
              <a:gd name="T21" fmla="*/ 20 h 144"/>
              <a:gd name="T22" fmla="*/ 130 w 144"/>
              <a:gd name="T23" fmla="*/ 33 h 144"/>
              <a:gd name="T24" fmla="*/ 144 w 144"/>
              <a:gd name="T25" fmla="*/ 18 h 144"/>
              <a:gd name="T26" fmla="*/ 96 w 144"/>
              <a:gd name="T27" fmla="*/ 0 h 144"/>
              <a:gd name="T28" fmla="*/ 28 w 144"/>
              <a:gd name="T29" fmla="*/ 48 h 144"/>
              <a:gd name="T30" fmla="*/ 0 w 144"/>
              <a:gd name="T31" fmla="*/ 48 h 144"/>
              <a:gd name="T32" fmla="*/ 0 w 144"/>
              <a:gd name="T33" fmla="*/ 64 h 144"/>
              <a:gd name="T34" fmla="*/ 24 w 144"/>
              <a:gd name="T35" fmla="*/ 64 h 144"/>
              <a:gd name="T36" fmla="*/ 24 w 144"/>
              <a:gd name="T37" fmla="*/ 72 h 144"/>
              <a:gd name="T38" fmla="*/ 24 w 144"/>
              <a:gd name="T39" fmla="*/ 80 h 144"/>
              <a:gd name="T40" fmla="*/ 0 w 144"/>
              <a:gd name="T41" fmla="*/ 80 h 144"/>
              <a:gd name="T42" fmla="*/ 0 w 144"/>
              <a:gd name="T43" fmla="*/ 96 h 144"/>
              <a:gd name="T44" fmla="*/ 28 w 144"/>
              <a:gd name="T45" fmla="*/ 96 h 144"/>
              <a:gd name="T46" fmla="*/ 96 w 144"/>
              <a:gd name="T47" fmla="*/ 144 h 144"/>
              <a:gd name="T48" fmla="*/ 144 w 144"/>
              <a:gd name="T49" fmla="*/ 126 h 144"/>
              <a:gd name="T50" fmla="*/ 130 w 144"/>
              <a:gd name="T51" fmla="*/ 111 h 144"/>
              <a:gd name="T52" fmla="*/ 96 w 144"/>
              <a:gd name="T53" fmla="*/ 1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96" y="124"/>
                </a:moveTo>
                <a:cubicBezTo>
                  <a:pt x="76" y="124"/>
                  <a:pt x="59" y="113"/>
                  <a:pt x="50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80"/>
                  <a:pt x="96" y="80"/>
                  <a:pt x="96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7"/>
                  <a:pt x="44" y="75"/>
                  <a:pt x="44" y="72"/>
                </a:cubicBezTo>
                <a:cubicBezTo>
                  <a:pt x="44" y="69"/>
                  <a:pt x="44" y="67"/>
                  <a:pt x="45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9" y="31"/>
                  <a:pt x="76" y="20"/>
                  <a:pt x="96" y="20"/>
                </a:cubicBezTo>
                <a:cubicBezTo>
                  <a:pt x="109" y="20"/>
                  <a:pt x="121" y="25"/>
                  <a:pt x="130" y="33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1" y="7"/>
                  <a:pt x="114" y="0"/>
                  <a:pt x="96" y="0"/>
                </a:cubicBezTo>
                <a:cubicBezTo>
                  <a:pt x="65" y="0"/>
                  <a:pt x="38" y="20"/>
                  <a:pt x="28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7"/>
                  <a:pt x="24" y="69"/>
                  <a:pt x="24" y="72"/>
                </a:cubicBezTo>
                <a:cubicBezTo>
                  <a:pt x="24" y="75"/>
                  <a:pt x="24" y="77"/>
                  <a:pt x="24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38" y="124"/>
                  <a:pt x="65" y="144"/>
                  <a:pt x="96" y="144"/>
                </a:cubicBezTo>
                <a:cubicBezTo>
                  <a:pt x="114" y="144"/>
                  <a:pt x="131" y="137"/>
                  <a:pt x="144" y="126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21" y="119"/>
                  <a:pt x="109" y="124"/>
                  <a:pt x="96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771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72 w 160"/>
              <a:gd name="T1" fmla="*/ 57 h 160"/>
              <a:gd name="T2" fmla="*/ 72 w 160"/>
              <a:gd name="T3" fmla="*/ 0 h 160"/>
              <a:gd name="T4" fmla="*/ 0 w 160"/>
              <a:gd name="T5" fmla="*/ 80 h 160"/>
              <a:gd name="T6" fmla="*/ 72 w 160"/>
              <a:gd name="T7" fmla="*/ 160 h 160"/>
              <a:gd name="T8" fmla="*/ 72 w 160"/>
              <a:gd name="T9" fmla="*/ 103 h 160"/>
              <a:gd name="T10" fmla="*/ 56 w 160"/>
              <a:gd name="T11" fmla="*/ 80 h 160"/>
              <a:gd name="T12" fmla="*/ 72 w 160"/>
              <a:gd name="T13" fmla="*/ 57 h 160"/>
              <a:gd name="T14" fmla="*/ 103 w 160"/>
              <a:gd name="T15" fmla="*/ 72 h 160"/>
              <a:gd name="T16" fmla="*/ 160 w 160"/>
              <a:gd name="T17" fmla="*/ 72 h 160"/>
              <a:gd name="T18" fmla="*/ 88 w 160"/>
              <a:gd name="T19" fmla="*/ 0 h 160"/>
              <a:gd name="T20" fmla="*/ 88 w 160"/>
              <a:gd name="T21" fmla="*/ 57 h 160"/>
              <a:gd name="T22" fmla="*/ 103 w 160"/>
              <a:gd name="T23" fmla="*/ 72 h 160"/>
              <a:gd name="T24" fmla="*/ 88 w 160"/>
              <a:gd name="T25" fmla="*/ 103 h 160"/>
              <a:gd name="T26" fmla="*/ 88 w 160"/>
              <a:gd name="T27" fmla="*/ 160 h 160"/>
              <a:gd name="T28" fmla="*/ 160 w 160"/>
              <a:gd name="T29" fmla="*/ 88 h 160"/>
              <a:gd name="T30" fmla="*/ 103 w 160"/>
              <a:gd name="T31" fmla="*/ 88 h 160"/>
              <a:gd name="T32" fmla="*/ 88 w 160"/>
              <a:gd name="T33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72" y="57"/>
                </a:move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8"/>
                  <a:pt x="0" y="80"/>
                </a:cubicBezTo>
                <a:cubicBezTo>
                  <a:pt x="0" y="122"/>
                  <a:pt x="32" y="156"/>
                  <a:pt x="72" y="160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64" y="99"/>
                  <a:pt x="56" y="91"/>
                  <a:pt x="56" y="80"/>
                </a:cubicBezTo>
                <a:cubicBezTo>
                  <a:pt x="56" y="69"/>
                  <a:pt x="64" y="61"/>
                  <a:pt x="72" y="57"/>
                </a:cubicBezTo>
                <a:close/>
                <a:moveTo>
                  <a:pt x="103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6" y="34"/>
                  <a:pt x="128" y="4"/>
                  <a:pt x="88" y="0"/>
                </a:cubicBezTo>
                <a:cubicBezTo>
                  <a:pt x="88" y="57"/>
                  <a:pt x="88" y="57"/>
                  <a:pt x="88" y="57"/>
                </a:cubicBezTo>
                <a:cubicBezTo>
                  <a:pt x="96" y="60"/>
                  <a:pt x="100" y="65"/>
                  <a:pt x="103" y="72"/>
                </a:cubicBezTo>
                <a:close/>
                <a:moveTo>
                  <a:pt x="88" y="103"/>
                </a:moveTo>
                <a:cubicBezTo>
                  <a:pt x="88" y="160"/>
                  <a:pt x="88" y="160"/>
                  <a:pt x="88" y="160"/>
                </a:cubicBezTo>
                <a:cubicBezTo>
                  <a:pt x="128" y="156"/>
                  <a:pt x="156" y="126"/>
                  <a:pt x="160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0" y="95"/>
                  <a:pt x="96" y="100"/>
                  <a:pt x="88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774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72 w 160"/>
              <a:gd name="T1" fmla="*/ 25 h 160"/>
              <a:gd name="T2" fmla="*/ 72 w 160"/>
              <a:gd name="T3" fmla="*/ 0 h 160"/>
              <a:gd name="T4" fmla="*/ 0 w 160"/>
              <a:gd name="T5" fmla="*/ 80 h 160"/>
              <a:gd name="T6" fmla="*/ 72 w 160"/>
              <a:gd name="T7" fmla="*/ 160 h 160"/>
              <a:gd name="T8" fmla="*/ 72 w 160"/>
              <a:gd name="T9" fmla="*/ 135 h 160"/>
              <a:gd name="T10" fmla="*/ 24 w 160"/>
              <a:gd name="T11" fmla="*/ 80 h 160"/>
              <a:gd name="T12" fmla="*/ 72 w 160"/>
              <a:gd name="T13" fmla="*/ 25 h 160"/>
              <a:gd name="T14" fmla="*/ 136 w 160"/>
              <a:gd name="T15" fmla="*/ 72 h 160"/>
              <a:gd name="T16" fmla="*/ 160 w 160"/>
              <a:gd name="T17" fmla="*/ 72 h 160"/>
              <a:gd name="T18" fmla="*/ 88 w 160"/>
              <a:gd name="T19" fmla="*/ 0 h 160"/>
              <a:gd name="T20" fmla="*/ 88 w 160"/>
              <a:gd name="T21" fmla="*/ 25 h 160"/>
              <a:gd name="T22" fmla="*/ 136 w 160"/>
              <a:gd name="T23" fmla="*/ 72 h 160"/>
              <a:gd name="T24" fmla="*/ 88 w 160"/>
              <a:gd name="T25" fmla="*/ 135 h 160"/>
              <a:gd name="T26" fmla="*/ 88 w 160"/>
              <a:gd name="T27" fmla="*/ 160 h 160"/>
              <a:gd name="T28" fmla="*/ 160 w 160"/>
              <a:gd name="T29" fmla="*/ 88 h 160"/>
              <a:gd name="T30" fmla="*/ 136 w 160"/>
              <a:gd name="T31" fmla="*/ 88 h 160"/>
              <a:gd name="T32" fmla="*/ 88 w 160"/>
              <a:gd name="T33" fmla="*/ 13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72" y="25"/>
                </a:move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8"/>
                  <a:pt x="0" y="80"/>
                </a:cubicBezTo>
                <a:cubicBezTo>
                  <a:pt x="0" y="122"/>
                  <a:pt x="32" y="156"/>
                  <a:pt x="72" y="160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48" y="132"/>
                  <a:pt x="24" y="108"/>
                  <a:pt x="24" y="80"/>
                </a:cubicBezTo>
                <a:cubicBezTo>
                  <a:pt x="24" y="52"/>
                  <a:pt x="48" y="28"/>
                  <a:pt x="72" y="25"/>
                </a:cubicBezTo>
                <a:close/>
                <a:moveTo>
                  <a:pt x="136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56" y="32"/>
                  <a:pt x="128" y="4"/>
                  <a:pt x="88" y="0"/>
                </a:cubicBezTo>
                <a:cubicBezTo>
                  <a:pt x="88" y="25"/>
                  <a:pt x="88" y="25"/>
                  <a:pt x="88" y="25"/>
                </a:cubicBezTo>
                <a:cubicBezTo>
                  <a:pt x="112" y="28"/>
                  <a:pt x="132" y="48"/>
                  <a:pt x="136" y="72"/>
                </a:cubicBezTo>
                <a:close/>
                <a:moveTo>
                  <a:pt x="88" y="135"/>
                </a:moveTo>
                <a:cubicBezTo>
                  <a:pt x="88" y="160"/>
                  <a:pt x="88" y="160"/>
                  <a:pt x="88" y="160"/>
                </a:cubicBezTo>
                <a:cubicBezTo>
                  <a:pt x="128" y="156"/>
                  <a:pt x="156" y="128"/>
                  <a:pt x="16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2" y="112"/>
                  <a:pt x="112" y="132"/>
                  <a:pt x="88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777"/>
          <p:cNvSpPr>
            <a:spLocks noEditPoints="1"/>
          </p:cNvSpPr>
          <p:nvPr/>
        </p:nvSpPr>
        <p:spPr bwMode="auto">
          <a:xfrm>
            <a:off x="1519238" y="7781926"/>
            <a:ext cx="762000" cy="442913"/>
          </a:xfrm>
          <a:custGeom>
            <a:avLst/>
            <a:gdLst>
              <a:gd name="T0" fmla="*/ 364 w 480"/>
              <a:gd name="T1" fmla="*/ 29 h 279"/>
              <a:gd name="T2" fmla="*/ 336 w 480"/>
              <a:gd name="T3" fmla="*/ 0 h 279"/>
              <a:gd name="T4" fmla="*/ 204 w 480"/>
              <a:gd name="T5" fmla="*/ 130 h 279"/>
              <a:gd name="T6" fmla="*/ 233 w 480"/>
              <a:gd name="T7" fmla="*/ 162 h 279"/>
              <a:gd name="T8" fmla="*/ 364 w 480"/>
              <a:gd name="T9" fmla="*/ 29 h 279"/>
              <a:gd name="T10" fmla="*/ 452 w 480"/>
              <a:gd name="T11" fmla="*/ 0 h 279"/>
              <a:gd name="T12" fmla="*/ 233 w 480"/>
              <a:gd name="T13" fmla="*/ 219 h 279"/>
              <a:gd name="T14" fmla="*/ 147 w 480"/>
              <a:gd name="T15" fmla="*/ 133 h 279"/>
              <a:gd name="T16" fmla="*/ 119 w 480"/>
              <a:gd name="T17" fmla="*/ 162 h 279"/>
              <a:gd name="T18" fmla="*/ 233 w 480"/>
              <a:gd name="T19" fmla="*/ 279 h 279"/>
              <a:gd name="T20" fmla="*/ 480 w 480"/>
              <a:gd name="T21" fmla="*/ 29 h 279"/>
              <a:gd name="T22" fmla="*/ 452 w 480"/>
              <a:gd name="T23" fmla="*/ 0 h 279"/>
              <a:gd name="T24" fmla="*/ 0 w 480"/>
              <a:gd name="T25" fmla="*/ 162 h 279"/>
              <a:gd name="T26" fmla="*/ 116 w 480"/>
              <a:gd name="T27" fmla="*/ 279 h 279"/>
              <a:gd name="T28" fmla="*/ 145 w 480"/>
              <a:gd name="T29" fmla="*/ 250 h 279"/>
              <a:gd name="T30" fmla="*/ 31 w 480"/>
              <a:gd name="T31" fmla="*/ 133 h 279"/>
              <a:gd name="T32" fmla="*/ 0 w 480"/>
              <a:gd name="T33" fmla="*/ 162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0" h="279">
                <a:moveTo>
                  <a:pt x="364" y="29"/>
                </a:moveTo>
                <a:lnTo>
                  <a:pt x="336" y="0"/>
                </a:lnTo>
                <a:lnTo>
                  <a:pt x="204" y="130"/>
                </a:lnTo>
                <a:lnTo>
                  <a:pt x="233" y="162"/>
                </a:lnTo>
                <a:lnTo>
                  <a:pt x="364" y="29"/>
                </a:lnTo>
                <a:close/>
                <a:moveTo>
                  <a:pt x="452" y="0"/>
                </a:moveTo>
                <a:lnTo>
                  <a:pt x="233" y="219"/>
                </a:lnTo>
                <a:lnTo>
                  <a:pt x="147" y="133"/>
                </a:lnTo>
                <a:lnTo>
                  <a:pt x="119" y="162"/>
                </a:lnTo>
                <a:lnTo>
                  <a:pt x="233" y="279"/>
                </a:lnTo>
                <a:lnTo>
                  <a:pt x="480" y="29"/>
                </a:lnTo>
                <a:lnTo>
                  <a:pt x="452" y="0"/>
                </a:lnTo>
                <a:close/>
                <a:moveTo>
                  <a:pt x="0" y="162"/>
                </a:moveTo>
                <a:lnTo>
                  <a:pt x="116" y="279"/>
                </a:lnTo>
                <a:lnTo>
                  <a:pt x="145" y="250"/>
                </a:lnTo>
                <a:lnTo>
                  <a:pt x="31" y="133"/>
                </a:lnTo>
                <a:lnTo>
                  <a:pt x="0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780"/>
          <p:cNvSpPr>
            <a:spLocks/>
          </p:cNvSpPr>
          <p:nvPr/>
        </p:nvSpPr>
        <p:spPr bwMode="auto">
          <a:xfrm>
            <a:off x="15614650" y="5681663"/>
            <a:ext cx="763588" cy="581025"/>
          </a:xfrm>
          <a:custGeom>
            <a:avLst/>
            <a:gdLst>
              <a:gd name="T0" fmla="*/ 154 w 481"/>
              <a:gd name="T1" fmla="*/ 287 h 366"/>
              <a:gd name="T2" fmla="*/ 41 w 481"/>
              <a:gd name="T3" fmla="*/ 174 h 366"/>
              <a:gd name="T4" fmla="*/ 0 w 481"/>
              <a:gd name="T5" fmla="*/ 212 h 366"/>
              <a:gd name="T6" fmla="*/ 154 w 481"/>
              <a:gd name="T7" fmla="*/ 366 h 366"/>
              <a:gd name="T8" fmla="*/ 481 w 481"/>
              <a:gd name="T9" fmla="*/ 37 h 366"/>
              <a:gd name="T10" fmla="*/ 443 w 481"/>
              <a:gd name="T11" fmla="*/ 0 h 366"/>
              <a:gd name="T12" fmla="*/ 154 w 481"/>
              <a:gd name="T13" fmla="*/ 287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1" h="366">
                <a:moveTo>
                  <a:pt x="154" y="287"/>
                </a:moveTo>
                <a:lnTo>
                  <a:pt x="41" y="174"/>
                </a:lnTo>
                <a:lnTo>
                  <a:pt x="0" y="212"/>
                </a:lnTo>
                <a:lnTo>
                  <a:pt x="154" y="366"/>
                </a:lnTo>
                <a:lnTo>
                  <a:pt x="481" y="37"/>
                </a:lnTo>
                <a:lnTo>
                  <a:pt x="443" y="0"/>
                </a:lnTo>
                <a:lnTo>
                  <a:pt x="154" y="2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783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36 w 144"/>
              <a:gd name="T1" fmla="*/ 80 h 144"/>
              <a:gd name="T2" fmla="*/ 8 w 144"/>
              <a:gd name="T3" fmla="*/ 80 h 144"/>
              <a:gd name="T4" fmla="*/ 0 w 144"/>
              <a:gd name="T5" fmla="*/ 88 h 144"/>
              <a:gd name="T6" fmla="*/ 0 w 144"/>
              <a:gd name="T7" fmla="*/ 136 h 144"/>
              <a:gd name="T8" fmla="*/ 8 w 144"/>
              <a:gd name="T9" fmla="*/ 144 h 144"/>
              <a:gd name="T10" fmla="*/ 136 w 144"/>
              <a:gd name="T11" fmla="*/ 144 h 144"/>
              <a:gd name="T12" fmla="*/ 144 w 144"/>
              <a:gd name="T13" fmla="*/ 136 h 144"/>
              <a:gd name="T14" fmla="*/ 144 w 144"/>
              <a:gd name="T15" fmla="*/ 88 h 144"/>
              <a:gd name="T16" fmla="*/ 136 w 144"/>
              <a:gd name="T17" fmla="*/ 80 h 144"/>
              <a:gd name="T18" fmla="*/ 32 w 144"/>
              <a:gd name="T19" fmla="*/ 128 h 144"/>
              <a:gd name="T20" fmla="*/ 16 w 144"/>
              <a:gd name="T21" fmla="*/ 112 h 144"/>
              <a:gd name="T22" fmla="*/ 32 w 144"/>
              <a:gd name="T23" fmla="*/ 96 h 144"/>
              <a:gd name="T24" fmla="*/ 48 w 144"/>
              <a:gd name="T25" fmla="*/ 112 h 144"/>
              <a:gd name="T26" fmla="*/ 32 w 144"/>
              <a:gd name="T27" fmla="*/ 128 h 144"/>
              <a:gd name="T28" fmla="*/ 136 w 144"/>
              <a:gd name="T29" fmla="*/ 0 h 144"/>
              <a:gd name="T30" fmla="*/ 8 w 144"/>
              <a:gd name="T31" fmla="*/ 0 h 144"/>
              <a:gd name="T32" fmla="*/ 0 w 144"/>
              <a:gd name="T33" fmla="*/ 8 h 144"/>
              <a:gd name="T34" fmla="*/ 0 w 144"/>
              <a:gd name="T35" fmla="*/ 56 h 144"/>
              <a:gd name="T36" fmla="*/ 8 w 144"/>
              <a:gd name="T37" fmla="*/ 64 h 144"/>
              <a:gd name="T38" fmla="*/ 136 w 144"/>
              <a:gd name="T39" fmla="*/ 64 h 144"/>
              <a:gd name="T40" fmla="*/ 144 w 144"/>
              <a:gd name="T41" fmla="*/ 56 h 144"/>
              <a:gd name="T42" fmla="*/ 144 w 144"/>
              <a:gd name="T43" fmla="*/ 8 h 144"/>
              <a:gd name="T44" fmla="*/ 136 w 144"/>
              <a:gd name="T45" fmla="*/ 0 h 144"/>
              <a:gd name="T46" fmla="*/ 32 w 144"/>
              <a:gd name="T47" fmla="*/ 48 h 144"/>
              <a:gd name="T48" fmla="*/ 16 w 144"/>
              <a:gd name="T49" fmla="*/ 32 h 144"/>
              <a:gd name="T50" fmla="*/ 32 w 144"/>
              <a:gd name="T51" fmla="*/ 16 h 144"/>
              <a:gd name="T52" fmla="*/ 48 w 144"/>
              <a:gd name="T53" fmla="*/ 32 h 144"/>
              <a:gd name="T54" fmla="*/ 32 w 144"/>
              <a:gd name="T5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44">
                <a:moveTo>
                  <a:pt x="136" y="80"/>
                </a:moveTo>
                <a:cubicBezTo>
                  <a:pt x="8" y="80"/>
                  <a:pt x="8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84"/>
                  <a:pt x="140" y="80"/>
                  <a:pt x="136" y="80"/>
                </a:cubicBezTo>
                <a:close/>
                <a:moveTo>
                  <a:pt x="32" y="128"/>
                </a:moveTo>
                <a:cubicBezTo>
                  <a:pt x="23" y="128"/>
                  <a:pt x="16" y="121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41" y="96"/>
                  <a:pt x="48" y="103"/>
                  <a:pt x="48" y="112"/>
                </a:cubicBezTo>
                <a:cubicBezTo>
                  <a:pt x="48" y="121"/>
                  <a:pt x="41" y="128"/>
                  <a:pt x="32" y="128"/>
                </a:cubicBezTo>
                <a:close/>
                <a:moveTo>
                  <a:pt x="1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40" y="64"/>
                  <a:pt x="144" y="60"/>
                  <a:pt x="144" y="56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lose/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786"/>
          <p:cNvSpPr>
            <a:spLocks noEditPoints="1"/>
          </p:cNvSpPr>
          <p:nvPr/>
        </p:nvSpPr>
        <p:spPr bwMode="auto">
          <a:xfrm>
            <a:off x="10996613" y="5583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96 w 128"/>
              <a:gd name="T19" fmla="*/ 128 h 160"/>
              <a:gd name="T20" fmla="*/ 32 w 128"/>
              <a:gd name="T21" fmla="*/ 128 h 160"/>
              <a:gd name="T22" fmla="*/ 32 w 128"/>
              <a:gd name="T23" fmla="*/ 112 h 160"/>
              <a:gd name="T24" fmla="*/ 96 w 128"/>
              <a:gd name="T25" fmla="*/ 112 h 160"/>
              <a:gd name="T26" fmla="*/ 96 w 128"/>
              <a:gd name="T27" fmla="*/ 128 h 160"/>
              <a:gd name="T28" fmla="*/ 96 w 128"/>
              <a:gd name="T29" fmla="*/ 96 h 160"/>
              <a:gd name="T30" fmla="*/ 32 w 128"/>
              <a:gd name="T31" fmla="*/ 96 h 160"/>
              <a:gd name="T32" fmla="*/ 32 w 128"/>
              <a:gd name="T33" fmla="*/ 80 h 160"/>
              <a:gd name="T34" fmla="*/ 96 w 128"/>
              <a:gd name="T35" fmla="*/ 80 h 160"/>
              <a:gd name="T36" fmla="*/ 96 w 128"/>
              <a:gd name="T37" fmla="*/ 96 h 160"/>
              <a:gd name="T38" fmla="*/ 72 w 128"/>
              <a:gd name="T39" fmla="*/ 56 h 160"/>
              <a:gd name="T40" fmla="*/ 72 w 128"/>
              <a:gd name="T41" fmla="*/ 12 h 160"/>
              <a:gd name="T42" fmla="*/ 116 w 128"/>
              <a:gd name="T43" fmla="*/ 56 h 160"/>
              <a:gd name="T44" fmla="*/ 72 w 128"/>
              <a:gd name="T4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9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128"/>
                </a:lnTo>
                <a:close/>
                <a:moveTo>
                  <a:pt x="9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96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789"/>
          <p:cNvSpPr>
            <a:spLocks noEditPoints="1"/>
          </p:cNvSpPr>
          <p:nvPr/>
        </p:nvSpPr>
        <p:spPr bwMode="auto">
          <a:xfrm>
            <a:off x="8658225" y="5592763"/>
            <a:ext cx="595313" cy="762000"/>
          </a:xfrm>
          <a:custGeom>
            <a:avLst/>
            <a:gdLst>
              <a:gd name="T0" fmla="*/ 8 w 112"/>
              <a:gd name="T1" fmla="*/ 128 h 144"/>
              <a:gd name="T2" fmla="*/ 24 w 112"/>
              <a:gd name="T3" fmla="*/ 144 h 144"/>
              <a:gd name="T4" fmla="*/ 88 w 112"/>
              <a:gd name="T5" fmla="*/ 144 h 144"/>
              <a:gd name="T6" fmla="*/ 104 w 112"/>
              <a:gd name="T7" fmla="*/ 128 h 144"/>
              <a:gd name="T8" fmla="*/ 104 w 112"/>
              <a:gd name="T9" fmla="*/ 32 h 144"/>
              <a:gd name="T10" fmla="*/ 8 w 112"/>
              <a:gd name="T11" fmla="*/ 32 h 144"/>
              <a:gd name="T12" fmla="*/ 8 w 112"/>
              <a:gd name="T13" fmla="*/ 128 h 144"/>
              <a:gd name="T14" fmla="*/ 28 w 112"/>
              <a:gd name="T15" fmla="*/ 71 h 144"/>
              <a:gd name="T16" fmla="*/ 39 w 112"/>
              <a:gd name="T17" fmla="*/ 60 h 144"/>
              <a:gd name="T18" fmla="*/ 56 w 112"/>
              <a:gd name="T19" fmla="*/ 77 h 144"/>
              <a:gd name="T20" fmla="*/ 73 w 112"/>
              <a:gd name="T21" fmla="*/ 60 h 144"/>
              <a:gd name="T22" fmla="*/ 84 w 112"/>
              <a:gd name="T23" fmla="*/ 71 h 144"/>
              <a:gd name="T24" fmla="*/ 67 w 112"/>
              <a:gd name="T25" fmla="*/ 88 h 144"/>
              <a:gd name="T26" fmla="*/ 84 w 112"/>
              <a:gd name="T27" fmla="*/ 105 h 144"/>
              <a:gd name="T28" fmla="*/ 73 w 112"/>
              <a:gd name="T29" fmla="*/ 116 h 144"/>
              <a:gd name="T30" fmla="*/ 56 w 112"/>
              <a:gd name="T31" fmla="*/ 99 h 144"/>
              <a:gd name="T32" fmla="*/ 39 w 112"/>
              <a:gd name="T33" fmla="*/ 116 h 144"/>
              <a:gd name="T34" fmla="*/ 28 w 112"/>
              <a:gd name="T35" fmla="*/ 105 h 144"/>
              <a:gd name="T36" fmla="*/ 45 w 112"/>
              <a:gd name="T37" fmla="*/ 88 h 144"/>
              <a:gd name="T38" fmla="*/ 28 w 112"/>
              <a:gd name="T39" fmla="*/ 71 h 144"/>
              <a:gd name="T40" fmla="*/ 84 w 112"/>
              <a:gd name="T41" fmla="*/ 8 h 144"/>
              <a:gd name="T42" fmla="*/ 76 w 112"/>
              <a:gd name="T43" fmla="*/ 0 h 144"/>
              <a:gd name="T44" fmla="*/ 36 w 112"/>
              <a:gd name="T45" fmla="*/ 0 h 144"/>
              <a:gd name="T46" fmla="*/ 28 w 112"/>
              <a:gd name="T47" fmla="*/ 8 h 144"/>
              <a:gd name="T48" fmla="*/ 0 w 112"/>
              <a:gd name="T49" fmla="*/ 8 h 144"/>
              <a:gd name="T50" fmla="*/ 0 w 112"/>
              <a:gd name="T51" fmla="*/ 24 h 144"/>
              <a:gd name="T52" fmla="*/ 112 w 112"/>
              <a:gd name="T53" fmla="*/ 24 h 144"/>
              <a:gd name="T54" fmla="*/ 112 w 112"/>
              <a:gd name="T55" fmla="*/ 8 h 144"/>
              <a:gd name="T56" fmla="*/ 84 w 112"/>
              <a:gd name="T57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2" h="144">
                <a:moveTo>
                  <a:pt x="8" y="128"/>
                </a:moveTo>
                <a:cubicBezTo>
                  <a:pt x="8" y="137"/>
                  <a:pt x="15" y="144"/>
                  <a:pt x="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7" y="144"/>
                  <a:pt x="104" y="137"/>
                  <a:pt x="104" y="12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28"/>
                </a:lnTo>
                <a:close/>
                <a:moveTo>
                  <a:pt x="28" y="71"/>
                </a:moveTo>
                <a:cubicBezTo>
                  <a:pt x="39" y="60"/>
                  <a:pt x="39" y="60"/>
                  <a:pt x="39" y="60"/>
                </a:cubicBezTo>
                <a:cubicBezTo>
                  <a:pt x="56" y="77"/>
                  <a:pt x="56" y="77"/>
                  <a:pt x="56" y="77"/>
                </a:cubicBezTo>
                <a:cubicBezTo>
                  <a:pt x="73" y="60"/>
                  <a:pt x="73" y="60"/>
                  <a:pt x="73" y="60"/>
                </a:cubicBezTo>
                <a:cubicBezTo>
                  <a:pt x="84" y="71"/>
                  <a:pt x="84" y="71"/>
                  <a:pt x="84" y="71"/>
                </a:cubicBezTo>
                <a:cubicBezTo>
                  <a:pt x="67" y="88"/>
                  <a:pt x="67" y="88"/>
                  <a:pt x="67" y="88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56" y="99"/>
                  <a:pt x="56" y="99"/>
                  <a:pt x="56" y="99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28" y="105"/>
                  <a:pt x="28" y="105"/>
                  <a:pt x="28" y="105"/>
                </a:cubicBezTo>
                <a:cubicBezTo>
                  <a:pt x="45" y="88"/>
                  <a:pt x="45" y="88"/>
                  <a:pt x="45" y="88"/>
                </a:cubicBezTo>
                <a:lnTo>
                  <a:pt x="28" y="71"/>
                </a:lnTo>
                <a:close/>
                <a:moveTo>
                  <a:pt x="84" y="8"/>
                </a:moveTo>
                <a:cubicBezTo>
                  <a:pt x="76" y="0"/>
                  <a:pt x="76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8" y="8"/>
                  <a:pt x="28" y="8"/>
                  <a:pt x="2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8"/>
                  <a:pt x="112" y="8"/>
                  <a:pt x="112" y="8"/>
                </a:cubicBezTo>
                <a:lnTo>
                  <a:pt x="84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792"/>
          <p:cNvSpPr>
            <a:spLocks noEditPoints="1"/>
          </p:cNvSpPr>
          <p:nvPr/>
        </p:nvSpPr>
        <p:spPr bwMode="auto">
          <a:xfrm>
            <a:off x="6308725" y="5592763"/>
            <a:ext cx="595313" cy="762000"/>
          </a:xfrm>
          <a:custGeom>
            <a:avLst/>
            <a:gdLst>
              <a:gd name="T0" fmla="*/ 8 w 112"/>
              <a:gd name="T1" fmla="*/ 128 h 144"/>
              <a:gd name="T2" fmla="*/ 24 w 112"/>
              <a:gd name="T3" fmla="*/ 144 h 144"/>
              <a:gd name="T4" fmla="*/ 88 w 112"/>
              <a:gd name="T5" fmla="*/ 144 h 144"/>
              <a:gd name="T6" fmla="*/ 104 w 112"/>
              <a:gd name="T7" fmla="*/ 128 h 144"/>
              <a:gd name="T8" fmla="*/ 104 w 112"/>
              <a:gd name="T9" fmla="*/ 32 h 144"/>
              <a:gd name="T10" fmla="*/ 8 w 112"/>
              <a:gd name="T11" fmla="*/ 32 h 144"/>
              <a:gd name="T12" fmla="*/ 8 w 112"/>
              <a:gd name="T13" fmla="*/ 128 h 144"/>
              <a:gd name="T14" fmla="*/ 112 w 112"/>
              <a:gd name="T15" fmla="*/ 8 h 144"/>
              <a:gd name="T16" fmla="*/ 84 w 112"/>
              <a:gd name="T17" fmla="*/ 8 h 144"/>
              <a:gd name="T18" fmla="*/ 76 w 112"/>
              <a:gd name="T19" fmla="*/ 0 h 144"/>
              <a:gd name="T20" fmla="*/ 36 w 112"/>
              <a:gd name="T21" fmla="*/ 0 h 144"/>
              <a:gd name="T22" fmla="*/ 28 w 112"/>
              <a:gd name="T23" fmla="*/ 8 h 144"/>
              <a:gd name="T24" fmla="*/ 0 w 112"/>
              <a:gd name="T25" fmla="*/ 8 h 144"/>
              <a:gd name="T26" fmla="*/ 0 w 112"/>
              <a:gd name="T27" fmla="*/ 24 h 144"/>
              <a:gd name="T28" fmla="*/ 112 w 112"/>
              <a:gd name="T29" fmla="*/ 24 h 144"/>
              <a:gd name="T30" fmla="*/ 112 w 112"/>
              <a:gd name="T31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" h="144">
                <a:moveTo>
                  <a:pt x="8" y="128"/>
                </a:moveTo>
                <a:cubicBezTo>
                  <a:pt x="8" y="137"/>
                  <a:pt x="15" y="144"/>
                  <a:pt x="24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7" y="144"/>
                  <a:pt x="104" y="137"/>
                  <a:pt x="104" y="12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28"/>
                </a:lnTo>
                <a:close/>
                <a:moveTo>
                  <a:pt x="112" y="8"/>
                </a:moveTo>
                <a:cubicBezTo>
                  <a:pt x="84" y="8"/>
                  <a:pt x="84" y="8"/>
                  <a:pt x="84" y="8"/>
                </a:cubicBezTo>
                <a:cubicBezTo>
                  <a:pt x="76" y="0"/>
                  <a:pt x="76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8" y="8"/>
                  <a:pt x="28" y="8"/>
                  <a:pt x="2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795"/>
          <p:cNvSpPr>
            <a:spLocks noEditPoints="1"/>
          </p:cNvSpPr>
          <p:nvPr/>
        </p:nvSpPr>
        <p:spPr bwMode="auto">
          <a:xfrm>
            <a:off x="3903663" y="5583238"/>
            <a:ext cx="692150" cy="766763"/>
          </a:xfrm>
          <a:custGeom>
            <a:avLst/>
            <a:gdLst>
              <a:gd name="T0" fmla="*/ 48 w 144"/>
              <a:gd name="T1" fmla="*/ 72 h 160"/>
              <a:gd name="T2" fmla="*/ 32 w 144"/>
              <a:gd name="T3" fmla="*/ 72 h 160"/>
              <a:gd name="T4" fmla="*/ 32 w 144"/>
              <a:gd name="T5" fmla="*/ 88 h 160"/>
              <a:gd name="T6" fmla="*/ 48 w 144"/>
              <a:gd name="T7" fmla="*/ 88 h 160"/>
              <a:gd name="T8" fmla="*/ 48 w 144"/>
              <a:gd name="T9" fmla="*/ 72 h 160"/>
              <a:gd name="T10" fmla="*/ 80 w 144"/>
              <a:gd name="T11" fmla="*/ 72 h 160"/>
              <a:gd name="T12" fmla="*/ 64 w 144"/>
              <a:gd name="T13" fmla="*/ 72 h 160"/>
              <a:gd name="T14" fmla="*/ 64 w 144"/>
              <a:gd name="T15" fmla="*/ 88 h 160"/>
              <a:gd name="T16" fmla="*/ 80 w 144"/>
              <a:gd name="T17" fmla="*/ 88 h 160"/>
              <a:gd name="T18" fmla="*/ 80 w 144"/>
              <a:gd name="T19" fmla="*/ 72 h 160"/>
              <a:gd name="T20" fmla="*/ 112 w 144"/>
              <a:gd name="T21" fmla="*/ 72 h 160"/>
              <a:gd name="T22" fmla="*/ 96 w 144"/>
              <a:gd name="T23" fmla="*/ 72 h 160"/>
              <a:gd name="T24" fmla="*/ 96 w 144"/>
              <a:gd name="T25" fmla="*/ 88 h 160"/>
              <a:gd name="T26" fmla="*/ 112 w 144"/>
              <a:gd name="T27" fmla="*/ 88 h 160"/>
              <a:gd name="T28" fmla="*/ 112 w 144"/>
              <a:gd name="T29" fmla="*/ 72 h 160"/>
              <a:gd name="T30" fmla="*/ 128 w 144"/>
              <a:gd name="T31" fmla="*/ 16 h 160"/>
              <a:gd name="T32" fmla="*/ 120 w 144"/>
              <a:gd name="T33" fmla="*/ 16 h 160"/>
              <a:gd name="T34" fmla="*/ 120 w 144"/>
              <a:gd name="T35" fmla="*/ 0 h 160"/>
              <a:gd name="T36" fmla="*/ 104 w 144"/>
              <a:gd name="T37" fmla="*/ 0 h 160"/>
              <a:gd name="T38" fmla="*/ 104 w 144"/>
              <a:gd name="T39" fmla="*/ 16 h 160"/>
              <a:gd name="T40" fmla="*/ 40 w 144"/>
              <a:gd name="T41" fmla="*/ 16 h 160"/>
              <a:gd name="T42" fmla="*/ 40 w 144"/>
              <a:gd name="T43" fmla="*/ 0 h 160"/>
              <a:gd name="T44" fmla="*/ 24 w 144"/>
              <a:gd name="T45" fmla="*/ 0 h 160"/>
              <a:gd name="T46" fmla="*/ 24 w 144"/>
              <a:gd name="T47" fmla="*/ 16 h 160"/>
              <a:gd name="T48" fmla="*/ 16 w 144"/>
              <a:gd name="T49" fmla="*/ 16 h 160"/>
              <a:gd name="T50" fmla="*/ 0 w 144"/>
              <a:gd name="T51" fmla="*/ 32 h 160"/>
              <a:gd name="T52" fmla="*/ 0 w 144"/>
              <a:gd name="T53" fmla="*/ 144 h 160"/>
              <a:gd name="T54" fmla="*/ 16 w 144"/>
              <a:gd name="T55" fmla="*/ 160 h 160"/>
              <a:gd name="T56" fmla="*/ 128 w 144"/>
              <a:gd name="T57" fmla="*/ 160 h 160"/>
              <a:gd name="T58" fmla="*/ 144 w 144"/>
              <a:gd name="T59" fmla="*/ 144 h 160"/>
              <a:gd name="T60" fmla="*/ 144 w 144"/>
              <a:gd name="T61" fmla="*/ 32 h 160"/>
              <a:gd name="T62" fmla="*/ 128 w 144"/>
              <a:gd name="T63" fmla="*/ 16 h 160"/>
              <a:gd name="T64" fmla="*/ 128 w 144"/>
              <a:gd name="T65" fmla="*/ 144 h 160"/>
              <a:gd name="T66" fmla="*/ 16 w 144"/>
              <a:gd name="T67" fmla="*/ 144 h 160"/>
              <a:gd name="T68" fmla="*/ 16 w 144"/>
              <a:gd name="T69" fmla="*/ 56 h 160"/>
              <a:gd name="T70" fmla="*/ 128 w 144"/>
              <a:gd name="T71" fmla="*/ 56 h 160"/>
              <a:gd name="T72" fmla="*/ 128 w 144"/>
              <a:gd name="T7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60"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48" y="88"/>
                  <a:pt x="48" y="88"/>
                  <a:pt x="48" y="88"/>
                </a:cubicBezTo>
                <a:lnTo>
                  <a:pt x="48" y="72"/>
                </a:lnTo>
                <a:close/>
                <a:moveTo>
                  <a:pt x="80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88"/>
                  <a:pt x="64" y="88"/>
                  <a:pt x="64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72"/>
                </a:lnTo>
                <a:close/>
                <a:moveTo>
                  <a:pt x="11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88"/>
                  <a:pt x="96" y="88"/>
                  <a:pt x="96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72"/>
                </a:lnTo>
                <a:close/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798"/>
          <p:cNvSpPr>
            <a:spLocks noEditPoints="1"/>
          </p:cNvSpPr>
          <p:nvPr/>
        </p:nvSpPr>
        <p:spPr bwMode="auto">
          <a:xfrm>
            <a:off x="1519238" y="5592763"/>
            <a:ext cx="762000" cy="762000"/>
          </a:xfrm>
          <a:custGeom>
            <a:avLst/>
            <a:gdLst>
              <a:gd name="T0" fmla="*/ 0 w 480"/>
              <a:gd name="T1" fmla="*/ 267 h 480"/>
              <a:gd name="T2" fmla="*/ 213 w 480"/>
              <a:gd name="T3" fmla="*/ 267 h 480"/>
              <a:gd name="T4" fmla="*/ 213 w 480"/>
              <a:gd name="T5" fmla="*/ 0 h 480"/>
              <a:gd name="T6" fmla="*/ 0 w 480"/>
              <a:gd name="T7" fmla="*/ 0 h 480"/>
              <a:gd name="T8" fmla="*/ 0 w 480"/>
              <a:gd name="T9" fmla="*/ 267 h 480"/>
              <a:gd name="T10" fmla="*/ 0 w 480"/>
              <a:gd name="T11" fmla="*/ 480 h 480"/>
              <a:gd name="T12" fmla="*/ 213 w 480"/>
              <a:gd name="T13" fmla="*/ 480 h 480"/>
              <a:gd name="T14" fmla="*/ 213 w 480"/>
              <a:gd name="T15" fmla="*/ 320 h 480"/>
              <a:gd name="T16" fmla="*/ 0 w 480"/>
              <a:gd name="T17" fmla="*/ 320 h 480"/>
              <a:gd name="T18" fmla="*/ 0 w 480"/>
              <a:gd name="T19" fmla="*/ 480 h 480"/>
              <a:gd name="T20" fmla="*/ 266 w 480"/>
              <a:gd name="T21" fmla="*/ 480 h 480"/>
              <a:gd name="T22" fmla="*/ 480 w 480"/>
              <a:gd name="T23" fmla="*/ 480 h 480"/>
              <a:gd name="T24" fmla="*/ 480 w 480"/>
              <a:gd name="T25" fmla="*/ 214 h 480"/>
              <a:gd name="T26" fmla="*/ 266 w 480"/>
              <a:gd name="T27" fmla="*/ 214 h 480"/>
              <a:gd name="T28" fmla="*/ 266 w 480"/>
              <a:gd name="T29" fmla="*/ 480 h 480"/>
              <a:gd name="T30" fmla="*/ 266 w 480"/>
              <a:gd name="T31" fmla="*/ 0 h 480"/>
              <a:gd name="T32" fmla="*/ 266 w 480"/>
              <a:gd name="T33" fmla="*/ 160 h 480"/>
              <a:gd name="T34" fmla="*/ 480 w 480"/>
              <a:gd name="T35" fmla="*/ 160 h 480"/>
              <a:gd name="T36" fmla="*/ 480 w 480"/>
              <a:gd name="T37" fmla="*/ 0 h 480"/>
              <a:gd name="T38" fmla="*/ 266 w 480"/>
              <a:gd name="T3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80">
                <a:moveTo>
                  <a:pt x="0" y="267"/>
                </a:moveTo>
                <a:lnTo>
                  <a:pt x="213" y="267"/>
                </a:lnTo>
                <a:lnTo>
                  <a:pt x="213" y="0"/>
                </a:lnTo>
                <a:lnTo>
                  <a:pt x="0" y="0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213" y="480"/>
                </a:lnTo>
                <a:lnTo>
                  <a:pt x="213" y="320"/>
                </a:lnTo>
                <a:lnTo>
                  <a:pt x="0" y="320"/>
                </a:lnTo>
                <a:lnTo>
                  <a:pt x="0" y="480"/>
                </a:lnTo>
                <a:close/>
                <a:moveTo>
                  <a:pt x="266" y="480"/>
                </a:moveTo>
                <a:lnTo>
                  <a:pt x="480" y="480"/>
                </a:lnTo>
                <a:lnTo>
                  <a:pt x="480" y="214"/>
                </a:lnTo>
                <a:lnTo>
                  <a:pt x="266" y="214"/>
                </a:lnTo>
                <a:lnTo>
                  <a:pt x="266" y="480"/>
                </a:lnTo>
                <a:close/>
                <a:moveTo>
                  <a:pt x="266" y="0"/>
                </a:moveTo>
                <a:lnTo>
                  <a:pt x="266" y="160"/>
                </a:lnTo>
                <a:lnTo>
                  <a:pt x="480" y="160"/>
                </a:lnTo>
                <a:lnTo>
                  <a:pt x="480" y="0"/>
                </a:lnTo>
                <a:lnTo>
                  <a:pt x="26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801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64 h 128"/>
              <a:gd name="T24" fmla="*/ 144 w 160"/>
              <a:gd name="T25" fmla="*/ 64 h 128"/>
              <a:gd name="T26" fmla="*/ 144 w 160"/>
              <a:gd name="T27" fmla="*/ 112 h 128"/>
              <a:gd name="T28" fmla="*/ 144 w 160"/>
              <a:gd name="T29" fmla="*/ 32 h 128"/>
              <a:gd name="T30" fmla="*/ 16 w 160"/>
              <a:gd name="T31" fmla="*/ 32 h 128"/>
              <a:gd name="T32" fmla="*/ 16 w 160"/>
              <a:gd name="T33" fmla="*/ 16 h 128"/>
              <a:gd name="T34" fmla="*/ 144 w 160"/>
              <a:gd name="T35" fmla="*/ 16 h 128"/>
              <a:gd name="T36" fmla="*/ 144 w 160"/>
              <a:gd name="T3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11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804"/>
          <p:cNvSpPr>
            <a:spLocks noEditPoints="1"/>
          </p:cNvSpPr>
          <p:nvPr/>
        </p:nvSpPr>
        <p:spPr bwMode="auto">
          <a:xfrm>
            <a:off x="13271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65 w 160"/>
              <a:gd name="T21" fmla="*/ 71 h 160"/>
              <a:gd name="T22" fmla="*/ 67 w 160"/>
              <a:gd name="T23" fmla="*/ 64 h 160"/>
              <a:gd name="T24" fmla="*/ 72 w 160"/>
              <a:gd name="T25" fmla="*/ 59 h 160"/>
              <a:gd name="T26" fmla="*/ 79 w 160"/>
              <a:gd name="T27" fmla="*/ 57 h 160"/>
              <a:gd name="T28" fmla="*/ 84 w 160"/>
              <a:gd name="T29" fmla="*/ 58 h 160"/>
              <a:gd name="T30" fmla="*/ 88 w 160"/>
              <a:gd name="T31" fmla="*/ 61 h 160"/>
              <a:gd name="T32" fmla="*/ 91 w 160"/>
              <a:gd name="T33" fmla="*/ 65 h 160"/>
              <a:gd name="T34" fmla="*/ 92 w 160"/>
              <a:gd name="T35" fmla="*/ 70 h 160"/>
              <a:gd name="T36" fmla="*/ 106 w 160"/>
              <a:gd name="T37" fmla="*/ 70 h 160"/>
              <a:gd name="T38" fmla="*/ 104 w 160"/>
              <a:gd name="T39" fmla="*/ 60 h 160"/>
              <a:gd name="T40" fmla="*/ 99 w 160"/>
              <a:gd name="T41" fmla="*/ 52 h 160"/>
              <a:gd name="T42" fmla="*/ 90 w 160"/>
              <a:gd name="T43" fmla="*/ 47 h 160"/>
              <a:gd name="T44" fmla="*/ 79 w 160"/>
              <a:gd name="T45" fmla="*/ 45 h 160"/>
              <a:gd name="T46" fmla="*/ 65 w 160"/>
              <a:gd name="T47" fmla="*/ 48 h 160"/>
              <a:gd name="T48" fmla="*/ 56 w 160"/>
              <a:gd name="T49" fmla="*/ 55 h 160"/>
              <a:gd name="T50" fmla="*/ 50 w 160"/>
              <a:gd name="T51" fmla="*/ 66 h 160"/>
              <a:gd name="T52" fmla="*/ 48 w 160"/>
              <a:gd name="T53" fmla="*/ 79 h 160"/>
              <a:gd name="T54" fmla="*/ 48 w 160"/>
              <a:gd name="T55" fmla="*/ 81 h 160"/>
              <a:gd name="T56" fmla="*/ 50 w 160"/>
              <a:gd name="T57" fmla="*/ 94 h 160"/>
              <a:gd name="T58" fmla="*/ 56 w 160"/>
              <a:gd name="T59" fmla="*/ 105 h 160"/>
              <a:gd name="T60" fmla="*/ 65 w 160"/>
              <a:gd name="T61" fmla="*/ 112 h 160"/>
              <a:gd name="T62" fmla="*/ 79 w 160"/>
              <a:gd name="T63" fmla="*/ 115 h 160"/>
              <a:gd name="T64" fmla="*/ 89 w 160"/>
              <a:gd name="T65" fmla="*/ 113 h 160"/>
              <a:gd name="T66" fmla="*/ 98 w 160"/>
              <a:gd name="T67" fmla="*/ 108 h 160"/>
              <a:gd name="T68" fmla="*/ 104 w 160"/>
              <a:gd name="T69" fmla="*/ 101 h 160"/>
              <a:gd name="T70" fmla="*/ 106 w 160"/>
              <a:gd name="T71" fmla="*/ 91 h 160"/>
              <a:gd name="T72" fmla="*/ 92 w 160"/>
              <a:gd name="T73" fmla="*/ 91 h 160"/>
              <a:gd name="T74" fmla="*/ 91 w 160"/>
              <a:gd name="T75" fmla="*/ 96 h 160"/>
              <a:gd name="T76" fmla="*/ 88 w 160"/>
              <a:gd name="T77" fmla="*/ 100 h 160"/>
              <a:gd name="T78" fmla="*/ 84 w 160"/>
              <a:gd name="T79" fmla="*/ 102 h 160"/>
              <a:gd name="T80" fmla="*/ 79 w 160"/>
              <a:gd name="T81" fmla="*/ 103 h 160"/>
              <a:gd name="T82" fmla="*/ 72 w 160"/>
              <a:gd name="T83" fmla="*/ 101 h 160"/>
              <a:gd name="T84" fmla="*/ 67 w 160"/>
              <a:gd name="T85" fmla="*/ 96 h 160"/>
              <a:gd name="T86" fmla="*/ 65 w 160"/>
              <a:gd name="T87" fmla="*/ 89 h 160"/>
              <a:gd name="T88" fmla="*/ 64 w 160"/>
              <a:gd name="T89" fmla="*/ 81 h 160"/>
              <a:gd name="T90" fmla="*/ 64 w 160"/>
              <a:gd name="T91" fmla="*/ 79 h 160"/>
              <a:gd name="T92" fmla="*/ 65 w 160"/>
              <a:gd name="T93" fmla="*/ 7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65" y="71"/>
                </a:moveTo>
                <a:cubicBezTo>
                  <a:pt x="65" y="68"/>
                  <a:pt x="66" y="66"/>
                  <a:pt x="67" y="64"/>
                </a:cubicBezTo>
                <a:cubicBezTo>
                  <a:pt x="68" y="62"/>
                  <a:pt x="70" y="60"/>
                  <a:pt x="72" y="59"/>
                </a:cubicBezTo>
                <a:cubicBezTo>
                  <a:pt x="74" y="58"/>
                  <a:pt x="76" y="57"/>
                  <a:pt x="79" y="57"/>
                </a:cubicBezTo>
                <a:cubicBezTo>
                  <a:pt x="81" y="57"/>
                  <a:pt x="83" y="58"/>
                  <a:pt x="84" y="58"/>
                </a:cubicBezTo>
                <a:cubicBezTo>
                  <a:pt x="86" y="59"/>
                  <a:pt x="87" y="60"/>
                  <a:pt x="88" y="61"/>
                </a:cubicBezTo>
                <a:cubicBezTo>
                  <a:pt x="89" y="62"/>
                  <a:pt x="90" y="64"/>
                  <a:pt x="91" y="65"/>
                </a:cubicBezTo>
                <a:cubicBezTo>
                  <a:pt x="92" y="67"/>
                  <a:pt x="92" y="69"/>
                  <a:pt x="92" y="70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6" y="67"/>
                  <a:pt x="105" y="63"/>
                  <a:pt x="104" y="60"/>
                </a:cubicBezTo>
                <a:cubicBezTo>
                  <a:pt x="103" y="57"/>
                  <a:pt x="101" y="54"/>
                  <a:pt x="99" y="52"/>
                </a:cubicBezTo>
                <a:cubicBezTo>
                  <a:pt x="96" y="50"/>
                  <a:pt x="93" y="48"/>
                  <a:pt x="90" y="47"/>
                </a:cubicBezTo>
                <a:cubicBezTo>
                  <a:pt x="87" y="46"/>
                  <a:pt x="83" y="45"/>
                  <a:pt x="79" y="45"/>
                </a:cubicBezTo>
                <a:cubicBezTo>
                  <a:pt x="74" y="45"/>
                  <a:pt x="69" y="46"/>
                  <a:pt x="65" y="48"/>
                </a:cubicBezTo>
                <a:cubicBezTo>
                  <a:pt x="61" y="49"/>
                  <a:pt x="58" y="52"/>
                  <a:pt x="56" y="55"/>
                </a:cubicBezTo>
                <a:cubicBezTo>
                  <a:pt x="53" y="58"/>
                  <a:pt x="51" y="62"/>
                  <a:pt x="50" y="66"/>
                </a:cubicBezTo>
                <a:cubicBezTo>
                  <a:pt x="49" y="70"/>
                  <a:pt x="48" y="74"/>
                  <a:pt x="48" y="79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86"/>
                  <a:pt x="49" y="90"/>
                  <a:pt x="50" y="94"/>
                </a:cubicBezTo>
                <a:cubicBezTo>
                  <a:pt x="51" y="98"/>
                  <a:pt x="53" y="102"/>
                  <a:pt x="56" y="105"/>
                </a:cubicBezTo>
                <a:cubicBezTo>
                  <a:pt x="58" y="108"/>
                  <a:pt x="61" y="111"/>
                  <a:pt x="65" y="112"/>
                </a:cubicBezTo>
                <a:cubicBezTo>
                  <a:pt x="69" y="114"/>
                  <a:pt x="74" y="115"/>
                  <a:pt x="79" y="115"/>
                </a:cubicBezTo>
                <a:cubicBezTo>
                  <a:pt x="83" y="115"/>
                  <a:pt x="86" y="114"/>
                  <a:pt x="89" y="113"/>
                </a:cubicBezTo>
                <a:cubicBezTo>
                  <a:pt x="93" y="112"/>
                  <a:pt x="96" y="110"/>
                  <a:pt x="98" y="108"/>
                </a:cubicBezTo>
                <a:cubicBezTo>
                  <a:pt x="101" y="106"/>
                  <a:pt x="103" y="103"/>
                  <a:pt x="104" y="101"/>
                </a:cubicBezTo>
                <a:cubicBezTo>
                  <a:pt x="105" y="98"/>
                  <a:pt x="106" y="95"/>
                  <a:pt x="106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3"/>
                  <a:pt x="92" y="95"/>
                  <a:pt x="91" y="96"/>
                </a:cubicBezTo>
                <a:cubicBezTo>
                  <a:pt x="90" y="97"/>
                  <a:pt x="89" y="99"/>
                  <a:pt x="88" y="100"/>
                </a:cubicBezTo>
                <a:cubicBezTo>
                  <a:pt x="87" y="101"/>
                  <a:pt x="85" y="101"/>
                  <a:pt x="84" y="102"/>
                </a:cubicBezTo>
                <a:cubicBezTo>
                  <a:pt x="82" y="103"/>
                  <a:pt x="81" y="103"/>
                  <a:pt x="79" y="103"/>
                </a:cubicBezTo>
                <a:cubicBezTo>
                  <a:pt x="76" y="103"/>
                  <a:pt x="74" y="102"/>
                  <a:pt x="72" y="101"/>
                </a:cubicBezTo>
                <a:cubicBezTo>
                  <a:pt x="70" y="100"/>
                  <a:pt x="68" y="98"/>
                  <a:pt x="67" y="96"/>
                </a:cubicBezTo>
                <a:cubicBezTo>
                  <a:pt x="66" y="94"/>
                  <a:pt x="65" y="92"/>
                  <a:pt x="65" y="89"/>
                </a:cubicBezTo>
                <a:cubicBezTo>
                  <a:pt x="64" y="86"/>
                  <a:pt x="64" y="84"/>
                  <a:pt x="64" y="81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6"/>
                  <a:pt x="64" y="74"/>
                  <a:pt x="65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807"/>
          <p:cNvSpPr>
            <a:spLocks noEditPoints="1"/>
          </p:cNvSpPr>
          <p:nvPr/>
        </p:nvSpPr>
        <p:spPr bwMode="auto">
          <a:xfrm>
            <a:off x="10922000" y="3663951"/>
            <a:ext cx="766763" cy="541338"/>
          </a:xfrm>
          <a:custGeom>
            <a:avLst/>
            <a:gdLst>
              <a:gd name="T0" fmla="*/ 169 w 483"/>
              <a:gd name="T1" fmla="*/ 219 h 341"/>
              <a:gd name="T2" fmla="*/ 0 w 483"/>
              <a:gd name="T3" fmla="*/ 219 h 341"/>
              <a:gd name="T4" fmla="*/ 0 w 483"/>
              <a:gd name="T5" fmla="*/ 268 h 341"/>
              <a:gd name="T6" fmla="*/ 169 w 483"/>
              <a:gd name="T7" fmla="*/ 268 h 341"/>
              <a:gd name="T8" fmla="*/ 169 w 483"/>
              <a:gd name="T9" fmla="*/ 341 h 341"/>
              <a:gd name="T10" fmla="*/ 266 w 483"/>
              <a:gd name="T11" fmla="*/ 244 h 341"/>
              <a:gd name="T12" fmla="*/ 169 w 483"/>
              <a:gd name="T13" fmla="*/ 146 h 341"/>
              <a:gd name="T14" fmla="*/ 169 w 483"/>
              <a:gd name="T15" fmla="*/ 219 h 341"/>
              <a:gd name="T16" fmla="*/ 314 w 483"/>
              <a:gd name="T17" fmla="*/ 195 h 341"/>
              <a:gd name="T18" fmla="*/ 314 w 483"/>
              <a:gd name="T19" fmla="*/ 122 h 341"/>
              <a:gd name="T20" fmla="*/ 483 w 483"/>
              <a:gd name="T21" fmla="*/ 122 h 341"/>
              <a:gd name="T22" fmla="*/ 483 w 483"/>
              <a:gd name="T23" fmla="*/ 73 h 341"/>
              <a:gd name="T24" fmla="*/ 314 w 483"/>
              <a:gd name="T25" fmla="*/ 73 h 341"/>
              <a:gd name="T26" fmla="*/ 314 w 483"/>
              <a:gd name="T27" fmla="*/ 0 h 341"/>
              <a:gd name="T28" fmla="*/ 217 w 483"/>
              <a:gd name="T29" fmla="*/ 98 h 341"/>
              <a:gd name="T30" fmla="*/ 314 w 483"/>
              <a:gd name="T31" fmla="*/ 19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3" h="341">
                <a:moveTo>
                  <a:pt x="169" y="219"/>
                </a:moveTo>
                <a:lnTo>
                  <a:pt x="0" y="219"/>
                </a:lnTo>
                <a:lnTo>
                  <a:pt x="0" y="268"/>
                </a:lnTo>
                <a:lnTo>
                  <a:pt x="169" y="268"/>
                </a:lnTo>
                <a:lnTo>
                  <a:pt x="169" y="341"/>
                </a:lnTo>
                <a:lnTo>
                  <a:pt x="266" y="244"/>
                </a:lnTo>
                <a:lnTo>
                  <a:pt x="169" y="146"/>
                </a:lnTo>
                <a:lnTo>
                  <a:pt x="169" y="219"/>
                </a:lnTo>
                <a:close/>
                <a:moveTo>
                  <a:pt x="314" y="195"/>
                </a:moveTo>
                <a:lnTo>
                  <a:pt x="314" y="122"/>
                </a:lnTo>
                <a:lnTo>
                  <a:pt x="483" y="122"/>
                </a:lnTo>
                <a:lnTo>
                  <a:pt x="483" y="73"/>
                </a:lnTo>
                <a:lnTo>
                  <a:pt x="314" y="73"/>
                </a:lnTo>
                <a:lnTo>
                  <a:pt x="314" y="0"/>
                </a:lnTo>
                <a:lnTo>
                  <a:pt x="217" y="98"/>
                </a:lnTo>
                <a:lnTo>
                  <a:pt x="314" y="1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810"/>
          <p:cNvSpPr>
            <a:spLocks noEditPoints="1"/>
          </p:cNvSpPr>
          <p:nvPr/>
        </p:nvSpPr>
        <p:spPr bwMode="auto">
          <a:xfrm>
            <a:off x="8572500" y="3708401"/>
            <a:ext cx="766763" cy="466725"/>
          </a:xfrm>
          <a:custGeom>
            <a:avLst/>
            <a:gdLst>
              <a:gd name="T0" fmla="*/ 178 w 483"/>
              <a:gd name="T1" fmla="*/ 260 h 294"/>
              <a:gd name="T2" fmla="*/ 69 w 483"/>
              <a:gd name="T3" fmla="*/ 147 h 294"/>
              <a:gd name="T4" fmla="*/ 181 w 483"/>
              <a:gd name="T5" fmla="*/ 34 h 294"/>
              <a:gd name="T6" fmla="*/ 145 w 483"/>
              <a:gd name="T7" fmla="*/ 0 h 294"/>
              <a:gd name="T8" fmla="*/ 0 w 483"/>
              <a:gd name="T9" fmla="*/ 147 h 294"/>
              <a:gd name="T10" fmla="*/ 145 w 483"/>
              <a:gd name="T11" fmla="*/ 294 h 294"/>
              <a:gd name="T12" fmla="*/ 178 w 483"/>
              <a:gd name="T13" fmla="*/ 260 h 294"/>
              <a:gd name="T14" fmla="*/ 305 w 483"/>
              <a:gd name="T15" fmla="*/ 260 h 294"/>
              <a:gd name="T16" fmla="*/ 416 w 483"/>
              <a:gd name="T17" fmla="*/ 147 h 294"/>
              <a:gd name="T18" fmla="*/ 305 w 483"/>
              <a:gd name="T19" fmla="*/ 34 h 294"/>
              <a:gd name="T20" fmla="*/ 338 w 483"/>
              <a:gd name="T21" fmla="*/ 0 h 294"/>
              <a:gd name="T22" fmla="*/ 483 w 483"/>
              <a:gd name="T23" fmla="*/ 147 h 294"/>
              <a:gd name="T24" fmla="*/ 338 w 483"/>
              <a:gd name="T25" fmla="*/ 294 h 294"/>
              <a:gd name="T26" fmla="*/ 305 w 483"/>
              <a:gd name="T27" fmla="*/ 26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3" h="294">
                <a:moveTo>
                  <a:pt x="178" y="260"/>
                </a:moveTo>
                <a:lnTo>
                  <a:pt x="69" y="147"/>
                </a:lnTo>
                <a:lnTo>
                  <a:pt x="181" y="34"/>
                </a:lnTo>
                <a:lnTo>
                  <a:pt x="145" y="0"/>
                </a:lnTo>
                <a:lnTo>
                  <a:pt x="0" y="147"/>
                </a:lnTo>
                <a:lnTo>
                  <a:pt x="145" y="294"/>
                </a:lnTo>
                <a:lnTo>
                  <a:pt x="178" y="260"/>
                </a:lnTo>
                <a:close/>
                <a:moveTo>
                  <a:pt x="305" y="260"/>
                </a:moveTo>
                <a:lnTo>
                  <a:pt x="416" y="147"/>
                </a:lnTo>
                <a:lnTo>
                  <a:pt x="305" y="34"/>
                </a:lnTo>
                <a:lnTo>
                  <a:pt x="338" y="0"/>
                </a:lnTo>
                <a:lnTo>
                  <a:pt x="483" y="147"/>
                </a:lnTo>
                <a:lnTo>
                  <a:pt x="338" y="294"/>
                </a:lnTo>
                <a:lnTo>
                  <a:pt x="305" y="2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813"/>
          <p:cNvSpPr>
            <a:spLocks noEditPoints="1"/>
          </p:cNvSpPr>
          <p:nvPr/>
        </p:nvSpPr>
        <p:spPr bwMode="auto">
          <a:xfrm>
            <a:off x="6297613" y="3551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16 w 128"/>
              <a:gd name="T19" fmla="*/ 16 h 160"/>
              <a:gd name="T20" fmla="*/ 56 w 128"/>
              <a:gd name="T21" fmla="*/ 16 h 160"/>
              <a:gd name="T22" fmla="*/ 56 w 128"/>
              <a:gd name="T23" fmla="*/ 80 h 160"/>
              <a:gd name="T24" fmla="*/ 36 w 128"/>
              <a:gd name="T25" fmla="*/ 68 h 160"/>
              <a:gd name="T26" fmla="*/ 16 w 128"/>
              <a:gd name="T27" fmla="*/ 80 h 160"/>
              <a:gd name="T28" fmla="*/ 16 w 128"/>
              <a:gd name="T2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6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80"/>
                  <a:pt x="56" y="80"/>
                  <a:pt x="56" y="80"/>
                </a:cubicBezTo>
                <a:cubicBezTo>
                  <a:pt x="36" y="68"/>
                  <a:pt x="36" y="68"/>
                  <a:pt x="36" y="68"/>
                </a:cubicBezTo>
                <a:cubicBezTo>
                  <a:pt x="16" y="80"/>
                  <a:pt x="16" y="80"/>
                  <a:pt x="16" y="8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816"/>
          <p:cNvSpPr>
            <a:spLocks noEditPoints="1"/>
          </p:cNvSpPr>
          <p:nvPr/>
        </p:nvSpPr>
        <p:spPr bwMode="auto">
          <a:xfrm>
            <a:off x="3878263" y="3644900"/>
            <a:ext cx="757238" cy="588963"/>
          </a:xfrm>
          <a:custGeom>
            <a:avLst/>
            <a:gdLst>
              <a:gd name="T0" fmla="*/ 96 w 176"/>
              <a:gd name="T1" fmla="*/ 64 h 136"/>
              <a:gd name="T2" fmla="*/ 152 w 176"/>
              <a:gd name="T3" fmla="*/ 64 h 136"/>
              <a:gd name="T4" fmla="*/ 152 w 176"/>
              <a:gd name="T5" fmla="*/ 76 h 136"/>
              <a:gd name="T6" fmla="*/ 96 w 176"/>
              <a:gd name="T7" fmla="*/ 76 h 136"/>
              <a:gd name="T8" fmla="*/ 96 w 176"/>
              <a:gd name="T9" fmla="*/ 64 h 136"/>
              <a:gd name="T10" fmla="*/ 96 w 176"/>
              <a:gd name="T11" fmla="*/ 44 h 136"/>
              <a:gd name="T12" fmla="*/ 152 w 176"/>
              <a:gd name="T13" fmla="*/ 44 h 136"/>
              <a:gd name="T14" fmla="*/ 152 w 176"/>
              <a:gd name="T15" fmla="*/ 56 h 136"/>
              <a:gd name="T16" fmla="*/ 96 w 176"/>
              <a:gd name="T17" fmla="*/ 56 h 136"/>
              <a:gd name="T18" fmla="*/ 96 w 176"/>
              <a:gd name="T19" fmla="*/ 44 h 136"/>
              <a:gd name="T20" fmla="*/ 96 w 176"/>
              <a:gd name="T21" fmla="*/ 84 h 136"/>
              <a:gd name="T22" fmla="*/ 152 w 176"/>
              <a:gd name="T23" fmla="*/ 84 h 136"/>
              <a:gd name="T24" fmla="*/ 152 w 176"/>
              <a:gd name="T25" fmla="*/ 96 h 136"/>
              <a:gd name="T26" fmla="*/ 96 w 176"/>
              <a:gd name="T27" fmla="*/ 96 h 136"/>
              <a:gd name="T28" fmla="*/ 96 w 176"/>
              <a:gd name="T29" fmla="*/ 84 h 136"/>
              <a:gd name="T30" fmla="*/ 160 w 176"/>
              <a:gd name="T31" fmla="*/ 0 h 136"/>
              <a:gd name="T32" fmla="*/ 16 w 176"/>
              <a:gd name="T33" fmla="*/ 0 h 136"/>
              <a:gd name="T34" fmla="*/ 0 w 176"/>
              <a:gd name="T35" fmla="*/ 16 h 136"/>
              <a:gd name="T36" fmla="*/ 0 w 176"/>
              <a:gd name="T37" fmla="*/ 120 h 136"/>
              <a:gd name="T38" fmla="*/ 16 w 176"/>
              <a:gd name="T39" fmla="*/ 136 h 136"/>
              <a:gd name="T40" fmla="*/ 160 w 176"/>
              <a:gd name="T41" fmla="*/ 136 h 136"/>
              <a:gd name="T42" fmla="*/ 176 w 176"/>
              <a:gd name="T43" fmla="*/ 120 h 136"/>
              <a:gd name="T44" fmla="*/ 176 w 176"/>
              <a:gd name="T45" fmla="*/ 16 h 136"/>
              <a:gd name="T46" fmla="*/ 160 w 176"/>
              <a:gd name="T47" fmla="*/ 0 h 136"/>
              <a:gd name="T48" fmla="*/ 160 w 176"/>
              <a:gd name="T49" fmla="*/ 120 h 136"/>
              <a:gd name="T50" fmla="*/ 88 w 176"/>
              <a:gd name="T51" fmla="*/ 120 h 136"/>
              <a:gd name="T52" fmla="*/ 88 w 176"/>
              <a:gd name="T53" fmla="*/ 16 h 136"/>
              <a:gd name="T54" fmla="*/ 160 w 176"/>
              <a:gd name="T55" fmla="*/ 16 h 136"/>
              <a:gd name="T56" fmla="*/ 160 w 176"/>
              <a:gd name="T57" fmla="*/ 12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36">
                <a:moveTo>
                  <a:pt x="96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4"/>
                </a:lnTo>
                <a:close/>
                <a:moveTo>
                  <a:pt x="96" y="44"/>
                </a:moveTo>
                <a:cubicBezTo>
                  <a:pt x="152" y="44"/>
                  <a:pt x="152" y="44"/>
                  <a:pt x="152" y="44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44"/>
                </a:lnTo>
                <a:close/>
                <a:moveTo>
                  <a:pt x="96" y="84"/>
                </a:moveTo>
                <a:cubicBezTo>
                  <a:pt x="152" y="84"/>
                  <a:pt x="152" y="84"/>
                  <a:pt x="152" y="84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9" y="136"/>
                  <a:pt x="176" y="129"/>
                  <a:pt x="176" y="12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819"/>
          <p:cNvSpPr>
            <a:spLocks noEditPoints="1"/>
          </p:cNvSpPr>
          <p:nvPr/>
        </p:nvSpPr>
        <p:spPr bwMode="auto">
          <a:xfrm>
            <a:off x="1524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20 h 160"/>
              <a:gd name="T12" fmla="*/ 24 w 160"/>
              <a:gd name="T13" fmla="*/ 80 h 160"/>
              <a:gd name="T14" fmla="*/ 35 w 160"/>
              <a:gd name="T15" fmla="*/ 69 h 160"/>
              <a:gd name="T16" fmla="*/ 64 w 160"/>
              <a:gd name="T17" fmla="*/ 97 h 160"/>
              <a:gd name="T18" fmla="*/ 125 w 160"/>
              <a:gd name="T19" fmla="*/ 37 h 160"/>
              <a:gd name="T20" fmla="*/ 136 w 160"/>
              <a:gd name="T21" fmla="*/ 48 h 160"/>
              <a:gd name="T22" fmla="*/ 64 w 160"/>
              <a:gd name="T23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20"/>
                </a:moveTo>
                <a:cubicBezTo>
                  <a:pt x="24" y="80"/>
                  <a:pt x="24" y="80"/>
                  <a:pt x="24" y="80"/>
                </a:cubicBezTo>
                <a:cubicBezTo>
                  <a:pt x="35" y="69"/>
                  <a:pt x="35" y="69"/>
                  <a:pt x="35" y="69"/>
                </a:cubicBezTo>
                <a:cubicBezTo>
                  <a:pt x="64" y="97"/>
                  <a:pt x="64" y="97"/>
                  <a:pt x="64" y="9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36" y="48"/>
                  <a:pt x="136" y="48"/>
                  <a:pt x="136" y="48"/>
                </a:cubicBezTo>
                <a:lnTo>
                  <a:pt x="64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822"/>
          <p:cNvSpPr>
            <a:spLocks noEditPoints="1"/>
          </p:cNvSpPr>
          <p:nvPr/>
        </p:nvSpPr>
        <p:spPr bwMode="auto">
          <a:xfrm>
            <a:off x="15621000" y="1593850"/>
            <a:ext cx="766763" cy="617538"/>
          </a:xfrm>
          <a:custGeom>
            <a:avLst/>
            <a:gdLst>
              <a:gd name="T0" fmla="*/ 241 w 483"/>
              <a:gd name="T1" fmla="*/ 91 h 389"/>
              <a:gd name="T2" fmla="*/ 395 w 483"/>
              <a:gd name="T3" fmla="*/ 340 h 389"/>
              <a:gd name="T4" fmla="*/ 87 w 483"/>
              <a:gd name="T5" fmla="*/ 340 h 389"/>
              <a:gd name="T6" fmla="*/ 241 w 483"/>
              <a:gd name="T7" fmla="*/ 91 h 389"/>
              <a:gd name="T8" fmla="*/ 241 w 483"/>
              <a:gd name="T9" fmla="*/ 0 h 389"/>
              <a:gd name="T10" fmla="*/ 0 w 483"/>
              <a:gd name="T11" fmla="*/ 389 h 389"/>
              <a:gd name="T12" fmla="*/ 483 w 483"/>
              <a:gd name="T13" fmla="*/ 389 h 389"/>
              <a:gd name="T14" fmla="*/ 241 w 483"/>
              <a:gd name="T15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3" h="389">
                <a:moveTo>
                  <a:pt x="241" y="91"/>
                </a:moveTo>
                <a:lnTo>
                  <a:pt x="395" y="340"/>
                </a:lnTo>
                <a:lnTo>
                  <a:pt x="87" y="340"/>
                </a:lnTo>
                <a:lnTo>
                  <a:pt x="241" y="91"/>
                </a:lnTo>
                <a:close/>
                <a:moveTo>
                  <a:pt x="241" y="0"/>
                </a:moveTo>
                <a:lnTo>
                  <a:pt x="0" y="389"/>
                </a:lnTo>
                <a:lnTo>
                  <a:pt x="483" y="389"/>
                </a:lnTo>
                <a:lnTo>
                  <a:pt x="2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826"/>
          <p:cNvSpPr>
            <a:spLocks noEditPoints="1"/>
          </p:cNvSpPr>
          <p:nvPr/>
        </p:nvSpPr>
        <p:spPr bwMode="auto">
          <a:xfrm>
            <a:off x="13271500" y="1539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0 w 160"/>
              <a:gd name="T3" fmla="*/ 32 h 152"/>
              <a:gd name="T4" fmla="*/ 120 w 160"/>
              <a:gd name="T5" fmla="*/ 16 h 152"/>
              <a:gd name="T6" fmla="*/ 104 w 160"/>
              <a:gd name="T7" fmla="*/ 0 h 152"/>
              <a:gd name="T8" fmla="*/ 56 w 160"/>
              <a:gd name="T9" fmla="*/ 0 h 152"/>
              <a:gd name="T10" fmla="*/ 40 w 160"/>
              <a:gd name="T11" fmla="*/ 16 h 152"/>
              <a:gd name="T12" fmla="*/ 40 w 160"/>
              <a:gd name="T13" fmla="*/ 32 h 152"/>
              <a:gd name="T14" fmla="*/ 16 w 160"/>
              <a:gd name="T15" fmla="*/ 32 h 152"/>
              <a:gd name="T16" fmla="*/ 0 w 160"/>
              <a:gd name="T17" fmla="*/ 48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48 h 152"/>
              <a:gd name="T28" fmla="*/ 144 w 160"/>
              <a:gd name="T29" fmla="*/ 32 h 152"/>
              <a:gd name="T30" fmla="*/ 56 w 160"/>
              <a:gd name="T31" fmla="*/ 16 h 152"/>
              <a:gd name="T32" fmla="*/ 104 w 160"/>
              <a:gd name="T33" fmla="*/ 16 h 152"/>
              <a:gd name="T34" fmla="*/ 104 w 160"/>
              <a:gd name="T35" fmla="*/ 32 h 152"/>
              <a:gd name="T36" fmla="*/ 56 w 160"/>
              <a:gd name="T37" fmla="*/ 32 h 152"/>
              <a:gd name="T38" fmla="*/ 56 w 160"/>
              <a:gd name="T39" fmla="*/ 16 h 152"/>
              <a:gd name="T40" fmla="*/ 144 w 160"/>
              <a:gd name="T41" fmla="*/ 136 h 152"/>
              <a:gd name="T42" fmla="*/ 16 w 160"/>
              <a:gd name="T43" fmla="*/ 136 h 152"/>
              <a:gd name="T44" fmla="*/ 16 w 160"/>
              <a:gd name="T45" fmla="*/ 120 h 152"/>
              <a:gd name="T46" fmla="*/ 144 w 160"/>
              <a:gd name="T47" fmla="*/ 120 h 152"/>
              <a:gd name="T48" fmla="*/ 144 w 160"/>
              <a:gd name="T49" fmla="*/ 136 h 152"/>
              <a:gd name="T50" fmla="*/ 144 w 160"/>
              <a:gd name="T51" fmla="*/ 96 h 152"/>
              <a:gd name="T52" fmla="*/ 16 w 160"/>
              <a:gd name="T53" fmla="*/ 96 h 152"/>
              <a:gd name="T54" fmla="*/ 16 w 160"/>
              <a:gd name="T55" fmla="*/ 48 h 152"/>
              <a:gd name="T56" fmla="*/ 40 w 160"/>
              <a:gd name="T57" fmla="*/ 48 h 152"/>
              <a:gd name="T58" fmla="*/ 40 w 160"/>
              <a:gd name="T59" fmla="*/ 64 h 152"/>
              <a:gd name="T60" fmla="*/ 56 w 160"/>
              <a:gd name="T61" fmla="*/ 64 h 152"/>
              <a:gd name="T62" fmla="*/ 56 w 160"/>
              <a:gd name="T63" fmla="*/ 48 h 152"/>
              <a:gd name="T64" fmla="*/ 104 w 160"/>
              <a:gd name="T65" fmla="*/ 48 h 152"/>
              <a:gd name="T66" fmla="*/ 104 w 160"/>
              <a:gd name="T67" fmla="*/ 64 h 152"/>
              <a:gd name="T68" fmla="*/ 120 w 160"/>
              <a:gd name="T69" fmla="*/ 64 h 152"/>
              <a:gd name="T70" fmla="*/ 120 w 160"/>
              <a:gd name="T71" fmla="*/ 48 h 152"/>
              <a:gd name="T72" fmla="*/ 144 w 160"/>
              <a:gd name="T73" fmla="*/ 48 h 152"/>
              <a:gd name="T74" fmla="*/ 144 w 160"/>
              <a:gd name="T75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0" y="32"/>
                  <a:pt x="120" y="32"/>
                  <a:pt x="120" y="3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56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16"/>
                </a:ln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64"/>
                  <a:pt x="40" y="64"/>
                  <a:pt x="40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48"/>
                  <a:pt x="56" y="48"/>
                  <a:pt x="56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2829"/>
          <p:cNvSpPr>
            <a:spLocks noEditPoints="1"/>
          </p:cNvSpPr>
          <p:nvPr/>
        </p:nvSpPr>
        <p:spPr bwMode="auto">
          <a:xfrm>
            <a:off x="109220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04 h 160"/>
              <a:gd name="T8" fmla="*/ 16 w 160"/>
              <a:gd name="T9" fmla="*/ 120 h 160"/>
              <a:gd name="T10" fmla="*/ 48 w 160"/>
              <a:gd name="T11" fmla="*/ 120 h 160"/>
              <a:gd name="T12" fmla="*/ 48 w 160"/>
              <a:gd name="T13" fmla="*/ 160 h 160"/>
              <a:gd name="T14" fmla="*/ 80 w 160"/>
              <a:gd name="T15" fmla="*/ 144 h 160"/>
              <a:gd name="T16" fmla="*/ 112 w 160"/>
              <a:gd name="T17" fmla="*/ 160 h 160"/>
              <a:gd name="T18" fmla="*/ 112 w 160"/>
              <a:gd name="T19" fmla="*/ 120 h 160"/>
              <a:gd name="T20" fmla="*/ 144 w 160"/>
              <a:gd name="T21" fmla="*/ 120 h 160"/>
              <a:gd name="T22" fmla="*/ 160 w 160"/>
              <a:gd name="T23" fmla="*/ 104 h 160"/>
              <a:gd name="T24" fmla="*/ 160 w 160"/>
              <a:gd name="T25" fmla="*/ 16 h 160"/>
              <a:gd name="T26" fmla="*/ 144 w 160"/>
              <a:gd name="T27" fmla="*/ 0 h 160"/>
              <a:gd name="T28" fmla="*/ 144 w 160"/>
              <a:gd name="T29" fmla="*/ 104 h 160"/>
              <a:gd name="T30" fmla="*/ 16 w 160"/>
              <a:gd name="T31" fmla="*/ 104 h 160"/>
              <a:gd name="T32" fmla="*/ 16 w 160"/>
              <a:gd name="T33" fmla="*/ 88 h 160"/>
              <a:gd name="T34" fmla="*/ 144 w 160"/>
              <a:gd name="T35" fmla="*/ 88 h 160"/>
              <a:gd name="T36" fmla="*/ 144 w 160"/>
              <a:gd name="T37" fmla="*/ 104 h 160"/>
              <a:gd name="T38" fmla="*/ 144 w 160"/>
              <a:gd name="T39" fmla="*/ 64 h 160"/>
              <a:gd name="T40" fmla="*/ 16 w 160"/>
              <a:gd name="T41" fmla="*/ 64 h 160"/>
              <a:gd name="T42" fmla="*/ 16 w 160"/>
              <a:gd name="T43" fmla="*/ 16 h 160"/>
              <a:gd name="T44" fmla="*/ 144 w 160"/>
              <a:gd name="T45" fmla="*/ 16 h 160"/>
              <a:gd name="T46" fmla="*/ 144 w 160"/>
              <a:gd name="T4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53" y="120"/>
                  <a:pt x="160" y="113"/>
                  <a:pt x="160" y="10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88"/>
                  <a:pt x="16" y="88"/>
                  <a:pt x="16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104"/>
                </a:lnTo>
                <a:close/>
                <a:moveTo>
                  <a:pt x="14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2832"/>
          <p:cNvSpPr>
            <a:spLocks noEditPoints="1"/>
          </p:cNvSpPr>
          <p:nvPr/>
        </p:nvSpPr>
        <p:spPr bwMode="auto">
          <a:xfrm>
            <a:off x="8572500" y="1539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7 w 160"/>
              <a:gd name="T3" fmla="*/ 32 h 152"/>
              <a:gd name="T4" fmla="*/ 128 w 160"/>
              <a:gd name="T5" fmla="*/ 24 h 152"/>
              <a:gd name="T6" fmla="*/ 104 w 160"/>
              <a:gd name="T7" fmla="*/ 0 h 152"/>
              <a:gd name="T8" fmla="*/ 84 w 160"/>
              <a:gd name="T9" fmla="*/ 11 h 152"/>
              <a:gd name="T10" fmla="*/ 80 w 160"/>
              <a:gd name="T11" fmla="*/ 16 h 152"/>
              <a:gd name="T12" fmla="*/ 76 w 160"/>
              <a:gd name="T13" fmla="*/ 11 h 152"/>
              <a:gd name="T14" fmla="*/ 56 w 160"/>
              <a:gd name="T15" fmla="*/ 0 h 152"/>
              <a:gd name="T16" fmla="*/ 32 w 160"/>
              <a:gd name="T17" fmla="*/ 24 h 152"/>
              <a:gd name="T18" fmla="*/ 33 w 160"/>
              <a:gd name="T19" fmla="*/ 32 h 152"/>
              <a:gd name="T20" fmla="*/ 16 w 160"/>
              <a:gd name="T21" fmla="*/ 32 h 152"/>
              <a:gd name="T22" fmla="*/ 0 w 160"/>
              <a:gd name="T23" fmla="*/ 48 h 152"/>
              <a:gd name="T24" fmla="*/ 0 w 160"/>
              <a:gd name="T25" fmla="*/ 136 h 152"/>
              <a:gd name="T26" fmla="*/ 16 w 160"/>
              <a:gd name="T27" fmla="*/ 152 h 152"/>
              <a:gd name="T28" fmla="*/ 144 w 160"/>
              <a:gd name="T29" fmla="*/ 152 h 152"/>
              <a:gd name="T30" fmla="*/ 160 w 160"/>
              <a:gd name="T31" fmla="*/ 136 h 152"/>
              <a:gd name="T32" fmla="*/ 160 w 160"/>
              <a:gd name="T33" fmla="*/ 48 h 152"/>
              <a:gd name="T34" fmla="*/ 144 w 160"/>
              <a:gd name="T35" fmla="*/ 32 h 152"/>
              <a:gd name="T36" fmla="*/ 104 w 160"/>
              <a:gd name="T37" fmla="*/ 16 h 152"/>
              <a:gd name="T38" fmla="*/ 112 w 160"/>
              <a:gd name="T39" fmla="*/ 24 h 152"/>
              <a:gd name="T40" fmla="*/ 104 w 160"/>
              <a:gd name="T41" fmla="*/ 32 h 152"/>
              <a:gd name="T42" fmla="*/ 96 w 160"/>
              <a:gd name="T43" fmla="*/ 24 h 152"/>
              <a:gd name="T44" fmla="*/ 104 w 160"/>
              <a:gd name="T45" fmla="*/ 16 h 152"/>
              <a:gd name="T46" fmla="*/ 56 w 160"/>
              <a:gd name="T47" fmla="*/ 16 h 152"/>
              <a:gd name="T48" fmla="*/ 64 w 160"/>
              <a:gd name="T49" fmla="*/ 24 h 152"/>
              <a:gd name="T50" fmla="*/ 56 w 160"/>
              <a:gd name="T51" fmla="*/ 32 h 152"/>
              <a:gd name="T52" fmla="*/ 48 w 160"/>
              <a:gd name="T53" fmla="*/ 24 h 152"/>
              <a:gd name="T54" fmla="*/ 56 w 160"/>
              <a:gd name="T55" fmla="*/ 16 h 152"/>
              <a:gd name="T56" fmla="*/ 144 w 160"/>
              <a:gd name="T57" fmla="*/ 136 h 152"/>
              <a:gd name="T58" fmla="*/ 16 w 160"/>
              <a:gd name="T59" fmla="*/ 136 h 152"/>
              <a:gd name="T60" fmla="*/ 16 w 160"/>
              <a:gd name="T61" fmla="*/ 120 h 152"/>
              <a:gd name="T62" fmla="*/ 144 w 160"/>
              <a:gd name="T63" fmla="*/ 120 h 152"/>
              <a:gd name="T64" fmla="*/ 144 w 160"/>
              <a:gd name="T65" fmla="*/ 136 h 152"/>
              <a:gd name="T66" fmla="*/ 144 w 160"/>
              <a:gd name="T67" fmla="*/ 96 h 152"/>
              <a:gd name="T68" fmla="*/ 16 w 160"/>
              <a:gd name="T69" fmla="*/ 96 h 152"/>
              <a:gd name="T70" fmla="*/ 16 w 160"/>
              <a:gd name="T71" fmla="*/ 48 h 152"/>
              <a:gd name="T72" fmla="*/ 57 w 160"/>
              <a:gd name="T73" fmla="*/ 48 h 152"/>
              <a:gd name="T74" fmla="*/ 40 w 160"/>
              <a:gd name="T75" fmla="*/ 71 h 152"/>
              <a:gd name="T76" fmla="*/ 53 w 160"/>
              <a:gd name="T77" fmla="*/ 80 h 152"/>
              <a:gd name="T78" fmla="*/ 72 w 160"/>
              <a:gd name="T79" fmla="*/ 54 h 152"/>
              <a:gd name="T80" fmla="*/ 80 w 160"/>
              <a:gd name="T81" fmla="*/ 43 h 152"/>
              <a:gd name="T82" fmla="*/ 88 w 160"/>
              <a:gd name="T83" fmla="*/ 54 h 152"/>
              <a:gd name="T84" fmla="*/ 107 w 160"/>
              <a:gd name="T85" fmla="*/ 80 h 152"/>
              <a:gd name="T86" fmla="*/ 120 w 160"/>
              <a:gd name="T87" fmla="*/ 71 h 152"/>
              <a:gd name="T88" fmla="*/ 103 w 160"/>
              <a:gd name="T89" fmla="*/ 48 h 152"/>
              <a:gd name="T90" fmla="*/ 144 w 160"/>
              <a:gd name="T91" fmla="*/ 48 h 152"/>
              <a:gd name="T92" fmla="*/ 144 w 160"/>
              <a:gd name="T93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7" y="32"/>
                  <a:pt x="127" y="32"/>
                  <a:pt x="127" y="32"/>
                </a:cubicBezTo>
                <a:cubicBezTo>
                  <a:pt x="127" y="29"/>
                  <a:pt x="128" y="2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6" y="0"/>
                  <a:pt x="88" y="4"/>
                  <a:pt x="84" y="11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1"/>
                  <a:pt x="76" y="11"/>
                  <a:pt x="76" y="11"/>
                </a:cubicBezTo>
                <a:cubicBezTo>
                  <a:pt x="72" y="4"/>
                  <a:pt x="64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27"/>
                  <a:pt x="33" y="29"/>
                  <a:pt x="3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04" y="16"/>
                </a:moveTo>
                <a:cubicBezTo>
                  <a:pt x="108" y="16"/>
                  <a:pt x="112" y="20"/>
                  <a:pt x="112" y="24"/>
                </a:cubicBezTo>
                <a:cubicBezTo>
                  <a:pt x="112" y="28"/>
                  <a:pt x="108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0"/>
                  <a:pt x="100" y="16"/>
                  <a:pt x="104" y="16"/>
                </a:cubicBezTo>
                <a:close/>
                <a:moveTo>
                  <a:pt x="56" y="16"/>
                </a:moveTo>
                <a:cubicBezTo>
                  <a:pt x="60" y="16"/>
                  <a:pt x="64" y="20"/>
                  <a:pt x="64" y="24"/>
                </a:cubicBezTo>
                <a:cubicBezTo>
                  <a:pt x="64" y="28"/>
                  <a:pt x="60" y="32"/>
                  <a:pt x="56" y="32"/>
                </a:cubicBezTo>
                <a:cubicBezTo>
                  <a:pt x="52" y="32"/>
                  <a:pt x="48" y="28"/>
                  <a:pt x="48" y="24"/>
                </a:cubicBezTo>
                <a:cubicBezTo>
                  <a:pt x="48" y="20"/>
                  <a:pt x="52" y="16"/>
                  <a:pt x="56" y="16"/>
                </a:cubicBez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40" y="71"/>
                  <a:pt x="40" y="71"/>
                  <a:pt x="40" y="71"/>
                </a:cubicBezTo>
                <a:cubicBezTo>
                  <a:pt x="53" y="80"/>
                  <a:pt x="53" y="80"/>
                  <a:pt x="53" y="80"/>
                </a:cubicBezTo>
                <a:cubicBezTo>
                  <a:pt x="72" y="54"/>
                  <a:pt x="72" y="54"/>
                  <a:pt x="72" y="54"/>
                </a:cubicBezTo>
                <a:cubicBezTo>
                  <a:pt x="80" y="43"/>
                  <a:pt x="80" y="43"/>
                  <a:pt x="80" y="43"/>
                </a:cubicBezTo>
                <a:cubicBezTo>
                  <a:pt x="88" y="54"/>
                  <a:pt x="88" y="54"/>
                  <a:pt x="88" y="54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835"/>
          <p:cNvSpPr>
            <a:spLocks noEditPoints="1"/>
          </p:cNvSpPr>
          <p:nvPr/>
        </p:nvSpPr>
        <p:spPr bwMode="auto">
          <a:xfrm>
            <a:off x="6227763" y="1625600"/>
            <a:ext cx="757238" cy="554038"/>
          </a:xfrm>
          <a:custGeom>
            <a:avLst/>
            <a:gdLst>
              <a:gd name="T0" fmla="*/ 144 w 176"/>
              <a:gd name="T1" fmla="*/ 32 h 128"/>
              <a:gd name="T2" fmla="*/ 112 w 176"/>
              <a:gd name="T3" fmla="*/ 64 h 128"/>
              <a:gd name="T4" fmla="*/ 136 w 176"/>
              <a:gd name="T5" fmla="*/ 64 h 128"/>
              <a:gd name="T6" fmla="*/ 88 w 176"/>
              <a:gd name="T7" fmla="*/ 112 h 128"/>
              <a:gd name="T8" fmla="*/ 66 w 176"/>
              <a:gd name="T9" fmla="*/ 106 h 128"/>
              <a:gd name="T10" fmla="*/ 54 w 176"/>
              <a:gd name="T11" fmla="*/ 118 h 128"/>
              <a:gd name="T12" fmla="*/ 88 w 176"/>
              <a:gd name="T13" fmla="*/ 128 h 128"/>
              <a:gd name="T14" fmla="*/ 152 w 176"/>
              <a:gd name="T15" fmla="*/ 64 h 128"/>
              <a:gd name="T16" fmla="*/ 176 w 176"/>
              <a:gd name="T17" fmla="*/ 64 h 128"/>
              <a:gd name="T18" fmla="*/ 144 w 176"/>
              <a:gd name="T19" fmla="*/ 32 h 128"/>
              <a:gd name="T20" fmla="*/ 40 w 176"/>
              <a:gd name="T21" fmla="*/ 64 h 128"/>
              <a:gd name="T22" fmla="*/ 88 w 176"/>
              <a:gd name="T23" fmla="*/ 16 h 128"/>
              <a:gd name="T24" fmla="*/ 110 w 176"/>
              <a:gd name="T25" fmla="*/ 22 h 128"/>
              <a:gd name="T26" fmla="*/ 122 w 176"/>
              <a:gd name="T27" fmla="*/ 10 h 128"/>
              <a:gd name="T28" fmla="*/ 88 w 176"/>
              <a:gd name="T29" fmla="*/ 0 h 128"/>
              <a:gd name="T30" fmla="*/ 24 w 176"/>
              <a:gd name="T31" fmla="*/ 64 h 128"/>
              <a:gd name="T32" fmla="*/ 0 w 176"/>
              <a:gd name="T33" fmla="*/ 64 h 128"/>
              <a:gd name="T34" fmla="*/ 32 w 176"/>
              <a:gd name="T35" fmla="*/ 96 h 128"/>
              <a:gd name="T36" fmla="*/ 64 w 176"/>
              <a:gd name="T37" fmla="*/ 64 h 128"/>
              <a:gd name="T38" fmla="*/ 40 w 176"/>
              <a:gd name="T3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28">
                <a:moveTo>
                  <a:pt x="144" y="32"/>
                </a:move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91"/>
                  <a:pt x="115" y="112"/>
                  <a:pt x="88" y="112"/>
                </a:cubicBezTo>
                <a:cubicBezTo>
                  <a:pt x="80" y="112"/>
                  <a:pt x="72" y="110"/>
                  <a:pt x="66" y="106"/>
                </a:cubicBezTo>
                <a:cubicBezTo>
                  <a:pt x="54" y="118"/>
                  <a:pt x="54" y="118"/>
                  <a:pt x="54" y="118"/>
                </a:cubicBezTo>
                <a:cubicBezTo>
                  <a:pt x="64" y="124"/>
                  <a:pt x="75" y="128"/>
                  <a:pt x="88" y="128"/>
                </a:cubicBezTo>
                <a:cubicBezTo>
                  <a:pt x="123" y="128"/>
                  <a:pt x="152" y="99"/>
                  <a:pt x="152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44" y="32"/>
                </a:lnTo>
                <a:close/>
                <a:moveTo>
                  <a:pt x="40" y="64"/>
                </a:moveTo>
                <a:cubicBezTo>
                  <a:pt x="40" y="37"/>
                  <a:pt x="61" y="16"/>
                  <a:pt x="88" y="16"/>
                </a:cubicBezTo>
                <a:cubicBezTo>
                  <a:pt x="96" y="16"/>
                  <a:pt x="104" y="18"/>
                  <a:pt x="110" y="22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12" y="4"/>
                  <a:pt x="101" y="0"/>
                  <a:pt x="88" y="0"/>
                </a:cubicBezTo>
                <a:cubicBezTo>
                  <a:pt x="53" y="0"/>
                  <a:pt x="24" y="29"/>
                  <a:pt x="2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32" y="96"/>
                  <a:pt x="32" y="96"/>
                  <a:pt x="32" y="96"/>
                </a:cubicBezTo>
                <a:cubicBezTo>
                  <a:pt x="64" y="64"/>
                  <a:pt x="64" y="64"/>
                  <a:pt x="64" y="64"/>
                </a:cubicBezTo>
                <a:lnTo>
                  <a:pt x="4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838"/>
          <p:cNvSpPr>
            <a:spLocks/>
          </p:cNvSpPr>
          <p:nvPr/>
        </p:nvSpPr>
        <p:spPr bwMode="auto">
          <a:xfrm>
            <a:off x="3860800" y="1506538"/>
            <a:ext cx="779463" cy="779463"/>
          </a:xfrm>
          <a:custGeom>
            <a:avLst/>
            <a:gdLst>
              <a:gd name="T0" fmla="*/ 178 w 181"/>
              <a:gd name="T1" fmla="*/ 148 h 181"/>
              <a:gd name="T2" fmla="*/ 104 w 181"/>
              <a:gd name="T3" fmla="*/ 74 h 181"/>
              <a:gd name="T4" fmla="*/ 93 w 181"/>
              <a:gd name="T5" fmla="*/ 19 h 181"/>
              <a:gd name="T6" fmla="*/ 34 w 181"/>
              <a:gd name="T7" fmla="*/ 9 h 181"/>
              <a:gd name="T8" fmla="*/ 68 w 181"/>
              <a:gd name="T9" fmla="*/ 44 h 181"/>
              <a:gd name="T10" fmla="*/ 44 w 181"/>
              <a:gd name="T11" fmla="*/ 68 h 181"/>
              <a:gd name="T12" fmla="*/ 9 w 181"/>
              <a:gd name="T13" fmla="*/ 34 h 181"/>
              <a:gd name="T14" fmla="*/ 19 w 181"/>
              <a:gd name="T15" fmla="*/ 93 h 181"/>
              <a:gd name="T16" fmla="*/ 74 w 181"/>
              <a:gd name="T17" fmla="*/ 104 h 181"/>
              <a:gd name="T18" fmla="*/ 148 w 181"/>
              <a:gd name="T19" fmla="*/ 178 h 181"/>
              <a:gd name="T20" fmla="*/ 159 w 181"/>
              <a:gd name="T21" fmla="*/ 178 h 181"/>
              <a:gd name="T22" fmla="*/ 178 w 181"/>
              <a:gd name="T23" fmla="*/ 159 h 181"/>
              <a:gd name="T24" fmla="*/ 178 w 181"/>
              <a:gd name="T25" fmla="*/ 14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1" h="181">
                <a:moveTo>
                  <a:pt x="178" y="148"/>
                </a:moveTo>
                <a:cubicBezTo>
                  <a:pt x="104" y="74"/>
                  <a:pt x="104" y="74"/>
                  <a:pt x="104" y="74"/>
                </a:cubicBezTo>
                <a:cubicBezTo>
                  <a:pt x="112" y="56"/>
                  <a:pt x="108" y="34"/>
                  <a:pt x="93" y="19"/>
                </a:cubicBezTo>
                <a:cubicBezTo>
                  <a:pt x="77" y="3"/>
                  <a:pt x="53" y="0"/>
                  <a:pt x="34" y="9"/>
                </a:cubicBezTo>
                <a:cubicBezTo>
                  <a:pt x="68" y="44"/>
                  <a:pt x="68" y="44"/>
                  <a:pt x="68" y="44"/>
                </a:cubicBezTo>
                <a:cubicBezTo>
                  <a:pt x="44" y="68"/>
                  <a:pt x="44" y="68"/>
                  <a:pt x="44" y="68"/>
                </a:cubicBezTo>
                <a:cubicBezTo>
                  <a:pt x="9" y="34"/>
                  <a:pt x="9" y="34"/>
                  <a:pt x="9" y="34"/>
                </a:cubicBezTo>
                <a:cubicBezTo>
                  <a:pt x="0" y="53"/>
                  <a:pt x="3" y="77"/>
                  <a:pt x="19" y="93"/>
                </a:cubicBezTo>
                <a:cubicBezTo>
                  <a:pt x="34" y="108"/>
                  <a:pt x="56" y="112"/>
                  <a:pt x="74" y="104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51" y="181"/>
                  <a:pt x="156" y="181"/>
                  <a:pt x="159" y="178"/>
                </a:cubicBezTo>
                <a:cubicBezTo>
                  <a:pt x="178" y="159"/>
                  <a:pt x="178" y="159"/>
                  <a:pt x="178" y="159"/>
                </a:cubicBezTo>
                <a:cubicBezTo>
                  <a:pt x="181" y="156"/>
                  <a:pt x="181" y="151"/>
                  <a:pt x="178" y="1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841"/>
          <p:cNvSpPr>
            <a:spLocks noEditPoints="1"/>
          </p:cNvSpPr>
          <p:nvPr/>
        </p:nvSpPr>
        <p:spPr bwMode="auto">
          <a:xfrm>
            <a:off x="1566863" y="1528763"/>
            <a:ext cx="681038" cy="762000"/>
          </a:xfrm>
          <a:custGeom>
            <a:avLst/>
            <a:gdLst>
              <a:gd name="T0" fmla="*/ 128 w 128"/>
              <a:gd name="T1" fmla="*/ 40 h 144"/>
              <a:gd name="T2" fmla="*/ 106 w 128"/>
              <a:gd name="T3" fmla="*/ 40 h 144"/>
              <a:gd name="T4" fmla="*/ 91 w 128"/>
              <a:gd name="T5" fmla="*/ 24 h 144"/>
              <a:gd name="T6" fmla="*/ 104 w 128"/>
              <a:gd name="T7" fmla="*/ 11 h 144"/>
              <a:gd name="T8" fmla="*/ 93 w 128"/>
              <a:gd name="T9" fmla="*/ 0 h 144"/>
              <a:gd name="T10" fmla="*/ 75 w 128"/>
              <a:gd name="T11" fmla="*/ 17 h 144"/>
              <a:gd name="T12" fmla="*/ 64 w 128"/>
              <a:gd name="T13" fmla="*/ 16 h 144"/>
              <a:gd name="T14" fmla="*/ 53 w 128"/>
              <a:gd name="T15" fmla="*/ 17 h 144"/>
              <a:gd name="T16" fmla="*/ 35 w 128"/>
              <a:gd name="T17" fmla="*/ 0 h 144"/>
              <a:gd name="T18" fmla="*/ 24 w 128"/>
              <a:gd name="T19" fmla="*/ 11 h 144"/>
              <a:gd name="T20" fmla="*/ 37 w 128"/>
              <a:gd name="T21" fmla="*/ 24 h 144"/>
              <a:gd name="T22" fmla="*/ 22 w 128"/>
              <a:gd name="T23" fmla="*/ 40 h 144"/>
              <a:gd name="T24" fmla="*/ 0 w 128"/>
              <a:gd name="T25" fmla="*/ 40 h 144"/>
              <a:gd name="T26" fmla="*/ 0 w 128"/>
              <a:gd name="T27" fmla="*/ 56 h 144"/>
              <a:gd name="T28" fmla="*/ 17 w 128"/>
              <a:gd name="T29" fmla="*/ 56 h 144"/>
              <a:gd name="T30" fmla="*/ 16 w 128"/>
              <a:gd name="T31" fmla="*/ 64 h 144"/>
              <a:gd name="T32" fmla="*/ 16 w 128"/>
              <a:gd name="T33" fmla="*/ 72 h 144"/>
              <a:gd name="T34" fmla="*/ 0 w 128"/>
              <a:gd name="T35" fmla="*/ 72 h 144"/>
              <a:gd name="T36" fmla="*/ 0 w 128"/>
              <a:gd name="T37" fmla="*/ 88 h 144"/>
              <a:gd name="T38" fmla="*/ 16 w 128"/>
              <a:gd name="T39" fmla="*/ 88 h 144"/>
              <a:gd name="T40" fmla="*/ 16 w 128"/>
              <a:gd name="T41" fmla="*/ 96 h 144"/>
              <a:gd name="T42" fmla="*/ 17 w 128"/>
              <a:gd name="T43" fmla="*/ 104 h 144"/>
              <a:gd name="T44" fmla="*/ 0 w 128"/>
              <a:gd name="T45" fmla="*/ 104 h 144"/>
              <a:gd name="T46" fmla="*/ 0 w 128"/>
              <a:gd name="T47" fmla="*/ 120 h 144"/>
              <a:gd name="T48" fmla="*/ 22 w 128"/>
              <a:gd name="T49" fmla="*/ 120 h 144"/>
              <a:gd name="T50" fmla="*/ 64 w 128"/>
              <a:gd name="T51" fmla="*/ 144 h 144"/>
              <a:gd name="T52" fmla="*/ 106 w 128"/>
              <a:gd name="T53" fmla="*/ 120 h 144"/>
              <a:gd name="T54" fmla="*/ 128 w 128"/>
              <a:gd name="T55" fmla="*/ 120 h 144"/>
              <a:gd name="T56" fmla="*/ 128 w 128"/>
              <a:gd name="T57" fmla="*/ 104 h 144"/>
              <a:gd name="T58" fmla="*/ 111 w 128"/>
              <a:gd name="T59" fmla="*/ 104 h 144"/>
              <a:gd name="T60" fmla="*/ 112 w 128"/>
              <a:gd name="T61" fmla="*/ 96 h 144"/>
              <a:gd name="T62" fmla="*/ 112 w 128"/>
              <a:gd name="T63" fmla="*/ 88 h 144"/>
              <a:gd name="T64" fmla="*/ 128 w 128"/>
              <a:gd name="T65" fmla="*/ 88 h 144"/>
              <a:gd name="T66" fmla="*/ 128 w 128"/>
              <a:gd name="T67" fmla="*/ 72 h 144"/>
              <a:gd name="T68" fmla="*/ 112 w 128"/>
              <a:gd name="T69" fmla="*/ 72 h 144"/>
              <a:gd name="T70" fmla="*/ 112 w 128"/>
              <a:gd name="T71" fmla="*/ 64 h 144"/>
              <a:gd name="T72" fmla="*/ 111 w 128"/>
              <a:gd name="T73" fmla="*/ 56 h 144"/>
              <a:gd name="T74" fmla="*/ 128 w 128"/>
              <a:gd name="T75" fmla="*/ 56 h 144"/>
              <a:gd name="T76" fmla="*/ 128 w 128"/>
              <a:gd name="T77" fmla="*/ 40 h 144"/>
              <a:gd name="T78" fmla="*/ 80 w 128"/>
              <a:gd name="T79" fmla="*/ 104 h 144"/>
              <a:gd name="T80" fmla="*/ 48 w 128"/>
              <a:gd name="T81" fmla="*/ 104 h 144"/>
              <a:gd name="T82" fmla="*/ 48 w 128"/>
              <a:gd name="T83" fmla="*/ 88 h 144"/>
              <a:gd name="T84" fmla="*/ 80 w 128"/>
              <a:gd name="T85" fmla="*/ 88 h 144"/>
              <a:gd name="T86" fmla="*/ 80 w 128"/>
              <a:gd name="T87" fmla="*/ 104 h 144"/>
              <a:gd name="T88" fmla="*/ 80 w 128"/>
              <a:gd name="T89" fmla="*/ 72 h 144"/>
              <a:gd name="T90" fmla="*/ 48 w 128"/>
              <a:gd name="T91" fmla="*/ 72 h 144"/>
              <a:gd name="T92" fmla="*/ 48 w 128"/>
              <a:gd name="T93" fmla="*/ 56 h 144"/>
              <a:gd name="T94" fmla="*/ 80 w 128"/>
              <a:gd name="T95" fmla="*/ 56 h 144"/>
              <a:gd name="T96" fmla="*/ 80 w 128"/>
              <a:gd name="T9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44">
                <a:moveTo>
                  <a:pt x="128" y="40"/>
                </a:moveTo>
                <a:cubicBezTo>
                  <a:pt x="106" y="40"/>
                  <a:pt x="106" y="40"/>
                  <a:pt x="106" y="40"/>
                </a:cubicBezTo>
                <a:cubicBezTo>
                  <a:pt x="102" y="34"/>
                  <a:pt x="97" y="28"/>
                  <a:pt x="91" y="24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93" y="0"/>
                  <a:pt x="93" y="0"/>
                  <a:pt x="93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72" y="17"/>
                  <a:pt x="68" y="16"/>
                  <a:pt x="64" y="16"/>
                </a:cubicBezTo>
                <a:cubicBezTo>
                  <a:pt x="60" y="16"/>
                  <a:pt x="56" y="17"/>
                  <a:pt x="53" y="17"/>
                </a:cubicBezTo>
                <a:cubicBezTo>
                  <a:pt x="35" y="0"/>
                  <a:pt x="35" y="0"/>
                  <a:pt x="35" y="0"/>
                </a:cubicBezTo>
                <a:cubicBezTo>
                  <a:pt x="24" y="11"/>
                  <a:pt x="24" y="11"/>
                  <a:pt x="24" y="11"/>
                </a:cubicBezTo>
                <a:cubicBezTo>
                  <a:pt x="37" y="24"/>
                  <a:pt x="37" y="24"/>
                  <a:pt x="37" y="24"/>
                </a:cubicBezTo>
                <a:cubicBezTo>
                  <a:pt x="31" y="28"/>
                  <a:pt x="26" y="34"/>
                  <a:pt x="2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6"/>
                  <a:pt x="0" y="56"/>
                  <a:pt x="0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9"/>
                  <a:pt x="16" y="61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8"/>
                  <a:pt x="0" y="88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9"/>
                  <a:pt x="16" y="101"/>
                  <a:pt x="1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31" y="134"/>
                  <a:pt x="46" y="144"/>
                  <a:pt x="64" y="144"/>
                </a:cubicBezTo>
                <a:cubicBezTo>
                  <a:pt x="82" y="144"/>
                  <a:pt x="97" y="134"/>
                  <a:pt x="106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2" y="101"/>
                  <a:pt x="112" y="99"/>
                  <a:pt x="112" y="9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61"/>
                  <a:pt x="112" y="59"/>
                  <a:pt x="111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40"/>
                </a:lnTo>
                <a:close/>
                <a:moveTo>
                  <a:pt x="80" y="104"/>
                </a:moveTo>
                <a:cubicBezTo>
                  <a:pt x="48" y="104"/>
                  <a:pt x="48" y="104"/>
                  <a:pt x="48" y="104"/>
                </a:cubicBezTo>
                <a:cubicBezTo>
                  <a:pt x="48" y="88"/>
                  <a:pt x="48" y="88"/>
                  <a:pt x="48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104"/>
                </a:lnTo>
                <a:close/>
                <a:moveTo>
                  <a:pt x="80" y="72"/>
                </a:moveTo>
                <a:cubicBezTo>
                  <a:pt x="48" y="72"/>
                  <a:pt x="48" y="72"/>
                  <a:pt x="48" y="72"/>
                </a:cubicBezTo>
                <a:cubicBezTo>
                  <a:pt x="48" y="56"/>
                  <a:pt x="48" y="56"/>
                  <a:pt x="48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57032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explore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extension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favorite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favorite border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feedback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find in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find replace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fingerprint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 land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 takeoff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 to 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 to front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gavel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get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 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 translate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help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highlight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history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hourglass empty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hourglass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https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http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important devices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info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67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20 h 160"/>
              <a:gd name="T12" fmla="*/ 72 w 160"/>
              <a:gd name="T13" fmla="*/ 120 h 160"/>
              <a:gd name="T14" fmla="*/ 72 w 160"/>
              <a:gd name="T15" fmla="*/ 72 h 160"/>
              <a:gd name="T16" fmla="*/ 88 w 160"/>
              <a:gd name="T17" fmla="*/ 72 h 160"/>
              <a:gd name="T18" fmla="*/ 88 w 160"/>
              <a:gd name="T19" fmla="*/ 120 h 160"/>
              <a:gd name="T20" fmla="*/ 88 w 160"/>
              <a:gd name="T21" fmla="*/ 56 h 160"/>
              <a:gd name="T22" fmla="*/ 72 w 160"/>
              <a:gd name="T23" fmla="*/ 56 h 160"/>
              <a:gd name="T24" fmla="*/ 72 w 160"/>
              <a:gd name="T25" fmla="*/ 40 h 160"/>
              <a:gd name="T26" fmla="*/ 88 w 160"/>
              <a:gd name="T27" fmla="*/ 40 h 160"/>
              <a:gd name="T28" fmla="*/ 88 w 160"/>
              <a:gd name="T2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2"/>
                  <a:pt x="72" y="72"/>
                  <a:pt x="72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120"/>
                </a:lnTo>
                <a:close/>
                <a:moveTo>
                  <a:pt x="88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678"/>
          <p:cNvSpPr>
            <a:spLocks noEditPoints="1"/>
          </p:cNvSpPr>
          <p:nvPr/>
        </p:nvSpPr>
        <p:spPr bwMode="auto">
          <a:xfrm>
            <a:off x="13268325" y="7681913"/>
            <a:ext cx="762000" cy="635000"/>
          </a:xfrm>
          <a:custGeom>
            <a:avLst/>
            <a:gdLst>
              <a:gd name="T0" fmla="*/ 96 w 192"/>
              <a:gd name="T1" fmla="*/ 56 h 160"/>
              <a:gd name="T2" fmla="*/ 80 w 192"/>
              <a:gd name="T3" fmla="*/ 56 h 160"/>
              <a:gd name="T4" fmla="*/ 76 w 192"/>
              <a:gd name="T5" fmla="*/ 70 h 160"/>
              <a:gd name="T6" fmla="*/ 88 w 192"/>
              <a:gd name="T7" fmla="*/ 79 h 160"/>
              <a:gd name="T8" fmla="*/ 100 w 192"/>
              <a:gd name="T9" fmla="*/ 70 h 160"/>
              <a:gd name="T10" fmla="*/ 120 w 192"/>
              <a:gd name="T11" fmla="*/ 56 h 160"/>
              <a:gd name="T12" fmla="*/ 88 w 192"/>
              <a:gd name="T13" fmla="*/ 32 h 160"/>
              <a:gd name="T14" fmla="*/ 56 w 192"/>
              <a:gd name="T15" fmla="*/ 56 h 160"/>
              <a:gd name="T16" fmla="*/ 68 w 192"/>
              <a:gd name="T17" fmla="*/ 93 h 160"/>
              <a:gd name="T18" fmla="*/ 108 w 192"/>
              <a:gd name="T19" fmla="*/ 93 h 160"/>
              <a:gd name="T20" fmla="*/ 120 w 192"/>
              <a:gd name="T21" fmla="*/ 56 h 160"/>
              <a:gd name="T22" fmla="*/ 144 w 192"/>
              <a:gd name="T23" fmla="*/ 72 h 160"/>
              <a:gd name="T24" fmla="*/ 136 w 192"/>
              <a:gd name="T25" fmla="*/ 152 h 160"/>
              <a:gd name="T26" fmla="*/ 184 w 192"/>
              <a:gd name="T27" fmla="*/ 160 h 160"/>
              <a:gd name="T28" fmla="*/ 192 w 192"/>
              <a:gd name="T29" fmla="*/ 80 h 160"/>
              <a:gd name="T30" fmla="*/ 184 w 192"/>
              <a:gd name="T31" fmla="*/ 144 h 160"/>
              <a:gd name="T32" fmla="*/ 144 w 192"/>
              <a:gd name="T33" fmla="*/ 88 h 160"/>
              <a:gd name="T34" fmla="*/ 184 w 192"/>
              <a:gd name="T35" fmla="*/ 144 h 160"/>
              <a:gd name="T36" fmla="*/ 16 w 192"/>
              <a:gd name="T37" fmla="*/ 0 h 160"/>
              <a:gd name="T38" fmla="*/ 0 w 192"/>
              <a:gd name="T39" fmla="*/ 112 h 160"/>
              <a:gd name="T40" fmla="*/ 72 w 192"/>
              <a:gd name="T41" fmla="*/ 128 h 160"/>
              <a:gd name="T42" fmla="*/ 56 w 192"/>
              <a:gd name="T43" fmla="*/ 144 h 160"/>
              <a:gd name="T44" fmla="*/ 120 w 192"/>
              <a:gd name="T45" fmla="*/ 160 h 160"/>
              <a:gd name="T46" fmla="*/ 104 w 192"/>
              <a:gd name="T47" fmla="*/ 144 h 160"/>
              <a:gd name="T48" fmla="*/ 120 w 192"/>
              <a:gd name="T49" fmla="*/ 128 h 160"/>
              <a:gd name="T50" fmla="*/ 16 w 192"/>
              <a:gd name="T51" fmla="*/ 112 h 160"/>
              <a:gd name="T52" fmla="*/ 160 w 192"/>
              <a:gd name="T53" fmla="*/ 16 h 160"/>
              <a:gd name="T54" fmla="*/ 176 w 192"/>
              <a:gd name="T55" fmla="*/ 56 h 160"/>
              <a:gd name="T56" fmla="*/ 160 w 192"/>
              <a:gd name="T57" fmla="*/ 0 h 160"/>
              <a:gd name="T58" fmla="*/ 88 w 192"/>
              <a:gd name="T59" fmla="*/ 32 h 160"/>
              <a:gd name="T60" fmla="*/ 56 w 192"/>
              <a:gd name="T61" fmla="*/ 56 h 160"/>
              <a:gd name="T62" fmla="*/ 68 w 192"/>
              <a:gd name="T63" fmla="*/ 93 h 160"/>
              <a:gd name="T64" fmla="*/ 108 w 192"/>
              <a:gd name="T65" fmla="*/ 93 h 160"/>
              <a:gd name="T66" fmla="*/ 120 w 192"/>
              <a:gd name="T67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60">
                <a:moveTo>
                  <a:pt x="120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lnTo>
                  <a:pt x="120" y="56"/>
                </a:lnTo>
                <a:close/>
                <a:moveTo>
                  <a:pt x="120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lnTo>
                  <a:pt x="120" y="56"/>
                </a:lnTo>
                <a:close/>
                <a:moveTo>
                  <a:pt x="184" y="72"/>
                </a:moveTo>
                <a:cubicBezTo>
                  <a:pt x="144" y="72"/>
                  <a:pt x="144" y="72"/>
                  <a:pt x="144" y="72"/>
                </a:cubicBezTo>
                <a:cubicBezTo>
                  <a:pt x="140" y="72"/>
                  <a:pt x="136" y="76"/>
                  <a:pt x="136" y="80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56"/>
                  <a:pt x="140" y="160"/>
                  <a:pt x="144" y="160"/>
                </a:cubicBezTo>
                <a:cubicBezTo>
                  <a:pt x="184" y="160"/>
                  <a:pt x="184" y="160"/>
                  <a:pt x="184" y="160"/>
                </a:cubicBezTo>
                <a:cubicBezTo>
                  <a:pt x="188" y="160"/>
                  <a:pt x="192" y="156"/>
                  <a:pt x="192" y="152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2" y="76"/>
                  <a:pt x="188" y="72"/>
                  <a:pt x="184" y="72"/>
                </a:cubicBezTo>
                <a:close/>
                <a:moveTo>
                  <a:pt x="184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84" y="88"/>
                  <a:pt x="184" y="88"/>
                  <a:pt x="184" y="88"/>
                </a:cubicBezTo>
                <a:lnTo>
                  <a:pt x="184" y="14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96" y="56"/>
                </a:move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20" y="56"/>
                  <a:pt x="120" y="56"/>
                  <a:pt x="120" y="56"/>
                </a:cubicBezTo>
                <a:lnTo>
                  <a:pt x="96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681"/>
          <p:cNvSpPr>
            <a:spLocks noEditPoints="1"/>
          </p:cNvSpPr>
          <p:nvPr/>
        </p:nvSpPr>
        <p:spPr bwMode="auto">
          <a:xfrm>
            <a:off x="10926763" y="7897813"/>
            <a:ext cx="757238" cy="215900"/>
          </a:xfrm>
          <a:custGeom>
            <a:avLst/>
            <a:gdLst>
              <a:gd name="T0" fmla="*/ 28 w 176"/>
              <a:gd name="T1" fmla="*/ 16 h 48"/>
              <a:gd name="T2" fmla="*/ 12 w 176"/>
              <a:gd name="T3" fmla="*/ 16 h 48"/>
              <a:gd name="T4" fmla="*/ 12 w 176"/>
              <a:gd name="T5" fmla="*/ 0 h 48"/>
              <a:gd name="T6" fmla="*/ 0 w 176"/>
              <a:gd name="T7" fmla="*/ 0 h 48"/>
              <a:gd name="T8" fmla="*/ 0 w 176"/>
              <a:gd name="T9" fmla="*/ 48 h 48"/>
              <a:gd name="T10" fmla="*/ 12 w 176"/>
              <a:gd name="T11" fmla="*/ 48 h 48"/>
              <a:gd name="T12" fmla="*/ 12 w 176"/>
              <a:gd name="T13" fmla="*/ 28 h 48"/>
              <a:gd name="T14" fmla="*/ 28 w 176"/>
              <a:gd name="T15" fmla="*/ 28 h 48"/>
              <a:gd name="T16" fmla="*/ 28 w 176"/>
              <a:gd name="T17" fmla="*/ 48 h 48"/>
              <a:gd name="T18" fmla="*/ 40 w 176"/>
              <a:gd name="T19" fmla="*/ 48 h 48"/>
              <a:gd name="T20" fmla="*/ 40 w 176"/>
              <a:gd name="T21" fmla="*/ 0 h 48"/>
              <a:gd name="T22" fmla="*/ 28 w 176"/>
              <a:gd name="T23" fmla="*/ 0 h 48"/>
              <a:gd name="T24" fmla="*/ 28 w 176"/>
              <a:gd name="T25" fmla="*/ 16 h 48"/>
              <a:gd name="T26" fmla="*/ 48 w 176"/>
              <a:gd name="T27" fmla="*/ 12 h 48"/>
              <a:gd name="T28" fmla="*/ 60 w 176"/>
              <a:gd name="T29" fmla="*/ 12 h 48"/>
              <a:gd name="T30" fmla="*/ 60 w 176"/>
              <a:gd name="T31" fmla="*/ 48 h 48"/>
              <a:gd name="T32" fmla="*/ 72 w 176"/>
              <a:gd name="T33" fmla="*/ 48 h 48"/>
              <a:gd name="T34" fmla="*/ 72 w 176"/>
              <a:gd name="T35" fmla="*/ 12 h 48"/>
              <a:gd name="T36" fmla="*/ 84 w 176"/>
              <a:gd name="T37" fmla="*/ 12 h 48"/>
              <a:gd name="T38" fmla="*/ 84 w 176"/>
              <a:gd name="T39" fmla="*/ 0 h 48"/>
              <a:gd name="T40" fmla="*/ 48 w 176"/>
              <a:gd name="T41" fmla="*/ 0 h 48"/>
              <a:gd name="T42" fmla="*/ 48 w 176"/>
              <a:gd name="T43" fmla="*/ 12 h 48"/>
              <a:gd name="T44" fmla="*/ 92 w 176"/>
              <a:gd name="T45" fmla="*/ 12 h 48"/>
              <a:gd name="T46" fmla="*/ 104 w 176"/>
              <a:gd name="T47" fmla="*/ 12 h 48"/>
              <a:gd name="T48" fmla="*/ 104 w 176"/>
              <a:gd name="T49" fmla="*/ 48 h 48"/>
              <a:gd name="T50" fmla="*/ 116 w 176"/>
              <a:gd name="T51" fmla="*/ 48 h 48"/>
              <a:gd name="T52" fmla="*/ 116 w 176"/>
              <a:gd name="T53" fmla="*/ 12 h 48"/>
              <a:gd name="T54" fmla="*/ 128 w 176"/>
              <a:gd name="T55" fmla="*/ 12 h 48"/>
              <a:gd name="T56" fmla="*/ 128 w 176"/>
              <a:gd name="T57" fmla="*/ 0 h 48"/>
              <a:gd name="T58" fmla="*/ 92 w 176"/>
              <a:gd name="T59" fmla="*/ 0 h 48"/>
              <a:gd name="T60" fmla="*/ 92 w 176"/>
              <a:gd name="T61" fmla="*/ 12 h 48"/>
              <a:gd name="T62" fmla="*/ 164 w 176"/>
              <a:gd name="T63" fmla="*/ 0 h 48"/>
              <a:gd name="T64" fmla="*/ 136 w 176"/>
              <a:gd name="T65" fmla="*/ 0 h 48"/>
              <a:gd name="T66" fmla="*/ 136 w 176"/>
              <a:gd name="T67" fmla="*/ 48 h 48"/>
              <a:gd name="T68" fmla="*/ 148 w 176"/>
              <a:gd name="T69" fmla="*/ 48 h 48"/>
              <a:gd name="T70" fmla="*/ 148 w 176"/>
              <a:gd name="T71" fmla="*/ 32 h 48"/>
              <a:gd name="T72" fmla="*/ 164 w 176"/>
              <a:gd name="T73" fmla="*/ 32 h 48"/>
              <a:gd name="T74" fmla="*/ 176 w 176"/>
              <a:gd name="T75" fmla="*/ 20 h 48"/>
              <a:gd name="T76" fmla="*/ 176 w 176"/>
              <a:gd name="T77" fmla="*/ 12 h 48"/>
              <a:gd name="T78" fmla="*/ 164 w 176"/>
              <a:gd name="T79" fmla="*/ 0 h 48"/>
              <a:gd name="T80" fmla="*/ 164 w 176"/>
              <a:gd name="T81" fmla="*/ 20 h 48"/>
              <a:gd name="T82" fmla="*/ 148 w 176"/>
              <a:gd name="T83" fmla="*/ 20 h 48"/>
              <a:gd name="T84" fmla="*/ 148 w 176"/>
              <a:gd name="T85" fmla="*/ 12 h 48"/>
              <a:gd name="T86" fmla="*/ 164 w 176"/>
              <a:gd name="T87" fmla="*/ 12 h 48"/>
              <a:gd name="T88" fmla="*/ 164 w 176"/>
              <a:gd name="T8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48">
                <a:moveTo>
                  <a:pt x="28" y="16"/>
                </a:moveTo>
                <a:cubicBezTo>
                  <a:pt x="12" y="16"/>
                  <a:pt x="12" y="16"/>
                  <a:pt x="12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28"/>
                  <a:pt x="12" y="28"/>
                  <a:pt x="12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48"/>
                  <a:pt x="28" y="48"/>
                  <a:pt x="2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6"/>
                </a:lnTo>
                <a:close/>
                <a:moveTo>
                  <a:pt x="48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48"/>
                  <a:pt x="60" y="48"/>
                  <a:pt x="60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12"/>
                  <a:pt x="72" y="12"/>
                  <a:pt x="72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0"/>
                  <a:pt x="84" y="0"/>
                  <a:pt x="84" y="0"/>
                </a:cubicBezTo>
                <a:cubicBezTo>
                  <a:pt x="48" y="0"/>
                  <a:pt x="48" y="0"/>
                  <a:pt x="48" y="0"/>
                </a:cubicBezTo>
                <a:lnTo>
                  <a:pt x="48" y="12"/>
                </a:lnTo>
                <a:close/>
                <a:moveTo>
                  <a:pt x="92" y="12"/>
                </a:moveTo>
                <a:cubicBezTo>
                  <a:pt x="104" y="12"/>
                  <a:pt x="104" y="12"/>
                  <a:pt x="104" y="1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0"/>
                  <a:pt x="128" y="0"/>
                  <a:pt x="128" y="0"/>
                </a:cubicBezTo>
                <a:cubicBezTo>
                  <a:pt x="92" y="0"/>
                  <a:pt x="92" y="0"/>
                  <a:pt x="92" y="0"/>
                </a:cubicBezTo>
                <a:lnTo>
                  <a:pt x="92" y="12"/>
                </a:lnTo>
                <a:close/>
                <a:moveTo>
                  <a:pt x="164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1" y="32"/>
                  <a:pt x="176" y="27"/>
                  <a:pt x="176" y="20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5"/>
                  <a:pt x="171" y="0"/>
                  <a:pt x="164" y="0"/>
                </a:cubicBezTo>
                <a:close/>
                <a:moveTo>
                  <a:pt x="164" y="20"/>
                </a:moveTo>
                <a:cubicBezTo>
                  <a:pt x="148" y="20"/>
                  <a:pt x="148" y="20"/>
                  <a:pt x="148" y="2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64" y="12"/>
                  <a:pt x="164" y="12"/>
                  <a:pt x="164" y="12"/>
                </a:cubicBezTo>
                <a:lnTo>
                  <a:pt x="164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684"/>
          <p:cNvSpPr>
            <a:spLocks noEditPoints="1"/>
          </p:cNvSpPr>
          <p:nvPr/>
        </p:nvSpPr>
        <p:spPr bwMode="auto">
          <a:xfrm>
            <a:off x="8664576" y="7620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64 w 128"/>
              <a:gd name="T29" fmla="*/ 128 h 168"/>
              <a:gd name="T30" fmla="*/ 48 w 128"/>
              <a:gd name="T31" fmla="*/ 112 h 168"/>
              <a:gd name="T32" fmla="*/ 64 w 128"/>
              <a:gd name="T33" fmla="*/ 96 h 168"/>
              <a:gd name="T34" fmla="*/ 80 w 128"/>
              <a:gd name="T35" fmla="*/ 112 h 168"/>
              <a:gd name="T36" fmla="*/ 64 w 128"/>
              <a:gd name="T37" fmla="*/ 128 h 168"/>
              <a:gd name="T38" fmla="*/ 89 w 128"/>
              <a:gd name="T39" fmla="*/ 56 h 168"/>
              <a:gd name="T40" fmla="*/ 39 w 128"/>
              <a:gd name="T41" fmla="*/ 56 h 168"/>
              <a:gd name="T42" fmla="*/ 39 w 128"/>
              <a:gd name="T43" fmla="*/ 40 h 168"/>
              <a:gd name="T44" fmla="*/ 64 w 128"/>
              <a:gd name="T45" fmla="*/ 15 h 168"/>
              <a:gd name="T46" fmla="*/ 89 w 128"/>
              <a:gd name="T47" fmla="*/ 40 h 168"/>
              <a:gd name="T48" fmla="*/ 89 w 128"/>
              <a:gd name="T4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89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lnTo>
                  <a:pt x="89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687"/>
          <p:cNvSpPr>
            <a:spLocks/>
          </p:cNvSpPr>
          <p:nvPr/>
        </p:nvSpPr>
        <p:spPr bwMode="auto">
          <a:xfrm>
            <a:off x="6365876" y="7615238"/>
            <a:ext cx="466725" cy="766763"/>
          </a:xfrm>
          <a:custGeom>
            <a:avLst/>
            <a:gdLst>
              <a:gd name="T0" fmla="*/ 245 w 294"/>
              <a:gd name="T1" fmla="*/ 0 h 483"/>
              <a:gd name="T2" fmla="*/ 0 w 294"/>
              <a:gd name="T3" fmla="*/ 0 h 483"/>
              <a:gd name="T4" fmla="*/ 0 w 294"/>
              <a:gd name="T5" fmla="*/ 133 h 483"/>
              <a:gd name="T6" fmla="*/ 0 w 294"/>
              <a:gd name="T7" fmla="*/ 133 h 483"/>
              <a:gd name="T8" fmla="*/ 0 w 294"/>
              <a:gd name="T9" fmla="*/ 133 h 483"/>
              <a:gd name="T10" fmla="*/ 110 w 294"/>
              <a:gd name="T11" fmla="*/ 242 h 483"/>
              <a:gd name="T12" fmla="*/ 0 w 294"/>
              <a:gd name="T13" fmla="*/ 350 h 483"/>
              <a:gd name="T14" fmla="*/ 0 w 294"/>
              <a:gd name="T15" fmla="*/ 350 h 483"/>
              <a:gd name="T16" fmla="*/ 0 w 294"/>
              <a:gd name="T17" fmla="*/ 350 h 483"/>
              <a:gd name="T18" fmla="*/ 0 w 294"/>
              <a:gd name="T19" fmla="*/ 483 h 483"/>
              <a:gd name="T20" fmla="*/ 294 w 294"/>
              <a:gd name="T21" fmla="*/ 483 h 483"/>
              <a:gd name="T22" fmla="*/ 294 w 294"/>
              <a:gd name="T23" fmla="*/ 350 h 483"/>
              <a:gd name="T24" fmla="*/ 294 w 294"/>
              <a:gd name="T25" fmla="*/ 350 h 483"/>
              <a:gd name="T26" fmla="*/ 294 w 294"/>
              <a:gd name="T27" fmla="*/ 350 h 483"/>
              <a:gd name="T28" fmla="*/ 184 w 294"/>
              <a:gd name="T29" fmla="*/ 242 h 483"/>
              <a:gd name="T30" fmla="*/ 294 w 294"/>
              <a:gd name="T31" fmla="*/ 133 h 483"/>
              <a:gd name="T32" fmla="*/ 294 w 294"/>
              <a:gd name="T33" fmla="*/ 133 h 483"/>
              <a:gd name="T34" fmla="*/ 294 w 294"/>
              <a:gd name="T35" fmla="*/ 133 h 483"/>
              <a:gd name="T36" fmla="*/ 294 w 294"/>
              <a:gd name="T37" fmla="*/ 0 h 483"/>
              <a:gd name="T38" fmla="*/ 245 w 294"/>
              <a:gd name="T39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4" h="483">
                <a:moveTo>
                  <a:pt x="245" y="0"/>
                </a:moveTo>
                <a:lnTo>
                  <a:pt x="0" y="0"/>
                </a:lnTo>
                <a:lnTo>
                  <a:pt x="0" y="133"/>
                </a:lnTo>
                <a:lnTo>
                  <a:pt x="0" y="133"/>
                </a:lnTo>
                <a:lnTo>
                  <a:pt x="0" y="133"/>
                </a:lnTo>
                <a:lnTo>
                  <a:pt x="110" y="242"/>
                </a:lnTo>
                <a:lnTo>
                  <a:pt x="0" y="350"/>
                </a:lnTo>
                <a:lnTo>
                  <a:pt x="0" y="350"/>
                </a:lnTo>
                <a:lnTo>
                  <a:pt x="0" y="350"/>
                </a:lnTo>
                <a:lnTo>
                  <a:pt x="0" y="483"/>
                </a:lnTo>
                <a:lnTo>
                  <a:pt x="294" y="483"/>
                </a:lnTo>
                <a:lnTo>
                  <a:pt x="294" y="350"/>
                </a:lnTo>
                <a:lnTo>
                  <a:pt x="294" y="350"/>
                </a:lnTo>
                <a:lnTo>
                  <a:pt x="294" y="350"/>
                </a:lnTo>
                <a:lnTo>
                  <a:pt x="184" y="242"/>
                </a:lnTo>
                <a:lnTo>
                  <a:pt x="294" y="133"/>
                </a:lnTo>
                <a:lnTo>
                  <a:pt x="294" y="133"/>
                </a:lnTo>
                <a:lnTo>
                  <a:pt x="294" y="133"/>
                </a:lnTo>
                <a:lnTo>
                  <a:pt x="294" y="0"/>
                </a:lnTo>
                <a:lnTo>
                  <a:pt x="2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690"/>
          <p:cNvSpPr>
            <a:spLocks noEditPoints="1"/>
          </p:cNvSpPr>
          <p:nvPr/>
        </p:nvSpPr>
        <p:spPr bwMode="auto">
          <a:xfrm>
            <a:off x="4008438" y="7620000"/>
            <a:ext cx="482600" cy="757238"/>
          </a:xfrm>
          <a:custGeom>
            <a:avLst/>
            <a:gdLst>
              <a:gd name="T0" fmla="*/ 0 w 304"/>
              <a:gd name="T1" fmla="*/ 0 h 477"/>
              <a:gd name="T2" fmla="*/ 0 w 304"/>
              <a:gd name="T3" fmla="*/ 126 h 477"/>
              <a:gd name="T4" fmla="*/ 114 w 304"/>
              <a:gd name="T5" fmla="*/ 239 h 477"/>
              <a:gd name="T6" fmla="*/ 0 w 304"/>
              <a:gd name="T7" fmla="*/ 352 h 477"/>
              <a:gd name="T8" fmla="*/ 0 w 304"/>
              <a:gd name="T9" fmla="*/ 477 h 477"/>
              <a:gd name="T10" fmla="*/ 304 w 304"/>
              <a:gd name="T11" fmla="*/ 477 h 477"/>
              <a:gd name="T12" fmla="*/ 304 w 304"/>
              <a:gd name="T13" fmla="*/ 352 h 477"/>
              <a:gd name="T14" fmla="*/ 190 w 304"/>
              <a:gd name="T15" fmla="*/ 239 h 477"/>
              <a:gd name="T16" fmla="*/ 304 w 304"/>
              <a:gd name="T17" fmla="*/ 126 h 477"/>
              <a:gd name="T18" fmla="*/ 304 w 304"/>
              <a:gd name="T19" fmla="*/ 0 h 477"/>
              <a:gd name="T20" fmla="*/ 0 w 304"/>
              <a:gd name="T21" fmla="*/ 0 h 477"/>
              <a:gd name="T22" fmla="*/ 253 w 304"/>
              <a:gd name="T23" fmla="*/ 364 h 477"/>
              <a:gd name="T24" fmla="*/ 253 w 304"/>
              <a:gd name="T25" fmla="*/ 427 h 477"/>
              <a:gd name="T26" fmla="*/ 51 w 304"/>
              <a:gd name="T27" fmla="*/ 427 h 477"/>
              <a:gd name="T28" fmla="*/ 51 w 304"/>
              <a:gd name="T29" fmla="*/ 364 h 477"/>
              <a:gd name="T30" fmla="*/ 152 w 304"/>
              <a:gd name="T31" fmla="*/ 264 h 477"/>
              <a:gd name="T32" fmla="*/ 253 w 304"/>
              <a:gd name="T33" fmla="*/ 364 h 477"/>
              <a:gd name="T34" fmla="*/ 152 w 304"/>
              <a:gd name="T35" fmla="*/ 213 h 477"/>
              <a:gd name="T36" fmla="*/ 51 w 304"/>
              <a:gd name="T37" fmla="*/ 113 h 477"/>
              <a:gd name="T38" fmla="*/ 51 w 304"/>
              <a:gd name="T39" fmla="*/ 50 h 477"/>
              <a:gd name="T40" fmla="*/ 253 w 304"/>
              <a:gd name="T41" fmla="*/ 50 h 477"/>
              <a:gd name="T42" fmla="*/ 253 w 304"/>
              <a:gd name="T43" fmla="*/ 113 h 477"/>
              <a:gd name="T44" fmla="*/ 152 w 304"/>
              <a:gd name="T45" fmla="*/ 213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4" h="477">
                <a:moveTo>
                  <a:pt x="0" y="0"/>
                </a:moveTo>
                <a:lnTo>
                  <a:pt x="0" y="126"/>
                </a:lnTo>
                <a:lnTo>
                  <a:pt x="114" y="239"/>
                </a:lnTo>
                <a:lnTo>
                  <a:pt x="0" y="352"/>
                </a:lnTo>
                <a:lnTo>
                  <a:pt x="0" y="477"/>
                </a:lnTo>
                <a:lnTo>
                  <a:pt x="304" y="477"/>
                </a:lnTo>
                <a:lnTo>
                  <a:pt x="304" y="352"/>
                </a:lnTo>
                <a:lnTo>
                  <a:pt x="190" y="239"/>
                </a:lnTo>
                <a:lnTo>
                  <a:pt x="304" y="126"/>
                </a:lnTo>
                <a:lnTo>
                  <a:pt x="304" y="0"/>
                </a:lnTo>
                <a:lnTo>
                  <a:pt x="0" y="0"/>
                </a:lnTo>
                <a:close/>
                <a:moveTo>
                  <a:pt x="253" y="364"/>
                </a:moveTo>
                <a:lnTo>
                  <a:pt x="253" y="427"/>
                </a:lnTo>
                <a:lnTo>
                  <a:pt x="51" y="427"/>
                </a:lnTo>
                <a:lnTo>
                  <a:pt x="51" y="364"/>
                </a:lnTo>
                <a:lnTo>
                  <a:pt x="152" y="264"/>
                </a:lnTo>
                <a:lnTo>
                  <a:pt x="253" y="364"/>
                </a:lnTo>
                <a:close/>
                <a:moveTo>
                  <a:pt x="152" y="213"/>
                </a:moveTo>
                <a:lnTo>
                  <a:pt x="51" y="113"/>
                </a:lnTo>
                <a:lnTo>
                  <a:pt x="51" y="50"/>
                </a:lnTo>
                <a:lnTo>
                  <a:pt x="253" y="50"/>
                </a:lnTo>
                <a:lnTo>
                  <a:pt x="253" y="113"/>
                </a:lnTo>
                <a:lnTo>
                  <a:pt x="152" y="2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693"/>
          <p:cNvSpPr>
            <a:spLocks/>
          </p:cNvSpPr>
          <p:nvPr/>
        </p:nvSpPr>
        <p:spPr bwMode="auto">
          <a:xfrm>
            <a:off x="1524000" y="7673976"/>
            <a:ext cx="766763" cy="654050"/>
          </a:xfrm>
          <a:custGeom>
            <a:avLst/>
            <a:gdLst>
              <a:gd name="T0" fmla="*/ 193 w 483"/>
              <a:gd name="T1" fmla="*/ 412 h 412"/>
              <a:gd name="T2" fmla="*/ 193 w 483"/>
              <a:gd name="T3" fmla="*/ 267 h 412"/>
              <a:gd name="T4" fmla="*/ 290 w 483"/>
              <a:gd name="T5" fmla="*/ 267 h 412"/>
              <a:gd name="T6" fmla="*/ 290 w 483"/>
              <a:gd name="T7" fmla="*/ 412 h 412"/>
              <a:gd name="T8" fmla="*/ 410 w 483"/>
              <a:gd name="T9" fmla="*/ 412 h 412"/>
              <a:gd name="T10" fmla="*/ 410 w 483"/>
              <a:gd name="T11" fmla="*/ 218 h 412"/>
              <a:gd name="T12" fmla="*/ 483 w 483"/>
              <a:gd name="T13" fmla="*/ 218 h 412"/>
              <a:gd name="T14" fmla="*/ 241 w 483"/>
              <a:gd name="T15" fmla="*/ 0 h 412"/>
              <a:gd name="T16" fmla="*/ 0 w 483"/>
              <a:gd name="T17" fmla="*/ 218 h 412"/>
              <a:gd name="T18" fmla="*/ 72 w 483"/>
              <a:gd name="T19" fmla="*/ 218 h 412"/>
              <a:gd name="T20" fmla="*/ 72 w 483"/>
              <a:gd name="T21" fmla="*/ 412 h 412"/>
              <a:gd name="T22" fmla="*/ 193 w 483"/>
              <a:gd name="T23" fmla="*/ 41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412">
                <a:moveTo>
                  <a:pt x="193" y="412"/>
                </a:moveTo>
                <a:lnTo>
                  <a:pt x="193" y="267"/>
                </a:lnTo>
                <a:lnTo>
                  <a:pt x="290" y="267"/>
                </a:lnTo>
                <a:lnTo>
                  <a:pt x="290" y="412"/>
                </a:lnTo>
                <a:lnTo>
                  <a:pt x="410" y="412"/>
                </a:lnTo>
                <a:lnTo>
                  <a:pt x="410" y="218"/>
                </a:lnTo>
                <a:lnTo>
                  <a:pt x="483" y="218"/>
                </a:lnTo>
                <a:lnTo>
                  <a:pt x="241" y="0"/>
                </a:lnTo>
                <a:lnTo>
                  <a:pt x="0" y="218"/>
                </a:lnTo>
                <a:lnTo>
                  <a:pt x="72" y="218"/>
                </a:lnTo>
                <a:lnTo>
                  <a:pt x="72" y="412"/>
                </a:lnTo>
                <a:lnTo>
                  <a:pt x="193" y="4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696"/>
          <p:cNvSpPr>
            <a:spLocks noEditPoints="1"/>
          </p:cNvSpPr>
          <p:nvPr/>
        </p:nvSpPr>
        <p:spPr bwMode="auto">
          <a:xfrm>
            <a:off x="15625763" y="5646738"/>
            <a:ext cx="762000" cy="654050"/>
          </a:xfrm>
          <a:custGeom>
            <a:avLst/>
            <a:gdLst>
              <a:gd name="T0" fmla="*/ 96 w 168"/>
              <a:gd name="T1" fmla="*/ 0 h 144"/>
              <a:gd name="T2" fmla="*/ 24 w 168"/>
              <a:gd name="T3" fmla="*/ 72 h 144"/>
              <a:gd name="T4" fmla="*/ 0 w 168"/>
              <a:gd name="T5" fmla="*/ 72 h 144"/>
              <a:gd name="T6" fmla="*/ 31 w 168"/>
              <a:gd name="T7" fmla="*/ 103 h 144"/>
              <a:gd name="T8" fmla="*/ 32 w 168"/>
              <a:gd name="T9" fmla="*/ 104 h 144"/>
              <a:gd name="T10" fmla="*/ 64 w 168"/>
              <a:gd name="T11" fmla="*/ 72 h 144"/>
              <a:gd name="T12" fmla="*/ 40 w 168"/>
              <a:gd name="T13" fmla="*/ 72 h 144"/>
              <a:gd name="T14" fmla="*/ 96 w 168"/>
              <a:gd name="T15" fmla="*/ 16 h 144"/>
              <a:gd name="T16" fmla="*/ 152 w 168"/>
              <a:gd name="T17" fmla="*/ 72 h 144"/>
              <a:gd name="T18" fmla="*/ 96 w 168"/>
              <a:gd name="T19" fmla="*/ 128 h 144"/>
              <a:gd name="T20" fmla="*/ 56 w 168"/>
              <a:gd name="T21" fmla="*/ 112 h 144"/>
              <a:gd name="T22" fmla="*/ 45 w 168"/>
              <a:gd name="T23" fmla="*/ 123 h 144"/>
              <a:gd name="T24" fmla="*/ 96 w 168"/>
              <a:gd name="T25" fmla="*/ 144 h 144"/>
              <a:gd name="T26" fmla="*/ 168 w 168"/>
              <a:gd name="T27" fmla="*/ 72 h 144"/>
              <a:gd name="T28" fmla="*/ 96 w 168"/>
              <a:gd name="T29" fmla="*/ 0 h 144"/>
              <a:gd name="T30" fmla="*/ 88 w 168"/>
              <a:gd name="T31" fmla="*/ 40 h 144"/>
              <a:gd name="T32" fmla="*/ 88 w 168"/>
              <a:gd name="T33" fmla="*/ 80 h 144"/>
              <a:gd name="T34" fmla="*/ 122 w 168"/>
              <a:gd name="T35" fmla="*/ 100 h 144"/>
              <a:gd name="T36" fmla="*/ 128 w 168"/>
              <a:gd name="T37" fmla="*/ 91 h 144"/>
              <a:gd name="T38" fmla="*/ 100 w 168"/>
              <a:gd name="T39" fmla="*/ 74 h 144"/>
              <a:gd name="T40" fmla="*/ 100 w 168"/>
              <a:gd name="T41" fmla="*/ 40 h 144"/>
              <a:gd name="T42" fmla="*/ 88 w 168"/>
              <a:gd name="T43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144"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1" y="128"/>
                  <a:pt x="67" y="122"/>
                  <a:pt x="56" y="112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58" y="136"/>
                  <a:pt x="76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  <a:moveTo>
                  <a:pt x="88" y="40"/>
                </a:moveTo>
                <a:cubicBezTo>
                  <a:pt x="88" y="80"/>
                  <a:pt x="88" y="80"/>
                  <a:pt x="88" y="8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100" y="40"/>
                  <a:pt x="100" y="40"/>
                  <a:pt x="100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699"/>
          <p:cNvSpPr>
            <a:spLocks noEditPoints="1"/>
          </p:cNvSpPr>
          <p:nvPr/>
        </p:nvSpPr>
        <p:spPr bwMode="auto">
          <a:xfrm>
            <a:off x="13271500" y="5583238"/>
            <a:ext cx="766763" cy="766763"/>
          </a:xfrm>
          <a:custGeom>
            <a:avLst/>
            <a:gdLst>
              <a:gd name="T0" fmla="*/ 101 w 160"/>
              <a:gd name="T1" fmla="*/ 48 h 160"/>
              <a:gd name="T2" fmla="*/ 80 w 160"/>
              <a:gd name="T3" fmla="*/ 69 h 160"/>
              <a:gd name="T4" fmla="*/ 59 w 160"/>
              <a:gd name="T5" fmla="*/ 48 h 160"/>
              <a:gd name="T6" fmla="*/ 48 w 160"/>
              <a:gd name="T7" fmla="*/ 59 h 160"/>
              <a:gd name="T8" fmla="*/ 69 w 160"/>
              <a:gd name="T9" fmla="*/ 80 h 160"/>
              <a:gd name="T10" fmla="*/ 48 w 160"/>
              <a:gd name="T11" fmla="*/ 101 h 160"/>
              <a:gd name="T12" fmla="*/ 59 w 160"/>
              <a:gd name="T13" fmla="*/ 112 h 160"/>
              <a:gd name="T14" fmla="*/ 80 w 160"/>
              <a:gd name="T15" fmla="*/ 91 h 160"/>
              <a:gd name="T16" fmla="*/ 101 w 160"/>
              <a:gd name="T17" fmla="*/ 112 h 160"/>
              <a:gd name="T18" fmla="*/ 112 w 160"/>
              <a:gd name="T19" fmla="*/ 101 h 160"/>
              <a:gd name="T20" fmla="*/ 91 w 160"/>
              <a:gd name="T21" fmla="*/ 80 h 160"/>
              <a:gd name="T22" fmla="*/ 112 w 160"/>
              <a:gd name="T23" fmla="*/ 59 h 160"/>
              <a:gd name="T24" fmla="*/ 101 w 160"/>
              <a:gd name="T25" fmla="*/ 48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01" y="48"/>
                </a:moveTo>
                <a:cubicBezTo>
                  <a:pt x="80" y="69"/>
                  <a:pt x="80" y="69"/>
                  <a:pt x="80" y="69"/>
                </a:cubicBezTo>
                <a:cubicBezTo>
                  <a:pt x="59" y="48"/>
                  <a:pt x="59" y="48"/>
                  <a:pt x="59" y="48"/>
                </a:cubicBezTo>
                <a:cubicBezTo>
                  <a:pt x="48" y="59"/>
                  <a:pt x="48" y="59"/>
                  <a:pt x="48" y="59"/>
                </a:cubicBezTo>
                <a:cubicBezTo>
                  <a:pt x="69" y="80"/>
                  <a:pt x="69" y="80"/>
                  <a:pt x="69" y="80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80" y="91"/>
                  <a:pt x="80" y="91"/>
                  <a:pt x="80" y="91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12" y="101"/>
                  <a:pt x="112" y="101"/>
                  <a:pt x="112" y="101"/>
                </a:cubicBezTo>
                <a:cubicBezTo>
                  <a:pt x="91" y="80"/>
                  <a:pt x="91" y="80"/>
                  <a:pt x="91" y="80"/>
                </a:cubicBezTo>
                <a:cubicBezTo>
                  <a:pt x="112" y="59"/>
                  <a:pt x="112" y="59"/>
                  <a:pt x="112" y="59"/>
                </a:cubicBezTo>
                <a:lnTo>
                  <a:pt x="101" y="48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702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36 h 160"/>
              <a:gd name="T12" fmla="*/ 72 w 160"/>
              <a:gd name="T13" fmla="*/ 136 h 160"/>
              <a:gd name="T14" fmla="*/ 72 w 160"/>
              <a:gd name="T15" fmla="*/ 120 h 160"/>
              <a:gd name="T16" fmla="*/ 88 w 160"/>
              <a:gd name="T17" fmla="*/ 120 h 160"/>
              <a:gd name="T18" fmla="*/ 88 w 160"/>
              <a:gd name="T19" fmla="*/ 136 h 160"/>
              <a:gd name="T20" fmla="*/ 105 w 160"/>
              <a:gd name="T21" fmla="*/ 74 h 160"/>
              <a:gd name="T22" fmla="*/ 97 w 160"/>
              <a:gd name="T23" fmla="*/ 81 h 160"/>
              <a:gd name="T24" fmla="*/ 88 w 160"/>
              <a:gd name="T25" fmla="*/ 104 h 160"/>
              <a:gd name="T26" fmla="*/ 72 w 160"/>
              <a:gd name="T27" fmla="*/ 104 h 160"/>
              <a:gd name="T28" fmla="*/ 72 w 160"/>
              <a:gd name="T29" fmla="*/ 100 h 160"/>
              <a:gd name="T30" fmla="*/ 81 w 160"/>
              <a:gd name="T31" fmla="*/ 77 h 160"/>
              <a:gd name="T32" fmla="*/ 91 w 160"/>
              <a:gd name="T33" fmla="*/ 67 h 160"/>
              <a:gd name="T34" fmla="*/ 96 w 160"/>
              <a:gd name="T35" fmla="*/ 56 h 160"/>
              <a:gd name="T36" fmla="*/ 80 w 160"/>
              <a:gd name="T37" fmla="*/ 40 h 160"/>
              <a:gd name="T38" fmla="*/ 64 w 160"/>
              <a:gd name="T39" fmla="*/ 56 h 160"/>
              <a:gd name="T40" fmla="*/ 48 w 160"/>
              <a:gd name="T41" fmla="*/ 56 h 160"/>
              <a:gd name="T42" fmla="*/ 80 w 160"/>
              <a:gd name="T43" fmla="*/ 24 h 160"/>
              <a:gd name="T44" fmla="*/ 112 w 160"/>
              <a:gd name="T45" fmla="*/ 56 h 160"/>
              <a:gd name="T46" fmla="*/ 105 w 160"/>
              <a:gd name="T47" fmla="*/ 7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36"/>
                </a:moveTo>
                <a:cubicBezTo>
                  <a:pt x="72" y="136"/>
                  <a:pt x="72" y="136"/>
                  <a:pt x="72" y="136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36"/>
                </a:lnTo>
                <a:close/>
                <a:moveTo>
                  <a:pt x="105" y="74"/>
                </a:moveTo>
                <a:cubicBezTo>
                  <a:pt x="97" y="81"/>
                  <a:pt x="97" y="81"/>
                  <a:pt x="97" y="81"/>
                </a:cubicBezTo>
                <a:cubicBezTo>
                  <a:pt x="92" y="87"/>
                  <a:pt x="88" y="92"/>
                  <a:pt x="8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1"/>
                  <a:pt x="76" y="83"/>
                  <a:pt x="81" y="77"/>
                </a:cubicBezTo>
                <a:cubicBezTo>
                  <a:pt x="91" y="67"/>
                  <a:pt x="91" y="67"/>
                  <a:pt x="91" y="67"/>
                </a:cubicBezTo>
                <a:cubicBezTo>
                  <a:pt x="94" y="64"/>
                  <a:pt x="96" y="60"/>
                  <a:pt x="96" y="56"/>
                </a:cubicBezTo>
                <a:cubicBezTo>
                  <a:pt x="96" y="47"/>
                  <a:pt x="89" y="40"/>
                  <a:pt x="80" y="40"/>
                </a:cubicBezTo>
                <a:cubicBezTo>
                  <a:pt x="71" y="40"/>
                  <a:pt x="64" y="47"/>
                  <a:pt x="64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38"/>
                  <a:pt x="62" y="24"/>
                  <a:pt x="80" y="24"/>
                </a:cubicBezTo>
                <a:cubicBezTo>
                  <a:pt x="98" y="24"/>
                  <a:pt x="112" y="38"/>
                  <a:pt x="112" y="56"/>
                </a:cubicBezTo>
                <a:cubicBezTo>
                  <a:pt x="112" y="63"/>
                  <a:pt x="109" y="69"/>
                  <a:pt x="105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705"/>
          <p:cNvSpPr>
            <a:spLocks noEditPoints="1"/>
          </p:cNvSpPr>
          <p:nvPr/>
        </p:nvSpPr>
        <p:spPr bwMode="auto">
          <a:xfrm>
            <a:off x="8572500" y="5583238"/>
            <a:ext cx="766763" cy="766763"/>
          </a:xfrm>
          <a:custGeom>
            <a:avLst/>
            <a:gdLst>
              <a:gd name="T0" fmla="*/ 144 w 160"/>
              <a:gd name="T1" fmla="*/ 24 h 160"/>
              <a:gd name="T2" fmla="*/ 71 w 160"/>
              <a:gd name="T3" fmla="*/ 24 h 160"/>
              <a:gd name="T4" fmla="*/ 64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120 h 160"/>
              <a:gd name="T12" fmla="*/ 16 w 160"/>
              <a:gd name="T13" fmla="*/ 136 h 160"/>
              <a:gd name="T14" fmla="*/ 72 w 160"/>
              <a:gd name="T15" fmla="*/ 136 h 160"/>
              <a:gd name="T16" fmla="*/ 80 w 160"/>
              <a:gd name="T17" fmla="*/ 160 h 160"/>
              <a:gd name="T18" fmla="*/ 144 w 160"/>
              <a:gd name="T19" fmla="*/ 160 h 160"/>
              <a:gd name="T20" fmla="*/ 160 w 160"/>
              <a:gd name="T21" fmla="*/ 144 h 160"/>
              <a:gd name="T22" fmla="*/ 160 w 160"/>
              <a:gd name="T23" fmla="*/ 40 h 160"/>
              <a:gd name="T24" fmla="*/ 144 w 160"/>
              <a:gd name="T25" fmla="*/ 24 h 160"/>
              <a:gd name="T26" fmla="*/ 41 w 160"/>
              <a:gd name="T27" fmla="*/ 101 h 160"/>
              <a:gd name="T28" fmla="*/ 9 w 160"/>
              <a:gd name="T29" fmla="*/ 68 h 160"/>
              <a:gd name="T30" fmla="*/ 41 w 160"/>
              <a:gd name="T31" fmla="*/ 35 h 160"/>
              <a:gd name="T32" fmla="*/ 63 w 160"/>
              <a:gd name="T33" fmla="*/ 44 h 160"/>
              <a:gd name="T34" fmla="*/ 64 w 160"/>
              <a:gd name="T35" fmla="*/ 44 h 160"/>
              <a:gd name="T36" fmla="*/ 54 w 160"/>
              <a:gd name="T37" fmla="*/ 54 h 160"/>
              <a:gd name="T38" fmla="*/ 53 w 160"/>
              <a:gd name="T39" fmla="*/ 53 h 160"/>
              <a:gd name="T40" fmla="*/ 41 w 160"/>
              <a:gd name="T41" fmla="*/ 49 h 160"/>
              <a:gd name="T42" fmla="*/ 22 w 160"/>
              <a:gd name="T43" fmla="*/ 68 h 160"/>
              <a:gd name="T44" fmla="*/ 41 w 160"/>
              <a:gd name="T45" fmla="*/ 87 h 160"/>
              <a:gd name="T46" fmla="*/ 58 w 160"/>
              <a:gd name="T47" fmla="*/ 76 h 160"/>
              <a:gd name="T48" fmla="*/ 41 w 160"/>
              <a:gd name="T49" fmla="*/ 76 h 160"/>
              <a:gd name="T50" fmla="*/ 41 w 160"/>
              <a:gd name="T51" fmla="*/ 63 h 160"/>
              <a:gd name="T52" fmla="*/ 72 w 160"/>
              <a:gd name="T53" fmla="*/ 63 h 160"/>
              <a:gd name="T54" fmla="*/ 72 w 160"/>
              <a:gd name="T55" fmla="*/ 64 h 160"/>
              <a:gd name="T56" fmla="*/ 73 w 160"/>
              <a:gd name="T57" fmla="*/ 69 h 160"/>
              <a:gd name="T58" fmla="*/ 41 w 160"/>
              <a:gd name="T59" fmla="*/ 101 h 160"/>
              <a:gd name="T60" fmla="*/ 90 w 160"/>
              <a:gd name="T61" fmla="*/ 87 h 160"/>
              <a:gd name="T62" fmla="*/ 99 w 160"/>
              <a:gd name="T63" fmla="*/ 101 h 160"/>
              <a:gd name="T64" fmla="*/ 95 w 160"/>
              <a:gd name="T65" fmla="*/ 105 h 160"/>
              <a:gd name="T66" fmla="*/ 90 w 160"/>
              <a:gd name="T67" fmla="*/ 87 h 160"/>
              <a:gd name="T68" fmla="*/ 96 w 160"/>
              <a:gd name="T69" fmla="*/ 81 h 160"/>
              <a:gd name="T70" fmla="*/ 88 w 160"/>
              <a:gd name="T71" fmla="*/ 81 h 160"/>
              <a:gd name="T72" fmla="*/ 85 w 160"/>
              <a:gd name="T73" fmla="*/ 73 h 160"/>
              <a:gd name="T74" fmla="*/ 117 w 160"/>
              <a:gd name="T75" fmla="*/ 73 h 160"/>
              <a:gd name="T76" fmla="*/ 105 w 160"/>
              <a:gd name="T77" fmla="*/ 94 h 160"/>
              <a:gd name="T78" fmla="*/ 96 w 160"/>
              <a:gd name="T79" fmla="*/ 81 h 160"/>
              <a:gd name="T80" fmla="*/ 152 w 160"/>
              <a:gd name="T81" fmla="*/ 144 h 160"/>
              <a:gd name="T82" fmla="*/ 144 w 160"/>
              <a:gd name="T83" fmla="*/ 152 h 160"/>
              <a:gd name="T84" fmla="*/ 88 w 160"/>
              <a:gd name="T85" fmla="*/ 152 h 160"/>
              <a:gd name="T86" fmla="*/ 104 w 160"/>
              <a:gd name="T87" fmla="*/ 136 h 160"/>
              <a:gd name="T88" fmla="*/ 97 w 160"/>
              <a:gd name="T89" fmla="*/ 114 h 160"/>
              <a:gd name="T90" fmla="*/ 105 w 160"/>
              <a:gd name="T91" fmla="*/ 107 h 160"/>
              <a:gd name="T92" fmla="*/ 126 w 160"/>
              <a:gd name="T93" fmla="*/ 128 h 160"/>
              <a:gd name="T94" fmla="*/ 132 w 160"/>
              <a:gd name="T95" fmla="*/ 122 h 160"/>
              <a:gd name="T96" fmla="*/ 111 w 160"/>
              <a:gd name="T97" fmla="*/ 101 h 160"/>
              <a:gd name="T98" fmla="*/ 126 w 160"/>
              <a:gd name="T99" fmla="*/ 73 h 160"/>
              <a:gd name="T100" fmla="*/ 136 w 160"/>
              <a:gd name="T101" fmla="*/ 73 h 160"/>
              <a:gd name="T102" fmla="*/ 136 w 160"/>
              <a:gd name="T103" fmla="*/ 64 h 160"/>
              <a:gd name="T104" fmla="*/ 107 w 160"/>
              <a:gd name="T105" fmla="*/ 64 h 160"/>
              <a:gd name="T106" fmla="*/ 107 w 160"/>
              <a:gd name="T107" fmla="*/ 56 h 160"/>
              <a:gd name="T108" fmla="*/ 99 w 160"/>
              <a:gd name="T109" fmla="*/ 56 h 160"/>
              <a:gd name="T110" fmla="*/ 99 w 160"/>
              <a:gd name="T111" fmla="*/ 64 h 160"/>
              <a:gd name="T112" fmla="*/ 83 w 160"/>
              <a:gd name="T113" fmla="*/ 64 h 160"/>
              <a:gd name="T114" fmla="*/ 73 w 160"/>
              <a:gd name="T115" fmla="*/ 32 h 160"/>
              <a:gd name="T116" fmla="*/ 144 w 160"/>
              <a:gd name="T117" fmla="*/ 32 h 160"/>
              <a:gd name="T118" fmla="*/ 152 w 160"/>
              <a:gd name="T119" fmla="*/ 40 h 160"/>
              <a:gd name="T120" fmla="*/ 152 w 160"/>
              <a:gd name="T12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160">
                <a:moveTo>
                  <a:pt x="144" y="24"/>
                </a:moveTo>
                <a:cubicBezTo>
                  <a:pt x="71" y="24"/>
                  <a:pt x="71" y="24"/>
                  <a:pt x="71" y="24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1"/>
                  <a:pt x="153" y="24"/>
                  <a:pt x="144" y="24"/>
                </a:cubicBezTo>
                <a:close/>
                <a:moveTo>
                  <a:pt x="41" y="101"/>
                </a:moveTo>
                <a:cubicBezTo>
                  <a:pt x="23" y="101"/>
                  <a:pt x="9" y="86"/>
                  <a:pt x="9" y="68"/>
                </a:cubicBezTo>
                <a:cubicBezTo>
                  <a:pt x="9" y="50"/>
                  <a:pt x="23" y="35"/>
                  <a:pt x="41" y="35"/>
                </a:cubicBezTo>
                <a:cubicBezTo>
                  <a:pt x="50" y="35"/>
                  <a:pt x="57" y="38"/>
                  <a:pt x="63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54" y="54"/>
                  <a:pt x="54" y="54"/>
                  <a:pt x="54" y="54"/>
                </a:cubicBezTo>
                <a:cubicBezTo>
                  <a:pt x="53" y="53"/>
                  <a:pt x="53" y="53"/>
                  <a:pt x="53" y="53"/>
                </a:cubicBezTo>
                <a:cubicBezTo>
                  <a:pt x="51" y="51"/>
                  <a:pt x="47" y="49"/>
                  <a:pt x="41" y="49"/>
                </a:cubicBezTo>
                <a:cubicBezTo>
                  <a:pt x="31" y="49"/>
                  <a:pt x="22" y="57"/>
                  <a:pt x="22" y="68"/>
                </a:cubicBezTo>
                <a:cubicBezTo>
                  <a:pt x="22" y="79"/>
                  <a:pt x="31" y="87"/>
                  <a:pt x="41" y="87"/>
                </a:cubicBezTo>
                <a:cubicBezTo>
                  <a:pt x="52" y="87"/>
                  <a:pt x="57" y="80"/>
                  <a:pt x="58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63"/>
                  <a:pt x="41" y="63"/>
                  <a:pt x="41" y="63"/>
                </a:cubicBezTo>
                <a:cubicBezTo>
                  <a:pt x="72" y="63"/>
                  <a:pt x="72" y="63"/>
                  <a:pt x="72" y="63"/>
                </a:cubicBezTo>
                <a:cubicBezTo>
                  <a:pt x="72" y="64"/>
                  <a:pt x="72" y="64"/>
                  <a:pt x="72" y="64"/>
                </a:cubicBezTo>
                <a:cubicBezTo>
                  <a:pt x="73" y="66"/>
                  <a:pt x="73" y="67"/>
                  <a:pt x="73" y="69"/>
                </a:cubicBezTo>
                <a:cubicBezTo>
                  <a:pt x="73" y="88"/>
                  <a:pt x="60" y="101"/>
                  <a:pt x="41" y="101"/>
                </a:cubicBezTo>
                <a:close/>
                <a:moveTo>
                  <a:pt x="90" y="87"/>
                </a:moveTo>
                <a:cubicBezTo>
                  <a:pt x="92" y="92"/>
                  <a:pt x="96" y="96"/>
                  <a:pt x="99" y="101"/>
                </a:cubicBezTo>
                <a:cubicBezTo>
                  <a:pt x="95" y="105"/>
                  <a:pt x="95" y="105"/>
                  <a:pt x="95" y="105"/>
                </a:cubicBezTo>
                <a:lnTo>
                  <a:pt x="90" y="87"/>
                </a:lnTo>
                <a:close/>
                <a:moveTo>
                  <a:pt x="96" y="81"/>
                </a:moveTo>
                <a:cubicBezTo>
                  <a:pt x="88" y="81"/>
                  <a:pt x="88" y="81"/>
                  <a:pt x="88" y="81"/>
                </a:cubicBezTo>
                <a:cubicBezTo>
                  <a:pt x="85" y="73"/>
                  <a:pt x="85" y="73"/>
                  <a:pt x="85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73"/>
                  <a:pt x="115" y="83"/>
                  <a:pt x="105" y="94"/>
                </a:cubicBezTo>
                <a:cubicBezTo>
                  <a:pt x="101" y="90"/>
                  <a:pt x="98" y="85"/>
                  <a:pt x="96" y="81"/>
                </a:cubicBezTo>
                <a:close/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26" y="128"/>
                  <a:pt x="126" y="128"/>
                  <a:pt x="126" y="128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8" y="92"/>
                  <a:pt x="123" y="83"/>
                  <a:pt x="126" y="73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64"/>
                  <a:pt x="99" y="64"/>
                  <a:pt x="99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3" y="32"/>
                  <a:pt x="73" y="32"/>
                  <a:pt x="73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8" y="32"/>
                  <a:pt x="152" y="36"/>
                  <a:pt x="152" y="40"/>
                </a:cubicBezTo>
                <a:lnTo>
                  <a:pt x="152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708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48 w 160"/>
              <a:gd name="T11" fmla="*/ 124 h 160"/>
              <a:gd name="T12" fmla="*/ 28 w 160"/>
              <a:gd name="T13" fmla="*/ 104 h 160"/>
              <a:gd name="T14" fmla="*/ 48 w 160"/>
              <a:gd name="T15" fmla="*/ 84 h 160"/>
              <a:gd name="T16" fmla="*/ 68 w 160"/>
              <a:gd name="T17" fmla="*/ 104 h 160"/>
              <a:gd name="T18" fmla="*/ 48 w 160"/>
              <a:gd name="T19" fmla="*/ 124 h 160"/>
              <a:gd name="T20" fmla="*/ 60 w 160"/>
              <a:gd name="T21" fmla="*/ 48 h 160"/>
              <a:gd name="T22" fmla="*/ 80 w 160"/>
              <a:gd name="T23" fmla="*/ 28 h 160"/>
              <a:gd name="T24" fmla="*/ 100 w 160"/>
              <a:gd name="T25" fmla="*/ 48 h 160"/>
              <a:gd name="T26" fmla="*/ 80 w 160"/>
              <a:gd name="T27" fmla="*/ 68 h 160"/>
              <a:gd name="T28" fmla="*/ 60 w 160"/>
              <a:gd name="T29" fmla="*/ 48 h 160"/>
              <a:gd name="T30" fmla="*/ 112 w 160"/>
              <a:gd name="T31" fmla="*/ 124 h 160"/>
              <a:gd name="T32" fmla="*/ 92 w 160"/>
              <a:gd name="T33" fmla="*/ 104 h 160"/>
              <a:gd name="T34" fmla="*/ 112 w 160"/>
              <a:gd name="T35" fmla="*/ 84 h 160"/>
              <a:gd name="T36" fmla="*/ 132 w 160"/>
              <a:gd name="T37" fmla="*/ 104 h 160"/>
              <a:gd name="T38" fmla="*/ 112 w 160"/>
              <a:gd name="T39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48" y="124"/>
                </a:moveTo>
                <a:cubicBezTo>
                  <a:pt x="37" y="124"/>
                  <a:pt x="28" y="115"/>
                  <a:pt x="28" y="104"/>
                </a:cubicBezTo>
                <a:cubicBezTo>
                  <a:pt x="28" y="93"/>
                  <a:pt x="37" y="84"/>
                  <a:pt x="48" y="84"/>
                </a:cubicBezTo>
                <a:cubicBezTo>
                  <a:pt x="59" y="84"/>
                  <a:pt x="68" y="93"/>
                  <a:pt x="68" y="104"/>
                </a:cubicBezTo>
                <a:cubicBezTo>
                  <a:pt x="68" y="115"/>
                  <a:pt x="59" y="124"/>
                  <a:pt x="48" y="124"/>
                </a:cubicBezTo>
                <a:close/>
                <a:moveTo>
                  <a:pt x="60" y="48"/>
                </a:moveTo>
                <a:cubicBezTo>
                  <a:pt x="60" y="37"/>
                  <a:pt x="69" y="28"/>
                  <a:pt x="80" y="28"/>
                </a:cubicBezTo>
                <a:cubicBezTo>
                  <a:pt x="91" y="28"/>
                  <a:pt x="100" y="37"/>
                  <a:pt x="100" y="48"/>
                </a:cubicBezTo>
                <a:cubicBezTo>
                  <a:pt x="100" y="59"/>
                  <a:pt x="91" y="68"/>
                  <a:pt x="80" y="68"/>
                </a:cubicBezTo>
                <a:cubicBezTo>
                  <a:pt x="69" y="68"/>
                  <a:pt x="60" y="59"/>
                  <a:pt x="60" y="48"/>
                </a:cubicBezTo>
                <a:close/>
                <a:moveTo>
                  <a:pt x="112" y="124"/>
                </a:moveTo>
                <a:cubicBezTo>
                  <a:pt x="101" y="124"/>
                  <a:pt x="92" y="115"/>
                  <a:pt x="92" y="104"/>
                </a:cubicBezTo>
                <a:cubicBezTo>
                  <a:pt x="92" y="93"/>
                  <a:pt x="101" y="84"/>
                  <a:pt x="112" y="84"/>
                </a:cubicBezTo>
                <a:cubicBezTo>
                  <a:pt x="123" y="84"/>
                  <a:pt x="132" y="93"/>
                  <a:pt x="132" y="104"/>
                </a:cubicBezTo>
                <a:cubicBezTo>
                  <a:pt x="132" y="115"/>
                  <a:pt x="123" y="124"/>
                  <a:pt x="112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711"/>
          <p:cNvSpPr>
            <a:spLocks/>
          </p:cNvSpPr>
          <p:nvPr/>
        </p:nvSpPr>
        <p:spPr bwMode="auto">
          <a:xfrm>
            <a:off x="3873500" y="5603876"/>
            <a:ext cx="766763" cy="730250"/>
          </a:xfrm>
          <a:custGeom>
            <a:avLst/>
            <a:gdLst>
              <a:gd name="T0" fmla="*/ 241 w 483"/>
              <a:gd name="T1" fmla="*/ 369 h 460"/>
              <a:gd name="T2" fmla="*/ 389 w 483"/>
              <a:gd name="T3" fmla="*/ 460 h 460"/>
              <a:gd name="T4" fmla="*/ 350 w 483"/>
              <a:gd name="T5" fmla="*/ 291 h 460"/>
              <a:gd name="T6" fmla="*/ 483 w 483"/>
              <a:gd name="T7" fmla="*/ 176 h 460"/>
              <a:gd name="T8" fmla="*/ 308 w 483"/>
              <a:gd name="T9" fmla="*/ 160 h 460"/>
              <a:gd name="T10" fmla="*/ 241 w 483"/>
              <a:gd name="T11" fmla="*/ 0 h 460"/>
              <a:gd name="T12" fmla="*/ 175 w 483"/>
              <a:gd name="T13" fmla="*/ 160 h 460"/>
              <a:gd name="T14" fmla="*/ 0 w 483"/>
              <a:gd name="T15" fmla="*/ 176 h 460"/>
              <a:gd name="T16" fmla="*/ 133 w 483"/>
              <a:gd name="T17" fmla="*/ 291 h 460"/>
              <a:gd name="T18" fmla="*/ 93 w 483"/>
              <a:gd name="T19" fmla="*/ 460 h 460"/>
              <a:gd name="T20" fmla="*/ 241 w 483"/>
              <a:gd name="T21" fmla="*/ 369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3" h="460">
                <a:moveTo>
                  <a:pt x="241" y="369"/>
                </a:moveTo>
                <a:lnTo>
                  <a:pt x="389" y="460"/>
                </a:lnTo>
                <a:lnTo>
                  <a:pt x="350" y="291"/>
                </a:lnTo>
                <a:lnTo>
                  <a:pt x="483" y="176"/>
                </a:lnTo>
                <a:lnTo>
                  <a:pt x="308" y="160"/>
                </a:lnTo>
                <a:lnTo>
                  <a:pt x="241" y="0"/>
                </a:lnTo>
                <a:lnTo>
                  <a:pt x="175" y="160"/>
                </a:lnTo>
                <a:lnTo>
                  <a:pt x="0" y="176"/>
                </a:lnTo>
                <a:lnTo>
                  <a:pt x="133" y="291"/>
                </a:lnTo>
                <a:lnTo>
                  <a:pt x="93" y="460"/>
                </a:lnTo>
                <a:lnTo>
                  <a:pt x="241" y="3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714"/>
          <p:cNvSpPr>
            <a:spLocks noEditPoints="1"/>
          </p:cNvSpPr>
          <p:nvPr/>
        </p:nvSpPr>
        <p:spPr bwMode="auto">
          <a:xfrm>
            <a:off x="1597025" y="5592763"/>
            <a:ext cx="620713" cy="752475"/>
          </a:xfrm>
          <a:custGeom>
            <a:avLst/>
            <a:gdLst>
              <a:gd name="T0" fmla="*/ 391 w 391"/>
              <a:gd name="T1" fmla="*/ 167 h 474"/>
              <a:gd name="T2" fmla="*/ 280 w 391"/>
              <a:gd name="T3" fmla="*/ 167 h 474"/>
              <a:gd name="T4" fmla="*/ 280 w 391"/>
              <a:gd name="T5" fmla="*/ 0 h 474"/>
              <a:gd name="T6" fmla="*/ 112 w 391"/>
              <a:gd name="T7" fmla="*/ 0 h 474"/>
              <a:gd name="T8" fmla="*/ 112 w 391"/>
              <a:gd name="T9" fmla="*/ 167 h 474"/>
              <a:gd name="T10" fmla="*/ 0 w 391"/>
              <a:gd name="T11" fmla="*/ 167 h 474"/>
              <a:gd name="T12" fmla="*/ 196 w 391"/>
              <a:gd name="T13" fmla="*/ 362 h 474"/>
              <a:gd name="T14" fmla="*/ 391 w 391"/>
              <a:gd name="T15" fmla="*/ 167 h 474"/>
              <a:gd name="T16" fmla="*/ 0 w 391"/>
              <a:gd name="T17" fmla="*/ 418 h 474"/>
              <a:gd name="T18" fmla="*/ 0 w 391"/>
              <a:gd name="T19" fmla="*/ 474 h 474"/>
              <a:gd name="T20" fmla="*/ 391 w 391"/>
              <a:gd name="T21" fmla="*/ 474 h 474"/>
              <a:gd name="T22" fmla="*/ 391 w 391"/>
              <a:gd name="T23" fmla="*/ 418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391" y="167"/>
                </a:moveTo>
                <a:lnTo>
                  <a:pt x="280" y="167"/>
                </a:lnTo>
                <a:lnTo>
                  <a:pt x="280" y="0"/>
                </a:lnTo>
                <a:lnTo>
                  <a:pt x="112" y="0"/>
                </a:lnTo>
                <a:lnTo>
                  <a:pt x="112" y="167"/>
                </a:lnTo>
                <a:lnTo>
                  <a:pt x="0" y="167"/>
                </a:lnTo>
                <a:lnTo>
                  <a:pt x="196" y="362"/>
                </a:lnTo>
                <a:lnTo>
                  <a:pt x="391" y="167"/>
                </a:lnTo>
                <a:close/>
                <a:moveTo>
                  <a:pt x="0" y="418"/>
                </a:moveTo>
                <a:lnTo>
                  <a:pt x="0" y="474"/>
                </a:lnTo>
                <a:lnTo>
                  <a:pt x="391" y="474"/>
                </a:lnTo>
                <a:lnTo>
                  <a:pt x="391" y="418"/>
                </a:lnTo>
                <a:lnTo>
                  <a:pt x="0" y="4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717"/>
          <p:cNvSpPr>
            <a:spLocks noEditPoints="1"/>
          </p:cNvSpPr>
          <p:nvPr/>
        </p:nvSpPr>
        <p:spPr bwMode="auto">
          <a:xfrm>
            <a:off x="15638463" y="3556000"/>
            <a:ext cx="731838" cy="757238"/>
          </a:xfrm>
          <a:custGeom>
            <a:avLst/>
            <a:gdLst>
              <a:gd name="T0" fmla="*/ 0 w 461"/>
              <a:gd name="T1" fmla="*/ 434 h 477"/>
              <a:gd name="T2" fmla="*/ 260 w 461"/>
              <a:gd name="T3" fmla="*/ 434 h 477"/>
              <a:gd name="T4" fmla="*/ 260 w 461"/>
              <a:gd name="T5" fmla="*/ 477 h 477"/>
              <a:gd name="T6" fmla="*/ 0 w 461"/>
              <a:gd name="T7" fmla="*/ 477 h 477"/>
              <a:gd name="T8" fmla="*/ 0 w 461"/>
              <a:gd name="T9" fmla="*/ 434 h 477"/>
              <a:gd name="T10" fmla="*/ 92 w 461"/>
              <a:gd name="T11" fmla="*/ 155 h 477"/>
              <a:gd name="T12" fmla="*/ 154 w 461"/>
              <a:gd name="T13" fmla="*/ 92 h 477"/>
              <a:gd name="T14" fmla="*/ 461 w 461"/>
              <a:gd name="T15" fmla="*/ 399 h 477"/>
              <a:gd name="T16" fmla="*/ 399 w 461"/>
              <a:gd name="T17" fmla="*/ 461 h 477"/>
              <a:gd name="T18" fmla="*/ 92 w 461"/>
              <a:gd name="T19" fmla="*/ 155 h 477"/>
              <a:gd name="T20" fmla="*/ 247 w 461"/>
              <a:gd name="T21" fmla="*/ 0 h 477"/>
              <a:gd name="T22" fmla="*/ 369 w 461"/>
              <a:gd name="T23" fmla="*/ 122 h 477"/>
              <a:gd name="T24" fmla="*/ 306 w 461"/>
              <a:gd name="T25" fmla="*/ 185 h 477"/>
              <a:gd name="T26" fmla="*/ 184 w 461"/>
              <a:gd name="T27" fmla="*/ 63 h 477"/>
              <a:gd name="T28" fmla="*/ 247 w 461"/>
              <a:gd name="T29" fmla="*/ 0 h 477"/>
              <a:gd name="T30" fmla="*/ 62 w 461"/>
              <a:gd name="T31" fmla="*/ 185 h 477"/>
              <a:gd name="T32" fmla="*/ 184 w 461"/>
              <a:gd name="T33" fmla="*/ 307 h 477"/>
              <a:gd name="T34" fmla="*/ 122 w 461"/>
              <a:gd name="T35" fmla="*/ 369 h 477"/>
              <a:gd name="T36" fmla="*/ 0 w 461"/>
              <a:gd name="T37" fmla="*/ 247 h 477"/>
              <a:gd name="T38" fmla="*/ 62 w 461"/>
              <a:gd name="T39" fmla="*/ 185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77">
                <a:moveTo>
                  <a:pt x="0" y="434"/>
                </a:moveTo>
                <a:lnTo>
                  <a:pt x="260" y="434"/>
                </a:lnTo>
                <a:lnTo>
                  <a:pt x="260" y="477"/>
                </a:lnTo>
                <a:lnTo>
                  <a:pt x="0" y="477"/>
                </a:lnTo>
                <a:lnTo>
                  <a:pt x="0" y="434"/>
                </a:lnTo>
                <a:close/>
                <a:moveTo>
                  <a:pt x="92" y="155"/>
                </a:moveTo>
                <a:lnTo>
                  <a:pt x="154" y="92"/>
                </a:lnTo>
                <a:lnTo>
                  <a:pt x="461" y="399"/>
                </a:lnTo>
                <a:lnTo>
                  <a:pt x="399" y="461"/>
                </a:lnTo>
                <a:lnTo>
                  <a:pt x="92" y="155"/>
                </a:lnTo>
                <a:close/>
                <a:moveTo>
                  <a:pt x="247" y="0"/>
                </a:moveTo>
                <a:lnTo>
                  <a:pt x="369" y="122"/>
                </a:lnTo>
                <a:lnTo>
                  <a:pt x="306" y="185"/>
                </a:lnTo>
                <a:lnTo>
                  <a:pt x="184" y="63"/>
                </a:lnTo>
                <a:lnTo>
                  <a:pt x="247" y="0"/>
                </a:lnTo>
                <a:close/>
                <a:moveTo>
                  <a:pt x="62" y="185"/>
                </a:moveTo>
                <a:lnTo>
                  <a:pt x="184" y="307"/>
                </a:lnTo>
                <a:lnTo>
                  <a:pt x="122" y="369"/>
                </a:lnTo>
                <a:lnTo>
                  <a:pt x="0" y="247"/>
                </a:lnTo>
                <a:lnTo>
                  <a:pt x="62" y="1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720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0 w 144"/>
              <a:gd name="T1" fmla="*/ 80 h 144"/>
              <a:gd name="T2" fmla="*/ 16 w 144"/>
              <a:gd name="T3" fmla="*/ 80 h 144"/>
              <a:gd name="T4" fmla="*/ 16 w 144"/>
              <a:gd name="T5" fmla="*/ 64 h 144"/>
              <a:gd name="T6" fmla="*/ 0 w 144"/>
              <a:gd name="T7" fmla="*/ 64 h 144"/>
              <a:gd name="T8" fmla="*/ 0 w 144"/>
              <a:gd name="T9" fmla="*/ 80 h 144"/>
              <a:gd name="T10" fmla="*/ 0 w 144"/>
              <a:gd name="T11" fmla="*/ 112 h 144"/>
              <a:gd name="T12" fmla="*/ 16 w 144"/>
              <a:gd name="T13" fmla="*/ 112 h 144"/>
              <a:gd name="T14" fmla="*/ 16 w 144"/>
              <a:gd name="T15" fmla="*/ 96 h 144"/>
              <a:gd name="T16" fmla="*/ 0 w 144"/>
              <a:gd name="T17" fmla="*/ 96 h 144"/>
              <a:gd name="T18" fmla="*/ 0 w 144"/>
              <a:gd name="T19" fmla="*/ 112 h 144"/>
              <a:gd name="T20" fmla="*/ 16 w 144"/>
              <a:gd name="T21" fmla="*/ 144 h 144"/>
              <a:gd name="T22" fmla="*/ 16 w 144"/>
              <a:gd name="T23" fmla="*/ 128 h 144"/>
              <a:gd name="T24" fmla="*/ 0 w 144"/>
              <a:gd name="T25" fmla="*/ 128 h 144"/>
              <a:gd name="T26" fmla="*/ 16 w 144"/>
              <a:gd name="T27" fmla="*/ 144 h 144"/>
              <a:gd name="T28" fmla="*/ 0 w 144"/>
              <a:gd name="T29" fmla="*/ 48 h 144"/>
              <a:gd name="T30" fmla="*/ 16 w 144"/>
              <a:gd name="T31" fmla="*/ 48 h 144"/>
              <a:gd name="T32" fmla="*/ 16 w 144"/>
              <a:gd name="T33" fmla="*/ 32 h 144"/>
              <a:gd name="T34" fmla="*/ 0 w 144"/>
              <a:gd name="T35" fmla="*/ 32 h 144"/>
              <a:gd name="T36" fmla="*/ 0 w 144"/>
              <a:gd name="T37" fmla="*/ 48 h 144"/>
              <a:gd name="T38" fmla="*/ 96 w 144"/>
              <a:gd name="T39" fmla="*/ 144 h 144"/>
              <a:gd name="T40" fmla="*/ 112 w 144"/>
              <a:gd name="T41" fmla="*/ 144 h 144"/>
              <a:gd name="T42" fmla="*/ 112 w 144"/>
              <a:gd name="T43" fmla="*/ 128 h 144"/>
              <a:gd name="T44" fmla="*/ 96 w 144"/>
              <a:gd name="T45" fmla="*/ 128 h 144"/>
              <a:gd name="T46" fmla="*/ 96 w 144"/>
              <a:gd name="T47" fmla="*/ 144 h 144"/>
              <a:gd name="T48" fmla="*/ 128 w 144"/>
              <a:gd name="T49" fmla="*/ 0 h 144"/>
              <a:gd name="T50" fmla="*/ 48 w 144"/>
              <a:gd name="T51" fmla="*/ 0 h 144"/>
              <a:gd name="T52" fmla="*/ 32 w 144"/>
              <a:gd name="T53" fmla="*/ 16 h 144"/>
              <a:gd name="T54" fmla="*/ 32 w 144"/>
              <a:gd name="T55" fmla="*/ 96 h 144"/>
              <a:gd name="T56" fmla="*/ 48 w 144"/>
              <a:gd name="T57" fmla="*/ 112 h 144"/>
              <a:gd name="T58" fmla="*/ 128 w 144"/>
              <a:gd name="T59" fmla="*/ 112 h 144"/>
              <a:gd name="T60" fmla="*/ 144 w 144"/>
              <a:gd name="T61" fmla="*/ 96 h 144"/>
              <a:gd name="T62" fmla="*/ 144 w 144"/>
              <a:gd name="T63" fmla="*/ 16 h 144"/>
              <a:gd name="T64" fmla="*/ 128 w 144"/>
              <a:gd name="T65" fmla="*/ 0 h 144"/>
              <a:gd name="T66" fmla="*/ 128 w 144"/>
              <a:gd name="T67" fmla="*/ 96 h 144"/>
              <a:gd name="T68" fmla="*/ 48 w 144"/>
              <a:gd name="T69" fmla="*/ 96 h 144"/>
              <a:gd name="T70" fmla="*/ 48 w 144"/>
              <a:gd name="T71" fmla="*/ 16 h 144"/>
              <a:gd name="T72" fmla="*/ 128 w 144"/>
              <a:gd name="T73" fmla="*/ 16 h 144"/>
              <a:gd name="T74" fmla="*/ 128 w 144"/>
              <a:gd name="T75" fmla="*/ 96 h 144"/>
              <a:gd name="T76" fmla="*/ 64 w 144"/>
              <a:gd name="T77" fmla="*/ 144 h 144"/>
              <a:gd name="T78" fmla="*/ 80 w 144"/>
              <a:gd name="T79" fmla="*/ 144 h 144"/>
              <a:gd name="T80" fmla="*/ 80 w 144"/>
              <a:gd name="T81" fmla="*/ 128 h 144"/>
              <a:gd name="T82" fmla="*/ 64 w 144"/>
              <a:gd name="T83" fmla="*/ 128 h 144"/>
              <a:gd name="T84" fmla="*/ 64 w 144"/>
              <a:gd name="T85" fmla="*/ 144 h 144"/>
              <a:gd name="T86" fmla="*/ 32 w 144"/>
              <a:gd name="T87" fmla="*/ 144 h 144"/>
              <a:gd name="T88" fmla="*/ 48 w 144"/>
              <a:gd name="T89" fmla="*/ 144 h 144"/>
              <a:gd name="T90" fmla="*/ 48 w 144"/>
              <a:gd name="T91" fmla="*/ 128 h 144"/>
              <a:gd name="T92" fmla="*/ 32 w 144"/>
              <a:gd name="T93" fmla="*/ 128 h 144"/>
              <a:gd name="T94" fmla="*/ 32 w 144"/>
              <a:gd name="T9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128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5"/>
                  <a:pt x="39" y="112"/>
                  <a:pt x="48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16"/>
                  <a:pt x="48" y="16"/>
                  <a:pt x="48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723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 w 144"/>
              <a:gd name="T1" fmla="*/ 32 h 144"/>
              <a:gd name="T2" fmla="*/ 48 w 144"/>
              <a:gd name="T3" fmla="*/ 48 h 144"/>
              <a:gd name="T4" fmla="*/ 48 w 144"/>
              <a:gd name="T5" fmla="*/ 64 h 144"/>
              <a:gd name="T6" fmla="*/ 32 w 144"/>
              <a:gd name="T7" fmla="*/ 80 h 144"/>
              <a:gd name="T8" fmla="*/ 48 w 144"/>
              <a:gd name="T9" fmla="*/ 64 h 144"/>
              <a:gd name="T10" fmla="*/ 32 w 144"/>
              <a:gd name="T11" fmla="*/ 16 h 144"/>
              <a:gd name="T12" fmla="*/ 48 w 144"/>
              <a:gd name="T13" fmla="*/ 0 h 144"/>
              <a:gd name="T14" fmla="*/ 64 w 144"/>
              <a:gd name="T15" fmla="*/ 96 h 144"/>
              <a:gd name="T16" fmla="*/ 80 w 144"/>
              <a:gd name="T17" fmla="*/ 112 h 144"/>
              <a:gd name="T18" fmla="*/ 128 w 144"/>
              <a:gd name="T19" fmla="*/ 0 h 144"/>
              <a:gd name="T20" fmla="*/ 144 w 144"/>
              <a:gd name="T21" fmla="*/ 16 h 144"/>
              <a:gd name="T22" fmla="*/ 80 w 144"/>
              <a:gd name="T23" fmla="*/ 0 h 144"/>
              <a:gd name="T24" fmla="*/ 64 w 144"/>
              <a:gd name="T25" fmla="*/ 16 h 144"/>
              <a:gd name="T26" fmla="*/ 80 w 144"/>
              <a:gd name="T27" fmla="*/ 0 h 144"/>
              <a:gd name="T28" fmla="*/ 48 w 144"/>
              <a:gd name="T29" fmla="*/ 96 h 144"/>
              <a:gd name="T30" fmla="*/ 48 w 144"/>
              <a:gd name="T31" fmla="*/ 112 h 144"/>
              <a:gd name="T32" fmla="*/ 144 w 144"/>
              <a:gd name="T33" fmla="*/ 80 h 144"/>
              <a:gd name="T34" fmla="*/ 128 w 144"/>
              <a:gd name="T35" fmla="*/ 64 h 144"/>
              <a:gd name="T36" fmla="*/ 128 w 144"/>
              <a:gd name="T37" fmla="*/ 48 h 144"/>
              <a:gd name="T38" fmla="*/ 144 w 144"/>
              <a:gd name="T39" fmla="*/ 32 h 144"/>
              <a:gd name="T40" fmla="*/ 128 w 144"/>
              <a:gd name="T41" fmla="*/ 48 h 144"/>
              <a:gd name="T42" fmla="*/ 144 w 144"/>
              <a:gd name="T43" fmla="*/ 96 h 144"/>
              <a:gd name="T44" fmla="*/ 128 w 144"/>
              <a:gd name="T45" fmla="*/ 112 h 144"/>
              <a:gd name="T46" fmla="*/ 0 w 144"/>
              <a:gd name="T47" fmla="*/ 32 h 144"/>
              <a:gd name="T48" fmla="*/ 16 w 144"/>
              <a:gd name="T49" fmla="*/ 144 h 144"/>
              <a:gd name="T50" fmla="*/ 112 w 144"/>
              <a:gd name="T51" fmla="*/ 128 h 144"/>
              <a:gd name="T52" fmla="*/ 16 w 144"/>
              <a:gd name="T53" fmla="*/ 32 h 144"/>
              <a:gd name="T54" fmla="*/ 112 w 144"/>
              <a:gd name="T55" fmla="*/ 16 h 144"/>
              <a:gd name="T56" fmla="*/ 96 w 144"/>
              <a:gd name="T57" fmla="*/ 0 h 144"/>
              <a:gd name="T58" fmla="*/ 96 w 144"/>
              <a:gd name="T59" fmla="*/ 112 h 144"/>
              <a:gd name="T60" fmla="*/ 112 w 144"/>
              <a:gd name="T61" fmla="*/ 96 h 144"/>
              <a:gd name="T62" fmla="*/ 96 w 144"/>
              <a:gd name="T63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4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48"/>
                  <a:pt x="32" y="48"/>
                  <a:pt x="32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32"/>
                </a:lnTo>
                <a:close/>
                <a:moveTo>
                  <a:pt x="4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48" y="0"/>
                </a:moveTo>
                <a:cubicBezTo>
                  <a:pt x="39" y="0"/>
                  <a:pt x="32" y="7"/>
                  <a:pt x="32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0"/>
                </a:lnTo>
                <a:close/>
                <a:moveTo>
                  <a:pt x="80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96"/>
                </a:lnTo>
                <a:close/>
                <a:moveTo>
                  <a:pt x="128" y="0"/>
                </a:move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0"/>
                </a:lnTo>
                <a:close/>
                <a:moveTo>
                  <a:pt x="48" y="112"/>
                </a:move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5"/>
                  <a:pt x="39" y="112"/>
                  <a:pt x="48" y="112"/>
                </a:cubicBez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28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28" y="112"/>
                </a:moveTo>
                <a:cubicBezTo>
                  <a:pt x="137" y="112"/>
                  <a:pt x="144" y="105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32"/>
                </a:lnTo>
                <a:close/>
                <a:moveTo>
                  <a:pt x="9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16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726"/>
          <p:cNvSpPr>
            <a:spLocks noEditPoints="1"/>
          </p:cNvSpPr>
          <p:nvPr/>
        </p:nvSpPr>
        <p:spPr bwMode="auto">
          <a:xfrm>
            <a:off x="8567738" y="3611563"/>
            <a:ext cx="766763" cy="655638"/>
          </a:xfrm>
          <a:custGeom>
            <a:avLst/>
            <a:gdLst>
              <a:gd name="T0" fmla="*/ 5 w 163"/>
              <a:gd name="T1" fmla="*/ 123 h 139"/>
              <a:gd name="T2" fmla="*/ 157 w 163"/>
              <a:gd name="T3" fmla="*/ 123 h 139"/>
              <a:gd name="T4" fmla="*/ 157 w 163"/>
              <a:gd name="T5" fmla="*/ 139 h 139"/>
              <a:gd name="T6" fmla="*/ 5 w 163"/>
              <a:gd name="T7" fmla="*/ 139 h 139"/>
              <a:gd name="T8" fmla="*/ 5 w 163"/>
              <a:gd name="T9" fmla="*/ 123 h 139"/>
              <a:gd name="T10" fmla="*/ 162 w 163"/>
              <a:gd name="T11" fmla="*/ 48 h 139"/>
              <a:gd name="T12" fmla="*/ 147 w 163"/>
              <a:gd name="T13" fmla="*/ 40 h 139"/>
              <a:gd name="T14" fmla="*/ 104 w 163"/>
              <a:gd name="T15" fmla="*/ 51 h 139"/>
              <a:gd name="T16" fmla="*/ 49 w 163"/>
              <a:gd name="T17" fmla="*/ 0 h 139"/>
              <a:gd name="T18" fmla="*/ 34 w 163"/>
              <a:gd name="T19" fmla="*/ 4 h 139"/>
              <a:gd name="T20" fmla="*/ 67 w 163"/>
              <a:gd name="T21" fmla="*/ 61 h 139"/>
              <a:gd name="T22" fmla="*/ 27 w 163"/>
              <a:gd name="T23" fmla="*/ 72 h 139"/>
              <a:gd name="T24" fmla="*/ 11 w 163"/>
              <a:gd name="T25" fmla="*/ 59 h 139"/>
              <a:gd name="T26" fmla="*/ 0 w 163"/>
              <a:gd name="T27" fmla="*/ 62 h 139"/>
              <a:gd name="T28" fmla="*/ 14 w 163"/>
              <a:gd name="T29" fmla="*/ 88 h 139"/>
              <a:gd name="T30" fmla="*/ 20 w 163"/>
              <a:gd name="T31" fmla="*/ 98 h 139"/>
              <a:gd name="T32" fmla="*/ 33 w 163"/>
              <a:gd name="T33" fmla="*/ 95 h 139"/>
              <a:gd name="T34" fmla="*/ 76 w 163"/>
              <a:gd name="T35" fmla="*/ 83 h 139"/>
              <a:gd name="T36" fmla="*/ 111 w 163"/>
              <a:gd name="T37" fmla="*/ 74 h 139"/>
              <a:gd name="T38" fmla="*/ 153 w 163"/>
              <a:gd name="T39" fmla="*/ 63 h 139"/>
              <a:gd name="T40" fmla="*/ 162 w 163"/>
              <a:gd name="T41" fmla="*/ 4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139">
                <a:moveTo>
                  <a:pt x="5" y="123"/>
                </a:moveTo>
                <a:cubicBezTo>
                  <a:pt x="157" y="123"/>
                  <a:pt x="157" y="123"/>
                  <a:pt x="157" y="123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5" y="139"/>
                  <a:pt x="5" y="139"/>
                  <a:pt x="5" y="139"/>
                </a:cubicBezTo>
                <a:lnTo>
                  <a:pt x="5" y="123"/>
                </a:lnTo>
                <a:close/>
                <a:moveTo>
                  <a:pt x="162" y="48"/>
                </a:moveTo>
                <a:cubicBezTo>
                  <a:pt x="160" y="42"/>
                  <a:pt x="153" y="38"/>
                  <a:pt x="147" y="40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49" y="0"/>
                  <a:pt x="49" y="0"/>
                  <a:pt x="49" y="0"/>
                </a:cubicBezTo>
                <a:cubicBezTo>
                  <a:pt x="34" y="4"/>
                  <a:pt x="34" y="4"/>
                  <a:pt x="34" y="4"/>
                </a:cubicBezTo>
                <a:cubicBezTo>
                  <a:pt x="67" y="61"/>
                  <a:pt x="67" y="61"/>
                  <a:pt x="67" y="61"/>
                </a:cubicBezTo>
                <a:cubicBezTo>
                  <a:pt x="27" y="72"/>
                  <a:pt x="27" y="72"/>
                  <a:pt x="27" y="72"/>
                </a:cubicBezTo>
                <a:cubicBezTo>
                  <a:pt x="11" y="59"/>
                  <a:pt x="11" y="59"/>
                  <a:pt x="11" y="5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88"/>
                  <a:pt x="14" y="88"/>
                  <a:pt x="14" y="88"/>
                </a:cubicBezTo>
                <a:cubicBezTo>
                  <a:pt x="20" y="98"/>
                  <a:pt x="20" y="98"/>
                  <a:pt x="20" y="98"/>
                </a:cubicBezTo>
                <a:cubicBezTo>
                  <a:pt x="33" y="95"/>
                  <a:pt x="33" y="95"/>
                  <a:pt x="33" y="95"/>
                </a:cubicBezTo>
                <a:cubicBezTo>
                  <a:pt x="76" y="83"/>
                  <a:pt x="76" y="83"/>
                  <a:pt x="76" y="83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9" y="61"/>
                  <a:pt x="163" y="54"/>
                  <a:pt x="162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729"/>
          <p:cNvSpPr>
            <a:spLocks noEditPoints="1"/>
          </p:cNvSpPr>
          <p:nvPr/>
        </p:nvSpPr>
        <p:spPr bwMode="auto">
          <a:xfrm>
            <a:off x="6227763" y="3559176"/>
            <a:ext cx="757238" cy="755650"/>
          </a:xfrm>
          <a:custGeom>
            <a:avLst/>
            <a:gdLst>
              <a:gd name="T0" fmla="*/ 0 w 152"/>
              <a:gd name="T1" fmla="*/ 136 h 152"/>
              <a:gd name="T2" fmla="*/ 152 w 152"/>
              <a:gd name="T3" fmla="*/ 136 h 152"/>
              <a:gd name="T4" fmla="*/ 152 w 152"/>
              <a:gd name="T5" fmla="*/ 152 h 152"/>
              <a:gd name="T6" fmla="*/ 0 w 152"/>
              <a:gd name="T7" fmla="*/ 152 h 152"/>
              <a:gd name="T8" fmla="*/ 0 w 152"/>
              <a:gd name="T9" fmla="*/ 136 h 152"/>
              <a:gd name="T10" fmla="*/ 57 w 152"/>
              <a:gd name="T11" fmla="*/ 90 h 152"/>
              <a:gd name="T12" fmla="*/ 92 w 152"/>
              <a:gd name="T13" fmla="*/ 99 h 152"/>
              <a:gd name="T14" fmla="*/ 135 w 152"/>
              <a:gd name="T15" fmla="*/ 111 h 152"/>
              <a:gd name="T16" fmla="*/ 149 w 152"/>
              <a:gd name="T17" fmla="*/ 102 h 152"/>
              <a:gd name="T18" fmla="*/ 141 w 152"/>
              <a:gd name="T19" fmla="*/ 88 h 152"/>
              <a:gd name="T20" fmla="*/ 98 w 152"/>
              <a:gd name="T21" fmla="*/ 76 h 152"/>
              <a:gd name="T22" fmla="*/ 76 w 152"/>
              <a:gd name="T23" fmla="*/ 4 h 152"/>
              <a:gd name="T24" fmla="*/ 61 w 152"/>
              <a:gd name="T25" fmla="*/ 0 h 152"/>
              <a:gd name="T26" fmla="*/ 61 w 152"/>
              <a:gd name="T27" fmla="*/ 66 h 152"/>
              <a:gd name="T28" fmla="*/ 21 w 152"/>
              <a:gd name="T29" fmla="*/ 56 h 152"/>
              <a:gd name="T30" fmla="*/ 14 w 152"/>
              <a:gd name="T31" fmla="*/ 37 h 152"/>
              <a:gd name="T32" fmla="*/ 2 w 152"/>
              <a:gd name="T33" fmla="*/ 34 h 152"/>
              <a:gd name="T34" fmla="*/ 2 w 152"/>
              <a:gd name="T35" fmla="*/ 75 h 152"/>
              <a:gd name="T36" fmla="*/ 15 w 152"/>
              <a:gd name="T37" fmla="*/ 79 h 152"/>
              <a:gd name="T38" fmla="*/ 57 w 152"/>
              <a:gd name="T39" fmla="*/ 9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2">
                <a:moveTo>
                  <a:pt x="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0" y="152"/>
                  <a:pt x="0" y="152"/>
                  <a:pt x="0" y="152"/>
                </a:cubicBezTo>
                <a:lnTo>
                  <a:pt x="0" y="136"/>
                </a:lnTo>
                <a:close/>
                <a:moveTo>
                  <a:pt x="57" y="90"/>
                </a:moveTo>
                <a:cubicBezTo>
                  <a:pt x="92" y="99"/>
                  <a:pt x="92" y="99"/>
                  <a:pt x="92" y="99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41" y="113"/>
                  <a:pt x="148" y="109"/>
                  <a:pt x="149" y="102"/>
                </a:cubicBezTo>
                <a:cubicBezTo>
                  <a:pt x="151" y="96"/>
                  <a:pt x="147" y="89"/>
                  <a:pt x="141" y="88"/>
                </a:cubicBezTo>
                <a:cubicBezTo>
                  <a:pt x="98" y="76"/>
                  <a:pt x="98" y="76"/>
                  <a:pt x="98" y="76"/>
                </a:cubicBezTo>
                <a:cubicBezTo>
                  <a:pt x="76" y="4"/>
                  <a:pt x="76" y="4"/>
                  <a:pt x="76" y="4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66"/>
                  <a:pt x="61" y="66"/>
                  <a:pt x="61" y="66"/>
                </a:cubicBezTo>
                <a:cubicBezTo>
                  <a:pt x="21" y="56"/>
                  <a:pt x="21" y="56"/>
                  <a:pt x="21" y="56"/>
                </a:cubicBezTo>
                <a:cubicBezTo>
                  <a:pt x="14" y="37"/>
                  <a:pt x="14" y="37"/>
                  <a:pt x="14" y="37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75"/>
                  <a:pt x="2" y="75"/>
                  <a:pt x="2" y="75"/>
                </a:cubicBezTo>
                <a:cubicBezTo>
                  <a:pt x="15" y="79"/>
                  <a:pt x="15" y="79"/>
                  <a:pt x="15" y="79"/>
                </a:cubicBezTo>
                <a:lnTo>
                  <a:pt x="57" y="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732"/>
          <p:cNvSpPr>
            <a:spLocks noEditPoints="1"/>
          </p:cNvSpPr>
          <p:nvPr/>
        </p:nvSpPr>
        <p:spPr bwMode="auto">
          <a:xfrm>
            <a:off x="3898900" y="3551238"/>
            <a:ext cx="701675" cy="766763"/>
          </a:xfrm>
          <a:custGeom>
            <a:avLst/>
            <a:gdLst>
              <a:gd name="T0" fmla="*/ 118 w 146"/>
              <a:gd name="T1" fmla="*/ 19 h 160"/>
              <a:gd name="T2" fmla="*/ 29 w 146"/>
              <a:gd name="T3" fmla="*/ 19 h 160"/>
              <a:gd name="T4" fmla="*/ 25 w 146"/>
              <a:gd name="T5" fmla="*/ 12 h 160"/>
              <a:gd name="T6" fmla="*/ 121 w 146"/>
              <a:gd name="T7" fmla="*/ 12 h 160"/>
              <a:gd name="T8" fmla="*/ 119 w 146"/>
              <a:gd name="T9" fmla="*/ 20 h 160"/>
              <a:gd name="T10" fmla="*/ 3 w 146"/>
              <a:gd name="T11" fmla="*/ 61 h 160"/>
              <a:gd name="T12" fmla="*/ 32 w 146"/>
              <a:gd name="T13" fmla="*/ 29 h 160"/>
              <a:gd name="T14" fmla="*/ 144 w 146"/>
              <a:gd name="T15" fmla="*/ 55 h 160"/>
              <a:gd name="T16" fmla="*/ 138 w 146"/>
              <a:gd name="T17" fmla="*/ 60 h 160"/>
              <a:gd name="T18" fmla="*/ 35 w 146"/>
              <a:gd name="T19" fmla="*/ 36 h 160"/>
              <a:gd name="T20" fmla="*/ 5 w 146"/>
              <a:gd name="T21" fmla="*/ 62 h 160"/>
              <a:gd name="T22" fmla="*/ 52 w 146"/>
              <a:gd name="T23" fmla="*/ 157 h 160"/>
              <a:gd name="T24" fmla="*/ 28 w 146"/>
              <a:gd name="T25" fmla="*/ 101 h 160"/>
              <a:gd name="T26" fmla="*/ 118 w 146"/>
              <a:gd name="T27" fmla="*/ 101 h 160"/>
              <a:gd name="T28" fmla="*/ 110 w 146"/>
              <a:gd name="T29" fmla="*/ 101 h 160"/>
              <a:gd name="T30" fmla="*/ 36 w 146"/>
              <a:gd name="T31" fmla="*/ 101 h 160"/>
              <a:gd name="T32" fmla="*/ 58 w 146"/>
              <a:gd name="T33" fmla="*/ 151 h 160"/>
              <a:gd name="T34" fmla="*/ 55 w 146"/>
              <a:gd name="T35" fmla="*/ 158 h 160"/>
              <a:gd name="T36" fmla="*/ 88 w 146"/>
              <a:gd name="T37" fmla="*/ 136 h 160"/>
              <a:gd name="T38" fmla="*/ 73 w 146"/>
              <a:gd name="T39" fmla="*/ 97 h 160"/>
              <a:gd name="T40" fmla="*/ 92 w 146"/>
              <a:gd name="T41" fmla="*/ 130 h 160"/>
              <a:gd name="T42" fmla="*/ 121 w 146"/>
              <a:gd name="T43" fmla="*/ 135 h 160"/>
              <a:gd name="T44" fmla="*/ 122 w 146"/>
              <a:gd name="T45" fmla="*/ 143 h 160"/>
              <a:gd name="T46" fmla="*/ 96 w 146"/>
              <a:gd name="T47" fmla="*/ 160 h 160"/>
              <a:gd name="T48" fmla="*/ 65 w 146"/>
              <a:gd name="T49" fmla="*/ 143 h 160"/>
              <a:gd name="T50" fmla="*/ 73 w 146"/>
              <a:gd name="T51" fmla="*/ 78 h 160"/>
              <a:gd name="T52" fmla="*/ 114 w 146"/>
              <a:gd name="T53" fmla="*/ 117 h 160"/>
              <a:gd name="T54" fmla="*/ 73 w 146"/>
              <a:gd name="T55" fmla="*/ 47 h 160"/>
              <a:gd name="T56" fmla="*/ 15 w 146"/>
              <a:gd name="T57" fmla="*/ 101 h 160"/>
              <a:gd name="T58" fmla="*/ 18 w 146"/>
              <a:gd name="T59" fmla="*/ 135 h 160"/>
              <a:gd name="T60" fmla="*/ 7 w 146"/>
              <a:gd name="T61" fmla="*/ 101 h 160"/>
              <a:gd name="T62" fmla="*/ 73 w 146"/>
              <a:gd name="T63" fmla="*/ 39 h 160"/>
              <a:gd name="T64" fmla="*/ 114 w 146"/>
              <a:gd name="T65" fmla="*/ 125 h 160"/>
              <a:gd name="T66" fmla="*/ 73 w 146"/>
              <a:gd name="T67" fmla="*/ 86 h 160"/>
              <a:gd name="T68" fmla="*/ 71 w 146"/>
              <a:gd name="T69" fmla="*/ 137 h 160"/>
              <a:gd name="T70" fmla="*/ 100 w 146"/>
              <a:gd name="T71" fmla="*/ 15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60">
                <a:moveTo>
                  <a:pt x="119" y="20"/>
                </a:moveTo>
                <a:cubicBezTo>
                  <a:pt x="119" y="20"/>
                  <a:pt x="118" y="20"/>
                  <a:pt x="118" y="19"/>
                </a:cubicBezTo>
                <a:cubicBezTo>
                  <a:pt x="102" y="11"/>
                  <a:pt x="89" y="8"/>
                  <a:pt x="73" y="8"/>
                </a:cubicBezTo>
                <a:cubicBezTo>
                  <a:pt x="57" y="8"/>
                  <a:pt x="42" y="12"/>
                  <a:pt x="29" y="19"/>
                </a:cubicBezTo>
                <a:cubicBezTo>
                  <a:pt x="27" y="20"/>
                  <a:pt x="24" y="20"/>
                  <a:pt x="23" y="18"/>
                </a:cubicBezTo>
                <a:cubicBezTo>
                  <a:pt x="22" y="16"/>
                  <a:pt x="23" y="13"/>
                  <a:pt x="25" y="12"/>
                </a:cubicBezTo>
                <a:cubicBezTo>
                  <a:pt x="40" y="4"/>
                  <a:pt x="56" y="0"/>
                  <a:pt x="73" y="0"/>
                </a:cubicBezTo>
                <a:cubicBezTo>
                  <a:pt x="90" y="0"/>
                  <a:pt x="105" y="4"/>
                  <a:pt x="121" y="12"/>
                </a:cubicBezTo>
                <a:cubicBezTo>
                  <a:pt x="123" y="13"/>
                  <a:pt x="124" y="16"/>
                  <a:pt x="123" y="18"/>
                </a:cubicBezTo>
                <a:cubicBezTo>
                  <a:pt x="122" y="19"/>
                  <a:pt x="121" y="20"/>
                  <a:pt x="119" y="20"/>
                </a:cubicBezTo>
                <a:close/>
                <a:moveTo>
                  <a:pt x="5" y="62"/>
                </a:moveTo>
                <a:cubicBezTo>
                  <a:pt x="4" y="62"/>
                  <a:pt x="3" y="62"/>
                  <a:pt x="3" y="61"/>
                </a:cubicBezTo>
                <a:cubicBezTo>
                  <a:pt x="1" y="60"/>
                  <a:pt x="0" y="57"/>
                  <a:pt x="2" y="55"/>
                </a:cubicBezTo>
                <a:cubicBezTo>
                  <a:pt x="10" y="44"/>
                  <a:pt x="20" y="35"/>
                  <a:pt x="32" y="29"/>
                </a:cubicBezTo>
                <a:cubicBezTo>
                  <a:pt x="57" y="16"/>
                  <a:pt x="89" y="16"/>
                  <a:pt x="114" y="29"/>
                </a:cubicBezTo>
                <a:cubicBezTo>
                  <a:pt x="126" y="35"/>
                  <a:pt x="136" y="44"/>
                  <a:pt x="144" y="55"/>
                </a:cubicBezTo>
                <a:cubicBezTo>
                  <a:pt x="146" y="57"/>
                  <a:pt x="145" y="59"/>
                  <a:pt x="143" y="61"/>
                </a:cubicBezTo>
                <a:cubicBezTo>
                  <a:pt x="142" y="62"/>
                  <a:pt x="139" y="62"/>
                  <a:pt x="138" y="60"/>
                </a:cubicBezTo>
                <a:cubicBezTo>
                  <a:pt x="131" y="50"/>
                  <a:pt x="121" y="42"/>
                  <a:pt x="111" y="36"/>
                </a:cubicBezTo>
                <a:cubicBezTo>
                  <a:pt x="88" y="25"/>
                  <a:pt x="58" y="25"/>
                  <a:pt x="35" y="36"/>
                </a:cubicBezTo>
                <a:cubicBezTo>
                  <a:pt x="25" y="42"/>
                  <a:pt x="15" y="50"/>
                  <a:pt x="8" y="60"/>
                </a:cubicBezTo>
                <a:cubicBezTo>
                  <a:pt x="7" y="61"/>
                  <a:pt x="6" y="62"/>
                  <a:pt x="5" y="62"/>
                </a:cubicBezTo>
                <a:close/>
                <a:moveTo>
                  <a:pt x="55" y="158"/>
                </a:moveTo>
                <a:cubicBezTo>
                  <a:pt x="54" y="158"/>
                  <a:pt x="53" y="158"/>
                  <a:pt x="52" y="157"/>
                </a:cubicBezTo>
                <a:cubicBezTo>
                  <a:pt x="45" y="150"/>
                  <a:pt x="42" y="146"/>
                  <a:pt x="36" y="136"/>
                </a:cubicBezTo>
                <a:cubicBezTo>
                  <a:pt x="31" y="126"/>
                  <a:pt x="28" y="114"/>
                  <a:pt x="28" y="101"/>
                </a:cubicBezTo>
                <a:cubicBezTo>
                  <a:pt x="28" y="77"/>
                  <a:pt x="48" y="58"/>
                  <a:pt x="73" y="58"/>
                </a:cubicBezTo>
                <a:cubicBezTo>
                  <a:pt x="98" y="58"/>
                  <a:pt x="118" y="77"/>
                  <a:pt x="118" y="101"/>
                </a:cubicBezTo>
                <a:cubicBezTo>
                  <a:pt x="118" y="103"/>
                  <a:pt x="117" y="105"/>
                  <a:pt x="114" y="105"/>
                </a:cubicBezTo>
                <a:cubicBezTo>
                  <a:pt x="112" y="105"/>
                  <a:pt x="110" y="103"/>
                  <a:pt x="110" y="101"/>
                </a:cubicBezTo>
                <a:cubicBezTo>
                  <a:pt x="110" y="82"/>
                  <a:pt x="94" y="66"/>
                  <a:pt x="73" y="66"/>
                </a:cubicBezTo>
                <a:cubicBezTo>
                  <a:pt x="52" y="66"/>
                  <a:pt x="36" y="82"/>
                  <a:pt x="36" y="101"/>
                </a:cubicBezTo>
                <a:cubicBezTo>
                  <a:pt x="36" y="113"/>
                  <a:pt x="38" y="123"/>
                  <a:pt x="43" y="132"/>
                </a:cubicBezTo>
                <a:cubicBezTo>
                  <a:pt x="48" y="141"/>
                  <a:pt x="52" y="145"/>
                  <a:pt x="58" y="151"/>
                </a:cubicBezTo>
                <a:cubicBezTo>
                  <a:pt x="59" y="153"/>
                  <a:pt x="59" y="156"/>
                  <a:pt x="58" y="157"/>
                </a:cubicBezTo>
                <a:cubicBezTo>
                  <a:pt x="57" y="158"/>
                  <a:pt x="56" y="158"/>
                  <a:pt x="55" y="158"/>
                </a:cubicBezTo>
                <a:close/>
                <a:moveTo>
                  <a:pt x="112" y="143"/>
                </a:moveTo>
                <a:cubicBezTo>
                  <a:pt x="103" y="143"/>
                  <a:pt x="94" y="141"/>
                  <a:pt x="88" y="136"/>
                </a:cubicBezTo>
                <a:cubicBezTo>
                  <a:pt x="76" y="128"/>
                  <a:pt x="69" y="115"/>
                  <a:pt x="69" y="101"/>
                </a:cubicBezTo>
                <a:cubicBezTo>
                  <a:pt x="69" y="99"/>
                  <a:pt x="70" y="97"/>
                  <a:pt x="73" y="97"/>
                </a:cubicBezTo>
                <a:cubicBezTo>
                  <a:pt x="75" y="97"/>
                  <a:pt x="77" y="99"/>
                  <a:pt x="77" y="101"/>
                </a:cubicBezTo>
                <a:cubicBezTo>
                  <a:pt x="77" y="113"/>
                  <a:pt x="82" y="123"/>
                  <a:pt x="92" y="130"/>
                </a:cubicBezTo>
                <a:cubicBezTo>
                  <a:pt x="98" y="134"/>
                  <a:pt x="104" y="135"/>
                  <a:pt x="112" y="135"/>
                </a:cubicBezTo>
                <a:cubicBezTo>
                  <a:pt x="114" y="135"/>
                  <a:pt x="118" y="135"/>
                  <a:pt x="121" y="135"/>
                </a:cubicBezTo>
                <a:cubicBezTo>
                  <a:pt x="123" y="134"/>
                  <a:pt x="125" y="136"/>
                  <a:pt x="125" y="138"/>
                </a:cubicBezTo>
                <a:cubicBezTo>
                  <a:pt x="126" y="140"/>
                  <a:pt x="124" y="142"/>
                  <a:pt x="122" y="143"/>
                </a:cubicBezTo>
                <a:cubicBezTo>
                  <a:pt x="117" y="143"/>
                  <a:pt x="113" y="143"/>
                  <a:pt x="112" y="143"/>
                </a:cubicBezTo>
                <a:close/>
                <a:moveTo>
                  <a:pt x="96" y="160"/>
                </a:moveTo>
                <a:cubicBezTo>
                  <a:pt x="96" y="160"/>
                  <a:pt x="96" y="160"/>
                  <a:pt x="95" y="160"/>
                </a:cubicBezTo>
                <a:cubicBezTo>
                  <a:pt x="82" y="156"/>
                  <a:pt x="74" y="152"/>
                  <a:pt x="65" y="143"/>
                </a:cubicBezTo>
                <a:cubicBezTo>
                  <a:pt x="54" y="132"/>
                  <a:pt x="48" y="117"/>
                  <a:pt x="48" y="101"/>
                </a:cubicBezTo>
                <a:cubicBezTo>
                  <a:pt x="48" y="88"/>
                  <a:pt x="59" y="78"/>
                  <a:pt x="73" y="78"/>
                </a:cubicBezTo>
                <a:cubicBezTo>
                  <a:pt x="86" y="78"/>
                  <a:pt x="97" y="88"/>
                  <a:pt x="97" y="101"/>
                </a:cubicBezTo>
                <a:cubicBezTo>
                  <a:pt x="97" y="110"/>
                  <a:pt x="105" y="117"/>
                  <a:pt x="114" y="117"/>
                </a:cubicBezTo>
                <a:cubicBezTo>
                  <a:pt x="123" y="117"/>
                  <a:pt x="131" y="110"/>
                  <a:pt x="131" y="101"/>
                </a:cubicBezTo>
                <a:cubicBezTo>
                  <a:pt x="131" y="71"/>
                  <a:pt x="105" y="47"/>
                  <a:pt x="73" y="47"/>
                </a:cubicBezTo>
                <a:cubicBezTo>
                  <a:pt x="50" y="47"/>
                  <a:pt x="29" y="59"/>
                  <a:pt x="20" y="79"/>
                </a:cubicBezTo>
                <a:cubicBezTo>
                  <a:pt x="17" y="85"/>
                  <a:pt x="15" y="93"/>
                  <a:pt x="15" y="101"/>
                </a:cubicBezTo>
                <a:cubicBezTo>
                  <a:pt x="15" y="108"/>
                  <a:pt x="16" y="117"/>
                  <a:pt x="21" y="130"/>
                </a:cubicBezTo>
                <a:cubicBezTo>
                  <a:pt x="21" y="132"/>
                  <a:pt x="20" y="134"/>
                  <a:pt x="18" y="135"/>
                </a:cubicBezTo>
                <a:cubicBezTo>
                  <a:pt x="16" y="136"/>
                  <a:pt x="14" y="135"/>
                  <a:pt x="13" y="133"/>
                </a:cubicBezTo>
                <a:cubicBezTo>
                  <a:pt x="9" y="122"/>
                  <a:pt x="7" y="112"/>
                  <a:pt x="7" y="101"/>
                </a:cubicBezTo>
                <a:cubicBezTo>
                  <a:pt x="7" y="92"/>
                  <a:pt x="9" y="83"/>
                  <a:pt x="13" y="75"/>
                </a:cubicBezTo>
                <a:cubicBezTo>
                  <a:pt x="23" y="53"/>
                  <a:pt x="47" y="39"/>
                  <a:pt x="73" y="39"/>
                </a:cubicBezTo>
                <a:cubicBezTo>
                  <a:pt x="109" y="39"/>
                  <a:pt x="139" y="67"/>
                  <a:pt x="139" y="101"/>
                </a:cubicBezTo>
                <a:cubicBezTo>
                  <a:pt x="139" y="114"/>
                  <a:pt x="128" y="125"/>
                  <a:pt x="114" y="125"/>
                </a:cubicBezTo>
                <a:cubicBezTo>
                  <a:pt x="100" y="125"/>
                  <a:pt x="89" y="114"/>
                  <a:pt x="89" y="101"/>
                </a:cubicBezTo>
                <a:cubicBezTo>
                  <a:pt x="89" y="93"/>
                  <a:pt x="82" y="86"/>
                  <a:pt x="73" y="86"/>
                </a:cubicBezTo>
                <a:cubicBezTo>
                  <a:pt x="64" y="86"/>
                  <a:pt x="56" y="93"/>
                  <a:pt x="56" y="101"/>
                </a:cubicBezTo>
                <a:cubicBezTo>
                  <a:pt x="56" y="115"/>
                  <a:pt x="61" y="128"/>
                  <a:pt x="71" y="137"/>
                </a:cubicBezTo>
                <a:cubicBezTo>
                  <a:pt x="79" y="145"/>
                  <a:pt x="86" y="149"/>
                  <a:pt x="97" y="152"/>
                </a:cubicBezTo>
                <a:cubicBezTo>
                  <a:pt x="99" y="153"/>
                  <a:pt x="101" y="155"/>
                  <a:pt x="100" y="157"/>
                </a:cubicBezTo>
                <a:cubicBezTo>
                  <a:pt x="100" y="159"/>
                  <a:pt x="98" y="160"/>
                  <a:pt x="96" y="1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735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56 w 140"/>
              <a:gd name="T1" fmla="*/ 16 h 140"/>
              <a:gd name="T2" fmla="*/ 84 w 140"/>
              <a:gd name="T3" fmla="*/ 28 h 140"/>
              <a:gd name="T4" fmla="*/ 64 w 140"/>
              <a:gd name="T5" fmla="*/ 48 h 140"/>
              <a:gd name="T6" fmla="*/ 112 w 140"/>
              <a:gd name="T7" fmla="*/ 48 h 140"/>
              <a:gd name="T8" fmla="*/ 112 w 140"/>
              <a:gd name="T9" fmla="*/ 0 h 140"/>
              <a:gd name="T10" fmla="*/ 96 w 140"/>
              <a:gd name="T11" fmla="*/ 16 h 140"/>
              <a:gd name="T12" fmla="*/ 56 w 140"/>
              <a:gd name="T13" fmla="*/ 0 h 140"/>
              <a:gd name="T14" fmla="*/ 1 w 140"/>
              <a:gd name="T15" fmla="*/ 48 h 140"/>
              <a:gd name="T16" fmla="*/ 17 w 140"/>
              <a:gd name="T17" fmla="*/ 48 h 140"/>
              <a:gd name="T18" fmla="*/ 56 w 140"/>
              <a:gd name="T19" fmla="*/ 16 h 140"/>
              <a:gd name="T20" fmla="*/ 101 w 140"/>
              <a:gd name="T21" fmla="*/ 89 h 140"/>
              <a:gd name="T22" fmla="*/ 111 w 140"/>
              <a:gd name="T23" fmla="*/ 64 h 140"/>
              <a:gd name="T24" fmla="*/ 95 w 140"/>
              <a:gd name="T25" fmla="*/ 64 h 140"/>
              <a:gd name="T26" fmla="*/ 56 w 140"/>
              <a:gd name="T27" fmla="*/ 96 h 140"/>
              <a:gd name="T28" fmla="*/ 28 w 140"/>
              <a:gd name="T29" fmla="*/ 84 h 140"/>
              <a:gd name="T30" fmla="*/ 48 w 140"/>
              <a:gd name="T31" fmla="*/ 64 h 140"/>
              <a:gd name="T32" fmla="*/ 0 w 140"/>
              <a:gd name="T33" fmla="*/ 64 h 140"/>
              <a:gd name="T34" fmla="*/ 0 w 140"/>
              <a:gd name="T35" fmla="*/ 112 h 140"/>
              <a:gd name="T36" fmla="*/ 16 w 140"/>
              <a:gd name="T37" fmla="*/ 96 h 140"/>
              <a:gd name="T38" fmla="*/ 56 w 140"/>
              <a:gd name="T39" fmla="*/ 112 h 140"/>
              <a:gd name="T40" fmla="*/ 89 w 140"/>
              <a:gd name="T41" fmla="*/ 101 h 140"/>
              <a:gd name="T42" fmla="*/ 128 w 140"/>
              <a:gd name="T43" fmla="*/ 140 h 140"/>
              <a:gd name="T44" fmla="*/ 140 w 140"/>
              <a:gd name="T45" fmla="*/ 128 h 140"/>
              <a:gd name="T46" fmla="*/ 101 w 140"/>
              <a:gd name="T47" fmla="*/ 8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40">
                <a:moveTo>
                  <a:pt x="56" y="16"/>
                </a:moveTo>
                <a:cubicBezTo>
                  <a:pt x="67" y="16"/>
                  <a:pt x="77" y="20"/>
                  <a:pt x="84" y="28"/>
                </a:cubicBezTo>
                <a:cubicBezTo>
                  <a:pt x="64" y="48"/>
                  <a:pt x="64" y="48"/>
                  <a:pt x="6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85" y="6"/>
                  <a:pt x="71" y="0"/>
                  <a:pt x="56" y="0"/>
                </a:cubicBezTo>
                <a:cubicBezTo>
                  <a:pt x="28" y="0"/>
                  <a:pt x="5" y="21"/>
                  <a:pt x="1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21" y="30"/>
                  <a:pt x="37" y="16"/>
                  <a:pt x="56" y="16"/>
                </a:cubicBezTo>
                <a:close/>
                <a:moveTo>
                  <a:pt x="101" y="89"/>
                </a:moveTo>
                <a:cubicBezTo>
                  <a:pt x="106" y="82"/>
                  <a:pt x="110" y="73"/>
                  <a:pt x="111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1" y="82"/>
                  <a:pt x="75" y="96"/>
                  <a:pt x="56" y="96"/>
                </a:cubicBezTo>
                <a:cubicBezTo>
                  <a:pt x="45" y="96"/>
                  <a:pt x="35" y="92"/>
                  <a:pt x="28" y="84"/>
                </a:cubicBezTo>
                <a:cubicBezTo>
                  <a:pt x="48" y="64"/>
                  <a:pt x="48" y="64"/>
                  <a:pt x="4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27" y="106"/>
                  <a:pt x="41" y="112"/>
                  <a:pt x="56" y="112"/>
                </a:cubicBezTo>
                <a:cubicBezTo>
                  <a:pt x="68" y="112"/>
                  <a:pt x="80" y="108"/>
                  <a:pt x="89" y="101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40" y="128"/>
                  <a:pt x="140" y="128"/>
                  <a:pt x="140" y="128"/>
                </a:cubicBezTo>
                <a:lnTo>
                  <a:pt x="101" y="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738"/>
          <p:cNvSpPr>
            <a:spLocks noEditPoints="1"/>
          </p:cNvSpPr>
          <p:nvPr/>
        </p:nvSpPr>
        <p:spPr bwMode="auto">
          <a:xfrm>
            <a:off x="15695613" y="1519238"/>
            <a:ext cx="617538" cy="766763"/>
          </a:xfrm>
          <a:custGeom>
            <a:avLst/>
            <a:gdLst>
              <a:gd name="T0" fmla="*/ 128 w 128"/>
              <a:gd name="T1" fmla="*/ 141 h 160"/>
              <a:gd name="T2" fmla="*/ 128 w 128"/>
              <a:gd name="T3" fmla="*/ 48 h 160"/>
              <a:gd name="T4" fmla="*/ 80 w 128"/>
              <a:gd name="T5" fmla="*/ 0 h 160"/>
              <a:gd name="T6" fmla="*/ 16 w 128"/>
              <a:gd name="T7" fmla="*/ 0 h 160"/>
              <a:gd name="T8" fmla="*/ 0 w 128"/>
              <a:gd name="T9" fmla="*/ 16 h 160"/>
              <a:gd name="T10" fmla="*/ 0 w 128"/>
              <a:gd name="T11" fmla="*/ 144 h 160"/>
              <a:gd name="T12" fmla="*/ 16 w 128"/>
              <a:gd name="T13" fmla="*/ 160 h 160"/>
              <a:gd name="T14" fmla="*/ 112 w 128"/>
              <a:gd name="T15" fmla="*/ 160 h 160"/>
              <a:gd name="T16" fmla="*/ 121 w 128"/>
              <a:gd name="T17" fmla="*/ 157 h 160"/>
              <a:gd name="T18" fmla="*/ 86 w 128"/>
              <a:gd name="T19" fmla="*/ 121 h 160"/>
              <a:gd name="T20" fmla="*/ 64 w 128"/>
              <a:gd name="T21" fmla="*/ 128 h 160"/>
              <a:gd name="T22" fmla="*/ 24 w 128"/>
              <a:gd name="T23" fmla="*/ 88 h 160"/>
              <a:gd name="T24" fmla="*/ 64 w 128"/>
              <a:gd name="T25" fmla="*/ 48 h 160"/>
              <a:gd name="T26" fmla="*/ 104 w 128"/>
              <a:gd name="T27" fmla="*/ 88 h 160"/>
              <a:gd name="T28" fmla="*/ 97 w 128"/>
              <a:gd name="T29" fmla="*/ 110 h 160"/>
              <a:gd name="T30" fmla="*/ 128 w 128"/>
              <a:gd name="T31" fmla="*/ 141 h 160"/>
              <a:gd name="T32" fmla="*/ 40 w 128"/>
              <a:gd name="T33" fmla="*/ 88 h 160"/>
              <a:gd name="T34" fmla="*/ 64 w 128"/>
              <a:gd name="T35" fmla="*/ 112 h 160"/>
              <a:gd name="T36" fmla="*/ 88 w 128"/>
              <a:gd name="T37" fmla="*/ 88 h 160"/>
              <a:gd name="T38" fmla="*/ 64 w 128"/>
              <a:gd name="T39" fmla="*/ 64 h 160"/>
              <a:gd name="T40" fmla="*/ 40 w 128"/>
              <a:gd name="T41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128" y="141"/>
                </a:moveTo>
                <a:cubicBezTo>
                  <a:pt x="128" y="48"/>
                  <a:pt x="128" y="48"/>
                  <a:pt x="128" y="4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6" y="160"/>
                  <a:pt x="119" y="159"/>
                  <a:pt x="121" y="157"/>
                </a:cubicBezTo>
                <a:cubicBezTo>
                  <a:pt x="86" y="121"/>
                  <a:pt x="86" y="121"/>
                  <a:pt x="86" y="121"/>
                </a:cubicBezTo>
                <a:cubicBezTo>
                  <a:pt x="80" y="126"/>
                  <a:pt x="72" y="128"/>
                  <a:pt x="64" y="128"/>
                </a:cubicBezTo>
                <a:cubicBezTo>
                  <a:pt x="42" y="128"/>
                  <a:pt x="24" y="110"/>
                  <a:pt x="24" y="88"/>
                </a:cubicBezTo>
                <a:cubicBezTo>
                  <a:pt x="24" y="66"/>
                  <a:pt x="42" y="48"/>
                  <a:pt x="64" y="48"/>
                </a:cubicBezTo>
                <a:cubicBezTo>
                  <a:pt x="86" y="48"/>
                  <a:pt x="104" y="66"/>
                  <a:pt x="104" y="88"/>
                </a:cubicBezTo>
                <a:cubicBezTo>
                  <a:pt x="104" y="96"/>
                  <a:pt x="102" y="104"/>
                  <a:pt x="97" y="110"/>
                </a:cubicBezTo>
                <a:lnTo>
                  <a:pt x="128" y="141"/>
                </a:lnTo>
                <a:close/>
                <a:moveTo>
                  <a:pt x="40" y="88"/>
                </a:moveTo>
                <a:cubicBezTo>
                  <a:pt x="40" y="101"/>
                  <a:pt x="51" y="112"/>
                  <a:pt x="64" y="112"/>
                </a:cubicBezTo>
                <a:cubicBezTo>
                  <a:pt x="77" y="112"/>
                  <a:pt x="88" y="101"/>
                  <a:pt x="88" y="88"/>
                </a:cubicBezTo>
                <a:cubicBezTo>
                  <a:pt x="88" y="75"/>
                  <a:pt x="77" y="64"/>
                  <a:pt x="64" y="64"/>
                </a:cubicBezTo>
                <a:cubicBezTo>
                  <a:pt x="51" y="64"/>
                  <a:pt x="40" y="75"/>
                  <a:pt x="40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741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96 h 160"/>
              <a:gd name="T20" fmla="*/ 72 w 160"/>
              <a:gd name="T21" fmla="*/ 96 h 160"/>
              <a:gd name="T22" fmla="*/ 72 w 160"/>
              <a:gd name="T23" fmla="*/ 80 h 160"/>
              <a:gd name="T24" fmla="*/ 88 w 160"/>
              <a:gd name="T25" fmla="*/ 80 h 160"/>
              <a:gd name="T26" fmla="*/ 88 w 160"/>
              <a:gd name="T27" fmla="*/ 96 h 160"/>
              <a:gd name="T28" fmla="*/ 88 w 160"/>
              <a:gd name="T29" fmla="*/ 64 h 160"/>
              <a:gd name="T30" fmla="*/ 72 w 160"/>
              <a:gd name="T31" fmla="*/ 64 h 160"/>
              <a:gd name="T32" fmla="*/ 72 w 160"/>
              <a:gd name="T33" fmla="*/ 32 h 160"/>
              <a:gd name="T34" fmla="*/ 88 w 160"/>
              <a:gd name="T35" fmla="*/ 32 h 160"/>
              <a:gd name="T36" fmla="*/ 88 w 160"/>
              <a:gd name="T3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80"/>
                  <a:pt x="72" y="80"/>
                  <a:pt x="72" y="80"/>
                </a:cubicBezTo>
                <a:cubicBezTo>
                  <a:pt x="88" y="80"/>
                  <a:pt x="88" y="80"/>
                  <a:pt x="88" y="80"/>
                </a:cubicBezTo>
                <a:lnTo>
                  <a:pt x="88" y="96"/>
                </a:lnTo>
                <a:close/>
                <a:moveTo>
                  <a:pt x="8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32"/>
                  <a:pt x="72" y="32"/>
                  <a:pt x="72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744"/>
          <p:cNvSpPr>
            <a:spLocks noEditPoints="1"/>
          </p:cNvSpPr>
          <p:nvPr/>
        </p:nvSpPr>
        <p:spPr bwMode="auto">
          <a:xfrm>
            <a:off x="10922000" y="1557338"/>
            <a:ext cx="766763" cy="704850"/>
          </a:xfrm>
          <a:custGeom>
            <a:avLst/>
            <a:gdLst>
              <a:gd name="T0" fmla="*/ 116 w 160"/>
              <a:gd name="T1" fmla="*/ 0 h 147"/>
              <a:gd name="T2" fmla="*/ 80 w 160"/>
              <a:gd name="T3" fmla="*/ 17 h 147"/>
              <a:gd name="T4" fmla="*/ 44 w 160"/>
              <a:gd name="T5" fmla="*/ 0 h 147"/>
              <a:gd name="T6" fmla="*/ 0 w 160"/>
              <a:gd name="T7" fmla="*/ 44 h 147"/>
              <a:gd name="T8" fmla="*/ 68 w 160"/>
              <a:gd name="T9" fmla="*/ 136 h 147"/>
              <a:gd name="T10" fmla="*/ 80 w 160"/>
              <a:gd name="T11" fmla="*/ 147 h 147"/>
              <a:gd name="T12" fmla="*/ 92 w 160"/>
              <a:gd name="T13" fmla="*/ 136 h 147"/>
              <a:gd name="T14" fmla="*/ 160 w 160"/>
              <a:gd name="T15" fmla="*/ 44 h 147"/>
              <a:gd name="T16" fmla="*/ 116 w 160"/>
              <a:gd name="T17" fmla="*/ 0 h 147"/>
              <a:gd name="T18" fmla="*/ 81 w 160"/>
              <a:gd name="T19" fmla="*/ 124 h 147"/>
              <a:gd name="T20" fmla="*/ 80 w 160"/>
              <a:gd name="T21" fmla="*/ 125 h 147"/>
              <a:gd name="T22" fmla="*/ 79 w 160"/>
              <a:gd name="T23" fmla="*/ 124 h 147"/>
              <a:gd name="T24" fmla="*/ 16 w 160"/>
              <a:gd name="T25" fmla="*/ 44 h 147"/>
              <a:gd name="T26" fmla="*/ 44 w 160"/>
              <a:gd name="T27" fmla="*/ 16 h 147"/>
              <a:gd name="T28" fmla="*/ 73 w 160"/>
              <a:gd name="T29" fmla="*/ 35 h 147"/>
              <a:gd name="T30" fmla="*/ 87 w 160"/>
              <a:gd name="T31" fmla="*/ 35 h 147"/>
              <a:gd name="T32" fmla="*/ 116 w 160"/>
              <a:gd name="T33" fmla="*/ 16 h 147"/>
              <a:gd name="T34" fmla="*/ 144 w 160"/>
              <a:gd name="T35" fmla="*/ 44 h 147"/>
              <a:gd name="T36" fmla="*/ 81 w 160"/>
              <a:gd name="T37" fmla="*/ 12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47">
                <a:moveTo>
                  <a:pt x="116" y="0"/>
                </a:moveTo>
                <a:cubicBezTo>
                  <a:pt x="102" y="0"/>
                  <a:pt x="89" y="6"/>
                  <a:pt x="80" y="17"/>
                </a:cubicBezTo>
                <a:cubicBezTo>
                  <a:pt x="71" y="6"/>
                  <a:pt x="58" y="0"/>
                  <a:pt x="44" y="0"/>
                </a:cubicBezTo>
                <a:cubicBezTo>
                  <a:pt x="19" y="0"/>
                  <a:pt x="0" y="19"/>
                  <a:pt x="0" y="44"/>
                </a:cubicBezTo>
                <a:cubicBezTo>
                  <a:pt x="0" y="74"/>
                  <a:pt x="27" y="99"/>
                  <a:pt x="68" y="136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33" y="99"/>
                  <a:pt x="160" y="74"/>
                  <a:pt x="160" y="44"/>
                </a:cubicBezTo>
                <a:cubicBezTo>
                  <a:pt x="160" y="19"/>
                  <a:pt x="141" y="0"/>
                  <a:pt x="116" y="0"/>
                </a:cubicBezTo>
                <a:close/>
                <a:moveTo>
                  <a:pt x="81" y="124"/>
                </a:moveTo>
                <a:cubicBezTo>
                  <a:pt x="80" y="125"/>
                  <a:pt x="80" y="125"/>
                  <a:pt x="80" y="12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41" y="90"/>
                  <a:pt x="16" y="67"/>
                  <a:pt x="16" y="44"/>
                </a:cubicBezTo>
                <a:cubicBezTo>
                  <a:pt x="16" y="28"/>
                  <a:pt x="28" y="16"/>
                  <a:pt x="44" y="16"/>
                </a:cubicBezTo>
                <a:cubicBezTo>
                  <a:pt x="56" y="16"/>
                  <a:pt x="68" y="24"/>
                  <a:pt x="73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92" y="24"/>
                  <a:pt x="104" y="16"/>
                  <a:pt x="116" y="16"/>
                </a:cubicBezTo>
                <a:cubicBezTo>
                  <a:pt x="132" y="16"/>
                  <a:pt x="144" y="28"/>
                  <a:pt x="144" y="44"/>
                </a:cubicBezTo>
                <a:cubicBezTo>
                  <a:pt x="144" y="67"/>
                  <a:pt x="119" y="90"/>
                  <a:pt x="81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747"/>
          <p:cNvSpPr>
            <a:spLocks/>
          </p:cNvSpPr>
          <p:nvPr/>
        </p:nvSpPr>
        <p:spPr bwMode="auto">
          <a:xfrm>
            <a:off x="8572500" y="1557338"/>
            <a:ext cx="766763" cy="704850"/>
          </a:xfrm>
          <a:custGeom>
            <a:avLst/>
            <a:gdLst>
              <a:gd name="T0" fmla="*/ 80 w 160"/>
              <a:gd name="T1" fmla="*/ 147 h 147"/>
              <a:gd name="T2" fmla="*/ 68 w 160"/>
              <a:gd name="T3" fmla="*/ 136 h 147"/>
              <a:gd name="T4" fmla="*/ 0 w 160"/>
              <a:gd name="T5" fmla="*/ 44 h 147"/>
              <a:gd name="T6" fmla="*/ 44 w 160"/>
              <a:gd name="T7" fmla="*/ 0 h 147"/>
              <a:gd name="T8" fmla="*/ 80 w 160"/>
              <a:gd name="T9" fmla="*/ 17 h 147"/>
              <a:gd name="T10" fmla="*/ 116 w 160"/>
              <a:gd name="T11" fmla="*/ 0 h 147"/>
              <a:gd name="T12" fmla="*/ 160 w 160"/>
              <a:gd name="T13" fmla="*/ 44 h 147"/>
              <a:gd name="T14" fmla="*/ 92 w 160"/>
              <a:gd name="T15" fmla="*/ 136 h 147"/>
              <a:gd name="T16" fmla="*/ 80 w 1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47">
                <a:moveTo>
                  <a:pt x="80" y="147"/>
                </a:moveTo>
                <a:cubicBezTo>
                  <a:pt x="68" y="136"/>
                  <a:pt x="68" y="136"/>
                  <a:pt x="68" y="136"/>
                </a:cubicBezTo>
                <a:cubicBezTo>
                  <a:pt x="27" y="99"/>
                  <a:pt x="0" y="74"/>
                  <a:pt x="0" y="44"/>
                </a:cubicBezTo>
                <a:cubicBezTo>
                  <a:pt x="0" y="19"/>
                  <a:pt x="19" y="0"/>
                  <a:pt x="44" y="0"/>
                </a:cubicBezTo>
                <a:cubicBezTo>
                  <a:pt x="58" y="0"/>
                  <a:pt x="71" y="6"/>
                  <a:pt x="80" y="17"/>
                </a:cubicBezTo>
                <a:cubicBezTo>
                  <a:pt x="89" y="6"/>
                  <a:pt x="102" y="0"/>
                  <a:pt x="116" y="0"/>
                </a:cubicBezTo>
                <a:cubicBezTo>
                  <a:pt x="141" y="0"/>
                  <a:pt x="160" y="19"/>
                  <a:pt x="160" y="44"/>
                </a:cubicBezTo>
                <a:cubicBezTo>
                  <a:pt x="160" y="74"/>
                  <a:pt x="133" y="99"/>
                  <a:pt x="92" y="136"/>
                </a:cubicBezTo>
                <a:lnTo>
                  <a:pt x="80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75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56 w 160"/>
              <a:gd name="T1" fmla="*/ 78 h 160"/>
              <a:gd name="T2" fmla="*/ 46 w 160"/>
              <a:gd name="T3" fmla="*/ 88 h 160"/>
              <a:gd name="T4" fmla="*/ 56 w 160"/>
              <a:gd name="T5" fmla="*/ 98 h 160"/>
              <a:gd name="T6" fmla="*/ 66 w 160"/>
              <a:gd name="T7" fmla="*/ 88 h 160"/>
              <a:gd name="T8" fmla="*/ 56 w 160"/>
              <a:gd name="T9" fmla="*/ 78 h 160"/>
              <a:gd name="T10" fmla="*/ 104 w 160"/>
              <a:gd name="T11" fmla="*/ 78 h 160"/>
              <a:gd name="T12" fmla="*/ 94 w 160"/>
              <a:gd name="T13" fmla="*/ 88 h 160"/>
              <a:gd name="T14" fmla="*/ 104 w 160"/>
              <a:gd name="T15" fmla="*/ 98 h 160"/>
              <a:gd name="T16" fmla="*/ 114 w 160"/>
              <a:gd name="T17" fmla="*/ 88 h 160"/>
              <a:gd name="T18" fmla="*/ 104 w 160"/>
              <a:gd name="T19" fmla="*/ 78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16 w 160"/>
              <a:gd name="T35" fmla="*/ 73 h 160"/>
              <a:gd name="T36" fmla="*/ 58 w 160"/>
              <a:gd name="T37" fmla="*/ 30 h 160"/>
              <a:gd name="T38" fmla="*/ 123 w 160"/>
              <a:gd name="T39" fmla="*/ 64 h 160"/>
              <a:gd name="T40" fmla="*/ 141 w 160"/>
              <a:gd name="T41" fmla="*/ 62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56" y="78"/>
                </a:moveTo>
                <a:cubicBezTo>
                  <a:pt x="50" y="78"/>
                  <a:pt x="46" y="82"/>
                  <a:pt x="46" y="88"/>
                </a:cubicBezTo>
                <a:cubicBezTo>
                  <a:pt x="46" y="94"/>
                  <a:pt x="50" y="98"/>
                  <a:pt x="56" y="98"/>
                </a:cubicBezTo>
                <a:cubicBezTo>
                  <a:pt x="62" y="98"/>
                  <a:pt x="66" y="94"/>
                  <a:pt x="66" y="88"/>
                </a:cubicBezTo>
                <a:cubicBezTo>
                  <a:pt x="66" y="82"/>
                  <a:pt x="62" y="78"/>
                  <a:pt x="56" y="78"/>
                </a:cubicBezTo>
                <a:close/>
                <a:moveTo>
                  <a:pt x="104" y="78"/>
                </a:moveTo>
                <a:cubicBezTo>
                  <a:pt x="98" y="78"/>
                  <a:pt x="94" y="82"/>
                  <a:pt x="94" y="88"/>
                </a:cubicBezTo>
                <a:cubicBezTo>
                  <a:pt x="94" y="94"/>
                  <a:pt x="98" y="98"/>
                  <a:pt x="104" y="98"/>
                </a:cubicBezTo>
                <a:cubicBezTo>
                  <a:pt x="110" y="98"/>
                  <a:pt x="114" y="94"/>
                  <a:pt x="114" y="88"/>
                </a:cubicBezTo>
                <a:cubicBezTo>
                  <a:pt x="114" y="82"/>
                  <a:pt x="110" y="78"/>
                  <a:pt x="104" y="78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78"/>
                  <a:pt x="16" y="75"/>
                  <a:pt x="16" y="73"/>
                </a:cubicBezTo>
                <a:cubicBezTo>
                  <a:pt x="35" y="65"/>
                  <a:pt x="50" y="49"/>
                  <a:pt x="58" y="30"/>
                </a:cubicBezTo>
                <a:cubicBezTo>
                  <a:pt x="73" y="51"/>
                  <a:pt x="96" y="64"/>
                  <a:pt x="123" y="64"/>
                </a:cubicBezTo>
                <a:cubicBezTo>
                  <a:pt x="130" y="64"/>
                  <a:pt x="136" y="63"/>
                  <a:pt x="141" y="62"/>
                </a:cubicBezTo>
                <a:cubicBezTo>
                  <a:pt x="143" y="68"/>
                  <a:pt x="144" y="74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753"/>
          <p:cNvSpPr>
            <a:spLocks/>
          </p:cNvSpPr>
          <p:nvPr/>
        </p:nvSpPr>
        <p:spPr bwMode="auto">
          <a:xfrm>
            <a:off x="3873500" y="1524000"/>
            <a:ext cx="762000" cy="762000"/>
          </a:xfrm>
          <a:custGeom>
            <a:avLst/>
            <a:gdLst>
              <a:gd name="T0" fmla="*/ 148 w 168"/>
              <a:gd name="T1" fmla="*/ 80 h 168"/>
              <a:gd name="T2" fmla="*/ 136 w 168"/>
              <a:gd name="T3" fmla="*/ 80 h 168"/>
              <a:gd name="T4" fmla="*/ 136 w 168"/>
              <a:gd name="T5" fmla="*/ 48 h 168"/>
              <a:gd name="T6" fmla="*/ 120 w 168"/>
              <a:gd name="T7" fmla="*/ 32 h 168"/>
              <a:gd name="T8" fmla="*/ 88 w 168"/>
              <a:gd name="T9" fmla="*/ 32 h 168"/>
              <a:gd name="T10" fmla="*/ 88 w 168"/>
              <a:gd name="T11" fmla="*/ 20 h 168"/>
              <a:gd name="T12" fmla="*/ 68 w 168"/>
              <a:gd name="T13" fmla="*/ 0 h 168"/>
              <a:gd name="T14" fmla="*/ 48 w 168"/>
              <a:gd name="T15" fmla="*/ 20 h 168"/>
              <a:gd name="T16" fmla="*/ 48 w 168"/>
              <a:gd name="T17" fmla="*/ 32 h 168"/>
              <a:gd name="T18" fmla="*/ 16 w 168"/>
              <a:gd name="T19" fmla="*/ 32 h 168"/>
              <a:gd name="T20" fmla="*/ 0 w 168"/>
              <a:gd name="T21" fmla="*/ 48 h 168"/>
              <a:gd name="T22" fmla="*/ 0 w 168"/>
              <a:gd name="T23" fmla="*/ 78 h 168"/>
              <a:gd name="T24" fmla="*/ 12 w 168"/>
              <a:gd name="T25" fmla="*/ 78 h 168"/>
              <a:gd name="T26" fmla="*/ 34 w 168"/>
              <a:gd name="T27" fmla="*/ 100 h 168"/>
              <a:gd name="T28" fmla="*/ 12 w 168"/>
              <a:gd name="T29" fmla="*/ 122 h 168"/>
              <a:gd name="T30" fmla="*/ 0 w 168"/>
              <a:gd name="T31" fmla="*/ 122 h 168"/>
              <a:gd name="T32" fmla="*/ 0 w 168"/>
              <a:gd name="T33" fmla="*/ 152 h 168"/>
              <a:gd name="T34" fmla="*/ 16 w 168"/>
              <a:gd name="T35" fmla="*/ 168 h 168"/>
              <a:gd name="T36" fmla="*/ 46 w 168"/>
              <a:gd name="T37" fmla="*/ 168 h 168"/>
              <a:gd name="T38" fmla="*/ 46 w 168"/>
              <a:gd name="T39" fmla="*/ 156 h 168"/>
              <a:gd name="T40" fmla="*/ 68 w 168"/>
              <a:gd name="T41" fmla="*/ 134 h 168"/>
              <a:gd name="T42" fmla="*/ 90 w 168"/>
              <a:gd name="T43" fmla="*/ 156 h 168"/>
              <a:gd name="T44" fmla="*/ 90 w 168"/>
              <a:gd name="T45" fmla="*/ 168 h 168"/>
              <a:gd name="T46" fmla="*/ 120 w 168"/>
              <a:gd name="T47" fmla="*/ 168 h 168"/>
              <a:gd name="T48" fmla="*/ 136 w 168"/>
              <a:gd name="T49" fmla="*/ 152 h 168"/>
              <a:gd name="T50" fmla="*/ 136 w 168"/>
              <a:gd name="T51" fmla="*/ 120 h 168"/>
              <a:gd name="T52" fmla="*/ 148 w 168"/>
              <a:gd name="T53" fmla="*/ 120 h 168"/>
              <a:gd name="T54" fmla="*/ 168 w 168"/>
              <a:gd name="T55" fmla="*/ 100 h 168"/>
              <a:gd name="T56" fmla="*/ 148 w 168"/>
              <a:gd name="T57" fmla="*/ 8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8" h="168">
                <a:moveTo>
                  <a:pt x="148" y="80"/>
                </a:moveTo>
                <a:cubicBezTo>
                  <a:pt x="136" y="80"/>
                  <a:pt x="136" y="80"/>
                  <a:pt x="136" y="80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39"/>
                  <a:pt x="129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9"/>
                  <a:pt x="79" y="0"/>
                  <a:pt x="68" y="0"/>
                </a:cubicBezTo>
                <a:cubicBezTo>
                  <a:pt x="57" y="0"/>
                  <a:pt x="48" y="9"/>
                  <a:pt x="48" y="20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78"/>
                  <a:pt x="0" y="78"/>
                  <a:pt x="0" y="78"/>
                </a:cubicBezTo>
                <a:cubicBezTo>
                  <a:pt x="12" y="78"/>
                  <a:pt x="12" y="78"/>
                  <a:pt x="12" y="78"/>
                </a:cubicBezTo>
                <a:cubicBezTo>
                  <a:pt x="24" y="78"/>
                  <a:pt x="34" y="88"/>
                  <a:pt x="34" y="100"/>
                </a:cubicBezTo>
                <a:cubicBezTo>
                  <a:pt x="34" y="112"/>
                  <a:pt x="24" y="122"/>
                  <a:pt x="12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6" y="144"/>
                  <a:pt x="56" y="134"/>
                  <a:pt x="68" y="134"/>
                </a:cubicBezTo>
                <a:cubicBezTo>
                  <a:pt x="80" y="134"/>
                  <a:pt x="90" y="144"/>
                  <a:pt x="90" y="156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9" y="168"/>
                  <a:pt x="136" y="161"/>
                  <a:pt x="136" y="152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9" y="120"/>
                  <a:pt x="168" y="111"/>
                  <a:pt x="168" y="100"/>
                </a:cubicBezTo>
                <a:cubicBezTo>
                  <a:pt x="168" y="89"/>
                  <a:pt x="159" y="80"/>
                  <a:pt x="148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756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71 h 160"/>
              <a:gd name="T2" fmla="*/ 71 w 160"/>
              <a:gd name="T3" fmla="*/ 80 h 160"/>
              <a:gd name="T4" fmla="*/ 80 w 160"/>
              <a:gd name="T5" fmla="*/ 89 h 160"/>
              <a:gd name="T6" fmla="*/ 89 w 160"/>
              <a:gd name="T7" fmla="*/ 80 h 160"/>
              <a:gd name="T8" fmla="*/ 80 w 160"/>
              <a:gd name="T9" fmla="*/ 71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98 w 160"/>
              <a:gd name="T21" fmla="*/ 98 h 160"/>
              <a:gd name="T22" fmla="*/ 32 w 160"/>
              <a:gd name="T23" fmla="*/ 128 h 160"/>
              <a:gd name="T24" fmla="*/ 62 w 160"/>
              <a:gd name="T25" fmla="*/ 62 h 160"/>
              <a:gd name="T26" fmla="*/ 128 w 160"/>
              <a:gd name="T27" fmla="*/ 32 h 160"/>
              <a:gd name="T28" fmla="*/ 98 w 160"/>
              <a:gd name="T29" fmla="*/ 9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71"/>
                </a:moveTo>
                <a:cubicBezTo>
                  <a:pt x="75" y="71"/>
                  <a:pt x="71" y="75"/>
                  <a:pt x="71" y="80"/>
                </a:cubicBezTo>
                <a:cubicBezTo>
                  <a:pt x="71" y="85"/>
                  <a:pt x="75" y="89"/>
                  <a:pt x="80" y="89"/>
                </a:cubicBezTo>
                <a:cubicBezTo>
                  <a:pt x="85" y="89"/>
                  <a:pt x="89" y="85"/>
                  <a:pt x="89" y="80"/>
                </a:cubicBezTo>
                <a:cubicBezTo>
                  <a:pt x="89" y="75"/>
                  <a:pt x="85" y="71"/>
                  <a:pt x="80" y="71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98" y="98"/>
                </a:moveTo>
                <a:cubicBezTo>
                  <a:pt x="32" y="128"/>
                  <a:pt x="32" y="128"/>
                  <a:pt x="32" y="128"/>
                </a:cubicBezTo>
                <a:cubicBezTo>
                  <a:pt x="62" y="62"/>
                  <a:pt x="62" y="62"/>
                  <a:pt x="62" y="62"/>
                </a:cubicBezTo>
                <a:cubicBezTo>
                  <a:pt x="128" y="32"/>
                  <a:pt x="128" y="32"/>
                  <a:pt x="128" y="32"/>
                </a:cubicBezTo>
                <a:lnTo>
                  <a:pt x="98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51359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info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input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invert colors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label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label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language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launch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lightbulb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 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 weight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 open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loyalty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markunread mailbox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motorcycle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note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opacity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in browser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in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with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pageview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 tool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payment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camera 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contact calendar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data setting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591"/>
          <p:cNvSpPr>
            <a:spLocks noEditPoints="1"/>
          </p:cNvSpPr>
          <p:nvPr/>
        </p:nvSpPr>
        <p:spPr bwMode="auto">
          <a:xfrm>
            <a:off x="15624175" y="7623175"/>
            <a:ext cx="757238" cy="762000"/>
          </a:xfrm>
          <a:custGeom>
            <a:avLst/>
            <a:gdLst>
              <a:gd name="T0" fmla="*/ 152 w 191"/>
              <a:gd name="T1" fmla="*/ 92 h 192"/>
              <a:gd name="T2" fmla="*/ 160 w 191"/>
              <a:gd name="T3" fmla="*/ 93 h 192"/>
              <a:gd name="T4" fmla="*/ 160 w 191"/>
              <a:gd name="T5" fmla="*/ 0 h 192"/>
              <a:gd name="T6" fmla="*/ 0 w 191"/>
              <a:gd name="T7" fmla="*/ 160 h 192"/>
              <a:gd name="T8" fmla="*/ 93 w 191"/>
              <a:gd name="T9" fmla="*/ 160 h 192"/>
              <a:gd name="T10" fmla="*/ 92 w 191"/>
              <a:gd name="T11" fmla="*/ 152 h 192"/>
              <a:gd name="T12" fmla="*/ 152 w 191"/>
              <a:gd name="T13" fmla="*/ 92 h 192"/>
              <a:gd name="T14" fmla="*/ 182 w 191"/>
              <a:gd name="T15" fmla="*/ 156 h 192"/>
              <a:gd name="T16" fmla="*/ 182 w 191"/>
              <a:gd name="T17" fmla="*/ 152 h 192"/>
              <a:gd name="T18" fmla="*/ 182 w 191"/>
              <a:gd name="T19" fmla="*/ 148 h 192"/>
              <a:gd name="T20" fmla="*/ 190 w 191"/>
              <a:gd name="T21" fmla="*/ 141 h 192"/>
              <a:gd name="T22" fmla="*/ 191 w 191"/>
              <a:gd name="T23" fmla="*/ 139 h 192"/>
              <a:gd name="T24" fmla="*/ 183 w 191"/>
              <a:gd name="T25" fmla="*/ 125 h 192"/>
              <a:gd name="T26" fmla="*/ 180 w 191"/>
              <a:gd name="T27" fmla="*/ 124 h 192"/>
              <a:gd name="T28" fmla="*/ 170 w 191"/>
              <a:gd name="T29" fmla="*/ 128 h 192"/>
              <a:gd name="T30" fmla="*/ 163 w 191"/>
              <a:gd name="T31" fmla="*/ 124 h 192"/>
              <a:gd name="T32" fmla="*/ 162 w 191"/>
              <a:gd name="T33" fmla="*/ 114 h 192"/>
              <a:gd name="T34" fmla="*/ 160 w 191"/>
              <a:gd name="T35" fmla="*/ 112 h 192"/>
              <a:gd name="T36" fmla="*/ 144 w 191"/>
              <a:gd name="T37" fmla="*/ 112 h 192"/>
              <a:gd name="T38" fmla="*/ 142 w 191"/>
              <a:gd name="T39" fmla="*/ 114 h 192"/>
              <a:gd name="T40" fmla="*/ 140 w 191"/>
              <a:gd name="T41" fmla="*/ 124 h 192"/>
              <a:gd name="T42" fmla="*/ 134 w 191"/>
              <a:gd name="T43" fmla="*/ 128 h 192"/>
              <a:gd name="T44" fmla="*/ 124 w 191"/>
              <a:gd name="T45" fmla="*/ 124 h 192"/>
              <a:gd name="T46" fmla="*/ 121 w 191"/>
              <a:gd name="T47" fmla="*/ 125 h 192"/>
              <a:gd name="T48" fmla="*/ 113 w 191"/>
              <a:gd name="T49" fmla="*/ 139 h 192"/>
              <a:gd name="T50" fmla="*/ 114 w 191"/>
              <a:gd name="T51" fmla="*/ 141 h 192"/>
              <a:gd name="T52" fmla="*/ 122 w 191"/>
              <a:gd name="T53" fmla="*/ 148 h 192"/>
              <a:gd name="T54" fmla="*/ 122 w 191"/>
              <a:gd name="T55" fmla="*/ 152 h 192"/>
              <a:gd name="T56" fmla="*/ 122 w 191"/>
              <a:gd name="T57" fmla="*/ 156 h 192"/>
              <a:gd name="T58" fmla="*/ 114 w 191"/>
              <a:gd name="T59" fmla="*/ 163 h 192"/>
              <a:gd name="T60" fmla="*/ 113 w 191"/>
              <a:gd name="T61" fmla="*/ 165 h 192"/>
              <a:gd name="T62" fmla="*/ 121 w 191"/>
              <a:gd name="T63" fmla="*/ 179 h 192"/>
              <a:gd name="T64" fmla="*/ 124 w 191"/>
              <a:gd name="T65" fmla="*/ 180 h 192"/>
              <a:gd name="T66" fmla="*/ 134 w 191"/>
              <a:gd name="T67" fmla="*/ 176 h 192"/>
              <a:gd name="T68" fmla="*/ 140 w 191"/>
              <a:gd name="T69" fmla="*/ 180 h 192"/>
              <a:gd name="T70" fmla="*/ 142 w 191"/>
              <a:gd name="T71" fmla="*/ 190 h 192"/>
              <a:gd name="T72" fmla="*/ 144 w 191"/>
              <a:gd name="T73" fmla="*/ 192 h 192"/>
              <a:gd name="T74" fmla="*/ 160 w 191"/>
              <a:gd name="T75" fmla="*/ 192 h 192"/>
              <a:gd name="T76" fmla="*/ 162 w 191"/>
              <a:gd name="T77" fmla="*/ 190 h 192"/>
              <a:gd name="T78" fmla="*/ 163 w 191"/>
              <a:gd name="T79" fmla="*/ 180 h 192"/>
              <a:gd name="T80" fmla="*/ 170 w 191"/>
              <a:gd name="T81" fmla="*/ 176 h 192"/>
              <a:gd name="T82" fmla="*/ 180 w 191"/>
              <a:gd name="T83" fmla="*/ 180 h 192"/>
              <a:gd name="T84" fmla="*/ 183 w 191"/>
              <a:gd name="T85" fmla="*/ 179 h 192"/>
              <a:gd name="T86" fmla="*/ 191 w 191"/>
              <a:gd name="T87" fmla="*/ 165 h 192"/>
              <a:gd name="T88" fmla="*/ 190 w 191"/>
              <a:gd name="T89" fmla="*/ 163 h 192"/>
              <a:gd name="T90" fmla="*/ 182 w 191"/>
              <a:gd name="T91" fmla="*/ 156 h 192"/>
              <a:gd name="T92" fmla="*/ 152 w 191"/>
              <a:gd name="T93" fmla="*/ 164 h 192"/>
              <a:gd name="T94" fmla="*/ 140 w 191"/>
              <a:gd name="T95" fmla="*/ 152 h 192"/>
              <a:gd name="T96" fmla="*/ 152 w 191"/>
              <a:gd name="T97" fmla="*/ 140 h 192"/>
              <a:gd name="T98" fmla="*/ 164 w 191"/>
              <a:gd name="T99" fmla="*/ 152 h 192"/>
              <a:gd name="T100" fmla="*/ 152 w 191"/>
              <a:gd name="T101" fmla="*/ 16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1" h="192">
                <a:moveTo>
                  <a:pt x="152" y="92"/>
                </a:moveTo>
                <a:cubicBezTo>
                  <a:pt x="155" y="92"/>
                  <a:pt x="157" y="92"/>
                  <a:pt x="160" y="93"/>
                </a:cubicBezTo>
                <a:cubicBezTo>
                  <a:pt x="160" y="0"/>
                  <a:pt x="160" y="0"/>
                  <a:pt x="160" y="0"/>
                </a:cubicBezTo>
                <a:cubicBezTo>
                  <a:pt x="0" y="160"/>
                  <a:pt x="0" y="160"/>
                  <a:pt x="0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2" y="157"/>
                  <a:pt x="92" y="155"/>
                  <a:pt x="92" y="152"/>
                </a:cubicBezTo>
                <a:cubicBezTo>
                  <a:pt x="92" y="119"/>
                  <a:pt x="119" y="92"/>
                  <a:pt x="152" y="92"/>
                </a:cubicBezTo>
                <a:close/>
                <a:moveTo>
                  <a:pt x="182" y="156"/>
                </a:moveTo>
                <a:cubicBezTo>
                  <a:pt x="182" y="155"/>
                  <a:pt x="182" y="153"/>
                  <a:pt x="182" y="152"/>
                </a:cubicBezTo>
                <a:cubicBezTo>
                  <a:pt x="182" y="151"/>
                  <a:pt x="182" y="149"/>
                  <a:pt x="182" y="148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1" y="141"/>
                  <a:pt x="191" y="140"/>
                  <a:pt x="191" y="139"/>
                </a:cubicBezTo>
                <a:cubicBezTo>
                  <a:pt x="183" y="125"/>
                  <a:pt x="183" y="125"/>
                  <a:pt x="183" y="125"/>
                </a:cubicBezTo>
                <a:cubicBezTo>
                  <a:pt x="182" y="124"/>
                  <a:pt x="181" y="124"/>
                  <a:pt x="180" y="124"/>
                </a:cubicBezTo>
                <a:cubicBezTo>
                  <a:pt x="170" y="128"/>
                  <a:pt x="170" y="128"/>
                  <a:pt x="170" y="128"/>
                </a:cubicBezTo>
                <a:cubicBezTo>
                  <a:pt x="168" y="127"/>
                  <a:pt x="166" y="125"/>
                  <a:pt x="163" y="124"/>
                </a:cubicBezTo>
                <a:cubicBezTo>
                  <a:pt x="162" y="114"/>
                  <a:pt x="162" y="114"/>
                  <a:pt x="162" y="114"/>
                </a:cubicBezTo>
                <a:cubicBezTo>
                  <a:pt x="162" y="113"/>
                  <a:pt x="161" y="112"/>
                  <a:pt x="160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3" y="112"/>
                  <a:pt x="142" y="113"/>
                  <a:pt x="142" y="114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38" y="125"/>
                  <a:pt x="136" y="127"/>
                  <a:pt x="134" y="128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3" y="124"/>
                  <a:pt x="122" y="124"/>
                  <a:pt x="121" y="125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13" y="140"/>
                  <a:pt x="113" y="141"/>
                  <a:pt x="114" y="141"/>
                </a:cubicBezTo>
                <a:cubicBezTo>
                  <a:pt x="122" y="148"/>
                  <a:pt x="122" y="148"/>
                  <a:pt x="122" y="148"/>
                </a:cubicBezTo>
                <a:cubicBezTo>
                  <a:pt x="122" y="149"/>
                  <a:pt x="122" y="151"/>
                  <a:pt x="122" y="152"/>
                </a:cubicBezTo>
                <a:cubicBezTo>
                  <a:pt x="122" y="153"/>
                  <a:pt x="122" y="155"/>
                  <a:pt x="122" y="156"/>
                </a:cubicBezTo>
                <a:cubicBezTo>
                  <a:pt x="114" y="163"/>
                  <a:pt x="114" y="163"/>
                  <a:pt x="114" y="163"/>
                </a:cubicBezTo>
                <a:cubicBezTo>
                  <a:pt x="113" y="163"/>
                  <a:pt x="113" y="164"/>
                  <a:pt x="113" y="165"/>
                </a:cubicBezTo>
                <a:cubicBezTo>
                  <a:pt x="121" y="179"/>
                  <a:pt x="121" y="179"/>
                  <a:pt x="121" y="179"/>
                </a:cubicBezTo>
                <a:cubicBezTo>
                  <a:pt x="122" y="180"/>
                  <a:pt x="123" y="180"/>
                  <a:pt x="124" y="180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36" y="177"/>
                  <a:pt x="138" y="179"/>
                  <a:pt x="140" y="180"/>
                </a:cubicBezTo>
                <a:cubicBezTo>
                  <a:pt x="142" y="190"/>
                  <a:pt x="142" y="190"/>
                  <a:pt x="142" y="190"/>
                </a:cubicBezTo>
                <a:cubicBezTo>
                  <a:pt x="142" y="191"/>
                  <a:pt x="143" y="192"/>
                  <a:pt x="144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1" y="192"/>
                  <a:pt x="162" y="191"/>
                  <a:pt x="162" y="19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6" y="179"/>
                  <a:pt x="168" y="177"/>
                  <a:pt x="170" y="176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81" y="180"/>
                  <a:pt x="182" y="180"/>
                  <a:pt x="183" y="179"/>
                </a:cubicBezTo>
                <a:cubicBezTo>
                  <a:pt x="191" y="165"/>
                  <a:pt x="191" y="165"/>
                  <a:pt x="191" y="165"/>
                </a:cubicBezTo>
                <a:cubicBezTo>
                  <a:pt x="191" y="164"/>
                  <a:pt x="191" y="163"/>
                  <a:pt x="190" y="163"/>
                </a:cubicBezTo>
                <a:lnTo>
                  <a:pt x="182" y="156"/>
                </a:lnTo>
                <a:close/>
                <a:moveTo>
                  <a:pt x="152" y="164"/>
                </a:moveTo>
                <a:cubicBezTo>
                  <a:pt x="145" y="164"/>
                  <a:pt x="140" y="159"/>
                  <a:pt x="140" y="152"/>
                </a:cubicBezTo>
                <a:cubicBezTo>
                  <a:pt x="140" y="145"/>
                  <a:pt x="145" y="140"/>
                  <a:pt x="152" y="140"/>
                </a:cubicBezTo>
                <a:cubicBezTo>
                  <a:pt x="159" y="140"/>
                  <a:pt x="164" y="145"/>
                  <a:pt x="164" y="152"/>
                </a:cubicBezTo>
                <a:cubicBezTo>
                  <a:pt x="164" y="159"/>
                  <a:pt x="159" y="164"/>
                  <a:pt x="152" y="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594"/>
          <p:cNvSpPr>
            <a:spLocks noEditPoints="1"/>
          </p:cNvSpPr>
          <p:nvPr/>
        </p:nvSpPr>
        <p:spPr bwMode="auto">
          <a:xfrm>
            <a:off x="133016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120 w 144"/>
              <a:gd name="T3" fmla="*/ 16 h 160"/>
              <a:gd name="T4" fmla="*/ 120 w 144"/>
              <a:gd name="T5" fmla="*/ 0 h 160"/>
              <a:gd name="T6" fmla="*/ 104 w 144"/>
              <a:gd name="T7" fmla="*/ 0 h 160"/>
              <a:gd name="T8" fmla="*/ 104 w 144"/>
              <a:gd name="T9" fmla="*/ 16 h 160"/>
              <a:gd name="T10" fmla="*/ 40 w 144"/>
              <a:gd name="T11" fmla="*/ 16 h 160"/>
              <a:gd name="T12" fmla="*/ 40 w 144"/>
              <a:gd name="T13" fmla="*/ 0 h 160"/>
              <a:gd name="T14" fmla="*/ 24 w 144"/>
              <a:gd name="T15" fmla="*/ 0 h 160"/>
              <a:gd name="T16" fmla="*/ 24 w 144"/>
              <a:gd name="T17" fmla="*/ 16 h 160"/>
              <a:gd name="T18" fmla="*/ 16 w 144"/>
              <a:gd name="T19" fmla="*/ 16 h 160"/>
              <a:gd name="T20" fmla="*/ 0 w 144"/>
              <a:gd name="T21" fmla="*/ 32 h 160"/>
              <a:gd name="T22" fmla="*/ 0 w 144"/>
              <a:gd name="T23" fmla="*/ 144 h 160"/>
              <a:gd name="T24" fmla="*/ 16 w 144"/>
              <a:gd name="T25" fmla="*/ 160 h 160"/>
              <a:gd name="T26" fmla="*/ 128 w 144"/>
              <a:gd name="T27" fmla="*/ 160 h 160"/>
              <a:gd name="T28" fmla="*/ 144 w 144"/>
              <a:gd name="T29" fmla="*/ 144 h 160"/>
              <a:gd name="T30" fmla="*/ 144 w 144"/>
              <a:gd name="T31" fmla="*/ 32 h 160"/>
              <a:gd name="T32" fmla="*/ 128 w 144"/>
              <a:gd name="T33" fmla="*/ 16 h 160"/>
              <a:gd name="T34" fmla="*/ 72 w 144"/>
              <a:gd name="T35" fmla="*/ 40 h 160"/>
              <a:gd name="T36" fmla="*/ 96 w 144"/>
              <a:gd name="T37" fmla="*/ 64 h 160"/>
              <a:gd name="T38" fmla="*/ 72 w 144"/>
              <a:gd name="T39" fmla="*/ 88 h 160"/>
              <a:gd name="T40" fmla="*/ 48 w 144"/>
              <a:gd name="T41" fmla="*/ 64 h 160"/>
              <a:gd name="T42" fmla="*/ 72 w 144"/>
              <a:gd name="T43" fmla="*/ 40 h 160"/>
              <a:gd name="T44" fmla="*/ 120 w 144"/>
              <a:gd name="T45" fmla="*/ 136 h 160"/>
              <a:gd name="T46" fmla="*/ 24 w 144"/>
              <a:gd name="T47" fmla="*/ 136 h 160"/>
              <a:gd name="T48" fmla="*/ 24 w 144"/>
              <a:gd name="T49" fmla="*/ 128 h 160"/>
              <a:gd name="T50" fmla="*/ 72 w 144"/>
              <a:gd name="T51" fmla="*/ 103 h 160"/>
              <a:gd name="T52" fmla="*/ 120 w 144"/>
              <a:gd name="T53" fmla="*/ 128 h 160"/>
              <a:gd name="T54" fmla="*/ 120 w 144"/>
              <a:gd name="T55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40"/>
                </a:moveTo>
                <a:cubicBezTo>
                  <a:pt x="85" y="40"/>
                  <a:pt x="96" y="51"/>
                  <a:pt x="96" y="64"/>
                </a:cubicBezTo>
                <a:cubicBezTo>
                  <a:pt x="96" y="77"/>
                  <a:pt x="85" y="88"/>
                  <a:pt x="72" y="88"/>
                </a:cubicBezTo>
                <a:cubicBezTo>
                  <a:pt x="59" y="88"/>
                  <a:pt x="48" y="77"/>
                  <a:pt x="48" y="64"/>
                </a:cubicBezTo>
                <a:cubicBezTo>
                  <a:pt x="48" y="51"/>
                  <a:pt x="59" y="40"/>
                  <a:pt x="72" y="40"/>
                </a:cubicBezTo>
                <a:close/>
                <a:moveTo>
                  <a:pt x="12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12"/>
                  <a:pt x="56" y="103"/>
                  <a:pt x="72" y="103"/>
                </a:cubicBezTo>
                <a:cubicBezTo>
                  <a:pt x="88" y="103"/>
                  <a:pt x="120" y="112"/>
                  <a:pt x="120" y="128"/>
                </a:cubicBezTo>
                <a:lnTo>
                  <a:pt x="120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597"/>
          <p:cNvSpPr>
            <a:spLocks noEditPoints="1"/>
          </p:cNvSpPr>
          <p:nvPr/>
        </p:nvSpPr>
        <p:spPr bwMode="auto">
          <a:xfrm>
            <a:off x="10922000" y="7659688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72 w 160"/>
              <a:gd name="T19" fmla="*/ 144 h 144"/>
              <a:gd name="T20" fmla="*/ 72 w 160"/>
              <a:gd name="T21" fmla="*/ 127 h 144"/>
              <a:gd name="T22" fmla="*/ 32 w 160"/>
              <a:gd name="T23" fmla="*/ 80 h 144"/>
              <a:gd name="T24" fmla="*/ 48 w 160"/>
              <a:gd name="T25" fmla="*/ 80 h 144"/>
              <a:gd name="T26" fmla="*/ 80 w 160"/>
              <a:gd name="T27" fmla="*/ 112 h 144"/>
              <a:gd name="T28" fmla="*/ 112 w 160"/>
              <a:gd name="T29" fmla="*/ 80 h 144"/>
              <a:gd name="T30" fmla="*/ 128 w 160"/>
              <a:gd name="T31" fmla="*/ 80 h 144"/>
              <a:gd name="T32" fmla="*/ 88 w 160"/>
              <a:gd name="T33" fmla="*/ 127 h 144"/>
              <a:gd name="T34" fmla="*/ 88 w 160"/>
              <a:gd name="T35" fmla="*/ 144 h 144"/>
              <a:gd name="T36" fmla="*/ 144 w 160"/>
              <a:gd name="T37" fmla="*/ 144 h 144"/>
              <a:gd name="T38" fmla="*/ 160 w 160"/>
              <a:gd name="T39" fmla="*/ 128 h 144"/>
              <a:gd name="T40" fmla="*/ 160 w 160"/>
              <a:gd name="T41" fmla="*/ 32 h 144"/>
              <a:gd name="T42" fmla="*/ 144 w 160"/>
              <a:gd name="T43" fmla="*/ 16 h 144"/>
              <a:gd name="T44" fmla="*/ 96 w 160"/>
              <a:gd name="T45" fmla="*/ 80 h 144"/>
              <a:gd name="T46" fmla="*/ 80 w 160"/>
              <a:gd name="T47" fmla="*/ 96 h 144"/>
              <a:gd name="T48" fmla="*/ 64 w 160"/>
              <a:gd name="T49" fmla="*/ 80 h 144"/>
              <a:gd name="T50" fmla="*/ 64 w 160"/>
              <a:gd name="T51" fmla="*/ 48 h 144"/>
              <a:gd name="T52" fmla="*/ 80 w 160"/>
              <a:gd name="T53" fmla="*/ 32 h 144"/>
              <a:gd name="T54" fmla="*/ 96 w 160"/>
              <a:gd name="T55" fmla="*/ 48 h 144"/>
              <a:gd name="T56" fmla="*/ 96 w 160"/>
              <a:gd name="T5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49" y="123"/>
                  <a:pt x="32" y="104"/>
                  <a:pt x="32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98"/>
                  <a:pt x="62" y="112"/>
                  <a:pt x="80" y="112"/>
                </a:cubicBezTo>
                <a:cubicBezTo>
                  <a:pt x="98" y="112"/>
                  <a:pt x="112" y="98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104"/>
                  <a:pt x="111" y="123"/>
                  <a:pt x="88" y="127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96" y="80"/>
                </a:moveTo>
                <a:cubicBezTo>
                  <a:pt x="96" y="89"/>
                  <a:pt x="89" y="96"/>
                  <a:pt x="80" y="96"/>
                </a:cubicBezTo>
                <a:cubicBezTo>
                  <a:pt x="71" y="96"/>
                  <a:pt x="64" y="89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39"/>
                  <a:pt x="71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600"/>
          <p:cNvSpPr>
            <a:spLocks noEditPoints="1"/>
          </p:cNvSpPr>
          <p:nvPr/>
        </p:nvSpPr>
        <p:spPr bwMode="auto">
          <a:xfrm>
            <a:off x="85725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64 h 128"/>
              <a:gd name="T24" fmla="*/ 144 w 160"/>
              <a:gd name="T25" fmla="*/ 64 h 128"/>
              <a:gd name="T26" fmla="*/ 144 w 160"/>
              <a:gd name="T27" fmla="*/ 112 h 128"/>
              <a:gd name="T28" fmla="*/ 144 w 160"/>
              <a:gd name="T29" fmla="*/ 32 h 128"/>
              <a:gd name="T30" fmla="*/ 16 w 160"/>
              <a:gd name="T31" fmla="*/ 32 h 128"/>
              <a:gd name="T32" fmla="*/ 16 w 160"/>
              <a:gd name="T33" fmla="*/ 16 h 128"/>
              <a:gd name="T34" fmla="*/ 144 w 160"/>
              <a:gd name="T35" fmla="*/ 16 h 128"/>
              <a:gd name="T36" fmla="*/ 144 w 160"/>
              <a:gd name="T3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11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603"/>
          <p:cNvSpPr>
            <a:spLocks/>
          </p:cNvSpPr>
          <p:nvPr/>
        </p:nvSpPr>
        <p:spPr bwMode="auto">
          <a:xfrm>
            <a:off x="6254750" y="7623175"/>
            <a:ext cx="701675" cy="762000"/>
          </a:xfrm>
          <a:custGeom>
            <a:avLst/>
            <a:gdLst>
              <a:gd name="T0" fmla="*/ 176 w 176"/>
              <a:gd name="T1" fmla="*/ 44 h 192"/>
              <a:gd name="T2" fmla="*/ 176 w 176"/>
              <a:gd name="T3" fmla="*/ 160 h 192"/>
              <a:gd name="T4" fmla="*/ 144 w 176"/>
              <a:gd name="T5" fmla="*/ 192 h 192"/>
              <a:gd name="T6" fmla="*/ 86 w 176"/>
              <a:gd name="T7" fmla="*/ 192 h 192"/>
              <a:gd name="T8" fmla="*/ 63 w 176"/>
              <a:gd name="T9" fmla="*/ 182 h 192"/>
              <a:gd name="T10" fmla="*/ 0 w 176"/>
              <a:gd name="T11" fmla="*/ 119 h 192"/>
              <a:gd name="T12" fmla="*/ 10 w 176"/>
              <a:gd name="T13" fmla="*/ 109 h 192"/>
              <a:gd name="T14" fmla="*/ 17 w 176"/>
              <a:gd name="T15" fmla="*/ 106 h 192"/>
              <a:gd name="T16" fmla="*/ 22 w 176"/>
              <a:gd name="T17" fmla="*/ 108 h 192"/>
              <a:gd name="T18" fmla="*/ 56 w 176"/>
              <a:gd name="T19" fmla="*/ 127 h 192"/>
              <a:gd name="T20" fmla="*/ 56 w 176"/>
              <a:gd name="T21" fmla="*/ 32 h 192"/>
              <a:gd name="T22" fmla="*/ 68 w 176"/>
              <a:gd name="T23" fmla="*/ 20 h 192"/>
              <a:gd name="T24" fmla="*/ 80 w 176"/>
              <a:gd name="T25" fmla="*/ 32 h 192"/>
              <a:gd name="T26" fmla="*/ 80 w 176"/>
              <a:gd name="T27" fmla="*/ 88 h 192"/>
              <a:gd name="T28" fmla="*/ 88 w 176"/>
              <a:gd name="T29" fmla="*/ 88 h 192"/>
              <a:gd name="T30" fmla="*/ 88 w 176"/>
              <a:gd name="T31" fmla="*/ 12 h 192"/>
              <a:gd name="T32" fmla="*/ 100 w 176"/>
              <a:gd name="T33" fmla="*/ 0 h 192"/>
              <a:gd name="T34" fmla="*/ 112 w 176"/>
              <a:gd name="T35" fmla="*/ 12 h 192"/>
              <a:gd name="T36" fmla="*/ 112 w 176"/>
              <a:gd name="T37" fmla="*/ 88 h 192"/>
              <a:gd name="T38" fmla="*/ 120 w 176"/>
              <a:gd name="T39" fmla="*/ 88 h 192"/>
              <a:gd name="T40" fmla="*/ 120 w 176"/>
              <a:gd name="T41" fmla="*/ 20 h 192"/>
              <a:gd name="T42" fmla="*/ 132 w 176"/>
              <a:gd name="T43" fmla="*/ 8 h 192"/>
              <a:gd name="T44" fmla="*/ 144 w 176"/>
              <a:gd name="T45" fmla="*/ 20 h 192"/>
              <a:gd name="T46" fmla="*/ 144 w 176"/>
              <a:gd name="T47" fmla="*/ 88 h 192"/>
              <a:gd name="T48" fmla="*/ 152 w 176"/>
              <a:gd name="T49" fmla="*/ 88 h 192"/>
              <a:gd name="T50" fmla="*/ 152 w 176"/>
              <a:gd name="T51" fmla="*/ 44 h 192"/>
              <a:gd name="T52" fmla="*/ 164 w 176"/>
              <a:gd name="T53" fmla="*/ 32 h 192"/>
              <a:gd name="T54" fmla="*/ 176 w 176"/>
              <a:gd name="T55" fmla="*/ 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92">
                <a:moveTo>
                  <a:pt x="176" y="44"/>
                </a:moveTo>
                <a:cubicBezTo>
                  <a:pt x="176" y="160"/>
                  <a:pt x="176" y="160"/>
                  <a:pt x="176" y="160"/>
                </a:cubicBezTo>
                <a:cubicBezTo>
                  <a:pt x="176" y="178"/>
                  <a:pt x="162" y="192"/>
                  <a:pt x="144" y="192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77" y="192"/>
                  <a:pt x="69" y="189"/>
                  <a:pt x="63" y="182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0" y="109"/>
                  <a:pt x="10" y="109"/>
                </a:cubicBezTo>
                <a:cubicBezTo>
                  <a:pt x="12" y="107"/>
                  <a:pt x="14" y="106"/>
                  <a:pt x="17" y="106"/>
                </a:cubicBezTo>
                <a:cubicBezTo>
                  <a:pt x="18" y="106"/>
                  <a:pt x="20" y="107"/>
                  <a:pt x="22" y="108"/>
                </a:cubicBezTo>
                <a:cubicBezTo>
                  <a:pt x="22" y="108"/>
                  <a:pt x="56" y="127"/>
                  <a:pt x="56" y="127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25"/>
                  <a:pt x="61" y="20"/>
                  <a:pt x="68" y="20"/>
                </a:cubicBezTo>
                <a:cubicBezTo>
                  <a:pt x="75" y="20"/>
                  <a:pt x="80" y="25"/>
                  <a:pt x="80" y="32"/>
                </a:cubicBezTo>
                <a:cubicBezTo>
                  <a:pt x="80" y="88"/>
                  <a:pt x="80" y="88"/>
                  <a:pt x="8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93" y="0"/>
                  <a:pt x="100" y="0"/>
                </a:cubicBezTo>
                <a:cubicBezTo>
                  <a:pt x="107" y="0"/>
                  <a:pt x="112" y="5"/>
                  <a:pt x="112" y="12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3"/>
                  <a:pt x="125" y="8"/>
                  <a:pt x="132" y="8"/>
                </a:cubicBezTo>
                <a:cubicBezTo>
                  <a:pt x="139" y="8"/>
                  <a:pt x="144" y="13"/>
                  <a:pt x="144" y="2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44"/>
                  <a:pt x="152" y="44"/>
                  <a:pt x="152" y="44"/>
                </a:cubicBezTo>
                <a:cubicBezTo>
                  <a:pt x="152" y="37"/>
                  <a:pt x="157" y="32"/>
                  <a:pt x="164" y="32"/>
                </a:cubicBezTo>
                <a:cubicBezTo>
                  <a:pt x="171" y="32"/>
                  <a:pt x="176" y="37"/>
                  <a:pt x="176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606"/>
          <p:cNvSpPr>
            <a:spLocks noEditPoints="1"/>
          </p:cNvSpPr>
          <p:nvPr/>
        </p:nvSpPr>
        <p:spPr bwMode="auto">
          <a:xfrm>
            <a:off x="3873500" y="7689850"/>
            <a:ext cx="766763" cy="617538"/>
          </a:xfrm>
          <a:custGeom>
            <a:avLst/>
            <a:gdLst>
              <a:gd name="T0" fmla="*/ 76 w 160"/>
              <a:gd name="T1" fmla="*/ 40 h 128"/>
              <a:gd name="T2" fmla="*/ 56 w 160"/>
              <a:gd name="T3" fmla="*/ 60 h 128"/>
              <a:gd name="T4" fmla="*/ 76 w 160"/>
              <a:gd name="T5" fmla="*/ 80 h 128"/>
              <a:gd name="T6" fmla="*/ 96 w 160"/>
              <a:gd name="T7" fmla="*/ 60 h 128"/>
              <a:gd name="T8" fmla="*/ 76 w 160"/>
              <a:gd name="T9" fmla="*/ 40 h 128"/>
              <a:gd name="T10" fmla="*/ 144 w 160"/>
              <a:gd name="T11" fmla="*/ 0 h 128"/>
              <a:gd name="T12" fmla="*/ 16 w 160"/>
              <a:gd name="T13" fmla="*/ 0 h 128"/>
              <a:gd name="T14" fmla="*/ 0 w 160"/>
              <a:gd name="T15" fmla="*/ 16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16 h 128"/>
              <a:gd name="T26" fmla="*/ 144 w 160"/>
              <a:gd name="T27" fmla="*/ 0 h 128"/>
              <a:gd name="T28" fmla="*/ 118 w 160"/>
              <a:gd name="T29" fmla="*/ 114 h 128"/>
              <a:gd name="T30" fmla="*/ 95 w 160"/>
              <a:gd name="T31" fmla="*/ 90 h 128"/>
              <a:gd name="T32" fmla="*/ 76 w 160"/>
              <a:gd name="T33" fmla="*/ 96 h 128"/>
              <a:gd name="T34" fmla="*/ 40 w 160"/>
              <a:gd name="T35" fmla="*/ 60 h 128"/>
              <a:gd name="T36" fmla="*/ 76 w 160"/>
              <a:gd name="T37" fmla="*/ 24 h 128"/>
              <a:gd name="T38" fmla="*/ 112 w 160"/>
              <a:gd name="T39" fmla="*/ 60 h 128"/>
              <a:gd name="T40" fmla="*/ 106 w 160"/>
              <a:gd name="T41" fmla="*/ 79 h 128"/>
              <a:gd name="T42" fmla="*/ 130 w 160"/>
              <a:gd name="T43" fmla="*/ 102 h 128"/>
              <a:gd name="T44" fmla="*/ 118 w 160"/>
              <a:gd name="T45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28">
                <a:moveTo>
                  <a:pt x="76" y="40"/>
                </a:moveTo>
                <a:cubicBezTo>
                  <a:pt x="65" y="40"/>
                  <a:pt x="56" y="49"/>
                  <a:pt x="56" y="60"/>
                </a:cubicBezTo>
                <a:cubicBezTo>
                  <a:pt x="56" y="71"/>
                  <a:pt x="65" y="80"/>
                  <a:pt x="76" y="80"/>
                </a:cubicBezTo>
                <a:cubicBezTo>
                  <a:pt x="87" y="80"/>
                  <a:pt x="96" y="71"/>
                  <a:pt x="96" y="60"/>
                </a:cubicBezTo>
                <a:cubicBezTo>
                  <a:pt x="96" y="49"/>
                  <a:pt x="87" y="40"/>
                  <a:pt x="76" y="40"/>
                </a:cubicBez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18" y="114"/>
                </a:moveTo>
                <a:cubicBezTo>
                  <a:pt x="95" y="90"/>
                  <a:pt x="95" y="90"/>
                  <a:pt x="95" y="90"/>
                </a:cubicBezTo>
                <a:cubicBezTo>
                  <a:pt x="90" y="94"/>
                  <a:pt x="83" y="96"/>
                  <a:pt x="76" y="96"/>
                </a:cubicBezTo>
                <a:cubicBezTo>
                  <a:pt x="56" y="96"/>
                  <a:pt x="40" y="80"/>
                  <a:pt x="40" y="60"/>
                </a:cubicBezTo>
                <a:cubicBezTo>
                  <a:pt x="40" y="40"/>
                  <a:pt x="56" y="24"/>
                  <a:pt x="76" y="24"/>
                </a:cubicBezTo>
                <a:cubicBezTo>
                  <a:pt x="96" y="24"/>
                  <a:pt x="112" y="40"/>
                  <a:pt x="112" y="60"/>
                </a:cubicBezTo>
                <a:cubicBezTo>
                  <a:pt x="112" y="67"/>
                  <a:pt x="110" y="74"/>
                  <a:pt x="106" y="79"/>
                </a:cubicBezTo>
                <a:cubicBezTo>
                  <a:pt x="130" y="102"/>
                  <a:pt x="130" y="102"/>
                  <a:pt x="130" y="102"/>
                </a:cubicBezTo>
                <a:lnTo>
                  <a:pt x="118" y="1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609"/>
          <p:cNvSpPr>
            <a:spLocks noEditPoints="1"/>
          </p:cNvSpPr>
          <p:nvPr/>
        </p:nvSpPr>
        <p:spPr bwMode="auto">
          <a:xfrm>
            <a:off x="1528763" y="7620000"/>
            <a:ext cx="757238" cy="757238"/>
          </a:xfrm>
          <a:custGeom>
            <a:avLst/>
            <a:gdLst>
              <a:gd name="T0" fmla="*/ 195 w 477"/>
              <a:gd name="T1" fmla="*/ 174 h 477"/>
              <a:gd name="T2" fmla="*/ 282 w 477"/>
              <a:gd name="T3" fmla="*/ 174 h 477"/>
              <a:gd name="T4" fmla="*/ 282 w 477"/>
              <a:gd name="T5" fmla="*/ 109 h 477"/>
              <a:gd name="T6" fmla="*/ 347 w 477"/>
              <a:gd name="T7" fmla="*/ 109 h 477"/>
              <a:gd name="T8" fmla="*/ 238 w 477"/>
              <a:gd name="T9" fmla="*/ 0 h 477"/>
              <a:gd name="T10" fmla="*/ 130 w 477"/>
              <a:gd name="T11" fmla="*/ 109 h 477"/>
              <a:gd name="T12" fmla="*/ 195 w 477"/>
              <a:gd name="T13" fmla="*/ 109 h 477"/>
              <a:gd name="T14" fmla="*/ 195 w 477"/>
              <a:gd name="T15" fmla="*/ 174 h 477"/>
              <a:gd name="T16" fmla="*/ 173 w 477"/>
              <a:gd name="T17" fmla="*/ 195 h 477"/>
              <a:gd name="T18" fmla="*/ 108 w 477"/>
              <a:gd name="T19" fmla="*/ 195 h 477"/>
              <a:gd name="T20" fmla="*/ 108 w 477"/>
              <a:gd name="T21" fmla="*/ 130 h 477"/>
              <a:gd name="T22" fmla="*/ 0 w 477"/>
              <a:gd name="T23" fmla="*/ 239 h 477"/>
              <a:gd name="T24" fmla="*/ 108 w 477"/>
              <a:gd name="T25" fmla="*/ 347 h 477"/>
              <a:gd name="T26" fmla="*/ 108 w 477"/>
              <a:gd name="T27" fmla="*/ 282 h 477"/>
              <a:gd name="T28" fmla="*/ 173 w 477"/>
              <a:gd name="T29" fmla="*/ 282 h 477"/>
              <a:gd name="T30" fmla="*/ 173 w 477"/>
              <a:gd name="T31" fmla="*/ 195 h 477"/>
              <a:gd name="T32" fmla="*/ 477 w 477"/>
              <a:gd name="T33" fmla="*/ 239 h 477"/>
              <a:gd name="T34" fmla="*/ 368 w 477"/>
              <a:gd name="T35" fmla="*/ 130 h 477"/>
              <a:gd name="T36" fmla="*/ 368 w 477"/>
              <a:gd name="T37" fmla="*/ 195 h 477"/>
              <a:gd name="T38" fmla="*/ 303 w 477"/>
              <a:gd name="T39" fmla="*/ 195 h 477"/>
              <a:gd name="T40" fmla="*/ 303 w 477"/>
              <a:gd name="T41" fmla="*/ 282 h 477"/>
              <a:gd name="T42" fmla="*/ 368 w 477"/>
              <a:gd name="T43" fmla="*/ 282 h 477"/>
              <a:gd name="T44" fmla="*/ 368 w 477"/>
              <a:gd name="T45" fmla="*/ 347 h 477"/>
              <a:gd name="T46" fmla="*/ 477 w 477"/>
              <a:gd name="T47" fmla="*/ 239 h 477"/>
              <a:gd name="T48" fmla="*/ 282 w 477"/>
              <a:gd name="T49" fmla="*/ 304 h 477"/>
              <a:gd name="T50" fmla="*/ 195 w 477"/>
              <a:gd name="T51" fmla="*/ 304 h 477"/>
              <a:gd name="T52" fmla="*/ 195 w 477"/>
              <a:gd name="T53" fmla="*/ 369 h 477"/>
              <a:gd name="T54" fmla="*/ 130 w 477"/>
              <a:gd name="T55" fmla="*/ 369 h 477"/>
              <a:gd name="T56" fmla="*/ 238 w 477"/>
              <a:gd name="T57" fmla="*/ 477 h 477"/>
              <a:gd name="T58" fmla="*/ 347 w 477"/>
              <a:gd name="T59" fmla="*/ 369 h 477"/>
              <a:gd name="T60" fmla="*/ 282 w 477"/>
              <a:gd name="T61" fmla="*/ 369 h 477"/>
              <a:gd name="T62" fmla="*/ 282 w 477"/>
              <a:gd name="T63" fmla="*/ 304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7" h="477">
                <a:moveTo>
                  <a:pt x="195" y="174"/>
                </a:moveTo>
                <a:lnTo>
                  <a:pt x="282" y="174"/>
                </a:lnTo>
                <a:lnTo>
                  <a:pt x="282" y="109"/>
                </a:lnTo>
                <a:lnTo>
                  <a:pt x="347" y="109"/>
                </a:lnTo>
                <a:lnTo>
                  <a:pt x="238" y="0"/>
                </a:lnTo>
                <a:lnTo>
                  <a:pt x="130" y="109"/>
                </a:lnTo>
                <a:lnTo>
                  <a:pt x="195" y="109"/>
                </a:lnTo>
                <a:lnTo>
                  <a:pt x="195" y="174"/>
                </a:lnTo>
                <a:close/>
                <a:moveTo>
                  <a:pt x="173" y="195"/>
                </a:moveTo>
                <a:lnTo>
                  <a:pt x="108" y="195"/>
                </a:lnTo>
                <a:lnTo>
                  <a:pt x="108" y="130"/>
                </a:lnTo>
                <a:lnTo>
                  <a:pt x="0" y="239"/>
                </a:lnTo>
                <a:lnTo>
                  <a:pt x="108" y="347"/>
                </a:lnTo>
                <a:lnTo>
                  <a:pt x="108" y="282"/>
                </a:lnTo>
                <a:lnTo>
                  <a:pt x="173" y="282"/>
                </a:lnTo>
                <a:lnTo>
                  <a:pt x="173" y="195"/>
                </a:lnTo>
                <a:close/>
                <a:moveTo>
                  <a:pt x="477" y="239"/>
                </a:moveTo>
                <a:lnTo>
                  <a:pt x="368" y="130"/>
                </a:lnTo>
                <a:lnTo>
                  <a:pt x="368" y="195"/>
                </a:lnTo>
                <a:lnTo>
                  <a:pt x="303" y="195"/>
                </a:lnTo>
                <a:lnTo>
                  <a:pt x="303" y="282"/>
                </a:lnTo>
                <a:lnTo>
                  <a:pt x="368" y="282"/>
                </a:lnTo>
                <a:lnTo>
                  <a:pt x="368" y="347"/>
                </a:lnTo>
                <a:lnTo>
                  <a:pt x="477" y="239"/>
                </a:lnTo>
                <a:close/>
                <a:moveTo>
                  <a:pt x="282" y="304"/>
                </a:moveTo>
                <a:lnTo>
                  <a:pt x="195" y="304"/>
                </a:lnTo>
                <a:lnTo>
                  <a:pt x="195" y="369"/>
                </a:lnTo>
                <a:lnTo>
                  <a:pt x="130" y="369"/>
                </a:lnTo>
                <a:lnTo>
                  <a:pt x="238" y="477"/>
                </a:lnTo>
                <a:lnTo>
                  <a:pt x="347" y="369"/>
                </a:lnTo>
                <a:lnTo>
                  <a:pt x="282" y="369"/>
                </a:lnTo>
                <a:lnTo>
                  <a:pt x="282" y="3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612"/>
          <p:cNvSpPr>
            <a:spLocks noEditPoints="1"/>
          </p:cNvSpPr>
          <p:nvPr/>
        </p:nvSpPr>
        <p:spPr bwMode="auto">
          <a:xfrm>
            <a:off x="15616238" y="5592763"/>
            <a:ext cx="762000" cy="762000"/>
          </a:xfrm>
          <a:custGeom>
            <a:avLst/>
            <a:gdLst>
              <a:gd name="T0" fmla="*/ 128 w 144"/>
              <a:gd name="T1" fmla="*/ 128 h 144"/>
              <a:gd name="T2" fmla="*/ 16 w 144"/>
              <a:gd name="T3" fmla="*/ 128 h 144"/>
              <a:gd name="T4" fmla="*/ 16 w 144"/>
              <a:gd name="T5" fmla="*/ 16 h 144"/>
              <a:gd name="T6" fmla="*/ 72 w 144"/>
              <a:gd name="T7" fmla="*/ 16 h 144"/>
              <a:gd name="T8" fmla="*/ 72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72 h 144"/>
              <a:gd name="T24" fmla="*/ 128 w 144"/>
              <a:gd name="T25" fmla="*/ 72 h 144"/>
              <a:gd name="T26" fmla="*/ 128 w 144"/>
              <a:gd name="T27" fmla="*/ 128 h 144"/>
              <a:gd name="T28" fmla="*/ 88 w 144"/>
              <a:gd name="T29" fmla="*/ 0 h 144"/>
              <a:gd name="T30" fmla="*/ 88 w 144"/>
              <a:gd name="T31" fmla="*/ 16 h 144"/>
              <a:gd name="T32" fmla="*/ 117 w 144"/>
              <a:gd name="T33" fmla="*/ 16 h 144"/>
              <a:gd name="T34" fmla="*/ 38 w 144"/>
              <a:gd name="T35" fmla="*/ 95 h 144"/>
              <a:gd name="T36" fmla="*/ 49 w 144"/>
              <a:gd name="T37" fmla="*/ 106 h 144"/>
              <a:gd name="T38" fmla="*/ 128 w 144"/>
              <a:gd name="T39" fmla="*/ 27 h 144"/>
              <a:gd name="T40" fmla="*/ 128 w 144"/>
              <a:gd name="T41" fmla="*/ 56 h 144"/>
              <a:gd name="T42" fmla="*/ 144 w 144"/>
              <a:gd name="T43" fmla="*/ 56 h 144"/>
              <a:gd name="T44" fmla="*/ 144 w 144"/>
              <a:gd name="T45" fmla="*/ 0 h 144"/>
              <a:gd name="T46" fmla="*/ 88 w 144"/>
              <a:gd name="T4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128"/>
                </a:ln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8" y="95"/>
                  <a:pt x="38" y="95"/>
                  <a:pt x="38" y="95"/>
                </a:cubicBezTo>
                <a:cubicBezTo>
                  <a:pt x="49" y="106"/>
                  <a:pt x="49" y="106"/>
                  <a:pt x="49" y="10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615"/>
          <p:cNvSpPr>
            <a:spLocks noEditPoints="1"/>
          </p:cNvSpPr>
          <p:nvPr/>
        </p:nvSpPr>
        <p:spPr bwMode="auto">
          <a:xfrm>
            <a:off x="13266738" y="5626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48 w 144"/>
              <a:gd name="T11" fmla="*/ 128 h 128"/>
              <a:gd name="T12" fmla="*/ 48 w 144"/>
              <a:gd name="T13" fmla="*/ 112 h 128"/>
              <a:gd name="T14" fmla="*/ 16 w 144"/>
              <a:gd name="T15" fmla="*/ 112 h 128"/>
              <a:gd name="T16" fmla="*/ 16 w 144"/>
              <a:gd name="T17" fmla="*/ 32 h 128"/>
              <a:gd name="T18" fmla="*/ 128 w 144"/>
              <a:gd name="T19" fmla="*/ 32 h 128"/>
              <a:gd name="T20" fmla="*/ 128 w 144"/>
              <a:gd name="T21" fmla="*/ 112 h 128"/>
              <a:gd name="T22" fmla="*/ 96 w 144"/>
              <a:gd name="T23" fmla="*/ 112 h 128"/>
              <a:gd name="T24" fmla="*/ 96 w 144"/>
              <a:gd name="T25" fmla="*/ 128 h 128"/>
              <a:gd name="T26" fmla="*/ 128 w 144"/>
              <a:gd name="T27" fmla="*/ 128 h 128"/>
              <a:gd name="T28" fmla="*/ 144 w 144"/>
              <a:gd name="T29" fmla="*/ 112 h 128"/>
              <a:gd name="T30" fmla="*/ 144 w 144"/>
              <a:gd name="T31" fmla="*/ 16 h 128"/>
              <a:gd name="T32" fmla="*/ 128 w 144"/>
              <a:gd name="T33" fmla="*/ 0 h 128"/>
              <a:gd name="T34" fmla="*/ 72 w 144"/>
              <a:gd name="T35" fmla="*/ 48 h 128"/>
              <a:gd name="T36" fmla="*/ 40 w 144"/>
              <a:gd name="T37" fmla="*/ 80 h 128"/>
              <a:gd name="T38" fmla="*/ 64 w 144"/>
              <a:gd name="T39" fmla="*/ 80 h 128"/>
              <a:gd name="T40" fmla="*/ 64 w 144"/>
              <a:gd name="T41" fmla="*/ 128 h 128"/>
              <a:gd name="T42" fmla="*/ 80 w 144"/>
              <a:gd name="T43" fmla="*/ 128 h 128"/>
              <a:gd name="T44" fmla="*/ 80 w 144"/>
              <a:gd name="T45" fmla="*/ 80 h 128"/>
              <a:gd name="T46" fmla="*/ 104 w 144"/>
              <a:gd name="T47" fmla="*/ 80 h 128"/>
              <a:gd name="T48" fmla="*/ 72 w 144"/>
              <a:gd name="T4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72" y="48"/>
                </a:moveTo>
                <a:cubicBezTo>
                  <a:pt x="40" y="80"/>
                  <a:pt x="40" y="80"/>
                  <a:pt x="4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7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618"/>
          <p:cNvSpPr>
            <a:spLocks noEditPoints="1"/>
          </p:cNvSpPr>
          <p:nvPr/>
        </p:nvSpPr>
        <p:spPr bwMode="auto">
          <a:xfrm>
            <a:off x="10985501" y="5583238"/>
            <a:ext cx="639763" cy="766763"/>
          </a:xfrm>
          <a:custGeom>
            <a:avLst/>
            <a:gdLst>
              <a:gd name="T0" fmla="*/ 109 w 128"/>
              <a:gd name="T1" fmla="*/ 45 h 154"/>
              <a:gd name="T2" fmla="*/ 64 w 128"/>
              <a:gd name="T3" fmla="*/ 0 h 154"/>
              <a:gd name="T4" fmla="*/ 19 w 128"/>
              <a:gd name="T5" fmla="*/ 45 h 154"/>
              <a:gd name="T6" fmla="*/ 0 w 128"/>
              <a:gd name="T7" fmla="*/ 90 h 154"/>
              <a:gd name="T8" fmla="*/ 19 w 128"/>
              <a:gd name="T9" fmla="*/ 135 h 154"/>
              <a:gd name="T10" fmla="*/ 64 w 128"/>
              <a:gd name="T11" fmla="*/ 154 h 154"/>
              <a:gd name="T12" fmla="*/ 109 w 128"/>
              <a:gd name="T13" fmla="*/ 135 h 154"/>
              <a:gd name="T14" fmla="*/ 128 w 128"/>
              <a:gd name="T15" fmla="*/ 90 h 154"/>
              <a:gd name="T16" fmla="*/ 109 w 128"/>
              <a:gd name="T17" fmla="*/ 45 h 154"/>
              <a:gd name="T18" fmla="*/ 16 w 128"/>
              <a:gd name="T19" fmla="*/ 93 h 154"/>
              <a:gd name="T20" fmla="*/ 30 w 128"/>
              <a:gd name="T21" fmla="*/ 58 h 154"/>
              <a:gd name="T22" fmla="*/ 64 w 128"/>
              <a:gd name="T23" fmla="*/ 23 h 154"/>
              <a:gd name="T24" fmla="*/ 98 w 128"/>
              <a:gd name="T25" fmla="*/ 58 h 154"/>
              <a:gd name="T26" fmla="*/ 112 w 128"/>
              <a:gd name="T27" fmla="*/ 93 h 154"/>
              <a:gd name="T28" fmla="*/ 16 w 128"/>
              <a:gd name="T29" fmla="*/ 9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54">
                <a:moveTo>
                  <a:pt x="109" y="45"/>
                </a:moveTo>
                <a:cubicBezTo>
                  <a:pt x="64" y="0"/>
                  <a:pt x="64" y="0"/>
                  <a:pt x="64" y="0"/>
                </a:cubicBezTo>
                <a:cubicBezTo>
                  <a:pt x="19" y="45"/>
                  <a:pt x="19" y="45"/>
                  <a:pt x="19" y="45"/>
                </a:cubicBezTo>
                <a:cubicBezTo>
                  <a:pt x="6" y="57"/>
                  <a:pt x="0" y="74"/>
                  <a:pt x="0" y="90"/>
                </a:cubicBezTo>
                <a:cubicBezTo>
                  <a:pt x="0" y="106"/>
                  <a:pt x="6" y="123"/>
                  <a:pt x="19" y="135"/>
                </a:cubicBezTo>
                <a:cubicBezTo>
                  <a:pt x="31" y="148"/>
                  <a:pt x="48" y="154"/>
                  <a:pt x="64" y="154"/>
                </a:cubicBezTo>
                <a:cubicBezTo>
                  <a:pt x="80" y="154"/>
                  <a:pt x="97" y="148"/>
                  <a:pt x="109" y="135"/>
                </a:cubicBezTo>
                <a:cubicBezTo>
                  <a:pt x="122" y="123"/>
                  <a:pt x="128" y="106"/>
                  <a:pt x="128" y="90"/>
                </a:cubicBezTo>
                <a:cubicBezTo>
                  <a:pt x="128" y="74"/>
                  <a:pt x="122" y="57"/>
                  <a:pt x="109" y="45"/>
                </a:cubicBezTo>
                <a:close/>
                <a:moveTo>
                  <a:pt x="16" y="93"/>
                </a:moveTo>
                <a:cubicBezTo>
                  <a:pt x="16" y="77"/>
                  <a:pt x="21" y="67"/>
                  <a:pt x="30" y="58"/>
                </a:cubicBezTo>
                <a:cubicBezTo>
                  <a:pt x="64" y="23"/>
                  <a:pt x="64" y="23"/>
                  <a:pt x="64" y="23"/>
                </a:cubicBezTo>
                <a:cubicBezTo>
                  <a:pt x="98" y="58"/>
                  <a:pt x="98" y="58"/>
                  <a:pt x="98" y="58"/>
                </a:cubicBezTo>
                <a:cubicBezTo>
                  <a:pt x="107" y="67"/>
                  <a:pt x="112" y="77"/>
                  <a:pt x="112" y="93"/>
                </a:cubicBezTo>
                <a:lnTo>
                  <a:pt x="16" y="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621"/>
          <p:cNvSpPr>
            <a:spLocks noEditPoints="1"/>
          </p:cNvSpPr>
          <p:nvPr/>
        </p:nvSpPr>
        <p:spPr bwMode="auto">
          <a:xfrm>
            <a:off x="8647113" y="5583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96 w 128"/>
              <a:gd name="T19" fmla="*/ 112 h 160"/>
              <a:gd name="T20" fmla="*/ 72 w 128"/>
              <a:gd name="T21" fmla="*/ 112 h 160"/>
              <a:gd name="T22" fmla="*/ 72 w 128"/>
              <a:gd name="T23" fmla="*/ 136 h 160"/>
              <a:gd name="T24" fmla="*/ 56 w 128"/>
              <a:gd name="T25" fmla="*/ 136 h 160"/>
              <a:gd name="T26" fmla="*/ 56 w 128"/>
              <a:gd name="T27" fmla="*/ 112 h 160"/>
              <a:gd name="T28" fmla="*/ 32 w 128"/>
              <a:gd name="T29" fmla="*/ 112 h 160"/>
              <a:gd name="T30" fmla="*/ 32 w 128"/>
              <a:gd name="T31" fmla="*/ 96 h 160"/>
              <a:gd name="T32" fmla="*/ 56 w 128"/>
              <a:gd name="T33" fmla="*/ 96 h 160"/>
              <a:gd name="T34" fmla="*/ 56 w 128"/>
              <a:gd name="T35" fmla="*/ 72 h 160"/>
              <a:gd name="T36" fmla="*/ 72 w 128"/>
              <a:gd name="T37" fmla="*/ 72 h 160"/>
              <a:gd name="T38" fmla="*/ 72 w 128"/>
              <a:gd name="T39" fmla="*/ 96 h 160"/>
              <a:gd name="T40" fmla="*/ 96 w 128"/>
              <a:gd name="T41" fmla="*/ 96 h 160"/>
              <a:gd name="T42" fmla="*/ 96 w 128"/>
              <a:gd name="T43" fmla="*/ 112 h 160"/>
              <a:gd name="T44" fmla="*/ 72 w 128"/>
              <a:gd name="T45" fmla="*/ 56 h 160"/>
              <a:gd name="T46" fmla="*/ 72 w 128"/>
              <a:gd name="T47" fmla="*/ 12 h 160"/>
              <a:gd name="T48" fmla="*/ 116 w 128"/>
              <a:gd name="T49" fmla="*/ 56 h 160"/>
              <a:gd name="T50" fmla="*/ 72 w 128"/>
              <a:gd name="T51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96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96"/>
                  <a:pt x="72" y="96"/>
                  <a:pt x="7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624"/>
          <p:cNvSpPr>
            <a:spLocks noEditPoints="1"/>
          </p:cNvSpPr>
          <p:nvPr/>
        </p:nvSpPr>
        <p:spPr bwMode="auto">
          <a:xfrm>
            <a:off x="6219825" y="5743575"/>
            <a:ext cx="762000" cy="447675"/>
          </a:xfrm>
          <a:custGeom>
            <a:avLst/>
            <a:gdLst>
              <a:gd name="T0" fmla="*/ 156 w 192"/>
              <a:gd name="T1" fmla="*/ 32 h 112"/>
              <a:gd name="T2" fmla="*/ 123 w 192"/>
              <a:gd name="T3" fmla="*/ 0 h 112"/>
              <a:gd name="T4" fmla="*/ 88 w 192"/>
              <a:gd name="T5" fmla="*/ 0 h 112"/>
              <a:gd name="T6" fmla="*/ 88 w 192"/>
              <a:gd name="T7" fmla="*/ 16 h 112"/>
              <a:gd name="T8" fmla="*/ 117 w 192"/>
              <a:gd name="T9" fmla="*/ 16 h 112"/>
              <a:gd name="T10" fmla="*/ 133 w 192"/>
              <a:gd name="T11" fmla="*/ 32 h 112"/>
              <a:gd name="T12" fmla="*/ 40 w 192"/>
              <a:gd name="T13" fmla="*/ 32 h 112"/>
              <a:gd name="T14" fmla="*/ 0 w 192"/>
              <a:gd name="T15" fmla="*/ 72 h 112"/>
              <a:gd name="T16" fmla="*/ 40 w 192"/>
              <a:gd name="T17" fmla="*/ 112 h 112"/>
              <a:gd name="T18" fmla="*/ 79 w 192"/>
              <a:gd name="T19" fmla="*/ 80 h 112"/>
              <a:gd name="T20" fmla="*/ 92 w 192"/>
              <a:gd name="T21" fmla="*/ 80 h 112"/>
              <a:gd name="T22" fmla="*/ 115 w 192"/>
              <a:gd name="T23" fmla="*/ 58 h 112"/>
              <a:gd name="T24" fmla="*/ 112 w 192"/>
              <a:gd name="T25" fmla="*/ 72 h 112"/>
              <a:gd name="T26" fmla="*/ 152 w 192"/>
              <a:gd name="T27" fmla="*/ 112 h 112"/>
              <a:gd name="T28" fmla="*/ 192 w 192"/>
              <a:gd name="T29" fmla="*/ 72 h 112"/>
              <a:gd name="T30" fmla="*/ 156 w 192"/>
              <a:gd name="T31" fmla="*/ 32 h 112"/>
              <a:gd name="T32" fmla="*/ 63 w 192"/>
              <a:gd name="T33" fmla="*/ 80 h 112"/>
              <a:gd name="T34" fmla="*/ 40 w 192"/>
              <a:gd name="T35" fmla="*/ 96 h 112"/>
              <a:gd name="T36" fmla="*/ 16 w 192"/>
              <a:gd name="T37" fmla="*/ 72 h 112"/>
              <a:gd name="T38" fmla="*/ 40 w 192"/>
              <a:gd name="T39" fmla="*/ 48 h 112"/>
              <a:gd name="T40" fmla="*/ 63 w 192"/>
              <a:gd name="T41" fmla="*/ 64 h 112"/>
              <a:gd name="T42" fmla="*/ 40 w 192"/>
              <a:gd name="T43" fmla="*/ 64 h 112"/>
              <a:gd name="T44" fmla="*/ 40 w 192"/>
              <a:gd name="T45" fmla="*/ 80 h 112"/>
              <a:gd name="T46" fmla="*/ 63 w 192"/>
              <a:gd name="T47" fmla="*/ 80 h 112"/>
              <a:gd name="T48" fmla="*/ 152 w 192"/>
              <a:gd name="T49" fmla="*/ 96 h 112"/>
              <a:gd name="T50" fmla="*/ 128 w 192"/>
              <a:gd name="T51" fmla="*/ 72 h 112"/>
              <a:gd name="T52" fmla="*/ 152 w 192"/>
              <a:gd name="T53" fmla="*/ 48 h 112"/>
              <a:gd name="T54" fmla="*/ 176 w 192"/>
              <a:gd name="T55" fmla="*/ 72 h 112"/>
              <a:gd name="T56" fmla="*/ 152 w 192"/>
              <a:gd name="T5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12">
                <a:moveTo>
                  <a:pt x="156" y="32"/>
                </a:moveTo>
                <a:cubicBezTo>
                  <a:pt x="123" y="0"/>
                  <a:pt x="123" y="0"/>
                  <a:pt x="123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18" y="32"/>
                  <a:pt x="0" y="50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60" y="112"/>
                  <a:pt x="76" y="98"/>
                  <a:pt x="79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3" y="62"/>
                  <a:pt x="112" y="67"/>
                  <a:pt x="112" y="72"/>
                </a:cubicBezTo>
                <a:cubicBezTo>
                  <a:pt x="112" y="94"/>
                  <a:pt x="130" y="112"/>
                  <a:pt x="152" y="112"/>
                </a:cubicBezTo>
                <a:cubicBezTo>
                  <a:pt x="174" y="112"/>
                  <a:pt x="192" y="94"/>
                  <a:pt x="192" y="72"/>
                </a:cubicBezTo>
                <a:cubicBezTo>
                  <a:pt x="192" y="51"/>
                  <a:pt x="176" y="34"/>
                  <a:pt x="156" y="32"/>
                </a:cubicBezTo>
                <a:close/>
                <a:moveTo>
                  <a:pt x="63" y="80"/>
                </a:moveTo>
                <a:cubicBezTo>
                  <a:pt x="59" y="89"/>
                  <a:pt x="5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ubicBezTo>
                  <a:pt x="16" y="59"/>
                  <a:pt x="27" y="48"/>
                  <a:pt x="40" y="48"/>
                </a:cubicBezTo>
                <a:cubicBezTo>
                  <a:pt x="50" y="48"/>
                  <a:pt x="59" y="55"/>
                  <a:pt x="63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80"/>
                  <a:pt x="40" y="80"/>
                  <a:pt x="40" y="80"/>
                </a:cubicBezTo>
                <a:lnTo>
                  <a:pt x="63" y="80"/>
                </a:lnTo>
                <a:close/>
                <a:moveTo>
                  <a:pt x="152" y="96"/>
                </a:moveTo>
                <a:cubicBezTo>
                  <a:pt x="139" y="96"/>
                  <a:pt x="128" y="85"/>
                  <a:pt x="128" y="72"/>
                </a:cubicBezTo>
                <a:cubicBezTo>
                  <a:pt x="128" y="59"/>
                  <a:pt x="139" y="48"/>
                  <a:pt x="152" y="48"/>
                </a:cubicBezTo>
                <a:cubicBezTo>
                  <a:pt x="165" y="48"/>
                  <a:pt x="176" y="59"/>
                  <a:pt x="176" y="72"/>
                </a:cubicBezTo>
                <a:cubicBezTo>
                  <a:pt x="176" y="85"/>
                  <a:pt x="165" y="96"/>
                  <a:pt x="152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627"/>
          <p:cNvSpPr>
            <a:spLocks/>
          </p:cNvSpPr>
          <p:nvPr/>
        </p:nvSpPr>
        <p:spPr bwMode="auto">
          <a:xfrm>
            <a:off x="3911600" y="5592763"/>
            <a:ext cx="690563" cy="757238"/>
          </a:xfrm>
          <a:custGeom>
            <a:avLst/>
            <a:gdLst>
              <a:gd name="T0" fmla="*/ 144 w 160"/>
              <a:gd name="T1" fmla="*/ 48 h 176"/>
              <a:gd name="T2" fmla="*/ 64 w 160"/>
              <a:gd name="T3" fmla="*/ 48 h 176"/>
              <a:gd name="T4" fmla="*/ 64 w 160"/>
              <a:gd name="T5" fmla="*/ 96 h 176"/>
              <a:gd name="T6" fmla="*/ 48 w 160"/>
              <a:gd name="T7" fmla="*/ 96 h 176"/>
              <a:gd name="T8" fmla="*/ 48 w 160"/>
              <a:gd name="T9" fmla="*/ 32 h 176"/>
              <a:gd name="T10" fmla="*/ 96 w 160"/>
              <a:gd name="T11" fmla="*/ 32 h 176"/>
              <a:gd name="T12" fmla="*/ 96 w 160"/>
              <a:gd name="T13" fmla="*/ 0 h 176"/>
              <a:gd name="T14" fmla="*/ 32 w 160"/>
              <a:gd name="T15" fmla="*/ 0 h 176"/>
              <a:gd name="T16" fmla="*/ 32 w 160"/>
              <a:gd name="T17" fmla="*/ 48 h 176"/>
              <a:gd name="T18" fmla="*/ 16 w 160"/>
              <a:gd name="T19" fmla="*/ 48 h 176"/>
              <a:gd name="T20" fmla="*/ 0 w 160"/>
              <a:gd name="T21" fmla="*/ 64 h 176"/>
              <a:gd name="T22" fmla="*/ 0 w 160"/>
              <a:gd name="T23" fmla="*/ 160 h 176"/>
              <a:gd name="T24" fmla="*/ 16 w 160"/>
              <a:gd name="T25" fmla="*/ 176 h 176"/>
              <a:gd name="T26" fmla="*/ 144 w 160"/>
              <a:gd name="T27" fmla="*/ 176 h 176"/>
              <a:gd name="T28" fmla="*/ 160 w 160"/>
              <a:gd name="T29" fmla="*/ 160 h 176"/>
              <a:gd name="T30" fmla="*/ 160 w 160"/>
              <a:gd name="T31" fmla="*/ 64 h 176"/>
              <a:gd name="T32" fmla="*/ 144 w 160"/>
              <a:gd name="T3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76">
                <a:moveTo>
                  <a:pt x="14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96"/>
                  <a:pt x="64" y="96"/>
                  <a:pt x="6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48"/>
                  <a:pt x="32" y="48"/>
                  <a:pt x="3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5"/>
                  <a:pt x="153" y="48"/>
                  <a:pt x="14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630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55 w 160"/>
              <a:gd name="T1" fmla="*/ 77 h 160"/>
              <a:gd name="T2" fmla="*/ 83 w 160"/>
              <a:gd name="T3" fmla="*/ 5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5 w 160"/>
              <a:gd name="T13" fmla="*/ 83 h 160"/>
              <a:gd name="T14" fmla="*/ 77 w 160"/>
              <a:gd name="T15" fmla="*/ 155 h 160"/>
              <a:gd name="T16" fmla="*/ 88 w 160"/>
              <a:gd name="T17" fmla="*/ 160 h 160"/>
              <a:gd name="T18" fmla="*/ 99 w 160"/>
              <a:gd name="T19" fmla="*/ 155 h 160"/>
              <a:gd name="T20" fmla="*/ 155 w 160"/>
              <a:gd name="T21" fmla="*/ 99 h 160"/>
              <a:gd name="T22" fmla="*/ 160 w 160"/>
              <a:gd name="T23" fmla="*/ 88 h 160"/>
              <a:gd name="T24" fmla="*/ 155 w 160"/>
              <a:gd name="T25" fmla="*/ 77 h 160"/>
              <a:gd name="T26" fmla="*/ 28 w 160"/>
              <a:gd name="T27" fmla="*/ 40 h 160"/>
              <a:gd name="T28" fmla="*/ 16 w 160"/>
              <a:gd name="T29" fmla="*/ 28 h 160"/>
              <a:gd name="T30" fmla="*/ 28 w 160"/>
              <a:gd name="T31" fmla="*/ 16 h 160"/>
              <a:gd name="T32" fmla="*/ 40 w 160"/>
              <a:gd name="T33" fmla="*/ 28 h 160"/>
              <a:gd name="T34" fmla="*/ 28 w 160"/>
              <a:gd name="T35" fmla="*/ 40 h 160"/>
              <a:gd name="T36" fmla="*/ 122 w 160"/>
              <a:gd name="T37" fmla="*/ 106 h 160"/>
              <a:gd name="T38" fmla="*/ 88 w 160"/>
              <a:gd name="T39" fmla="*/ 140 h 160"/>
              <a:gd name="T40" fmla="*/ 54 w 160"/>
              <a:gd name="T41" fmla="*/ 106 h 160"/>
              <a:gd name="T42" fmla="*/ 48 w 160"/>
              <a:gd name="T43" fmla="*/ 92 h 160"/>
              <a:gd name="T44" fmla="*/ 68 w 160"/>
              <a:gd name="T45" fmla="*/ 72 h 160"/>
              <a:gd name="T46" fmla="*/ 82 w 160"/>
              <a:gd name="T47" fmla="*/ 78 h 160"/>
              <a:gd name="T48" fmla="*/ 88 w 160"/>
              <a:gd name="T49" fmla="*/ 84 h 160"/>
              <a:gd name="T50" fmla="*/ 94 w 160"/>
              <a:gd name="T51" fmla="*/ 78 h 160"/>
              <a:gd name="T52" fmla="*/ 108 w 160"/>
              <a:gd name="T53" fmla="*/ 72 h 160"/>
              <a:gd name="T54" fmla="*/ 128 w 160"/>
              <a:gd name="T55" fmla="*/ 92 h 160"/>
              <a:gd name="T56" fmla="*/ 122 w 160"/>
              <a:gd name="T57" fmla="*/ 10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60">
                <a:moveTo>
                  <a:pt x="155" y="77"/>
                </a:moveTo>
                <a:cubicBezTo>
                  <a:pt x="83" y="5"/>
                  <a:pt x="83" y="5"/>
                  <a:pt x="83" y="5"/>
                </a:cubicBezTo>
                <a:cubicBezTo>
                  <a:pt x="80" y="2"/>
                  <a:pt x="76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2" y="80"/>
                  <a:pt x="5" y="83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0" y="158"/>
                  <a:pt x="84" y="160"/>
                  <a:pt x="88" y="160"/>
                </a:cubicBezTo>
                <a:cubicBezTo>
                  <a:pt x="92" y="160"/>
                  <a:pt x="96" y="158"/>
                  <a:pt x="99" y="155"/>
                </a:cubicBezTo>
                <a:cubicBezTo>
                  <a:pt x="155" y="99"/>
                  <a:pt x="155" y="99"/>
                  <a:pt x="155" y="99"/>
                </a:cubicBezTo>
                <a:cubicBezTo>
                  <a:pt x="158" y="96"/>
                  <a:pt x="160" y="92"/>
                  <a:pt x="160" y="88"/>
                </a:cubicBezTo>
                <a:cubicBezTo>
                  <a:pt x="160" y="84"/>
                  <a:pt x="158" y="80"/>
                  <a:pt x="155" y="77"/>
                </a:cubicBez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lose/>
                <a:moveTo>
                  <a:pt x="122" y="106"/>
                </a:moveTo>
                <a:cubicBezTo>
                  <a:pt x="88" y="140"/>
                  <a:pt x="88" y="140"/>
                  <a:pt x="88" y="140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3"/>
                  <a:pt x="48" y="98"/>
                  <a:pt x="48" y="92"/>
                </a:cubicBezTo>
                <a:cubicBezTo>
                  <a:pt x="48" y="81"/>
                  <a:pt x="57" y="72"/>
                  <a:pt x="68" y="72"/>
                </a:cubicBezTo>
                <a:cubicBezTo>
                  <a:pt x="74" y="72"/>
                  <a:pt x="79" y="74"/>
                  <a:pt x="82" y="78"/>
                </a:cubicBezTo>
                <a:cubicBezTo>
                  <a:pt x="88" y="84"/>
                  <a:pt x="88" y="84"/>
                  <a:pt x="88" y="84"/>
                </a:cubicBezTo>
                <a:cubicBezTo>
                  <a:pt x="94" y="78"/>
                  <a:pt x="94" y="78"/>
                  <a:pt x="94" y="78"/>
                </a:cubicBezTo>
                <a:cubicBezTo>
                  <a:pt x="97" y="74"/>
                  <a:pt x="102" y="72"/>
                  <a:pt x="108" y="72"/>
                </a:cubicBezTo>
                <a:cubicBezTo>
                  <a:pt x="119" y="72"/>
                  <a:pt x="128" y="81"/>
                  <a:pt x="128" y="92"/>
                </a:cubicBezTo>
                <a:cubicBezTo>
                  <a:pt x="128" y="98"/>
                  <a:pt x="126" y="103"/>
                  <a:pt x="122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633"/>
          <p:cNvSpPr>
            <a:spLocks noEditPoints="1"/>
          </p:cNvSpPr>
          <p:nvPr/>
        </p:nvSpPr>
        <p:spPr bwMode="auto">
          <a:xfrm>
            <a:off x="15713076" y="3556000"/>
            <a:ext cx="582613" cy="762000"/>
          </a:xfrm>
          <a:custGeom>
            <a:avLst/>
            <a:gdLst>
              <a:gd name="T0" fmla="*/ 64 w 128"/>
              <a:gd name="T1" fmla="*/ 128 h 168"/>
              <a:gd name="T2" fmla="*/ 80 w 128"/>
              <a:gd name="T3" fmla="*/ 112 h 168"/>
              <a:gd name="T4" fmla="*/ 64 w 128"/>
              <a:gd name="T5" fmla="*/ 96 h 168"/>
              <a:gd name="T6" fmla="*/ 48 w 128"/>
              <a:gd name="T7" fmla="*/ 112 h 168"/>
              <a:gd name="T8" fmla="*/ 64 w 128"/>
              <a:gd name="T9" fmla="*/ 128 h 168"/>
              <a:gd name="T10" fmla="*/ 112 w 128"/>
              <a:gd name="T11" fmla="*/ 56 h 168"/>
              <a:gd name="T12" fmla="*/ 104 w 128"/>
              <a:gd name="T13" fmla="*/ 56 h 168"/>
              <a:gd name="T14" fmla="*/ 104 w 128"/>
              <a:gd name="T15" fmla="*/ 40 h 168"/>
              <a:gd name="T16" fmla="*/ 64 w 128"/>
              <a:gd name="T17" fmla="*/ 0 h 168"/>
              <a:gd name="T18" fmla="*/ 24 w 128"/>
              <a:gd name="T19" fmla="*/ 40 h 168"/>
              <a:gd name="T20" fmla="*/ 24 w 128"/>
              <a:gd name="T21" fmla="*/ 56 h 168"/>
              <a:gd name="T22" fmla="*/ 16 w 128"/>
              <a:gd name="T23" fmla="*/ 56 h 168"/>
              <a:gd name="T24" fmla="*/ 0 w 128"/>
              <a:gd name="T25" fmla="*/ 72 h 168"/>
              <a:gd name="T26" fmla="*/ 0 w 128"/>
              <a:gd name="T27" fmla="*/ 152 h 168"/>
              <a:gd name="T28" fmla="*/ 16 w 128"/>
              <a:gd name="T29" fmla="*/ 168 h 168"/>
              <a:gd name="T30" fmla="*/ 112 w 128"/>
              <a:gd name="T31" fmla="*/ 168 h 168"/>
              <a:gd name="T32" fmla="*/ 128 w 128"/>
              <a:gd name="T33" fmla="*/ 152 h 168"/>
              <a:gd name="T34" fmla="*/ 128 w 128"/>
              <a:gd name="T35" fmla="*/ 72 h 168"/>
              <a:gd name="T36" fmla="*/ 112 w 128"/>
              <a:gd name="T37" fmla="*/ 56 h 168"/>
              <a:gd name="T38" fmla="*/ 39 w 128"/>
              <a:gd name="T39" fmla="*/ 40 h 168"/>
              <a:gd name="T40" fmla="*/ 64 w 128"/>
              <a:gd name="T41" fmla="*/ 15 h 168"/>
              <a:gd name="T42" fmla="*/ 89 w 128"/>
              <a:gd name="T43" fmla="*/ 40 h 168"/>
              <a:gd name="T44" fmla="*/ 89 w 128"/>
              <a:gd name="T45" fmla="*/ 56 h 168"/>
              <a:gd name="T46" fmla="*/ 39 w 128"/>
              <a:gd name="T47" fmla="*/ 56 h 168"/>
              <a:gd name="T48" fmla="*/ 39 w 128"/>
              <a:gd name="T49" fmla="*/ 40 h 168"/>
              <a:gd name="T50" fmla="*/ 112 w 128"/>
              <a:gd name="T51" fmla="*/ 152 h 168"/>
              <a:gd name="T52" fmla="*/ 16 w 128"/>
              <a:gd name="T53" fmla="*/ 152 h 168"/>
              <a:gd name="T54" fmla="*/ 16 w 128"/>
              <a:gd name="T55" fmla="*/ 72 h 168"/>
              <a:gd name="T56" fmla="*/ 112 w 128"/>
              <a:gd name="T57" fmla="*/ 72 h 168"/>
              <a:gd name="T58" fmla="*/ 112 w 128"/>
              <a:gd name="T59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68">
                <a:moveTo>
                  <a:pt x="64" y="128"/>
                </a:move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lose/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39" y="40"/>
                </a:move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39" y="56"/>
                  <a:pt x="39" y="56"/>
                  <a:pt x="39" y="56"/>
                </a:cubicBezTo>
                <a:lnTo>
                  <a:pt x="39" y="40"/>
                </a:lnTo>
                <a:close/>
                <a:moveTo>
                  <a:pt x="112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636"/>
          <p:cNvSpPr>
            <a:spLocks noEditPoints="1"/>
          </p:cNvSpPr>
          <p:nvPr/>
        </p:nvSpPr>
        <p:spPr bwMode="auto">
          <a:xfrm>
            <a:off x="13363576" y="3556000"/>
            <a:ext cx="582613" cy="762000"/>
          </a:xfrm>
          <a:custGeom>
            <a:avLst/>
            <a:gdLst>
              <a:gd name="T0" fmla="*/ 64 w 128"/>
              <a:gd name="T1" fmla="*/ 128 h 168"/>
              <a:gd name="T2" fmla="*/ 80 w 128"/>
              <a:gd name="T3" fmla="*/ 112 h 168"/>
              <a:gd name="T4" fmla="*/ 64 w 128"/>
              <a:gd name="T5" fmla="*/ 96 h 168"/>
              <a:gd name="T6" fmla="*/ 48 w 128"/>
              <a:gd name="T7" fmla="*/ 112 h 168"/>
              <a:gd name="T8" fmla="*/ 64 w 128"/>
              <a:gd name="T9" fmla="*/ 128 h 168"/>
              <a:gd name="T10" fmla="*/ 112 w 128"/>
              <a:gd name="T11" fmla="*/ 56 h 168"/>
              <a:gd name="T12" fmla="*/ 104 w 128"/>
              <a:gd name="T13" fmla="*/ 56 h 168"/>
              <a:gd name="T14" fmla="*/ 104 w 128"/>
              <a:gd name="T15" fmla="*/ 40 h 168"/>
              <a:gd name="T16" fmla="*/ 64 w 128"/>
              <a:gd name="T17" fmla="*/ 0 h 168"/>
              <a:gd name="T18" fmla="*/ 24 w 128"/>
              <a:gd name="T19" fmla="*/ 40 h 168"/>
              <a:gd name="T20" fmla="*/ 39 w 128"/>
              <a:gd name="T21" fmla="*/ 40 h 168"/>
              <a:gd name="T22" fmla="*/ 64 w 128"/>
              <a:gd name="T23" fmla="*/ 15 h 168"/>
              <a:gd name="T24" fmla="*/ 89 w 128"/>
              <a:gd name="T25" fmla="*/ 40 h 168"/>
              <a:gd name="T26" fmla="*/ 89 w 128"/>
              <a:gd name="T27" fmla="*/ 56 h 168"/>
              <a:gd name="T28" fmla="*/ 16 w 128"/>
              <a:gd name="T29" fmla="*/ 56 h 168"/>
              <a:gd name="T30" fmla="*/ 0 w 128"/>
              <a:gd name="T31" fmla="*/ 72 h 168"/>
              <a:gd name="T32" fmla="*/ 0 w 128"/>
              <a:gd name="T33" fmla="*/ 152 h 168"/>
              <a:gd name="T34" fmla="*/ 16 w 128"/>
              <a:gd name="T35" fmla="*/ 168 h 168"/>
              <a:gd name="T36" fmla="*/ 112 w 128"/>
              <a:gd name="T37" fmla="*/ 168 h 168"/>
              <a:gd name="T38" fmla="*/ 128 w 128"/>
              <a:gd name="T39" fmla="*/ 152 h 168"/>
              <a:gd name="T40" fmla="*/ 128 w 128"/>
              <a:gd name="T41" fmla="*/ 72 h 168"/>
              <a:gd name="T42" fmla="*/ 112 w 128"/>
              <a:gd name="T43" fmla="*/ 56 h 168"/>
              <a:gd name="T44" fmla="*/ 112 w 128"/>
              <a:gd name="T45" fmla="*/ 152 h 168"/>
              <a:gd name="T46" fmla="*/ 16 w 128"/>
              <a:gd name="T47" fmla="*/ 152 h 168"/>
              <a:gd name="T48" fmla="*/ 16 w 128"/>
              <a:gd name="T49" fmla="*/ 72 h 168"/>
              <a:gd name="T50" fmla="*/ 112 w 128"/>
              <a:gd name="T51" fmla="*/ 72 h 168"/>
              <a:gd name="T52" fmla="*/ 112 w 128"/>
              <a:gd name="T53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68">
                <a:moveTo>
                  <a:pt x="64" y="128"/>
                </a:move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lose/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112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639"/>
          <p:cNvSpPr>
            <a:spLocks noEditPoints="1"/>
          </p:cNvSpPr>
          <p:nvPr/>
        </p:nvSpPr>
        <p:spPr bwMode="auto">
          <a:xfrm>
            <a:off x="11014076" y="3556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64 w 128"/>
              <a:gd name="T29" fmla="*/ 128 h 168"/>
              <a:gd name="T30" fmla="*/ 48 w 128"/>
              <a:gd name="T31" fmla="*/ 112 h 168"/>
              <a:gd name="T32" fmla="*/ 64 w 128"/>
              <a:gd name="T33" fmla="*/ 96 h 168"/>
              <a:gd name="T34" fmla="*/ 80 w 128"/>
              <a:gd name="T35" fmla="*/ 112 h 168"/>
              <a:gd name="T36" fmla="*/ 64 w 128"/>
              <a:gd name="T37" fmla="*/ 128 h 168"/>
              <a:gd name="T38" fmla="*/ 89 w 128"/>
              <a:gd name="T39" fmla="*/ 56 h 168"/>
              <a:gd name="T40" fmla="*/ 39 w 128"/>
              <a:gd name="T41" fmla="*/ 56 h 168"/>
              <a:gd name="T42" fmla="*/ 39 w 128"/>
              <a:gd name="T43" fmla="*/ 40 h 168"/>
              <a:gd name="T44" fmla="*/ 64 w 128"/>
              <a:gd name="T45" fmla="*/ 15 h 168"/>
              <a:gd name="T46" fmla="*/ 89 w 128"/>
              <a:gd name="T47" fmla="*/ 40 h 168"/>
              <a:gd name="T48" fmla="*/ 89 w 128"/>
              <a:gd name="T4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89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lnTo>
                  <a:pt x="89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642"/>
          <p:cNvSpPr>
            <a:spLocks noEditPoints="1"/>
          </p:cNvSpPr>
          <p:nvPr/>
        </p:nvSpPr>
        <p:spPr bwMode="auto">
          <a:xfrm>
            <a:off x="8567738" y="3719513"/>
            <a:ext cx="762000" cy="430213"/>
          </a:xfrm>
          <a:custGeom>
            <a:avLst/>
            <a:gdLst>
              <a:gd name="T0" fmla="*/ 0 w 480"/>
              <a:gd name="T1" fmla="*/ 163 h 271"/>
              <a:gd name="T2" fmla="*/ 53 w 480"/>
              <a:gd name="T3" fmla="*/ 163 h 271"/>
              <a:gd name="T4" fmla="*/ 53 w 480"/>
              <a:gd name="T5" fmla="*/ 108 h 271"/>
              <a:gd name="T6" fmla="*/ 0 w 480"/>
              <a:gd name="T7" fmla="*/ 108 h 271"/>
              <a:gd name="T8" fmla="*/ 0 w 480"/>
              <a:gd name="T9" fmla="*/ 163 h 271"/>
              <a:gd name="T10" fmla="*/ 0 w 480"/>
              <a:gd name="T11" fmla="*/ 271 h 271"/>
              <a:gd name="T12" fmla="*/ 53 w 480"/>
              <a:gd name="T13" fmla="*/ 271 h 271"/>
              <a:gd name="T14" fmla="*/ 53 w 480"/>
              <a:gd name="T15" fmla="*/ 217 h 271"/>
              <a:gd name="T16" fmla="*/ 0 w 480"/>
              <a:gd name="T17" fmla="*/ 217 h 271"/>
              <a:gd name="T18" fmla="*/ 0 w 480"/>
              <a:gd name="T19" fmla="*/ 271 h 271"/>
              <a:gd name="T20" fmla="*/ 0 w 480"/>
              <a:gd name="T21" fmla="*/ 54 h 271"/>
              <a:gd name="T22" fmla="*/ 53 w 480"/>
              <a:gd name="T23" fmla="*/ 54 h 271"/>
              <a:gd name="T24" fmla="*/ 53 w 480"/>
              <a:gd name="T25" fmla="*/ 0 h 271"/>
              <a:gd name="T26" fmla="*/ 0 w 480"/>
              <a:gd name="T27" fmla="*/ 0 h 271"/>
              <a:gd name="T28" fmla="*/ 0 w 480"/>
              <a:gd name="T29" fmla="*/ 54 h 271"/>
              <a:gd name="T30" fmla="*/ 106 w 480"/>
              <a:gd name="T31" fmla="*/ 163 h 271"/>
              <a:gd name="T32" fmla="*/ 480 w 480"/>
              <a:gd name="T33" fmla="*/ 163 h 271"/>
              <a:gd name="T34" fmla="*/ 480 w 480"/>
              <a:gd name="T35" fmla="*/ 108 h 271"/>
              <a:gd name="T36" fmla="*/ 106 w 480"/>
              <a:gd name="T37" fmla="*/ 108 h 271"/>
              <a:gd name="T38" fmla="*/ 106 w 480"/>
              <a:gd name="T39" fmla="*/ 163 h 271"/>
              <a:gd name="T40" fmla="*/ 106 w 480"/>
              <a:gd name="T41" fmla="*/ 271 h 271"/>
              <a:gd name="T42" fmla="*/ 480 w 480"/>
              <a:gd name="T43" fmla="*/ 271 h 271"/>
              <a:gd name="T44" fmla="*/ 480 w 480"/>
              <a:gd name="T45" fmla="*/ 217 h 271"/>
              <a:gd name="T46" fmla="*/ 106 w 480"/>
              <a:gd name="T47" fmla="*/ 217 h 271"/>
              <a:gd name="T48" fmla="*/ 106 w 480"/>
              <a:gd name="T49" fmla="*/ 271 h 271"/>
              <a:gd name="T50" fmla="*/ 106 w 480"/>
              <a:gd name="T51" fmla="*/ 0 h 271"/>
              <a:gd name="T52" fmla="*/ 106 w 480"/>
              <a:gd name="T53" fmla="*/ 54 h 271"/>
              <a:gd name="T54" fmla="*/ 480 w 480"/>
              <a:gd name="T55" fmla="*/ 54 h 271"/>
              <a:gd name="T56" fmla="*/ 480 w 480"/>
              <a:gd name="T57" fmla="*/ 0 h 271"/>
              <a:gd name="T58" fmla="*/ 106 w 480"/>
              <a:gd name="T5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0" h="271">
                <a:moveTo>
                  <a:pt x="0" y="163"/>
                </a:moveTo>
                <a:lnTo>
                  <a:pt x="53" y="163"/>
                </a:lnTo>
                <a:lnTo>
                  <a:pt x="53" y="108"/>
                </a:lnTo>
                <a:lnTo>
                  <a:pt x="0" y="108"/>
                </a:lnTo>
                <a:lnTo>
                  <a:pt x="0" y="163"/>
                </a:lnTo>
                <a:close/>
                <a:moveTo>
                  <a:pt x="0" y="271"/>
                </a:moveTo>
                <a:lnTo>
                  <a:pt x="53" y="271"/>
                </a:lnTo>
                <a:lnTo>
                  <a:pt x="5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163"/>
                </a:moveTo>
                <a:lnTo>
                  <a:pt x="480" y="163"/>
                </a:lnTo>
                <a:lnTo>
                  <a:pt x="480" y="108"/>
                </a:lnTo>
                <a:lnTo>
                  <a:pt x="106" y="108"/>
                </a:lnTo>
                <a:lnTo>
                  <a:pt x="106" y="163"/>
                </a:lnTo>
                <a:close/>
                <a:moveTo>
                  <a:pt x="106" y="271"/>
                </a:moveTo>
                <a:lnTo>
                  <a:pt x="480" y="271"/>
                </a:lnTo>
                <a:lnTo>
                  <a:pt x="480" y="217"/>
                </a:lnTo>
                <a:lnTo>
                  <a:pt x="106" y="217"/>
                </a:lnTo>
                <a:lnTo>
                  <a:pt x="106" y="271"/>
                </a:lnTo>
                <a:close/>
                <a:moveTo>
                  <a:pt x="106" y="0"/>
                </a:moveTo>
                <a:lnTo>
                  <a:pt x="106" y="54"/>
                </a:lnTo>
                <a:lnTo>
                  <a:pt x="480" y="54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645"/>
          <p:cNvSpPr>
            <a:spLocks noEditPoints="1"/>
          </p:cNvSpPr>
          <p:nvPr/>
        </p:nvSpPr>
        <p:spPr bwMode="auto">
          <a:xfrm>
            <a:off x="6218238" y="3594100"/>
            <a:ext cx="762000" cy="681038"/>
          </a:xfrm>
          <a:custGeom>
            <a:avLst/>
            <a:gdLst>
              <a:gd name="T0" fmla="*/ 0 w 480"/>
              <a:gd name="T1" fmla="*/ 348 h 429"/>
              <a:gd name="T2" fmla="*/ 480 w 480"/>
              <a:gd name="T3" fmla="*/ 348 h 429"/>
              <a:gd name="T4" fmla="*/ 480 w 480"/>
              <a:gd name="T5" fmla="*/ 295 h 429"/>
              <a:gd name="T6" fmla="*/ 0 w 480"/>
              <a:gd name="T7" fmla="*/ 295 h 429"/>
              <a:gd name="T8" fmla="*/ 0 w 480"/>
              <a:gd name="T9" fmla="*/ 348 h 429"/>
              <a:gd name="T10" fmla="*/ 0 w 480"/>
              <a:gd name="T11" fmla="*/ 429 h 429"/>
              <a:gd name="T12" fmla="*/ 480 w 480"/>
              <a:gd name="T13" fmla="*/ 429 h 429"/>
              <a:gd name="T14" fmla="*/ 480 w 480"/>
              <a:gd name="T15" fmla="*/ 402 h 429"/>
              <a:gd name="T16" fmla="*/ 0 w 480"/>
              <a:gd name="T17" fmla="*/ 402 h 429"/>
              <a:gd name="T18" fmla="*/ 0 w 480"/>
              <a:gd name="T19" fmla="*/ 429 h 429"/>
              <a:gd name="T20" fmla="*/ 0 w 480"/>
              <a:gd name="T21" fmla="*/ 241 h 429"/>
              <a:gd name="T22" fmla="*/ 480 w 480"/>
              <a:gd name="T23" fmla="*/ 241 h 429"/>
              <a:gd name="T24" fmla="*/ 480 w 480"/>
              <a:gd name="T25" fmla="*/ 161 h 429"/>
              <a:gd name="T26" fmla="*/ 0 w 480"/>
              <a:gd name="T27" fmla="*/ 161 h 429"/>
              <a:gd name="T28" fmla="*/ 0 w 480"/>
              <a:gd name="T29" fmla="*/ 241 h 429"/>
              <a:gd name="T30" fmla="*/ 0 w 480"/>
              <a:gd name="T31" fmla="*/ 0 h 429"/>
              <a:gd name="T32" fmla="*/ 0 w 480"/>
              <a:gd name="T33" fmla="*/ 107 h 429"/>
              <a:gd name="T34" fmla="*/ 480 w 480"/>
              <a:gd name="T35" fmla="*/ 107 h 429"/>
              <a:gd name="T36" fmla="*/ 480 w 480"/>
              <a:gd name="T37" fmla="*/ 0 h 429"/>
              <a:gd name="T38" fmla="*/ 0 w 480"/>
              <a:gd name="T39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29">
                <a:moveTo>
                  <a:pt x="0" y="348"/>
                </a:moveTo>
                <a:lnTo>
                  <a:pt x="480" y="348"/>
                </a:lnTo>
                <a:lnTo>
                  <a:pt x="480" y="295"/>
                </a:lnTo>
                <a:lnTo>
                  <a:pt x="0" y="295"/>
                </a:lnTo>
                <a:lnTo>
                  <a:pt x="0" y="348"/>
                </a:lnTo>
                <a:close/>
                <a:moveTo>
                  <a:pt x="0" y="429"/>
                </a:moveTo>
                <a:lnTo>
                  <a:pt x="480" y="429"/>
                </a:lnTo>
                <a:lnTo>
                  <a:pt x="480" y="402"/>
                </a:lnTo>
                <a:lnTo>
                  <a:pt x="0" y="402"/>
                </a:lnTo>
                <a:lnTo>
                  <a:pt x="0" y="429"/>
                </a:lnTo>
                <a:close/>
                <a:moveTo>
                  <a:pt x="0" y="241"/>
                </a:moveTo>
                <a:lnTo>
                  <a:pt x="480" y="241"/>
                </a:lnTo>
                <a:lnTo>
                  <a:pt x="480" y="161"/>
                </a:lnTo>
                <a:lnTo>
                  <a:pt x="0" y="161"/>
                </a:lnTo>
                <a:lnTo>
                  <a:pt x="0" y="241"/>
                </a:lnTo>
                <a:close/>
                <a:moveTo>
                  <a:pt x="0" y="0"/>
                </a:moveTo>
                <a:lnTo>
                  <a:pt x="0" y="107"/>
                </a:lnTo>
                <a:lnTo>
                  <a:pt x="480" y="107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648"/>
          <p:cNvSpPr>
            <a:spLocks noEditPoints="1"/>
          </p:cNvSpPr>
          <p:nvPr/>
        </p:nvSpPr>
        <p:spPr bwMode="auto">
          <a:xfrm>
            <a:off x="3868738" y="3594100"/>
            <a:ext cx="762000" cy="681038"/>
          </a:xfrm>
          <a:custGeom>
            <a:avLst/>
            <a:gdLst>
              <a:gd name="T0" fmla="*/ 0 w 480"/>
              <a:gd name="T1" fmla="*/ 322 h 429"/>
              <a:gd name="T2" fmla="*/ 133 w 480"/>
              <a:gd name="T3" fmla="*/ 322 h 429"/>
              <a:gd name="T4" fmla="*/ 133 w 480"/>
              <a:gd name="T5" fmla="*/ 268 h 429"/>
              <a:gd name="T6" fmla="*/ 0 w 480"/>
              <a:gd name="T7" fmla="*/ 268 h 429"/>
              <a:gd name="T8" fmla="*/ 0 w 480"/>
              <a:gd name="T9" fmla="*/ 322 h 429"/>
              <a:gd name="T10" fmla="*/ 173 w 480"/>
              <a:gd name="T11" fmla="*/ 322 h 429"/>
              <a:gd name="T12" fmla="*/ 306 w 480"/>
              <a:gd name="T13" fmla="*/ 322 h 429"/>
              <a:gd name="T14" fmla="*/ 306 w 480"/>
              <a:gd name="T15" fmla="*/ 268 h 429"/>
              <a:gd name="T16" fmla="*/ 173 w 480"/>
              <a:gd name="T17" fmla="*/ 268 h 429"/>
              <a:gd name="T18" fmla="*/ 173 w 480"/>
              <a:gd name="T19" fmla="*/ 322 h 429"/>
              <a:gd name="T20" fmla="*/ 346 w 480"/>
              <a:gd name="T21" fmla="*/ 322 h 429"/>
              <a:gd name="T22" fmla="*/ 480 w 480"/>
              <a:gd name="T23" fmla="*/ 322 h 429"/>
              <a:gd name="T24" fmla="*/ 480 w 480"/>
              <a:gd name="T25" fmla="*/ 268 h 429"/>
              <a:gd name="T26" fmla="*/ 346 w 480"/>
              <a:gd name="T27" fmla="*/ 268 h 429"/>
              <a:gd name="T28" fmla="*/ 346 w 480"/>
              <a:gd name="T29" fmla="*/ 322 h 429"/>
              <a:gd name="T30" fmla="*/ 0 w 480"/>
              <a:gd name="T31" fmla="*/ 429 h 429"/>
              <a:gd name="T32" fmla="*/ 53 w 480"/>
              <a:gd name="T33" fmla="*/ 429 h 429"/>
              <a:gd name="T34" fmla="*/ 53 w 480"/>
              <a:gd name="T35" fmla="*/ 375 h 429"/>
              <a:gd name="T36" fmla="*/ 0 w 480"/>
              <a:gd name="T37" fmla="*/ 375 h 429"/>
              <a:gd name="T38" fmla="*/ 0 w 480"/>
              <a:gd name="T39" fmla="*/ 429 h 429"/>
              <a:gd name="T40" fmla="*/ 106 w 480"/>
              <a:gd name="T41" fmla="*/ 429 h 429"/>
              <a:gd name="T42" fmla="*/ 160 w 480"/>
              <a:gd name="T43" fmla="*/ 429 h 429"/>
              <a:gd name="T44" fmla="*/ 160 w 480"/>
              <a:gd name="T45" fmla="*/ 375 h 429"/>
              <a:gd name="T46" fmla="*/ 106 w 480"/>
              <a:gd name="T47" fmla="*/ 375 h 429"/>
              <a:gd name="T48" fmla="*/ 106 w 480"/>
              <a:gd name="T49" fmla="*/ 429 h 429"/>
              <a:gd name="T50" fmla="*/ 213 w 480"/>
              <a:gd name="T51" fmla="*/ 429 h 429"/>
              <a:gd name="T52" fmla="*/ 266 w 480"/>
              <a:gd name="T53" fmla="*/ 429 h 429"/>
              <a:gd name="T54" fmla="*/ 266 w 480"/>
              <a:gd name="T55" fmla="*/ 375 h 429"/>
              <a:gd name="T56" fmla="*/ 213 w 480"/>
              <a:gd name="T57" fmla="*/ 375 h 429"/>
              <a:gd name="T58" fmla="*/ 213 w 480"/>
              <a:gd name="T59" fmla="*/ 429 h 429"/>
              <a:gd name="T60" fmla="*/ 320 w 480"/>
              <a:gd name="T61" fmla="*/ 429 h 429"/>
              <a:gd name="T62" fmla="*/ 373 w 480"/>
              <a:gd name="T63" fmla="*/ 429 h 429"/>
              <a:gd name="T64" fmla="*/ 373 w 480"/>
              <a:gd name="T65" fmla="*/ 375 h 429"/>
              <a:gd name="T66" fmla="*/ 320 w 480"/>
              <a:gd name="T67" fmla="*/ 375 h 429"/>
              <a:gd name="T68" fmla="*/ 320 w 480"/>
              <a:gd name="T69" fmla="*/ 429 h 429"/>
              <a:gd name="T70" fmla="*/ 426 w 480"/>
              <a:gd name="T71" fmla="*/ 429 h 429"/>
              <a:gd name="T72" fmla="*/ 480 w 480"/>
              <a:gd name="T73" fmla="*/ 429 h 429"/>
              <a:gd name="T74" fmla="*/ 480 w 480"/>
              <a:gd name="T75" fmla="*/ 375 h 429"/>
              <a:gd name="T76" fmla="*/ 426 w 480"/>
              <a:gd name="T77" fmla="*/ 375 h 429"/>
              <a:gd name="T78" fmla="*/ 426 w 480"/>
              <a:gd name="T79" fmla="*/ 429 h 429"/>
              <a:gd name="T80" fmla="*/ 0 w 480"/>
              <a:gd name="T81" fmla="*/ 214 h 429"/>
              <a:gd name="T82" fmla="*/ 213 w 480"/>
              <a:gd name="T83" fmla="*/ 214 h 429"/>
              <a:gd name="T84" fmla="*/ 213 w 480"/>
              <a:gd name="T85" fmla="*/ 161 h 429"/>
              <a:gd name="T86" fmla="*/ 0 w 480"/>
              <a:gd name="T87" fmla="*/ 161 h 429"/>
              <a:gd name="T88" fmla="*/ 0 w 480"/>
              <a:gd name="T89" fmla="*/ 214 h 429"/>
              <a:gd name="T90" fmla="*/ 266 w 480"/>
              <a:gd name="T91" fmla="*/ 214 h 429"/>
              <a:gd name="T92" fmla="*/ 480 w 480"/>
              <a:gd name="T93" fmla="*/ 214 h 429"/>
              <a:gd name="T94" fmla="*/ 480 w 480"/>
              <a:gd name="T95" fmla="*/ 161 h 429"/>
              <a:gd name="T96" fmla="*/ 266 w 480"/>
              <a:gd name="T97" fmla="*/ 161 h 429"/>
              <a:gd name="T98" fmla="*/ 266 w 480"/>
              <a:gd name="T99" fmla="*/ 214 h 429"/>
              <a:gd name="T100" fmla="*/ 0 w 480"/>
              <a:gd name="T101" fmla="*/ 0 h 429"/>
              <a:gd name="T102" fmla="*/ 0 w 480"/>
              <a:gd name="T103" fmla="*/ 107 h 429"/>
              <a:gd name="T104" fmla="*/ 480 w 480"/>
              <a:gd name="T105" fmla="*/ 107 h 429"/>
              <a:gd name="T106" fmla="*/ 480 w 480"/>
              <a:gd name="T107" fmla="*/ 0 h 429"/>
              <a:gd name="T108" fmla="*/ 0 w 480"/>
              <a:gd name="T109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0" h="429">
                <a:moveTo>
                  <a:pt x="0" y="322"/>
                </a:moveTo>
                <a:lnTo>
                  <a:pt x="133" y="322"/>
                </a:lnTo>
                <a:lnTo>
                  <a:pt x="133" y="268"/>
                </a:lnTo>
                <a:lnTo>
                  <a:pt x="0" y="268"/>
                </a:lnTo>
                <a:lnTo>
                  <a:pt x="0" y="322"/>
                </a:lnTo>
                <a:close/>
                <a:moveTo>
                  <a:pt x="173" y="322"/>
                </a:moveTo>
                <a:lnTo>
                  <a:pt x="306" y="322"/>
                </a:lnTo>
                <a:lnTo>
                  <a:pt x="306" y="268"/>
                </a:lnTo>
                <a:lnTo>
                  <a:pt x="173" y="268"/>
                </a:lnTo>
                <a:lnTo>
                  <a:pt x="173" y="322"/>
                </a:lnTo>
                <a:close/>
                <a:moveTo>
                  <a:pt x="346" y="322"/>
                </a:moveTo>
                <a:lnTo>
                  <a:pt x="480" y="322"/>
                </a:lnTo>
                <a:lnTo>
                  <a:pt x="480" y="268"/>
                </a:lnTo>
                <a:lnTo>
                  <a:pt x="346" y="268"/>
                </a:lnTo>
                <a:lnTo>
                  <a:pt x="346" y="322"/>
                </a:lnTo>
                <a:close/>
                <a:moveTo>
                  <a:pt x="0" y="429"/>
                </a:moveTo>
                <a:lnTo>
                  <a:pt x="53" y="429"/>
                </a:lnTo>
                <a:lnTo>
                  <a:pt x="53" y="375"/>
                </a:lnTo>
                <a:lnTo>
                  <a:pt x="0" y="375"/>
                </a:lnTo>
                <a:lnTo>
                  <a:pt x="0" y="429"/>
                </a:lnTo>
                <a:close/>
                <a:moveTo>
                  <a:pt x="106" y="429"/>
                </a:moveTo>
                <a:lnTo>
                  <a:pt x="160" y="429"/>
                </a:lnTo>
                <a:lnTo>
                  <a:pt x="160" y="375"/>
                </a:lnTo>
                <a:lnTo>
                  <a:pt x="106" y="375"/>
                </a:lnTo>
                <a:lnTo>
                  <a:pt x="106" y="429"/>
                </a:lnTo>
                <a:close/>
                <a:moveTo>
                  <a:pt x="213" y="429"/>
                </a:moveTo>
                <a:lnTo>
                  <a:pt x="266" y="429"/>
                </a:lnTo>
                <a:lnTo>
                  <a:pt x="266" y="375"/>
                </a:lnTo>
                <a:lnTo>
                  <a:pt x="213" y="375"/>
                </a:lnTo>
                <a:lnTo>
                  <a:pt x="213" y="429"/>
                </a:lnTo>
                <a:close/>
                <a:moveTo>
                  <a:pt x="320" y="429"/>
                </a:moveTo>
                <a:lnTo>
                  <a:pt x="373" y="429"/>
                </a:lnTo>
                <a:lnTo>
                  <a:pt x="373" y="375"/>
                </a:lnTo>
                <a:lnTo>
                  <a:pt x="320" y="375"/>
                </a:lnTo>
                <a:lnTo>
                  <a:pt x="320" y="429"/>
                </a:lnTo>
                <a:close/>
                <a:moveTo>
                  <a:pt x="426" y="429"/>
                </a:moveTo>
                <a:lnTo>
                  <a:pt x="480" y="429"/>
                </a:lnTo>
                <a:lnTo>
                  <a:pt x="480" y="375"/>
                </a:lnTo>
                <a:lnTo>
                  <a:pt x="426" y="375"/>
                </a:lnTo>
                <a:lnTo>
                  <a:pt x="426" y="429"/>
                </a:lnTo>
                <a:close/>
                <a:moveTo>
                  <a:pt x="0" y="214"/>
                </a:moveTo>
                <a:lnTo>
                  <a:pt x="213" y="214"/>
                </a:lnTo>
                <a:lnTo>
                  <a:pt x="213" y="161"/>
                </a:lnTo>
                <a:lnTo>
                  <a:pt x="0" y="161"/>
                </a:lnTo>
                <a:lnTo>
                  <a:pt x="0" y="214"/>
                </a:lnTo>
                <a:close/>
                <a:moveTo>
                  <a:pt x="266" y="214"/>
                </a:moveTo>
                <a:lnTo>
                  <a:pt x="480" y="214"/>
                </a:lnTo>
                <a:lnTo>
                  <a:pt x="480" y="161"/>
                </a:lnTo>
                <a:lnTo>
                  <a:pt x="266" y="161"/>
                </a:lnTo>
                <a:lnTo>
                  <a:pt x="266" y="214"/>
                </a:lnTo>
                <a:close/>
                <a:moveTo>
                  <a:pt x="0" y="0"/>
                </a:moveTo>
                <a:lnTo>
                  <a:pt x="0" y="107"/>
                </a:lnTo>
                <a:lnTo>
                  <a:pt x="480" y="107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651"/>
          <p:cNvSpPr>
            <a:spLocks noEditPoints="1"/>
          </p:cNvSpPr>
          <p:nvPr/>
        </p:nvSpPr>
        <p:spPr bwMode="auto">
          <a:xfrm>
            <a:off x="1636713" y="3551238"/>
            <a:ext cx="541338" cy="766763"/>
          </a:xfrm>
          <a:custGeom>
            <a:avLst/>
            <a:gdLst>
              <a:gd name="T0" fmla="*/ 32 w 112"/>
              <a:gd name="T1" fmla="*/ 152 h 160"/>
              <a:gd name="T2" fmla="*/ 40 w 112"/>
              <a:gd name="T3" fmla="*/ 160 h 160"/>
              <a:gd name="T4" fmla="*/ 72 w 112"/>
              <a:gd name="T5" fmla="*/ 160 h 160"/>
              <a:gd name="T6" fmla="*/ 80 w 112"/>
              <a:gd name="T7" fmla="*/ 152 h 160"/>
              <a:gd name="T8" fmla="*/ 80 w 112"/>
              <a:gd name="T9" fmla="*/ 144 h 160"/>
              <a:gd name="T10" fmla="*/ 32 w 112"/>
              <a:gd name="T11" fmla="*/ 144 h 160"/>
              <a:gd name="T12" fmla="*/ 32 w 112"/>
              <a:gd name="T13" fmla="*/ 152 h 160"/>
              <a:gd name="T14" fmla="*/ 56 w 112"/>
              <a:gd name="T15" fmla="*/ 0 h 160"/>
              <a:gd name="T16" fmla="*/ 0 w 112"/>
              <a:gd name="T17" fmla="*/ 56 h 160"/>
              <a:gd name="T18" fmla="*/ 24 w 112"/>
              <a:gd name="T19" fmla="*/ 102 h 160"/>
              <a:gd name="T20" fmla="*/ 24 w 112"/>
              <a:gd name="T21" fmla="*/ 120 h 160"/>
              <a:gd name="T22" fmla="*/ 32 w 112"/>
              <a:gd name="T23" fmla="*/ 128 h 160"/>
              <a:gd name="T24" fmla="*/ 80 w 112"/>
              <a:gd name="T25" fmla="*/ 128 h 160"/>
              <a:gd name="T26" fmla="*/ 88 w 112"/>
              <a:gd name="T27" fmla="*/ 120 h 160"/>
              <a:gd name="T28" fmla="*/ 88 w 112"/>
              <a:gd name="T29" fmla="*/ 102 h 160"/>
              <a:gd name="T30" fmla="*/ 112 w 112"/>
              <a:gd name="T31" fmla="*/ 56 h 160"/>
              <a:gd name="T32" fmla="*/ 56 w 112"/>
              <a:gd name="T33" fmla="*/ 0 h 160"/>
              <a:gd name="T34" fmla="*/ 79 w 112"/>
              <a:gd name="T35" fmla="*/ 89 h 160"/>
              <a:gd name="T36" fmla="*/ 72 w 112"/>
              <a:gd name="T37" fmla="*/ 94 h 160"/>
              <a:gd name="T38" fmla="*/ 72 w 112"/>
              <a:gd name="T39" fmla="*/ 112 h 160"/>
              <a:gd name="T40" fmla="*/ 40 w 112"/>
              <a:gd name="T41" fmla="*/ 112 h 160"/>
              <a:gd name="T42" fmla="*/ 40 w 112"/>
              <a:gd name="T43" fmla="*/ 94 h 160"/>
              <a:gd name="T44" fmla="*/ 33 w 112"/>
              <a:gd name="T45" fmla="*/ 89 h 160"/>
              <a:gd name="T46" fmla="*/ 16 w 112"/>
              <a:gd name="T47" fmla="*/ 56 h 160"/>
              <a:gd name="T48" fmla="*/ 56 w 112"/>
              <a:gd name="T49" fmla="*/ 16 h 160"/>
              <a:gd name="T50" fmla="*/ 96 w 112"/>
              <a:gd name="T51" fmla="*/ 56 h 160"/>
              <a:gd name="T52" fmla="*/ 79 w 112"/>
              <a:gd name="T53" fmla="*/ 8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2" h="160">
                <a:moveTo>
                  <a:pt x="32" y="152"/>
                </a:moveTo>
                <a:cubicBezTo>
                  <a:pt x="32" y="156"/>
                  <a:pt x="36" y="160"/>
                  <a:pt x="40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6" y="160"/>
                  <a:pt x="80" y="156"/>
                  <a:pt x="80" y="152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52"/>
                </a:lnTo>
                <a:close/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75"/>
                  <a:pt x="10" y="92"/>
                  <a:pt x="24" y="10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8" y="124"/>
                  <a:pt x="88" y="120"/>
                </a:cubicBezTo>
                <a:cubicBezTo>
                  <a:pt x="88" y="102"/>
                  <a:pt x="88" y="102"/>
                  <a:pt x="88" y="102"/>
                </a:cubicBezTo>
                <a:cubicBezTo>
                  <a:pt x="102" y="92"/>
                  <a:pt x="112" y="75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79" y="89"/>
                </a:moveTo>
                <a:cubicBezTo>
                  <a:pt x="72" y="94"/>
                  <a:pt x="72" y="94"/>
                  <a:pt x="72" y="94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0" y="94"/>
                  <a:pt x="40" y="94"/>
                  <a:pt x="40" y="94"/>
                </a:cubicBezTo>
                <a:cubicBezTo>
                  <a:pt x="33" y="89"/>
                  <a:pt x="33" y="89"/>
                  <a:pt x="33" y="89"/>
                </a:cubicBezTo>
                <a:cubicBezTo>
                  <a:pt x="22" y="81"/>
                  <a:pt x="16" y="69"/>
                  <a:pt x="16" y="56"/>
                </a:cubicBezTo>
                <a:cubicBezTo>
                  <a:pt x="16" y="34"/>
                  <a:pt x="34" y="16"/>
                  <a:pt x="56" y="16"/>
                </a:cubicBezTo>
                <a:cubicBezTo>
                  <a:pt x="78" y="16"/>
                  <a:pt x="96" y="34"/>
                  <a:pt x="96" y="56"/>
                </a:cubicBezTo>
                <a:cubicBezTo>
                  <a:pt x="96" y="69"/>
                  <a:pt x="90" y="81"/>
                  <a:pt x="7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654"/>
          <p:cNvSpPr>
            <a:spLocks noEditPoints="1"/>
          </p:cNvSpPr>
          <p:nvPr/>
        </p:nvSpPr>
        <p:spPr bwMode="auto">
          <a:xfrm>
            <a:off x="15616238" y="1528763"/>
            <a:ext cx="762000" cy="762000"/>
          </a:xfrm>
          <a:custGeom>
            <a:avLst/>
            <a:gdLst>
              <a:gd name="T0" fmla="*/ 128 w 144"/>
              <a:gd name="T1" fmla="*/ 128 h 144"/>
              <a:gd name="T2" fmla="*/ 16 w 144"/>
              <a:gd name="T3" fmla="*/ 128 h 144"/>
              <a:gd name="T4" fmla="*/ 16 w 144"/>
              <a:gd name="T5" fmla="*/ 16 h 144"/>
              <a:gd name="T6" fmla="*/ 72 w 144"/>
              <a:gd name="T7" fmla="*/ 16 h 144"/>
              <a:gd name="T8" fmla="*/ 72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72 h 144"/>
              <a:gd name="T24" fmla="*/ 128 w 144"/>
              <a:gd name="T25" fmla="*/ 72 h 144"/>
              <a:gd name="T26" fmla="*/ 128 w 144"/>
              <a:gd name="T27" fmla="*/ 128 h 144"/>
              <a:gd name="T28" fmla="*/ 88 w 144"/>
              <a:gd name="T29" fmla="*/ 0 h 144"/>
              <a:gd name="T30" fmla="*/ 88 w 144"/>
              <a:gd name="T31" fmla="*/ 16 h 144"/>
              <a:gd name="T32" fmla="*/ 117 w 144"/>
              <a:gd name="T33" fmla="*/ 16 h 144"/>
              <a:gd name="T34" fmla="*/ 38 w 144"/>
              <a:gd name="T35" fmla="*/ 95 h 144"/>
              <a:gd name="T36" fmla="*/ 49 w 144"/>
              <a:gd name="T37" fmla="*/ 106 h 144"/>
              <a:gd name="T38" fmla="*/ 128 w 144"/>
              <a:gd name="T39" fmla="*/ 27 h 144"/>
              <a:gd name="T40" fmla="*/ 128 w 144"/>
              <a:gd name="T41" fmla="*/ 56 h 144"/>
              <a:gd name="T42" fmla="*/ 144 w 144"/>
              <a:gd name="T43" fmla="*/ 56 h 144"/>
              <a:gd name="T44" fmla="*/ 144 w 144"/>
              <a:gd name="T45" fmla="*/ 0 h 144"/>
              <a:gd name="T46" fmla="*/ 88 w 144"/>
              <a:gd name="T4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128"/>
                </a:ln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8" y="95"/>
                  <a:pt x="38" y="95"/>
                  <a:pt x="38" y="95"/>
                </a:cubicBezTo>
                <a:cubicBezTo>
                  <a:pt x="49" y="106"/>
                  <a:pt x="49" y="106"/>
                  <a:pt x="49" y="10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657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35 w 160"/>
              <a:gd name="T11" fmla="*/ 48 h 160"/>
              <a:gd name="T12" fmla="*/ 112 w 160"/>
              <a:gd name="T13" fmla="*/ 48 h 160"/>
              <a:gd name="T14" fmla="*/ 101 w 160"/>
              <a:gd name="T15" fmla="*/ 20 h 160"/>
              <a:gd name="T16" fmla="*/ 135 w 160"/>
              <a:gd name="T17" fmla="*/ 48 h 160"/>
              <a:gd name="T18" fmla="*/ 80 w 160"/>
              <a:gd name="T19" fmla="*/ 16 h 160"/>
              <a:gd name="T20" fmla="*/ 95 w 160"/>
              <a:gd name="T21" fmla="*/ 48 h 160"/>
              <a:gd name="T22" fmla="*/ 65 w 160"/>
              <a:gd name="T23" fmla="*/ 48 h 160"/>
              <a:gd name="T24" fmla="*/ 80 w 160"/>
              <a:gd name="T25" fmla="*/ 16 h 160"/>
              <a:gd name="T26" fmla="*/ 18 w 160"/>
              <a:gd name="T27" fmla="*/ 96 h 160"/>
              <a:gd name="T28" fmla="*/ 16 w 160"/>
              <a:gd name="T29" fmla="*/ 80 h 160"/>
              <a:gd name="T30" fmla="*/ 18 w 160"/>
              <a:gd name="T31" fmla="*/ 64 h 160"/>
              <a:gd name="T32" fmla="*/ 45 w 160"/>
              <a:gd name="T33" fmla="*/ 64 h 160"/>
              <a:gd name="T34" fmla="*/ 44 w 160"/>
              <a:gd name="T35" fmla="*/ 80 h 160"/>
              <a:gd name="T36" fmla="*/ 45 w 160"/>
              <a:gd name="T37" fmla="*/ 96 h 160"/>
              <a:gd name="T38" fmla="*/ 18 w 160"/>
              <a:gd name="T39" fmla="*/ 96 h 160"/>
              <a:gd name="T40" fmla="*/ 25 w 160"/>
              <a:gd name="T41" fmla="*/ 112 h 160"/>
              <a:gd name="T42" fmla="*/ 48 w 160"/>
              <a:gd name="T43" fmla="*/ 112 h 160"/>
              <a:gd name="T44" fmla="*/ 59 w 160"/>
              <a:gd name="T45" fmla="*/ 141 h 160"/>
              <a:gd name="T46" fmla="*/ 25 w 160"/>
              <a:gd name="T47" fmla="*/ 112 h 160"/>
              <a:gd name="T48" fmla="*/ 48 w 160"/>
              <a:gd name="T49" fmla="*/ 48 h 160"/>
              <a:gd name="T50" fmla="*/ 25 w 160"/>
              <a:gd name="T51" fmla="*/ 48 h 160"/>
              <a:gd name="T52" fmla="*/ 59 w 160"/>
              <a:gd name="T53" fmla="*/ 19 h 160"/>
              <a:gd name="T54" fmla="*/ 48 w 160"/>
              <a:gd name="T55" fmla="*/ 48 h 160"/>
              <a:gd name="T56" fmla="*/ 80 w 160"/>
              <a:gd name="T57" fmla="*/ 144 h 160"/>
              <a:gd name="T58" fmla="*/ 65 w 160"/>
              <a:gd name="T59" fmla="*/ 112 h 160"/>
              <a:gd name="T60" fmla="*/ 95 w 160"/>
              <a:gd name="T61" fmla="*/ 112 h 160"/>
              <a:gd name="T62" fmla="*/ 80 w 160"/>
              <a:gd name="T63" fmla="*/ 144 h 160"/>
              <a:gd name="T64" fmla="*/ 99 w 160"/>
              <a:gd name="T65" fmla="*/ 96 h 160"/>
              <a:gd name="T66" fmla="*/ 61 w 160"/>
              <a:gd name="T67" fmla="*/ 96 h 160"/>
              <a:gd name="T68" fmla="*/ 60 w 160"/>
              <a:gd name="T69" fmla="*/ 80 h 160"/>
              <a:gd name="T70" fmla="*/ 61 w 160"/>
              <a:gd name="T71" fmla="*/ 64 h 160"/>
              <a:gd name="T72" fmla="*/ 99 w 160"/>
              <a:gd name="T73" fmla="*/ 64 h 160"/>
              <a:gd name="T74" fmla="*/ 100 w 160"/>
              <a:gd name="T75" fmla="*/ 80 h 160"/>
              <a:gd name="T76" fmla="*/ 99 w 160"/>
              <a:gd name="T77" fmla="*/ 96 h 160"/>
              <a:gd name="T78" fmla="*/ 101 w 160"/>
              <a:gd name="T79" fmla="*/ 140 h 160"/>
              <a:gd name="T80" fmla="*/ 112 w 160"/>
              <a:gd name="T81" fmla="*/ 112 h 160"/>
              <a:gd name="T82" fmla="*/ 135 w 160"/>
              <a:gd name="T83" fmla="*/ 112 h 160"/>
              <a:gd name="T84" fmla="*/ 101 w 160"/>
              <a:gd name="T85" fmla="*/ 140 h 160"/>
              <a:gd name="T86" fmla="*/ 115 w 160"/>
              <a:gd name="T87" fmla="*/ 96 h 160"/>
              <a:gd name="T88" fmla="*/ 116 w 160"/>
              <a:gd name="T89" fmla="*/ 80 h 160"/>
              <a:gd name="T90" fmla="*/ 115 w 160"/>
              <a:gd name="T91" fmla="*/ 64 h 160"/>
              <a:gd name="T92" fmla="*/ 142 w 160"/>
              <a:gd name="T93" fmla="*/ 64 h 160"/>
              <a:gd name="T94" fmla="*/ 144 w 160"/>
              <a:gd name="T95" fmla="*/ 80 h 160"/>
              <a:gd name="T96" fmla="*/ 142 w 160"/>
              <a:gd name="T97" fmla="*/ 96 h 160"/>
              <a:gd name="T98" fmla="*/ 115 w 160"/>
              <a:gd name="T9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35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09" y="38"/>
                  <a:pt x="106" y="28"/>
                  <a:pt x="101" y="20"/>
                </a:cubicBezTo>
                <a:cubicBezTo>
                  <a:pt x="115" y="25"/>
                  <a:pt x="128" y="35"/>
                  <a:pt x="135" y="48"/>
                </a:cubicBezTo>
                <a:close/>
                <a:moveTo>
                  <a:pt x="80" y="16"/>
                </a:moveTo>
                <a:cubicBezTo>
                  <a:pt x="87" y="26"/>
                  <a:pt x="92" y="37"/>
                  <a:pt x="95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8" y="37"/>
                  <a:pt x="73" y="26"/>
                  <a:pt x="80" y="16"/>
                </a:cubicBezTo>
                <a:close/>
                <a:moveTo>
                  <a:pt x="18" y="96"/>
                </a:moveTo>
                <a:cubicBezTo>
                  <a:pt x="17" y="91"/>
                  <a:pt x="16" y="86"/>
                  <a:pt x="16" y="80"/>
                </a:cubicBezTo>
                <a:cubicBezTo>
                  <a:pt x="16" y="74"/>
                  <a:pt x="17" y="69"/>
                  <a:pt x="18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4" y="69"/>
                  <a:pt x="44" y="75"/>
                  <a:pt x="44" y="80"/>
                </a:cubicBezTo>
                <a:cubicBezTo>
                  <a:pt x="44" y="85"/>
                  <a:pt x="44" y="91"/>
                  <a:pt x="45" y="96"/>
                </a:cubicBezTo>
                <a:lnTo>
                  <a:pt x="18" y="96"/>
                </a:lnTo>
                <a:close/>
                <a:moveTo>
                  <a:pt x="25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51" y="122"/>
                  <a:pt x="54" y="132"/>
                  <a:pt x="59" y="141"/>
                </a:cubicBezTo>
                <a:cubicBezTo>
                  <a:pt x="45" y="135"/>
                  <a:pt x="32" y="125"/>
                  <a:pt x="25" y="112"/>
                </a:cubicBezTo>
                <a:close/>
                <a:moveTo>
                  <a:pt x="48" y="48"/>
                </a:moveTo>
                <a:cubicBezTo>
                  <a:pt x="25" y="48"/>
                  <a:pt x="25" y="48"/>
                  <a:pt x="25" y="48"/>
                </a:cubicBezTo>
                <a:cubicBezTo>
                  <a:pt x="32" y="35"/>
                  <a:pt x="45" y="25"/>
                  <a:pt x="59" y="19"/>
                </a:cubicBezTo>
                <a:cubicBezTo>
                  <a:pt x="54" y="28"/>
                  <a:pt x="51" y="38"/>
                  <a:pt x="48" y="48"/>
                </a:cubicBezTo>
                <a:close/>
                <a:moveTo>
                  <a:pt x="80" y="144"/>
                </a:moveTo>
                <a:cubicBezTo>
                  <a:pt x="73" y="134"/>
                  <a:pt x="68" y="123"/>
                  <a:pt x="65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2" y="123"/>
                  <a:pt x="87" y="134"/>
                  <a:pt x="80" y="144"/>
                </a:cubicBezTo>
                <a:close/>
                <a:moveTo>
                  <a:pt x="99" y="96"/>
                </a:moveTo>
                <a:cubicBezTo>
                  <a:pt x="61" y="96"/>
                  <a:pt x="61" y="96"/>
                  <a:pt x="61" y="96"/>
                </a:cubicBezTo>
                <a:cubicBezTo>
                  <a:pt x="61" y="91"/>
                  <a:pt x="60" y="85"/>
                  <a:pt x="60" y="80"/>
                </a:cubicBezTo>
                <a:cubicBezTo>
                  <a:pt x="60" y="75"/>
                  <a:pt x="61" y="69"/>
                  <a:pt x="61" y="64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9"/>
                  <a:pt x="100" y="75"/>
                  <a:pt x="100" y="80"/>
                </a:cubicBezTo>
                <a:cubicBezTo>
                  <a:pt x="100" y="85"/>
                  <a:pt x="99" y="91"/>
                  <a:pt x="99" y="96"/>
                </a:cubicBezTo>
                <a:close/>
                <a:moveTo>
                  <a:pt x="101" y="140"/>
                </a:moveTo>
                <a:cubicBezTo>
                  <a:pt x="106" y="132"/>
                  <a:pt x="109" y="122"/>
                  <a:pt x="112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28" y="125"/>
                  <a:pt x="115" y="135"/>
                  <a:pt x="101" y="140"/>
                </a:cubicBezTo>
                <a:close/>
                <a:moveTo>
                  <a:pt x="115" y="96"/>
                </a:moveTo>
                <a:cubicBezTo>
                  <a:pt x="116" y="91"/>
                  <a:pt x="116" y="85"/>
                  <a:pt x="116" y="80"/>
                </a:cubicBezTo>
                <a:cubicBezTo>
                  <a:pt x="116" y="75"/>
                  <a:pt x="116" y="69"/>
                  <a:pt x="115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3" y="69"/>
                  <a:pt x="144" y="74"/>
                  <a:pt x="144" y="80"/>
                </a:cubicBezTo>
                <a:cubicBezTo>
                  <a:pt x="144" y="86"/>
                  <a:pt x="143" y="91"/>
                  <a:pt x="142" y="96"/>
                </a:cubicBezTo>
                <a:lnTo>
                  <a:pt x="115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660"/>
          <p:cNvSpPr>
            <a:spLocks noEditPoints="1"/>
          </p:cNvSpPr>
          <p:nvPr/>
        </p:nvSpPr>
        <p:spPr bwMode="auto">
          <a:xfrm>
            <a:off x="10917238" y="1616076"/>
            <a:ext cx="771525" cy="573088"/>
          </a:xfrm>
          <a:custGeom>
            <a:avLst/>
            <a:gdLst>
              <a:gd name="T0" fmla="*/ 117 w 152"/>
              <a:gd name="T1" fmla="*/ 7 h 112"/>
              <a:gd name="T2" fmla="*/ 104 w 152"/>
              <a:gd name="T3" fmla="*/ 0 h 112"/>
              <a:gd name="T4" fmla="*/ 16 w 152"/>
              <a:gd name="T5" fmla="*/ 0 h 112"/>
              <a:gd name="T6" fmla="*/ 0 w 152"/>
              <a:gd name="T7" fmla="*/ 16 h 112"/>
              <a:gd name="T8" fmla="*/ 0 w 152"/>
              <a:gd name="T9" fmla="*/ 96 h 112"/>
              <a:gd name="T10" fmla="*/ 16 w 152"/>
              <a:gd name="T11" fmla="*/ 112 h 112"/>
              <a:gd name="T12" fmla="*/ 104 w 152"/>
              <a:gd name="T13" fmla="*/ 112 h 112"/>
              <a:gd name="T14" fmla="*/ 117 w 152"/>
              <a:gd name="T15" fmla="*/ 105 h 112"/>
              <a:gd name="T16" fmla="*/ 152 w 152"/>
              <a:gd name="T17" fmla="*/ 56 h 112"/>
              <a:gd name="T18" fmla="*/ 117 w 152"/>
              <a:gd name="T19" fmla="*/ 7 h 112"/>
              <a:gd name="T20" fmla="*/ 104 w 152"/>
              <a:gd name="T21" fmla="*/ 96 h 112"/>
              <a:gd name="T22" fmla="*/ 16 w 152"/>
              <a:gd name="T23" fmla="*/ 96 h 112"/>
              <a:gd name="T24" fmla="*/ 16 w 152"/>
              <a:gd name="T25" fmla="*/ 16 h 112"/>
              <a:gd name="T26" fmla="*/ 104 w 152"/>
              <a:gd name="T27" fmla="*/ 16 h 112"/>
              <a:gd name="T28" fmla="*/ 132 w 152"/>
              <a:gd name="T29" fmla="*/ 56 h 112"/>
              <a:gd name="T30" fmla="*/ 104 w 152"/>
              <a:gd name="T31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12">
                <a:moveTo>
                  <a:pt x="117" y="7"/>
                </a:moveTo>
                <a:cubicBezTo>
                  <a:pt x="114" y="3"/>
                  <a:pt x="109" y="0"/>
                  <a:pt x="10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9" y="112"/>
                  <a:pt x="114" y="109"/>
                  <a:pt x="117" y="105"/>
                </a:cubicBezTo>
                <a:cubicBezTo>
                  <a:pt x="152" y="56"/>
                  <a:pt x="152" y="56"/>
                  <a:pt x="152" y="56"/>
                </a:cubicBezTo>
                <a:lnTo>
                  <a:pt x="117" y="7"/>
                </a:lnTo>
                <a:close/>
                <a:moveTo>
                  <a:pt x="10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32" y="56"/>
                  <a:pt x="132" y="56"/>
                  <a:pt x="132" y="56"/>
                </a:cubicBezTo>
                <a:lnTo>
                  <a:pt x="10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663"/>
          <p:cNvSpPr>
            <a:spLocks/>
          </p:cNvSpPr>
          <p:nvPr/>
        </p:nvSpPr>
        <p:spPr bwMode="auto">
          <a:xfrm>
            <a:off x="8567738" y="1616076"/>
            <a:ext cx="771525" cy="573088"/>
          </a:xfrm>
          <a:custGeom>
            <a:avLst/>
            <a:gdLst>
              <a:gd name="T0" fmla="*/ 117 w 152"/>
              <a:gd name="T1" fmla="*/ 7 h 112"/>
              <a:gd name="T2" fmla="*/ 104 w 152"/>
              <a:gd name="T3" fmla="*/ 0 h 112"/>
              <a:gd name="T4" fmla="*/ 16 w 152"/>
              <a:gd name="T5" fmla="*/ 0 h 112"/>
              <a:gd name="T6" fmla="*/ 0 w 152"/>
              <a:gd name="T7" fmla="*/ 16 h 112"/>
              <a:gd name="T8" fmla="*/ 0 w 152"/>
              <a:gd name="T9" fmla="*/ 96 h 112"/>
              <a:gd name="T10" fmla="*/ 16 w 152"/>
              <a:gd name="T11" fmla="*/ 112 h 112"/>
              <a:gd name="T12" fmla="*/ 104 w 152"/>
              <a:gd name="T13" fmla="*/ 112 h 112"/>
              <a:gd name="T14" fmla="*/ 117 w 152"/>
              <a:gd name="T15" fmla="*/ 105 h 112"/>
              <a:gd name="T16" fmla="*/ 152 w 152"/>
              <a:gd name="T17" fmla="*/ 56 h 112"/>
              <a:gd name="T18" fmla="*/ 117 w 152"/>
              <a:gd name="T19" fmla="*/ 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2" h="112">
                <a:moveTo>
                  <a:pt x="117" y="7"/>
                </a:moveTo>
                <a:cubicBezTo>
                  <a:pt x="114" y="3"/>
                  <a:pt x="109" y="0"/>
                  <a:pt x="10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9" y="112"/>
                  <a:pt x="114" y="109"/>
                  <a:pt x="117" y="105"/>
                </a:cubicBezTo>
                <a:cubicBezTo>
                  <a:pt x="152" y="56"/>
                  <a:pt x="152" y="56"/>
                  <a:pt x="152" y="56"/>
                </a:cubicBezTo>
                <a:lnTo>
                  <a:pt x="117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666"/>
          <p:cNvSpPr>
            <a:spLocks noEditPoints="1"/>
          </p:cNvSpPr>
          <p:nvPr/>
        </p:nvSpPr>
        <p:spPr bwMode="auto">
          <a:xfrm>
            <a:off x="6262688" y="1528763"/>
            <a:ext cx="685800" cy="757238"/>
          </a:xfrm>
          <a:custGeom>
            <a:avLst/>
            <a:gdLst>
              <a:gd name="T0" fmla="*/ 115 w 140"/>
              <a:gd name="T1" fmla="*/ 45 h 155"/>
              <a:gd name="T2" fmla="*/ 70 w 140"/>
              <a:gd name="T3" fmla="*/ 0 h 155"/>
              <a:gd name="T4" fmla="*/ 25 w 140"/>
              <a:gd name="T5" fmla="*/ 45 h 155"/>
              <a:gd name="T6" fmla="*/ 25 w 140"/>
              <a:gd name="T7" fmla="*/ 136 h 155"/>
              <a:gd name="T8" fmla="*/ 70 w 140"/>
              <a:gd name="T9" fmla="*/ 155 h 155"/>
              <a:gd name="T10" fmla="*/ 115 w 140"/>
              <a:gd name="T11" fmla="*/ 136 h 155"/>
              <a:gd name="T12" fmla="*/ 115 w 140"/>
              <a:gd name="T13" fmla="*/ 45 h 155"/>
              <a:gd name="T14" fmla="*/ 70 w 140"/>
              <a:gd name="T15" fmla="*/ 139 h 155"/>
              <a:gd name="T16" fmla="*/ 36 w 140"/>
              <a:gd name="T17" fmla="*/ 125 h 155"/>
              <a:gd name="T18" fmla="*/ 22 w 140"/>
              <a:gd name="T19" fmla="*/ 91 h 155"/>
              <a:gd name="T20" fmla="*/ 36 w 140"/>
              <a:gd name="T21" fmla="*/ 57 h 155"/>
              <a:gd name="T22" fmla="*/ 70 w 140"/>
              <a:gd name="T23" fmla="*/ 23 h 155"/>
              <a:gd name="T24" fmla="*/ 70 w 140"/>
              <a:gd name="T25" fmla="*/ 139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0" h="155">
                <a:moveTo>
                  <a:pt x="115" y="45"/>
                </a:moveTo>
                <a:cubicBezTo>
                  <a:pt x="70" y="0"/>
                  <a:pt x="70" y="0"/>
                  <a:pt x="70" y="0"/>
                </a:cubicBezTo>
                <a:cubicBezTo>
                  <a:pt x="25" y="45"/>
                  <a:pt x="25" y="45"/>
                  <a:pt x="25" y="45"/>
                </a:cubicBezTo>
                <a:cubicBezTo>
                  <a:pt x="0" y="70"/>
                  <a:pt x="0" y="111"/>
                  <a:pt x="25" y="136"/>
                </a:cubicBezTo>
                <a:cubicBezTo>
                  <a:pt x="37" y="148"/>
                  <a:pt x="54" y="155"/>
                  <a:pt x="70" y="155"/>
                </a:cubicBezTo>
                <a:cubicBezTo>
                  <a:pt x="86" y="155"/>
                  <a:pt x="103" y="148"/>
                  <a:pt x="115" y="136"/>
                </a:cubicBezTo>
                <a:cubicBezTo>
                  <a:pt x="140" y="111"/>
                  <a:pt x="140" y="70"/>
                  <a:pt x="115" y="45"/>
                </a:cubicBezTo>
                <a:close/>
                <a:moveTo>
                  <a:pt x="70" y="139"/>
                </a:moveTo>
                <a:cubicBezTo>
                  <a:pt x="57" y="139"/>
                  <a:pt x="45" y="134"/>
                  <a:pt x="36" y="125"/>
                </a:cubicBezTo>
                <a:cubicBezTo>
                  <a:pt x="27" y="116"/>
                  <a:pt x="22" y="104"/>
                  <a:pt x="22" y="91"/>
                </a:cubicBezTo>
                <a:cubicBezTo>
                  <a:pt x="22" y="78"/>
                  <a:pt x="27" y="66"/>
                  <a:pt x="36" y="57"/>
                </a:cubicBezTo>
                <a:cubicBezTo>
                  <a:pt x="70" y="23"/>
                  <a:pt x="70" y="23"/>
                  <a:pt x="70" y="23"/>
                </a:cubicBezTo>
                <a:lnTo>
                  <a:pt x="70" y="1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669"/>
          <p:cNvSpPr>
            <a:spLocks noEditPoints="1"/>
          </p:cNvSpPr>
          <p:nvPr/>
        </p:nvSpPr>
        <p:spPr bwMode="auto">
          <a:xfrm>
            <a:off x="3878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48 h 144"/>
              <a:gd name="T8" fmla="*/ 16 w 176"/>
              <a:gd name="T9" fmla="*/ 48 h 144"/>
              <a:gd name="T10" fmla="*/ 16 w 176"/>
              <a:gd name="T11" fmla="*/ 16 h 144"/>
              <a:gd name="T12" fmla="*/ 160 w 176"/>
              <a:gd name="T13" fmla="*/ 16 h 144"/>
              <a:gd name="T14" fmla="*/ 160 w 176"/>
              <a:gd name="T15" fmla="*/ 128 h 144"/>
              <a:gd name="T16" fmla="*/ 16 w 176"/>
              <a:gd name="T17" fmla="*/ 128 h 144"/>
              <a:gd name="T18" fmla="*/ 16 w 176"/>
              <a:gd name="T19" fmla="*/ 96 h 144"/>
              <a:gd name="T20" fmla="*/ 0 w 176"/>
              <a:gd name="T21" fmla="*/ 96 h 144"/>
              <a:gd name="T22" fmla="*/ 0 w 176"/>
              <a:gd name="T23" fmla="*/ 128 h 144"/>
              <a:gd name="T24" fmla="*/ 16 w 176"/>
              <a:gd name="T25" fmla="*/ 144 h 144"/>
              <a:gd name="T26" fmla="*/ 160 w 176"/>
              <a:gd name="T27" fmla="*/ 144 h 144"/>
              <a:gd name="T28" fmla="*/ 176 w 176"/>
              <a:gd name="T29" fmla="*/ 128 h 144"/>
              <a:gd name="T30" fmla="*/ 176 w 176"/>
              <a:gd name="T31" fmla="*/ 16 h 144"/>
              <a:gd name="T32" fmla="*/ 160 w 176"/>
              <a:gd name="T33" fmla="*/ 0 h 144"/>
              <a:gd name="T34" fmla="*/ 80 w 176"/>
              <a:gd name="T35" fmla="*/ 104 h 144"/>
              <a:gd name="T36" fmla="*/ 112 w 176"/>
              <a:gd name="T37" fmla="*/ 72 h 144"/>
              <a:gd name="T38" fmla="*/ 80 w 176"/>
              <a:gd name="T39" fmla="*/ 40 h 144"/>
              <a:gd name="T40" fmla="*/ 80 w 176"/>
              <a:gd name="T41" fmla="*/ 64 h 144"/>
              <a:gd name="T42" fmla="*/ 0 w 176"/>
              <a:gd name="T43" fmla="*/ 64 h 144"/>
              <a:gd name="T44" fmla="*/ 0 w 176"/>
              <a:gd name="T45" fmla="*/ 80 h 144"/>
              <a:gd name="T46" fmla="*/ 80 w 176"/>
              <a:gd name="T47" fmla="*/ 80 h 144"/>
              <a:gd name="T48" fmla="*/ 80 w 176"/>
              <a:gd name="T49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0" y="104"/>
                </a:moveTo>
                <a:cubicBezTo>
                  <a:pt x="112" y="72"/>
                  <a:pt x="112" y="72"/>
                  <a:pt x="112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64"/>
                  <a:pt x="80" y="64"/>
                  <a:pt x="8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672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72 w 160"/>
              <a:gd name="T1" fmla="*/ 120 h 160"/>
              <a:gd name="T2" fmla="*/ 88 w 160"/>
              <a:gd name="T3" fmla="*/ 120 h 160"/>
              <a:gd name="T4" fmla="*/ 88 w 160"/>
              <a:gd name="T5" fmla="*/ 72 h 160"/>
              <a:gd name="T6" fmla="*/ 72 w 160"/>
              <a:gd name="T7" fmla="*/ 72 h 160"/>
              <a:gd name="T8" fmla="*/ 72 w 160"/>
              <a:gd name="T9" fmla="*/ 120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  <a:gd name="T30" fmla="*/ 72 w 160"/>
              <a:gd name="T31" fmla="*/ 56 h 160"/>
              <a:gd name="T32" fmla="*/ 88 w 160"/>
              <a:gd name="T33" fmla="*/ 56 h 160"/>
              <a:gd name="T34" fmla="*/ 88 w 160"/>
              <a:gd name="T35" fmla="*/ 40 h 160"/>
              <a:gd name="T36" fmla="*/ 72 w 160"/>
              <a:gd name="T37" fmla="*/ 40 h 160"/>
              <a:gd name="T38" fmla="*/ 72 w 160"/>
              <a:gd name="T3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72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72"/>
                  <a:pt x="88" y="72"/>
                  <a:pt x="88" y="72"/>
                </a:cubicBezTo>
                <a:cubicBezTo>
                  <a:pt x="72" y="72"/>
                  <a:pt x="72" y="72"/>
                  <a:pt x="72" y="72"/>
                </a:cubicBezTo>
                <a:lnTo>
                  <a:pt x="72" y="12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72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602352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device information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identity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media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phone msg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scan 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in picture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in picture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for 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polymer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 settings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pregnant woman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query builder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question answer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receipt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record voice over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redeem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report problem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restore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rounded corner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rowing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schedule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search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502"/>
          <p:cNvSpPr>
            <a:spLocks noEditPoints="1"/>
          </p:cNvSpPr>
          <p:nvPr/>
        </p:nvSpPr>
        <p:spPr bwMode="auto">
          <a:xfrm>
            <a:off x="15622588" y="7615238"/>
            <a:ext cx="749300" cy="766763"/>
          </a:xfrm>
          <a:custGeom>
            <a:avLst/>
            <a:gdLst>
              <a:gd name="T0" fmla="*/ 137 w 156"/>
              <a:gd name="T1" fmla="*/ 88 h 160"/>
              <a:gd name="T2" fmla="*/ 138 w 156"/>
              <a:gd name="T3" fmla="*/ 80 h 160"/>
              <a:gd name="T4" fmla="*/ 137 w 156"/>
              <a:gd name="T5" fmla="*/ 72 h 160"/>
              <a:gd name="T6" fmla="*/ 154 w 156"/>
              <a:gd name="T7" fmla="*/ 59 h 160"/>
              <a:gd name="T8" fmla="*/ 155 w 156"/>
              <a:gd name="T9" fmla="*/ 54 h 160"/>
              <a:gd name="T10" fmla="*/ 139 w 156"/>
              <a:gd name="T11" fmla="*/ 26 h 160"/>
              <a:gd name="T12" fmla="*/ 134 w 156"/>
              <a:gd name="T13" fmla="*/ 24 h 160"/>
              <a:gd name="T14" fmla="*/ 115 w 156"/>
              <a:gd name="T15" fmla="*/ 32 h 160"/>
              <a:gd name="T16" fmla="*/ 101 w 156"/>
              <a:gd name="T17" fmla="*/ 25 h 160"/>
              <a:gd name="T18" fmla="*/ 98 w 156"/>
              <a:gd name="T19" fmla="*/ 3 h 160"/>
              <a:gd name="T20" fmla="*/ 94 w 156"/>
              <a:gd name="T21" fmla="*/ 0 h 160"/>
              <a:gd name="T22" fmla="*/ 62 w 156"/>
              <a:gd name="T23" fmla="*/ 0 h 160"/>
              <a:gd name="T24" fmla="*/ 58 w 156"/>
              <a:gd name="T25" fmla="*/ 3 h 160"/>
              <a:gd name="T26" fmla="*/ 55 w 156"/>
              <a:gd name="T27" fmla="*/ 25 h 160"/>
              <a:gd name="T28" fmla="*/ 42 w 156"/>
              <a:gd name="T29" fmla="*/ 32 h 160"/>
              <a:gd name="T30" fmla="*/ 22 w 156"/>
              <a:gd name="T31" fmla="*/ 24 h 160"/>
              <a:gd name="T32" fmla="*/ 17 w 156"/>
              <a:gd name="T33" fmla="*/ 26 h 160"/>
              <a:gd name="T34" fmla="*/ 1 w 156"/>
              <a:gd name="T35" fmla="*/ 54 h 160"/>
              <a:gd name="T36" fmla="*/ 2 w 156"/>
              <a:gd name="T37" fmla="*/ 59 h 160"/>
              <a:gd name="T38" fmla="*/ 19 w 156"/>
              <a:gd name="T39" fmla="*/ 72 h 160"/>
              <a:gd name="T40" fmla="*/ 18 w 156"/>
              <a:gd name="T41" fmla="*/ 80 h 160"/>
              <a:gd name="T42" fmla="*/ 19 w 156"/>
              <a:gd name="T43" fmla="*/ 88 h 160"/>
              <a:gd name="T44" fmla="*/ 2 w 156"/>
              <a:gd name="T45" fmla="*/ 101 h 160"/>
              <a:gd name="T46" fmla="*/ 1 w 156"/>
              <a:gd name="T47" fmla="*/ 106 h 160"/>
              <a:gd name="T48" fmla="*/ 17 w 156"/>
              <a:gd name="T49" fmla="*/ 134 h 160"/>
              <a:gd name="T50" fmla="*/ 22 w 156"/>
              <a:gd name="T51" fmla="*/ 136 h 160"/>
              <a:gd name="T52" fmla="*/ 42 w 156"/>
              <a:gd name="T53" fmla="*/ 128 h 160"/>
              <a:gd name="T54" fmla="*/ 55 w 156"/>
              <a:gd name="T55" fmla="*/ 135 h 160"/>
              <a:gd name="T56" fmla="*/ 58 w 156"/>
              <a:gd name="T57" fmla="*/ 157 h 160"/>
              <a:gd name="T58" fmla="*/ 62 w 156"/>
              <a:gd name="T59" fmla="*/ 160 h 160"/>
              <a:gd name="T60" fmla="*/ 94 w 156"/>
              <a:gd name="T61" fmla="*/ 160 h 160"/>
              <a:gd name="T62" fmla="*/ 98 w 156"/>
              <a:gd name="T63" fmla="*/ 157 h 160"/>
              <a:gd name="T64" fmla="*/ 101 w 156"/>
              <a:gd name="T65" fmla="*/ 135 h 160"/>
              <a:gd name="T66" fmla="*/ 114 w 156"/>
              <a:gd name="T67" fmla="*/ 128 h 160"/>
              <a:gd name="T68" fmla="*/ 134 w 156"/>
              <a:gd name="T69" fmla="*/ 136 h 160"/>
              <a:gd name="T70" fmla="*/ 139 w 156"/>
              <a:gd name="T71" fmla="*/ 134 h 160"/>
              <a:gd name="T72" fmla="*/ 155 w 156"/>
              <a:gd name="T73" fmla="*/ 106 h 160"/>
              <a:gd name="T74" fmla="*/ 154 w 156"/>
              <a:gd name="T75" fmla="*/ 101 h 160"/>
              <a:gd name="T76" fmla="*/ 137 w 156"/>
              <a:gd name="T77" fmla="*/ 88 h 160"/>
              <a:gd name="T78" fmla="*/ 78 w 156"/>
              <a:gd name="T79" fmla="*/ 108 h 160"/>
              <a:gd name="T80" fmla="*/ 50 w 156"/>
              <a:gd name="T81" fmla="*/ 80 h 160"/>
              <a:gd name="T82" fmla="*/ 78 w 156"/>
              <a:gd name="T83" fmla="*/ 52 h 160"/>
              <a:gd name="T84" fmla="*/ 106 w 156"/>
              <a:gd name="T85" fmla="*/ 80 h 160"/>
              <a:gd name="T86" fmla="*/ 78 w 156"/>
              <a:gd name="T87" fmla="*/ 10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60">
                <a:moveTo>
                  <a:pt x="137" y="88"/>
                </a:moveTo>
                <a:cubicBezTo>
                  <a:pt x="138" y="85"/>
                  <a:pt x="138" y="83"/>
                  <a:pt x="138" y="80"/>
                </a:cubicBezTo>
                <a:cubicBezTo>
                  <a:pt x="138" y="77"/>
                  <a:pt x="138" y="75"/>
                  <a:pt x="137" y="72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6" y="58"/>
                  <a:pt x="156" y="56"/>
                  <a:pt x="155" y="54"/>
                </a:cubicBezTo>
                <a:cubicBezTo>
                  <a:pt x="139" y="26"/>
                  <a:pt x="139" y="26"/>
                  <a:pt x="139" y="26"/>
                </a:cubicBezTo>
                <a:cubicBezTo>
                  <a:pt x="138" y="24"/>
                  <a:pt x="136" y="24"/>
                  <a:pt x="134" y="24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0" y="29"/>
                  <a:pt x="106" y="27"/>
                  <a:pt x="101" y="25"/>
                </a:cubicBezTo>
                <a:cubicBezTo>
                  <a:pt x="98" y="3"/>
                  <a:pt x="98" y="3"/>
                  <a:pt x="98" y="3"/>
                </a:cubicBezTo>
                <a:cubicBezTo>
                  <a:pt x="98" y="1"/>
                  <a:pt x="9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0" y="0"/>
                  <a:pt x="58" y="1"/>
                  <a:pt x="58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50" y="27"/>
                  <a:pt x="46" y="29"/>
                  <a:pt x="42" y="32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4"/>
                  <a:pt x="18" y="24"/>
                  <a:pt x="17" y="26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6"/>
                  <a:pt x="0" y="58"/>
                  <a:pt x="2" y="59"/>
                </a:cubicBezTo>
                <a:cubicBezTo>
                  <a:pt x="19" y="72"/>
                  <a:pt x="19" y="72"/>
                  <a:pt x="19" y="72"/>
                </a:cubicBezTo>
                <a:cubicBezTo>
                  <a:pt x="18" y="75"/>
                  <a:pt x="18" y="77"/>
                  <a:pt x="18" y="80"/>
                </a:cubicBezTo>
                <a:cubicBezTo>
                  <a:pt x="18" y="83"/>
                  <a:pt x="18" y="85"/>
                  <a:pt x="19" y="88"/>
                </a:cubicBezTo>
                <a:cubicBezTo>
                  <a:pt x="2" y="101"/>
                  <a:pt x="2" y="101"/>
                  <a:pt x="2" y="101"/>
                </a:cubicBezTo>
                <a:cubicBezTo>
                  <a:pt x="0" y="102"/>
                  <a:pt x="0" y="104"/>
                  <a:pt x="1" y="10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8" y="136"/>
                  <a:pt x="20" y="136"/>
                  <a:pt x="22" y="136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46" y="131"/>
                  <a:pt x="50" y="133"/>
                  <a:pt x="55" y="135"/>
                </a:cubicBezTo>
                <a:cubicBezTo>
                  <a:pt x="58" y="157"/>
                  <a:pt x="58" y="157"/>
                  <a:pt x="58" y="157"/>
                </a:cubicBezTo>
                <a:cubicBezTo>
                  <a:pt x="58" y="159"/>
                  <a:pt x="60" y="160"/>
                  <a:pt x="62" y="160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6" y="160"/>
                  <a:pt x="98" y="159"/>
                  <a:pt x="98" y="157"/>
                </a:cubicBezTo>
                <a:cubicBezTo>
                  <a:pt x="101" y="135"/>
                  <a:pt x="101" y="135"/>
                  <a:pt x="101" y="135"/>
                </a:cubicBezTo>
                <a:cubicBezTo>
                  <a:pt x="106" y="133"/>
                  <a:pt x="110" y="131"/>
                  <a:pt x="114" y="128"/>
                </a:cubicBezTo>
                <a:cubicBezTo>
                  <a:pt x="134" y="136"/>
                  <a:pt x="134" y="136"/>
                  <a:pt x="134" y="136"/>
                </a:cubicBezTo>
                <a:cubicBezTo>
                  <a:pt x="136" y="136"/>
                  <a:pt x="138" y="136"/>
                  <a:pt x="139" y="134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6" y="104"/>
                  <a:pt x="156" y="102"/>
                  <a:pt x="154" y="101"/>
                </a:cubicBezTo>
                <a:lnTo>
                  <a:pt x="137" y="88"/>
                </a:lnTo>
                <a:close/>
                <a:moveTo>
                  <a:pt x="78" y="108"/>
                </a:moveTo>
                <a:cubicBezTo>
                  <a:pt x="63" y="108"/>
                  <a:pt x="50" y="95"/>
                  <a:pt x="50" y="80"/>
                </a:cubicBezTo>
                <a:cubicBezTo>
                  <a:pt x="50" y="65"/>
                  <a:pt x="63" y="52"/>
                  <a:pt x="78" y="52"/>
                </a:cubicBezTo>
                <a:cubicBezTo>
                  <a:pt x="93" y="52"/>
                  <a:pt x="106" y="65"/>
                  <a:pt x="106" y="80"/>
                </a:cubicBezTo>
                <a:cubicBezTo>
                  <a:pt x="106" y="95"/>
                  <a:pt x="93" y="108"/>
                  <a:pt x="78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505"/>
          <p:cNvSpPr>
            <a:spLocks noEditPoints="1"/>
          </p:cNvSpPr>
          <p:nvPr/>
        </p:nvSpPr>
        <p:spPr bwMode="auto">
          <a:xfrm>
            <a:off x="13274676" y="7624763"/>
            <a:ext cx="755650" cy="757238"/>
          </a:xfrm>
          <a:custGeom>
            <a:avLst/>
            <a:gdLst>
              <a:gd name="T0" fmla="*/ 100 w 140"/>
              <a:gd name="T1" fmla="*/ 88 h 140"/>
              <a:gd name="T2" fmla="*/ 94 w 140"/>
              <a:gd name="T3" fmla="*/ 88 h 140"/>
              <a:gd name="T4" fmla="*/ 91 w 140"/>
              <a:gd name="T5" fmla="*/ 86 h 140"/>
              <a:gd name="T6" fmla="*/ 104 w 140"/>
              <a:gd name="T7" fmla="*/ 52 h 140"/>
              <a:gd name="T8" fmla="*/ 52 w 140"/>
              <a:gd name="T9" fmla="*/ 0 h 140"/>
              <a:gd name="T10" fmla="*/ 0 w 140"/>
              <a:gd name="T11" fmla="*/ 52 h 140"/>
              <a:gd name="T12" fmla="*/ 52 w 140"/>
              <a:gd name="T13" fmla="*/ 104 h 140"/>
              <a:gd name="T14" fmla="*/ 86 w 140"/>
              <a:gd name="T15" fmla="*/ 91 h 140"/>
              <a:gd name="T16" fmla="*/ 88 w 140"/>
              <a:gd name="T17" fmla="*/ 94 h 140"/>
              <a:gd name="T18" fmla="*/ 88 w 140"/>
              <a:gd name="T19" fmla="*/ 100 h 140"/>
              <a:gd name="T20" fmla="*/ 128 w 140"/>
              <a:gd name="T21" fmla="*/ 140 h 140"/>
              <a:gd name="T22" fmla="*/ 140 w 140"/>
              <a:gd name="T23" fmla="*/ 128 h 140"/>
              <a:gd name="T24" fmla="*/ 100 w 140"/>
              <a:gd name="T25" fmla="*/ 88 h 140"/>
              <a:gd name="T26" fmla="*/ 52 w 140"/>
              <a:gd name="T27" fmla="*/ 88 h 140"/>
              <a:gd name="T28" fmla="*/ 16 w 140"/>
              <a:gd name="T29" fmla="*/ 52 h 140"/>
              <a:gd name="T30" fmla="*/ 52 w 140"/>
              <a:gd name="T31" fmla="*/ 16 h 140"/>
              <a:gd name="T32" fmla="*/ 88 w 140"/>
              <a:gd name="T33" fmla="*/ 52 h 140"/>
              <a:gd name="T34" fmla="*/ 52 w 140"/>
              <a:gd name="T35" fmla="*/ 8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140">
                <a:moveTo>
                  <a:pt x="100" y="88"/>
                </a:moveTo>
                <a:cubicBezTo>
                  <a:pt x="94" y="88"/>
                  <a:pt x="94" y="88"/>
                  <a:pt x="94" y="88"/>
                </a:cubicBezTo>
                <a:cubicBezTo>
                  <a:pt x="91" y="86"/>
                  <a:pt x="91" y="86"/>
                  <a:pt x="91" y="86"/>
                </a:cubicBezTo>
                <a:cubicBezTo>
                  <a:pt x="99" y="77"/>
                  <a:pt x="104" y="65"/>
                  <a:pt x="104" y="52"/>
                </a:cubicBezTo>
                <a:cubicBezTo>
                  <a:pt x="104" y="23"/>
                  <a:pt x="81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7" y="99"/>
                  <a:pt x="86" y="91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40" y="128"/>
                  <a:pt x="140" y="128"/>
                  <a:pt x="140" y="128"/>
                </a:cubicBezTo>
                <a:lnTo>
                  <a:pt x="100" y="88"/>
                </a:lnTo>
                <a:close/>
                <a:moveTo>
                  <a:pt x="52" y="88"/>
                </a:moveTo>
                <a:cubicBezTo>
                  <a:pt x="32" y="88"/>
                  <a:pt x="16" y="72"/>
                  <a:pt x="16" y="52"/>
                </a:cubicBezTo>
                <a:cubicBezTo>
                  <a:pt x="16" y="32"/>
                  <a:pt x="32" y="16"/>
                  <a:pt x="52" y="16"/>
                </a:cubicBezTo>
                <a:cubicBezTo>
                  <a:pt x="72" y="16"/>
                  <a:pt x="88" y="32"/>
                  <a:pt x="88" y="52"/>
                </a:cubicBezTo>
                <a:cubicBezTo>
                  <a:pt x="88" y="72"/>
                  <a:pt x="72" y="88"/>
                  <a:pt x="52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508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511"/>
          <p:cNvSpPr>
            <a:spLocks noEditPoints="1"/>
          </p:cNvSpPr>
          <p:nvPr/>
        </p:nvSpPr>
        <p:spPr bwMode="auto">
          <a:xfrm>
            <a:off x="8669338" y="7620000"/>
            <a:ext cx="568325" cy="766763"/>
          </a:xfrm>
          <a:custGeom>
            <a:avLst/>
            <a:gdLst>
              <a:gd name="T0" fmla="*/ 36 w 136"/>
              <a:gd name="T1" fmla="*/ 108 h 184"/>
              <a:gd name="T2" fmla="*/ 0 w 136"/>
              <a:gd name="T3" fmla="*/ 144 h 184"/>
              <a:gd name="T4" fmla="*/ 12 w 136"/>
              <a:gd name="T5" fmla="*/ 156 h 184"/>
              <a:gd name="T6" fmla="*/ 40 w 136"/>
              <a:gd name="T7" fmla="*/ 128 h 184"/>
              <a:gd name="T8" fmla="*/ 56 w 136"/>
              <a:gd name="T9" fmla="*/ 128 h 184"/>
              <a:gd name="T10" fmla="*/ 36 w 136"/>
              <a:gd name="T11" fmla="*/ 108 h 184"/>
              <a:gd name="T12" fmla="*/ 88 w 136"/>
              <a:gd name="T13" fmla="*/ 0 h 184"/>
              <a:gd name="T14" fmla="*/ 72 w 136"/>
              <a:gd name="T15" fmla="*/ 16 h 184"/>
              <a:gd name="T16" fmla="*/ 88 w 136"/>
              <a:gd name="T17" fmla="*/ 32 h 184"/>
              <a:gd name="T18" fmla="*/ 104 w 136"/>
              <a:gd name="T19" fmla="*/ 16 h 184"/>
              <a:gd name="T20" fmla="*/ 88 w 136"/>
              <a:gd name="T21" fmla="*/ 0 h 184"/>
              <a:gd name="T22" fmla="*/ 136 w 136"/>
              <a:gd name="T23" fmla="*/ 160 h 184"/>
              <a:gd name="T24" fmla="*/ 112 w 136"/>
              <a:gd name="T25" fmla="*/ 184 h 184"/>
              <a:gd name="T26" fmla="*/ 88 w 136"/>
              <a:gd name="T27" fmla="*/ 160 h 184"/>
              <a:gd name="T28" fmla="*/ 88 w 136"/>
              <a:gd name="T29" fmla="*/ 148 h 184"/>
              <a:gd name="T30" fmla="*/ 31 w 136"/>
              <a:gd name="T31" fmla="*/ 91 h 184"/>
              <a:gd name="T32" fmla="*/ 24 w 136"/>
              <a:gd name="T33" fmla="*/ 92 h 184"/>
              <a:gd name="T34" fmla="*/ 24 w 136"/>
              <a:gd name="T35" fmla="*/ 75 h 184"/>
              <a:gd name="T36" fmla="*/ 61 w 136"/>
              <a:gd name="T37" fmla="*/ 58 h 184"/>
              <a:gd name="T38" fmla="*/ 73 w 136"/>
              <a:gd name="T39" fmla="*/ 46 h 184"/>
              <a:gd name="T40" fmla="*/ 78 w 136"/>
              <a:gd name="T41" fmla="*/ 42 h 184"/>
              <a:gd name="T42" fmla="*/ 86 w 136"/>
              <a:gd name="T43" fmla="*/ 40 h 184"/>
              <a:gd name="T44" fmla="*/ 86 w 136"/>
              <a:gd name="T45" fmla="*/ 40 h 184"/>
              <a:gd name="T46" fmla="*/ 104 w 136"/>
              <a:gd name="T47" fmla="*/ 58 h 184"/>
              <a:gd name="T48" fmla="*/ 104 w 136"/>
              <a:gd name="T49" fmla="*/ 104 h 184"/>
              <a:gd name="T50" fmla="*/ 97 w 136"/>
              <a:gd name="T51" fmla="*/ 121 h 184"/>
              <a:gd name="T52" fmla="*/ 68 w 136"/>
              <a:gd name="T53" fmla="*/ 93 h 184"/>
              <a:gd name="T54" fmla="*/ 68 w 136"/>
              <a:gd name="T55" fmla="*/ 75 h 184"/>
              <a:gd name="T56" fmla="*/ 50 w 136"/>
              <a:gd name="T57" fmla="*/ 86 h 184"/>
              <a:gd name="T58" fmla="*/ 100 w 136"/>
              <a:gd name="T59" fmla="*/ 136 h 184"/>
              <a:gd name="T60" fmla="*/ 112 w 136"/>
              <a:gd name="T61" fmla="*/ 136 h 184"/>
              <a:gd name="T62" fmla="*/ 136 w 136"/>
              <a:gd name="T63" fmla="*/ 16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84">
                <a:moveTo>
                  <a:pt x="36" y="108"/>
                </a:moveTo>
                <a:cubicBezTo>
                  <a:pt x="0" y="144"/>
                  <a:pt x="0" y="144"/>
                  <a:pt x="0" y="144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56" y="128"/>
                  <a:pt x="56" y="128"/>
                  <a:pt x="56" y="128"/>
                </a:cubicBezTo>
                <a:lnTo>
                  <a:pt x="36" y="108"/>
                </a:lnTo>
                <a:close/>
                <a:moveTo>
                  <a:pt x="88" y="0"/>
                </a:moveTo>
                <a:cubicBezTo>
                  <a:pt x="79" y="0"/>
                  <a:pt x="72" y="7"/>
                  <a:pt x="72" y="16"/>
                </a:cubicBezTo>
                <a:cubicBezTo>
                  <a:pt x="72" y="25"/>
                  <a:pt x="79" y="32"/>
                  <a:pt x="88" y="32"/>
                </a:cubicBezTo>
                <a:cubicBezTo>
                  <a:pt x="97" y="32"/>
                  <a:pt x="104" y="25"/>
                  <a:pt x="104" y="16"/>
                </a:cubicBezTo>
                <a:cubicBezTo>
                  <a:pt x="104" y="7"/>
                  <a:pt x="97" y="0"/>
                  <a:pt x="88" y="0"/>
                </a:cubicBezTo>
                <a:close/>
                <a:moveTo>
                  <a:pt x="136" y="160"/>
                </a:moveTo>
                <a:cubicBezTo>
                  <a:pt x="112" y="184"/>
                  <a:pt x="112" y="184"/>
                  <a:pt x="112" y="18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92"/>
                  <a:pt x="26" y="92"/>
                  <a:pt x="24" y="92"/>
                </a:cubicBezTo>
                <a:cubicBezTo>
                  <a:pt x="24" y="75"/>
                  <a:pt x="24" y="75"/>
                  <a:pt x="24" y="75"/>
                </a:cubicBezTo>
                <a:cubicBezTo>
                  <a:pt x="37" y="75"/>
                  <a:pt x="53" y="68"/>
                  <a:pt x="61" y="58"/>
                </a:cubicBezTo>
                <a:cubicBezTo>
                  <a:pt x="73" y="46"/>
                  <a:pt x="73" y="46"/>
                  <a:pt x="73" y="46"/>
                </a:cubicBezTo>
                <a:cubicBezTo>
                  <a:pt x="74" y="44"/>
                  <a:pt x="76" y="43"/>
                  <a:pt x="78" y="42"/>
                </a:cubicBezTo>
                <a:cubicBezTo>
                  <a:pt x="80" y="41"/>
                  <a:pt x="83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96" y="40"/>
                  <a:pt x="104" y="48"/>
                  <a:pt x="104" y="5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11"/>
                  <a:pt x="101" y="117"/>
                  <a:pt x="97" y="121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75"/>
                  <a:pt x="68" y="75"/>
                  <a:pt x="68" y="75"/>
                </a:cubicBezTo>
                <a:cubicBezTo>
                  <a:pt x="63" y="79"/>
                  <a:pt x="57" y="83"/>
                  <a:pt x="50" y="86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2" y="136"/>
                  <a:pt x="112" y="136"/>
                  <a:pt x="112" y="136"/>
                </a:cubicBezTo>
                <a:lnTo>
                  <a:pt x="136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514"/>
          <p:cNvSpPr>
            <a:spLocks noEditPoints="1"/>
          </p:cNvSpPr>
          <p:nvPr/>
        </p:nvSpPr>
        <p:spPr bwMode="auto">
          <a:xfrm>
            <a:off x="6218238" y="7624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28 w 144"/>
              <a:gd name="T3" fmla="*/ 144 h 144"/>
              <a:gd name="T4" fmla="*/ 128 w 144"/>
              <a:gd name="T5" fmla="*/ 112 h 144"/>
              <a:gd name="T6" fmla="*/ 144 w 144"/>
              <a:gd name="T7" fmla="*/ 96 h 144"/>
              <a:gd name="T8" fmla="*/ 128 w 144"/>
              <a:gd name="T9" fmla="*/ 112 h 144"/>
              <a:gd name="T10" fmla="*/ 16 w 144"/>
              <a:gd name="T11" fmla="*/ 80 h 144"/>
              <a:gd name="T12" fmla="*/ 0 w 144"/>
              <a:gd name="T13" fmla="*/ 64 h 144"/>
              <a:gd name="T14" fmla="*/ 0 w 144"/>
              <a:gd name="T15" fmla="*/ 112 h 144"/>
              <a:gd name="T16" fmla="*/ 16 w 144"/>
              <a:gd name="T17" fmla="*/ 96 h 144"/>
              <a:gd name="T18" fmla="*/ 0 w 144"/>
              <a:gd name="T19" fmla="*/ 112 h 144"/>
              <a:gd name="T20" fmla="*/ 16 w 144"/>
              <a:gd name="T21" fmla="*/ 48 h 144"/>
              <a:gd name="T22" fmla="*/ 0 w 144"/>
              <a:gd name="T23" fmla="*/ 32 h 144"/>
              <a:gd name="T24" fmla="*/ 0 w 144"/>
              <a:gd name="T25" fmla="*/ 16 h 144"/>
              <a:gd name="T26" fmla="*/ 16 w 144"/>
              <a:gd name="T27" fmla="*/ 0 h 144"/>
              <a:gd name="T28" fmla="*/ 0 w 144"/>
              <a:gd name="T29" fmla="*/ 16 h 144"/>
              <a:gd name="T30" fmla="*/ 48 w 144"/>
              <a:gd name="T31" fmla="*/ 16 h 144"/>
              <a:gd name="T32" fmla="*/ 32 w 144"/>
              <a:gd name="T33" fmla="*/ 0 h 144"/>
              <a:gd name="T34" fmla="*/ 96 w 144"/>
              <a:gd name="T35" fmla="*/ 144 h 144"/>
              <a:gd name="T36" fmla="*/ 112 w 144"/>
              <a:gd name="T37" fmla="*/ 128 h 144"/>
              <a:gd name="T38" fmla="*/ 96 w 144"/>
              <a:gd name="T39" fmla="*/ 144 h 144"/>
              <a:gd name="T40" fmla="*/ 80 w 144"/>
              <a:gd name="T41" fmla="*/ 144 h 144"/>
              <a:gd name="T42" fmla="*/ 64 w 144"/>
              <a:gd name="T43" fmla="*/ 128 h 144"/>
              <a:gd name="T44" fmla="*/ 96 w 144"/>
              <a:gd name="T45" fmla="*/ 144 h 144"/>
              <a:gd name="T46" fmla="*/ 112 w 144"/>
              <a:gd name="T47" fmla="*/ 128 h 144"/>
              <a:gd name="T48" fmla="*/ 96 w 144"/>
              <a:gd name="T49" fmla="*/ 144 h 144"/>
              <a:gd name="T50" fmla="*/ 48 w 144"/>
              <a:gd name="T51" fmla="*/ 144 h 144"/>
              <a:gd name="T52" fmla="*/ 32 w 144"/>
              <a:gd name="T53" fmla="*/ 128 h 144"/>
              <a:gd name="T54" fmla="*/ 0 w 144"/>
              <a:gd name="T55" fmla="*/ 144 h 144"/>
              <a:gd name="T56" fmla="*/ 16 w 144"/>
              <a:gd name="T57" fmla="*/ 128 h 144"/>
              <a:gd name="T58" fmla="*/ 0 w 144"/>
              <a:gd name="T59" fmla="*/ 144 h 144"/>
              <a:gd name="T60" fmla="*/ 104 w 144"/>
              <a:gd name="T61" fmla="*/ 0 h 144"/>
              <a:gd name="T62" fmla="*/ 64 w 144"/>
              <a:gd name="T63" fmla="*/ 16 h 144"/>
              <a:gd name="T64" fmla="*/ 128 w 144"/>
              <a:gd name="T65" fmla="*/ 40 h 144"/>
              <a:gd name="T66" fmla="*/ 144 w 144"/>
              <a:gd name="T6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28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lnTo>
                  <a:pt x="0" y="16"/>
                </a:lnTo>
                <a:close/>
                <a:moveTo>
                  <a:pt x="32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16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0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  <a:moveTo>
                  <a:pt x="144" y="40"/>
                </a:moveTo>
                <a:cubicBezTo>
                  <a:pt x="144" y="18"/>
                  <a:pt x="126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7" y="16"/>
                  <a:pt x="128" y="27"/>
                  <a:pt x="128" y="4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517"/>
          <p:cNvSpPr>
            <a:spLocks noEditPoints="1"/>
          </p:cNvSpPr>
          <p:nvPr/>
        </p:nvSpPr>
        <p:spPr bwMode="auto">
          <a:xfrm>
            <a:off x="3986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520"/>
          <p:cNvSpPr>
            <a:spLocks noEditPoints="1"/>
          </p:cNvSpPr>
          <p:nvPr/>
        </p:nvSpPr>
        <p:spPr bwMode="auto">
          <a:xfrm>
            <a:off x="1598613" y="7615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64 w 128"/>
              <a:gd name="T19" fmla="*/ 128 h 160"/>
              <a:gd name="T20" fmla="*/ 27 w 128"/>
              <a:gd name="T21" fmla="*/ 104 h 160"/>
              <a:gd name="T22" fmla="*/ 41 w 128"/>
              <a:gd name="T23" fmla="*/ 104 h 160"/>
              <a:gd name="T24" fmla="*/ 64 w 128"/>
              <a:gd name="T25" fmla="*/ 116 h 160"/>
              <a:gd name="T26" fmla="*/ 92 w 128"/>
              <a:gd name="T27" fmla="*/ 88 h 160"/>
              <a:gd name="T28" fmla="*/ 64 w 128"/>
              <a:gd name="T29" fmla="*/ 60 h 160"/>
              <a:gd name="T30" fmla="*/ 39 w 128"/>
              <a:gd name="T31" fmla="*/ 75 h 160"/>
              <a:gd name="T32" fmla="*/ 52 w 128"/>
              <a:gd name="T33" fmla="*/ 88 h 160"/>
              <a:gd name="T34" fmla="*/ 20 w 128"/>
              <a:gd name="T35" fmla="*/ 88 h 160"/>
              <a:gd name="T36" fmla="*/ 20 w 128"/>
              <a:gd name="T37" fmla="*/ 56 h 160"/>
              <a:gd name="T38" fmla="*/ 30 w 128"/>
              <a:gd name="T39" fmla="*/ 66 h 160"/>
              <a:gd name="T40" fmla="*/ 64 w 128"/>
              <a:gd name="T41" fmla="*/ 48 h 160"/>
              <a:gd name="T42" fmla="*/ 104 w 128"/>
              <a:gd name="T43" fmla="*/ 88 h 160"/>
              <a:gd name="T44" fmla="*/ 64 w 128"/>
              <a:gd name="T45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64" y="128"/>
                </a:moveTo>
                <a:cubicBezTo>
                  <a:pt x="48" y="128"/>
                  <a:pt x="34" y="118"/>
                  <a:pt x="27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6" y="111"/>
                  <a:pt x="54" y="116"/>
                  <a:pt x="64" y="116"/>
                </a:cubicBezTo>
                <a:cubicBezTo>
                  <a:pt x="79" y="116"/>
                  <a:pt x="92" y="103"/>
                  <a:pt x="92" y="88"/>
                </a:cubicBezTo>
                <a:cubicBezTo>
                  <a:pt x="92" y="73"/>
                  <a:pt x="79" y="60"/>
                  <a:pt x="64" y="60"/>
                </a:cubicBezTo>
                <a:cubicBezTo>
                  <a:pt x="53" y="60"/>
                  <a:pt x="44" y="66"/>
                  <a:pt x="39" y="75"/>
                </a:cubicBezTo>
                <a:cubicBezTo>
                  <a:pt x="52" y="88"/>
                  <a:pt x="52" y="88"/>
                  <a:pt x="5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56"/>
                  <a:pt x="20" y="56"/>
                  <a:pt x="20" y="56"/>
                </a:cubicBezTo>
                <a:cubicBezTo>
                  <a:pt x="30" y="66"/>
                  <a:pt x="30" y="66"/>
                  <a:pt x="30" y="66"/>
                </a:cubicBezTo>
                <a:cubicBezTo>
                  <a:pt x="38" y="55"/>
                  <a:pt x="50" y="48"/>
                  <a:pt x="64" y="48"/>
                </a:cubicBezTo>
                <a:cubicBezTo>
                  <a:pt x="86" y="48"/>
                  <a:pt x="104" y="66"/>
                  <a:pt x="104" y="88"/>
                </a:cubicBezTo>
                <a:cubicBezTo>
                  <a:pt x="104" y="110"/>
                  <a:pt x="86" y="128"/>
                  <a:pt x="64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523"/>
          <p:cNvSpPr>
            <a:spLocks noEditPoints="1"/>
          </p:cNvSpPr>
          <p:nvPr/>
        </p:nvSpPr>
        <p:spPr bwMode="auto">
          <a:xfrm>
            <a:off x="15625763" y="5646738"/>
            <a:ext cx="762000" cy="654050"/>
          </a:xfrm>
          <a:custGeom>
            <a:avLst/>
            <a:gdLst>
              <a:gd name="T0" fmla="*/ 96 w 168"/>
              <a:gd name="T1" fmla="*/ 0 h 144"/>
              <a:gd name="T2" fmla="*/ 24 w 168"/>
              <a:gd name="T3" fmla="*/ 72 h 144"/>
              <a:gd name="T4" fmla="*/ 0 w 168"/>
              <a:gd name="T5" fmla="*/ 72 h 144"/>
              <a:gd name="T6" fmla="*/ 31 w 168"/>
              <a:gd name="T7" fmla="*/ 103 h 144"/>
              <a:gd name="T8" fmla="*/ 32 w 168"/>
              <a:gd name="T9" fmla="*/ 104 h 144"/>
              <a:gd name="T10" fmla="*/ 64 w 168"/>
              <a:gd name="T11" fmla="*/ 72 h 144"/>
              <a:gd name="T12" fmla="*/ 40 w 168"/>
              <a:gd name="T13" fmla="*/ 72 h 144"/>
              <a:gd name="T14" fmla="*/ 96 w 168"/>
              <a:gd name="T15" fmla="*/ 16 h 144"/>
              <a:gd name="T16" fmla="*/ 152 w 168"/>
              <a:gd name="T17" fmla="*/ 72 h 144"/>
              <a:gd name="T18" fmla="*/ 96 w 168"/>
              <a:gd name="T19" fmla="*/ 128 h 144"/>
              <a:gd name="T20" fmla="*/ 56 w 168"/>
              <a:gd name="T21" fmla="*/ 112 h 144"/>
              <a:gd name="T22" fmla="*/ 45 w 168"/>
              <a:gd name="T23" fmla="*/ 123 h 144"/>
              <a:gd name="T24" fmla="*/ 96 w 168"/>
              <a:gd name="T25" fmla="*/ 144 h 144"/>
              <a:gd name="T26" fmla="*/ 168 w 168"/>
              <a:gd name="T27" fmla="*/ 72 h 144"/>
              <a:gd name="T28" fmla="*/ 96 w 168"/>
              <a:gd name="T29" fmla="*/ 0 h 144"/>
              <a:gd name="T30" fmla="*/ 88 w 168"/>
              <a:gd name="T31" fmla="*/ 40 h 144"/>
              <a:gd name="T32" fmla="*/ 88 w 168"/>
              <a:gd name="T33" fmla="*/ 80 h 144"/>
              <a:gd name="T34" fmla="*/ 122 w 168"/>
              <a:gd name="T35" fmla="*/ 100 h 144"/>
              <a:gd name="T36" fmla="*/ 128 w 168"/>
              <a:gd name="T37" fmla="*/ 91 h 144"/>
              <a:gd name="T38" fmla="*/ 100 w 168"/>
              <a:gd name="T39" fmla="*/ 74 h 144"/>
              <a:gd name="T40" fmla="*/ 100 w 168"/>
              <a:gd name="T41" fmla="*/ 40 h 144"/>
              <a:gd name="T42" fmla="*/ 88 w 168"/>
              <a:gd name="T43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144"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1" y="128"/>
                  <a:pt x="67" y="122"/>
                  <a:pt x="56" y="112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58" y="136"/>
                  <a:pt x="76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  <a:moveTo>
                  <a:pt x="88" y="40"/>
                </a:moveTo>
                <a:cubicBezTo>
                  <a:pt x="88" y="80"/>
                  <a:pt x="88" y="80"/>
                  <a:pt x="88" y="8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100" y="40"/>
                  <a:pt x="100" y="40"/>
                  <a:pt x="100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526"/>
          <p:cNvSpPr>
            <a:spLocks noEditPoints="1"/>
          </p:cNvSpPr>
          <p:nvPr/>
        </p:nvSpPr>
        <p:spPr bwMode="auto">
          <a:xfrm>
            <a:off x="13276263" y="5640388"/>
            <a:ext cx="757238" cy="657225"/>
          </a:xfrm>
          <a:custGeom>
            <a:avLst/>
            <a:gdLst>
              <a:gd name="T0" fmla="*/ 0 w 477"/>
              <a:gd name="T1" fmla="*/ 414 h 414"/>
              <a:gd name="T2" fmla="*/ 477 w 477"/>
              <a:gd name="T3" fmla="*/ 414 h 414"/>
              <a:gd name="T4" fmla="*/ 238 w 477"/>
              <a:gd name="T5" fmla="*/ 0 h 414"/>
              <a:gd name="T6" fmla="*/ 0 w 477"/>
              <a:gd name="T7" fmla="*/ 414 h 414"/>
              <a:gd name="T8" fmla="*/ 260 w 477"/>
              <a:gd name="T9" fmla="*/ 348 h 414"/>
              <a:gd name="T10" fmla="*/ 217 w 477"/>
              <a:gd name="T11" fmla="*/ 348 h 414"/>
              <a:gd name="T12" fmla="*/ 217 w 477"/>
              <a:gd name="T13" fmla="*/ 305 h 414"/>
              <a:gd name="T14" fmla="*/ 260 w 477"/>
              <a:gd name="T15" fmla="*/ 305 h 414"/>
              <a:gd name="T16" fmla="*/ 260 w 477"/>
              <a:gd name="T17" fmla="*/ 348 h 414"/>
              <a:gd name="T18" fmla="*/ 260 w 477"/>
              <a:gd name="T19" fmla="*/ 261 h 414"/>
              <a:gd name="T20" fmla="*/ 217 w 477"/>
              <a:gd name="T21" fmla="*/ 261 h 414"/>
              <a:gd name="T22" fmla="*/ 217 w 477"/>
              <a:gd name="T23" fmla="*/ 174 h 414"/>
              <a:gd name="T24" fmla="*/ 260 w 477"/>
              <a:gd name="T25" fmla="*/ 174 h 414"/>
              <a:gd name="T26" fmla="*/ 260 w 477"/>
              <a:gd name="T27" fmla="*/ 26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14">
                <a:moveTo>
                  <a:pt x="0" y="414"/>
                </a:moveTo>
                <a:lnTo>
                  <a:pt x="477" y="414"/>
                </a:lnTo>
                <a:lnTo>
                  <a:pt x="238" y="0"/>
                </a:lnTo>
                <a:lnTo>
                  <a:pt x="0" y="414"/>
                </a:lnTo>
                <a:close/>
                <a:moveTo>
                  <a:pt x="260" y="348"/>
                </a:moveTo>
                <a:lnTo>
                  <a:pt x="217" y="348"/>
                </a:lnTo>
                <a:lnTo>
                  <a:pt x="217" y="305"/>
                </a:lnTo>
                <a:lnTo>
                  <a:pt x="260" y="305"/>
                </a:lnTo>
                <a:lnTo>
                  <a:pt x="260" y="348"/>
                </a:lnTo>
                <a:close/>
                <a:moveTo>
                  <a:pt x="260" y="261"/>
                </a:moveTo>
                <a:lnTo>
                  <a:pt x="217" y="261"/>
                </a:lnTo>
                <a:lnTo>
                  <a:pt x="217" y="174"/>
                </a:lnTo>
                <a:lnTo>
                  <a:pt x="260" y="174"/>
                </a:lnTo>
                <a:lnTo>
                  <a:pt x="260" y="2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529"/>
          <p:cNvSpPr>
            <a:spLocks noEditPoints="1"/>
          </p:cNvSpPr>
          <p:nvPr/>
        </p:nvSpPr>
        <p:spPr bwMode="auto">
          <a:xfrm>
            <a:off x="10917238" y="5583238"/>
            <a:ext cx="771525" cy="771525"/>
          </a:xfrm>
          <a:custGeom>
            <a:avLst/>
            <a:gdLst>
              <a:gd name="T0" fmla="*/ 182 w 182"/>
              <a:gd name="T1" fmla="*/ 172 h 182"/>
              <a:gd name="T2" fmla="*/ 22 w 182"/>
              <a:gd name="T3" fmla="*/ 12 h 182"/>
              <a:gd name="T4" fmla="*/ 16 w 182"/>
              <a:gd name="T5" fmla="*/ 6 h 182"/>
              <a:gd name="T6" fmla="*/ 10 w 182"/>
              <a:gd name="T7" fmla="*/ 0 h 182"/>
              <a:gd name="T8" fmla="*/ 0 w 182"/>
              <a:gd name="T9" fmla="*/ 10 h 182"/>
              <a:gd name="T10" fmla="*/ 35 w 182"/>
              <a:gd name="T11" fmla="*/ 45 h 182"/>
              <a:gd name="T12" fmla="*/ 53 w 182"/>
              <a:gd name="T13" fmla="*/ 83 h 182"/>
              <a:gd name="T14" fmla="*/ 42 w 182"/>
              <a:gd name="T15" fmla="*/ 102 h 182"/>
              <a:gd name="T16" fmla="*/ 40 w 182"/>
              <a:gd name="T17" fmla="*/ 110 h 182"/>
              <a:gd name="T18" fmla="*/ 56 w 182"/>
              <a:gd name="T19" fmla="*/ 126 h 182"/>
              <a:gd name="T20" fmla="*/ 116 w 182"/>
              <a:gd name="T21" fmla="*/ 126 h 182"/>
              <a:gd name="T22" fmla="*/ 127 w 182"/>
              <a:gd name="T23" fmla="*/ 137 h 182"/>
              <a:gd name="T24" fmla="*/ 120 w 182"/>
              <a:gd name="T25" fmla="*/ 150 h 182"/>
              <a:gd name="T26" fmla="*/ 136 w 182"/>
              <a:gd name="T27" fmla="*/ 166 h 182"/>
              <a:gd name="T28" fmla="*/ 149 w 182"/>
              <a:gd name="T29" fmla="*/ 159 h 182"/>
              <a:gd name="T30" fmla="*/ 172 w 182"/>
              <a:gd name="T31" fmla="*/ 182 h 182"/>
              <a:gd name="T32" fmla="*/ 182 w 182"/>
              <a:gd name="T33" fmla="*/ 172 h 182"/>
              <a:gd name="T34" fmla="*/ 59 w 182"/>
              <a:gd name="T35" fmla="*/ 110 h 182"/>
              <a:gd name="T36" fmla="*/ 57 w 182"/>
              <a:gd name="T37" fmla="*/ 108 h 182"/>
              <a:gd name="T38" fmla="*/ 58 w 182"/>
              <a:gd name="T39" fmla="*/ 107 h 182"/>
              <a:gd name="T40" fmla="*/ 65 w 182"/>
              <a:gd name="T41" fmla="*/ 94 h 182"/>
              <a:gd name="T42" fmla="*/ 84 w 182"/>
              <a:gd name="T43" fmla="*/ 94 h 182"/>
              <a:gd name="T44" fmla="*/ 100 w 182"/>
              <a:gd name="T45" fmla="*/ 110 h 182"/>
              <a:gd name="T46" fmla="*/ 59 w 182"/>
              <a:gd name="T47" fmla="*/ 110 h 182"/>
              <a:gd name="T48" fmla="*/ 124 w 182"/>
              <a:gd name="T49" fmla="*/ 94 h 182"/>
              <a:gd name="T50" fmla="*/ 138 w 182"/>
              <a:gd name="T51" fmla="*/ 86 h 182"/>
              <a:gd name="T52" fmla="*/ 167 w 182"/>
              <a:gd name="T53" fmla="*/ 34 h 182"/>
              <a:gd name="T54" fmla="*/ 168 w 182"/>
              <a:gd name="T55" fmla="*/ 30 h 182"/>
              <a:gd name="T56" fmla="*/ 160 w 182"/>
              <a:gd name="T57" fmla="*/ 22 h 182"/>
              <a:gd name="T58" fmla="*/ 52 w 182"/>
              <a:gd name="T59" fmla="*/ 22 h 182"/>
              <a:gd name="T60" fmla="*/ 124 w 182"/>
              <a:gd name="T61" fmla="*/ 94 h 182"/>
              <a:gd name="T62" fmla="*/ 56 w 182"/>
              <a:gd name="T63" fmla="*/ 134 h 182"/>
              <a:gd name="T64" fmla="*/ 40 w 182"/>
              <a:gd name="T65" fmla="*/ 150 h 182"/>
              <a:gd name="T66" fmla="*/ 56 w 182"/>
              <a:gd name="T67" fmla="*/ 166 h 182"/>
              <a:gd name="T68" fmla="*/ 72 w 182"/>
              <a:gd name="T69" fmla="*/ 150 h 182"/>
              <a:gd name="T70" fmla="*/ 56 w 182"/>
              <a:gd name="T71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2" h="182">
                <a:moveTo>
                  <a:pt x="182" y="172"/>
                </a:moveTo>
                <a:cubicBezTo>
                  <a:pt x="22" y="12"/>
                  <a:pt x="22" y="12"/>
                  <a:pt x="22" y="12"/>
                </a:cubicBezTo>
                <a:cubicBezTo>
                  <a:pt x="16" y="6"/>
                  <a:pt x="16" y="6"/>
                  <a:pt x="16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35" y="45"/>
                  <a:pt x="35" y="45"/>
                  <a:pt x="35" y="45"/>
                </a:cubicBezTo>
                <a:cubicBezTo>
                  <a:pt x="53" y="83"/>
                  <a:pt x="53" y="83"/>
                  <a:pt x="53" y="83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5"/>
                  <a:pt x="40" y="107"/>
                  <a:pt x="40" y="110"/>
                </a:cubicBezTo>
                <a:cubicBezTo>
                  <a:pt x="40" y="119"/>
                  <a:pt x="47" y="126"/>
                  <a:pt x="56" y="126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23" y="140"/>
                  <a:pt x="120" y="145"/>
                  <a:pt x="120" y="150"/>
                </a:cubicBezTo>
                <a:cubicBezTo>
                  <a:pt x="120" y="159"/>
                  <a:pt x="127" y="166"/>
                  <a:pt x="136" y="166"/>
                </a:cubicBezTo>
                <a:cubicBezTo>
                  <a:pt x="141" y="166"/>
                  <a:pt x="146" y="163"/>
                  <a:pt x="149" y="159"/>
                </a:cubicBezTo>
                <a:cubicBezTo>
                  <a:pt x="172" y="182"/>
                  <a:pt x="172" y="182"/>
                  <a:pt x="172" y="182"/>
                </a:cubicBezTo>
                <a:lnTo>
                  <a:pt x="182" y="172"/>
                </a:lnTo>
                <a:close/>
                <a:moveTo>
                  <a:pt x="59" y="110"/>
                </a:moveTo>
                <a:cubicBezTo>
                  <a:pt x="58" y="110"/>
                  <a:pt x="57" y="109"/>
                  <a:pt x="57" y="108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65" y="94"/>
                  <a:pt x="65" y="94"/>
                  <a:pt x="65" y="94"/>
                </a:cubicBezTo>
                <a:cubicBezTo>
                  <a:pt x="84" y="94"/>
                  <a:pt x="84" y="94"/>
                  <a:pt x="84" y="94"/>
                </a:cubicBezTo>
                <a:cubicBezTo>
                  <a:pt x="100" y="110"/>
                  <a:pt x="100" y="110"/>
                  <a:pt x="100" y="110"/>
                </a:cubicBezTo>
                <a:lnTo>
                  <a:pt x="59" y="110"/>
                </a:lnTo>
                <a:close/>
                <a:moveTo>
                  <a:pt x="124" y="94"/>
                </a:moveTo>
                <a:cubicBezTo>
                  <a:pt x="130" y="94"/>
                  <a:pt x="136" y="91"/>
                  <a:pt x="138" y="86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8" y="33"/>
                  <a:pt x="168" y="31"/>
                  <a:pt x="168" y="30"/>
                </a:cubicBezTo>
                <a:cubicBezTo>
                  <a:pt x="168" y="26"/>
                  <a:pt x="164" y="22"/>
                  <a:pt x="160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124" y="94"/>
                  <a:pt x="124" y="94"/>
                  <a:pt x="124" y="94"/>
                </a:cubicBezTo>
                <a:close/>
                <a:moveTo>
                  <a:pt x="56" y="134"/>
                </a:moveTo>
                <a:cubicBezTo>
                  <a:pt x="47" y="134"/>
                  <a:pt x="40" y="141"/>
                  <a:pt x="40" y="150"/>
                </a:cubicBezTo>
                <a:cubicBezTo>
                  <a:pt x="40" y="159"/>
                  <a:pt x="47" y="166"/>
                  <a:pt x="56" y="166"/>
                </a:cubicBezTo>
                <a:cubicBezTo>
                  <a:pt x="65" y="166"/>
                  <a:pt x="72" y="159"/>
                  <a:pt x="72" y="150"/>
                </a:cubicBezTo>
                <a:cubicBezTo>
                  <a:pt x="72" y="141"/>
                  <a:pt x="65" y="134"/>
                  <a:pt x="56" y="1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532"/>
          <p:cNvSpPr>
            <a:spLocks noEditPoints="1"/>
          </p:cNvSpPr>
          <p:nvPr/>
        </p:nvSpPr>
        <p:spPr bwMode="auto">
          <a:xfrm>
            <a:off x="8572500" y="5603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7 w 160"/>
              <a:gd name="T3" fmla="*/ 32 h 152"/>
              <a:gd name="T4" fmla="*/ 128 w 160"/>
              <a:gd name="T5" fmla="*/ 24 h 152"/>
              <a:gd name="T6" fmla="*/ 104 w 160"/>
              <a:gd name="T7" fmla="*/ 0 h 152"/>
              <a:gd name="T8" fmla="*/ 84 w 160"/>
              <a:gd name="T9" fmla="*/ 11 h 152"/>
              <a:gd name="T10" fmla="*/ 80 w 160"/>
              <a:gd name="T11" fmla="*/ 16 h 152"/>
              <a:gd name="T12" fmla="*/ 76 w 160"/>
              <a:gd name="T13" fmla="*/ 11 h 152"/>
              <a:gd name="T14" fmla="*/ 56 w 160"/>
              <a:gd name="T15" fmla="*/ 0 h 152"/>
              <a:gd name="T16" fmla="*/ 32 w 160"/>
              <a:gd name="T17" fmla="*/ 24 h 152"/>
              <a:gd name="T18" fmla="*/ 33 w 160"/>
              <a:gd name="T19" fmla="*/ 32 h 152"/>
              <a:gd name="T20" fmla="*/ 16 w 160"/>
              <a:gd name="T21" fmla="*/ 32 h 152"/>
              <a:gd name="T22" fmla="*/ 0 w 160"/>
              <a:gd name="T23" fmla="*/ 48 h 152"/>
              <a:gd name="T24" fmla="*/ 0 w 160"/>
              <a:gd name="T25" fmla="*/ 136 h 152"/>
              <a:gd name="T26" fmla="*/ 16 w 160"/>
              <a:gd name="T27" fmla="*/ 152 h 152"/>
              <a:gd name="T28" fmla="*/ 144 w 160"/>
              <a:gd name="T29" fmla="*/ 152 h 152"/>
              <a:gd name="T30" fmla="*/ 160 w 160"/>
              <a:gd name="T31" fmla="*/ 136 h 152"/>
              <a:gd name="T32" fmla="*/ 160 w 160"/>
              <a:gd name="T33" fmla="*/ 48 h 152"/>
              <a:gd name="T34" fmla="*/ 144 w 160"/>
              <a:gd name="T35" fmla="*/ 32 h 152"/>
              <a:gd name="T36" fmla="*/ 104 w 160"/>
              <a:gd name="T37" fmla="*/ 16 h 152"/>
              <a:gd name="T38" fmla="*/ 112 w 160"/>
              <a:gd name="T39" fmla="*/ 24 h 152"/>
              <a:gd name="T40" fmla="*/ 104 w 160"/>
              <a:gd name="T41" fmla="*/ 32 h 152"/>
              <a:gd name="T42" fmla="*/ 96 w 160"/>
              <a:gd name="T43" fmla="*/ 24 h 152"/>
              <a:gd name="T44" fmla="*/ 104 w 160"/>
              <a:gd name="T45" fmla="*/ 16 h 152"/>
              <a:gd name="T46" fmla="*/ 56 w 160"/>
              <a:gd name="T47" fmla="*/ 16 h 152"/>
              <a:gd name="T48" fmla="*/ 64 w 160"/>
              <a:gd name="T49" fmla="*/ 24 h 152"/>
              <a:gd name="T50" fmla="*/ 56 w 160"/>
              <a:gd name="T51" fmla="*/ 32 h 152"/>
              <a:gd name="T52" fmla="*/ 48 w 160"/>
              <a:gd name="T53" fmla="*/ 24 h 152"/>
              <a:gd name="T54" fmla="*/ 56 w 160"/>
              <a:gd name="T55" fmla="*/ 16 h 152"/>
              <a:gd name="T56" fmla="*/ 144 w 160"/>
              <a:gd name="T57" fmla="*/ 136 h 152"/>
              <a:gd name="T58" fmla="*/ 16 w 160"/>
              <a:gd name="T59" fmla="*/ 136 h 152"/>
              <a:gd name="T60" fmla="*/ 16 w 160"/>
              <a:gd name="T61" fmla="*/ 120 h 152"/>
              <a:gd name="T62" fmla="*/ 144 w 160"/>
              <a:gd name="T63" fmla="*/ 120 h 152"/>
              <a:gd name="T64" fmla="*/ 144 w 160"/>
              <a:gd name="T65" fmla="*/ 136 h 152"/>
              <a:gd name="T66" fmla="*/ 144 w 160"/>
              <a:gd name="T67" fmla="*/ 96 h 152"/>
              <a:gd name="T68" fmla="*/ 16 w 160"/>
              <a:gd name="T69" fmla="*/ 96 h 152"/>
              <a:gd name="T70" fmla="*/ 16 w 160"/>
              <a:gd name="T71" fmla="*/ 48 h 152"/>
              <a:gd name="T72" fmla="*/ 57 w 160"/>
              <a:gd name="T73" fmla="*/ 48 h 152"/>
              <a:gd name="T74" fmla="*/ 40 w 160"/>
              <a:gd name="T75" fmla="*/ 71 h 152"/>
              <a:gd name="T76" fmla="*/ 53 w 160"/>
              <a:gd name="T77" fmla="*/ 80 h 152"/>
              <a:gd name="T78" fmla="*/ 72 w 160"/>
              <a:gd name="T79" fmla="*/ 54 h 152"/>
              <a:gd name="T80" fmla="*/ 80 w 160"/>
              <a:gd name="T81" fmla="*/ 43 h 152"/>
              <a:gd name="T82" fmla="*/ 88 w 160"/>
              <a:gd name="T83" fmla="*/ 54 h 152"/>
              <a:gd name="T84" fmla="*/ 107 w 160"/>
              <a:gd name="T85" fmla="*/ 80 h 152"/>
              <a:gd name="T86" fmla="*/ 120 w 160"/>
              <a:gd name="T87" fmla="*/ 71 h 152"/>
              <a:gd name="T88" fmla="*/ 103 w 160"/>
              <a:gd name="T89" fmla="*/ 48 h 152"/>
              <a:gd name="T90" fmla="*/ 144 w 160"/>
              <a:gd name="T91" fmla="*/ 48 h 152"/>
              <a:gd name="T92" fmla="*/ 144 w 160"/>
              <a:gd name="T93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7" y="32"/>
                  <a:pt x="127" y="32"/>
                  <a:pt x="127" y="32"/>
                </a:cubicBezTo>
                <a:cubicBezTo>
                  <a:pt x="127" y="29"/>
                  <a:pt x="128" y="2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6" y="0"/>
                  <a:pt x="88" y="4"/>
                  <a:pt x="84" y="11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1"/>
                  <a:pt x="76" y="11"/>
                  <a:pt x="76" y="11"/>
                </a:cubicBezTo>
                <a:cubicBezTo>
                  <a:pt x="72" y="4"/>
                  <a:pt x="64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27"/>
                  <a:pt x="33" y="29"/>
                  <a:pt x="3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04" y="16"/>
                </a:moveTo>
                <a:cubicBezTo>
                  <a:pt x="108" y="16"/>
                  <a:pt x="112" y="20"/>
                  <a:pt x="112" y="24"/>
                </a:cubicBezTo>
                <a:cubicBezTo>
                  <a:pt x="112" y="28"/>
                  <a:pt x="108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0"/>
                  <a:pt x="100" y="16"/>
                  <a:pt x="104" y="16"/>
                </a:cubicBezTo>
                <a:close/>
                <a:moveTo>
                  <a:pt x="56" y="16"/>
                </a:moveTo>
                <a:cubicBezTo>
                  <a:pt x="60" y="16"/>
                  <a:pt x="64" y="20"/>
                  <a:pt x="64" y="24"/>
                </a:cubicBezTo>
                <a:cubicBezTo>
                  <a:pt x="64" y="28"/>
                  <a:pt x="60" y="32"/>
                  <a:pt x="56" y="32"/>
                </a:cubicBezTo>
                <a:cubicBezTo>
                  <a:pt x="52" y="32"/>
                  <a:pt x="48" y="28"/>
                  <a:pt x="48" y="24"/>
                </a:cubicBezTo>
                <a:cubicBezTo>
                  <a:pt x="48" y="20"/>
                  <a:pt x="52" y="16"/>
                  <a:pt x="56" y="16"/>
                </a:cubicBez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40" y="71"/>
                  <a:pt x="40" y="71"/>
                  <a:pt x="40" y="71"/>
                </a:cubicBezTo>
                <a:cubicBezTo>
                  <a:pt x="53" y="80"/>
                  <a:pt x="53" y="80"/>
                  <a:pt x="53" y="80"/>
                </a:cubicBezTo>
                <a:cubicBezTo>
                  <a:pt x="72" y="54"/>
                  <a:pt x="72" y="54"/>
                  <a:pt x="72" y="54"/>
                </a:cubicBezTo>
                <a:cubicBezTo>
                  <a:pt x="80" y="43"/>
                  <a:pt x="80" y="43"/>
                  <a:pt x="80" y="43"/>
                </a:cubicBezTo>
                <a:cubicBezTo>
                  <a:pt x="88" y="54"/>
                  <a:pt x="88" y="54"/>
                  <a:pt x="88" y="54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Oval 2535"/>
          <p:cNvSpPr>
            <a:spLocks noChangeArrowheads="1"/>
          </p:cNvSpPr>
          <p:nvPr/>
        </p:nvSpPr>
        <p:spPr bwMode="auto">
          <a:xfrm>
            <a:off x="6364288" y="5745163"/>
            <a:ext cx="276225" cy="276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536"/>
          <p:cNvSpPr>
            <a:spLocks noEditPoints="1"/>
          </p:cNvSpPr>
          <p:nvPr/>
        </p:nvSpPr>
        <p:spPr bwMode="auto">
          <a:xfrm>
            <a:off x="6227763" y="5640388"/>
            <a:ext cx="792163" cy="657225"/>
          </a:xfrm>
          <a:custGeom>
            <a:avLst/>
            <a:gdLst>
              <a:gd name="T0" fmla="*/ 64 w 184"/>
              <a:gd name="T1" fmla="*/ 104 h 152"/>
              <a:gd name="T2" fmla="*/ 0 w 184"/>
              <a:gd name="T3" fmla="*/ 136 h 152"/>
              <a:gd name="T4" fmla="*/ 0 w 184"/>
              <a:gd name="T5" fmla="*/ 152 h 152"/>
              <a:gd name="T6" fmla="*/ 128 w 184"/>
              <a:gd name="T7" fmla="*/ 152 h 152"/>
              <a:gd name="T8" fmla="*/ 128 w 184"/>
              <a:gd name="T9" fmla="*/ 136 h 152"/>
              <a:gd name="T10" fmla="*/ 64 w 184"/>
              <a:gd name="T11" fmla="*/ 104 h 152"/>
              <a:gd name="T12" fmla="*/ 126 w 184"/>
              <a:gd name="T13" fmla="*/ 27 h 152"/>
              <a:gd name="T14" fmla="*/ 113 w 184"/>
              <a:gd name="T15" fmla="*/ 40 h 152"/>
              <a:gd name="T16" fmla="*/ 113 w 184"/>
              <a:gd name="T17" fmla="*/ 72 h 152"/>
              <a:gd name="T18" fmla="*/ 126 w 184"/>
              <a:gd name="T19" fmla="*/ 85 h 152"/>
              <a:gd name="T20" fmla="*/ 126 w 184"/>
              <a:gd name="T21" fmla="*/ 27 h 152"/>
              <a:gd name="T22" fmla="*/ 153 w 184"/>
              <a:gd name="T23" fmla="*/ 0 h 152"/>
              <a:gd name="T24" fmla="*/ 140 w 184"/>
              <a:gd name="T25" fmla="*/ 13 h 152"/>
              <a:gd name="T26" fmla="*/ 140 w 184"/>
              <a:gd name="T27" fmla="*/ 99 h 152"/>
              <a:gd name="T28" fmla="*/ 153 w 184"/>
              <a:gd name="T29" fmla="*/ 112 h 152"/>
              <a:gd name="T30" fmla="*/ 153 w 184"/>
              <a:gd name="T31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4" h="152">
                <a:moveTo>
                  <a:pt x="64" y="104"/>
                </a:moveTo>
                <a:cubicBezTo>
                  <a:pt x="43" y="104"/>
                  <a:pt x="0" y="115"/>
                  <a:pt x="0" y="136"/>
                </a:cubicBezTo>
                <a:cubicBezTo>
                  <a:pt x="0" y="152"/>
                  <a:pt x="0" y="152"/>
                  <a:pt x="0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15"/>
                  <a:pt x="85" y="104"/>
                  <a:pt x="64" y="104"/>
                </a:cubicBezTo>
                <a:close/>
                <a:moveTo>
                  <a:pt x="126" y="27"/>
                </a:moveTo>
                <a:cubicBezTo>
                  <a:pt x="113" y="40"/>
                  <a:pt x="113" y="40"/>
                  <a:pt x="113" y="40"/>
                </a:cubicBezTo>
                <a:cubicBezTo>
                  <a:pt x="119" y="50"/>
                  <a:pt x="119" y="62"/>
                  <a:pt x="113" y="72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42" y="69"/>
                  <a:pt x="142" y="44"/>
                  <a:pt x="126" y="27"/>
                </a:cubicBezTo>
                <a:close/>
                <a:moveTo>
                  <a:pt x="153" y="0"/>
                </a:moveTo>
                <a:cubicBezTo>
                  <a:pt x="140" y="13"/>
                  <a:pt x="140" y="13"/>
                  <a:pt x="140" y="13"/>
                </a:cubicBezTo>
                <a:cubicBezTo>
                  <a:pt x="162" y="37"/>
                  <a:pt x="162" y="73"/>
                  <a:pt x="140" y="99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84" y="81"/>
                  <a:pt x="184" y="32"/>
                  <a:pt x="15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2539"/>
          <p:cNvSpPr>
            <a:spLocks noEditPoints="1"/>
          </p:cNvSpPr>
          <p:nvPr/>
        </p:nvSpPr>
        <p:spPr bwMode="auto">
          <a:xfrm>
            <a:off x="3903663" y="5583238"/>
            <a:ext cx="692150" cy="766763"/>
          </a:xfrm>
          <a:custGeom>
            <a:avLst/>
            <a:gdLst>
              <a:gd name="T0" fmla="*/ 363 w 436"/>
              <a:gd name="T1" fmla="*/ 362 h 483"/>
              <a:gd name="T2" fmla="*/ 73 w 436"/>
              <a:gd name="T3" fmla="*/ 362 h 483"/>
              <a:gd name="T4" fmla="*/ 73 w 436"/>
              <a:gd name="T5" fmla="*/ 314 h 483"/>
              <a:gd name="T6" fmla="*/ 363 w 436"/>
              <a:gd name="T7" fmla="*/ 314 h 483"/>
              <a:gd name="T8" fmla="*/ 363 w 436"/>
              <a:gd name="T9" fmla="*/ 362 h 483"/>
              <a:gd name="T10" fmla="*/ 363 w 436"/>
              <a:gd name="T11" fmla="*/ 266 h 483"/>
              <a:gd name="T12" fmla="*/ 73 w 436"/>
              <a:gd name="T13" fmla="*/ 266 h 483"/>
              <a:gd name="T14" fmla="*/ 73 w 436"/>
              <a:gd name="T15" fmla="*/ 218 h 483"/>
              <a:gd name="T16" fmla="*/ 363 w 436"/>
              <a:gd name="T17" fmla="*/ 218 h 483"/>
              <a:gd name="T18" fmla="*/ 363 w 436"/>
              <a:gd name="T19" fmla="*/ 266 h 483"/>
              <a:gd name="T20" fmla="*/ 363 w 436"/>
              <a:gd name="T21" fmla="*/ 169 h 483"/>
              <a:gd name="T22" fmla="*/ 73 w 436"/>
              <a:gd name="T23" fmla="*/ 169 h 483"/>
              <a:gd name="T24" fmla="*/ 73 w 436"/>
              <a:gd name="T25" fmla="*/ 121 h 483"/>
              <a:gd name="T26" fmla="*/ 363 w 436"/>
              <a:gd name="T27" fmla="*/ 121 h 483"/>
              <a:gd name="T28" fmla="*/ 363 w 436"/>
              <a:gd name="T29" fmla="*/ 169 h 483"/>
              <a:gd name="T30" fmla="*/ 0 w 436"/>
              <a:gd name="T31" fmla="*/ 483 h 483"/>
              <a:gd name="T32" fmla="*/ 36 w 436"/>
              <a:gd name="T33" fmla="*/ 447 h 483"/>
              <a:gd name="T34" fmla="*/ 73 w 436"/>
              <a:gd name="T35" fmla="*/ 483 h 483"/>
              <a:gd name="T36" fmla="*/ 109 w 436"/>
              <a:gd name="T37" fmla="*/ 447 h 483"/>
              <a:gd name="T38" fmla="*/ 145 w 436"/>
              <a:gd name="T39" fmla="*/ 483 h 483"/>
              <a:gd name="T40" fmla="*/ 182 w 436"/>
              <a:gd name="T41" fmla="*/ 447 h 483"/>
              <a:gd name="T42" fmla="*/ 218 w 436"/>
              <a:gd name="T43" fmla="*/ 483 h 483"/>
              <a:gd name="T44" fmla="*/ 254 w 436"/>
              <a:gd name="T45" fmla="*/ 447 h 483"/>
              <a:gd name="T46" fmla="*/ 291 w 436"/>
              <a:gd name="T47" fmla="*/ 483 h 483"/>
              <a:gd name="T48" fmla="*/ 327 w 436"/>
              <a:gd name="T49" fmla="*/ 447 h 483"/>
              <a:gd name="T50" fmla="*/ 363 w 436"/>
              <a:gd name="T51" fmla="*/ 483 h 483"/>
              <a:gd name="T52" fmla="*/ 400 w 436"/>
              <a:gd name="T53" fmla="*/ 447 h 483"/>
              <a:gd name="T54" fmla="*/ 436 w 436"/>
              <a:gd name="T55" fmla="*/ 483 h 483"/>
              <a:gd name="T56" fmla="*/ 436 w 436"/>
              <a:gd name="T57" fmla="*/ 0 h 483"/>
              <a:gd name="T58" fmla="*/ 400 w 436"/>
              <a:gd name="T59" fmla="*/ 36 h 483"/>
              <a:gd name="T60" fmla="*/ 363 w 436"/>
              <a:gd name="T61" fmla="*/ 0 h 483"/>
              <a:gd name="T62" fmla="*/ 327 w 436"/>
              <a:gd name="T63" fmla="*/ 36 h 483"/>
              <a:gd name="T64" fmla="*/ 291 w 436"/>
              <a:gd name="T65" fmla="*/ 0 h 483"/>
              <a:gd name="T66" fmla="*/ 254 w 436"/>
              <a:gd name="T67" fmla="*/ 36 h 483"/>
              <a:gd name="T68" fmla="*/ 218 w 436"/>
              <a:gd name="T69" fmla="*/ 0 h 483"/>
              <a:gd name="T70" fmla="*/ 182 w 436"/>
              <a:gd name="T71" fmla="*/ 36 h 483"/>
              <a:gd name="T72" fmla="*/ 145 w 436"/>
              <a:gd name="T73" fmla="*/ 0 h 483"/>
              <a:gd name="T74" fmla="*/ 109 w 436"/>
              <a:gd name="T75" fmla="*/ 36 h 483"/>
              <a:gd name="T76" fmla="*/ 73 w 436"/>
              <a:gd name="T77" fmla="*/ 0 h 483"/>
              <a:gd name="T78" fmla="*/ 36 w 436"/>
              <a:gd name="T79" fmla="*/ 36 h 483"/>
              <a:gd name="T80" fmla="*/ 0 w 436"/>
              <a:gd name="T81" fmla="*/ 0 h 483"/>
              <a:gd name="T82" fmla="*/ 0 w 436"/>
              <a:gd name="T83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6" h="483">
                <a:moveTo>
                  <a:pt x="363" y="362"/>
                </a:moveTo>
                <a:lnTo>
                  <a:pt x="73" y="362"/>
                </a:lnTo>
                <a:lnTo>
                  <a:pt x="73" y="314"/>
                </a:lnTo>
                <a:lnTo>
                  <a:pt x="363" y="314"/>
                </a:lnTo>
                <a:lnTo>
                  <a:pt x="363" y="362"/>
                </a:lnTo>
                <a:close/>
                <a:moveTo>
                  <a:pt x="363" y="266"/>
                </a:moveTo>
                <a:lnTo>
                  <a:pt x="73" y="266"/>
                </a:lnTo>
                <a:lnTo>
                  <a:pt x="73" y="218"/>
                </a:lnTo>
                <a:lnTo>
                  <a:pt x="363" y="218"/>
                </a:lnTo>
                <a:lnTo>
                  <a:pt x="363" y="266"/>
                </a:lnTo>
                <a:close/>
                <a:moveTo>
                  <a:pt x="363" y="169"/>
                </a:moveTo>
                <a:lnTo>
                  <a:pt x="73" y="169"/>
                </a:lnTo>
                <a:lnTo>
                  <a:pt x="73" y="121"/>
                </a:lnTo>
                <a:lnTo>
                  <a:pt x="363" y="121"/>
                </a:lnTo>
                <a:lnTo>
                  <a:pt x="363" y="169"/>
                </a:lnTo>
                <a:close/>
                <a:moveTo>
                  <a:pt x="0" y="483"/>
                </a:moveTo>
                <a:lnTo>
                  <a:pt x="36" y="447"/>
                </a:lnTo>
                <a:lnTo>
                  <a:pt x="73" y="483"/>
                </a:lnTo>
                <a:lnTo>
                  <a:pt x="109" y="447"/>
                </a:lnTo>
                <a:lnTo>
                  <a:pt x="145" y="483"/>
                </a:lnTo>
                <a:lnTo>
                  <a:pt x="182" y="447"/>
                </a:lnTo>
                <a:lnTo>
                  <a:pt x="218" y="483"/>
                </a:lnTo>
                <a:lnTo>
                  <a:pt x="254" y="447"/>
                </a:lnTo>
                <a:lnTo>
                  <a:pt x="291" y="483"/>
                </a:lnTo>
                <a:lnTo>
                  <a:pt x="327" y="447"/>
                </a:lnTo>
                <a:lnTo>
                  <a:pt x="363" y="483"/>
                </a:lnTo>
                <a:lnTo>
                  <a:pt x="400" y="447"/>
                </a:lnTo>
                <a:lnTo>
                  <a:pt x="436" y="483"/>
                </a:lnTo>
                <a:lnTo>
                  <a:pt x="436" y="0"/>
                </a:lnTo>
                <a:lnTo>
                  <a:pt x="400" y="36"/>
                </a:lnTo>
                <a:lnTo>
                  <a:pt x="363" y="0"/>
                </a:lnTo>
                <a:lnTo>
                  <a:pt x="327" y="36"/>
                </a:lnTo>
                <a:lnTo>
                  <a:pt x="291" y="0"/>
                </a:lnTo>
                <a:lnTo>
                  <a:pt x="254" y="36"/>
                </a:lnTo>
                <a:lnTo>
                  <a:pt x="218" y="0"/>
                </a:lnTo>
                <a:lnTo>
                  <a:pt x="182" y="36"/>
                </a:lnTo>
                <a:lnTo>
                  <a:pt x="145" y="0"/>
                </a:lnTo>
                <a:lnTo>
                  <a:pt x="109" y="36"/>
                </a:lnTo>
                <a:lnTo>
                  <a:pt x="73" y="0"/>
                </a:lnTo>
                <a:lnTo>
                  <a:pt x="36" y="36"/>
                </a:lnTo>
                <a:lnTo>
                  <a:pt x="0" y="0"/>
                </a:lnTo>
                <a:lnTo>
                  <a:pt x="0" y="4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542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52 w 160"/>
              <a:gd name="T1" fmla="*/ 32 h 160"/>
              <a:gd name="T2" fmla="*/ 136 w 160"/>
              <a:gd name="T3" fmla="*/ 32 h 160"/>
              <a:gd name="T4" fmla="*/ 136 w 160"/>
              <a:gd name="T5" fmla="*/ 104 h 160"/>
              <a:gd name="T6" fmla="*/ 32 w 160"/>
              <a:gd name="T7" fmla="*/ 104 h 160"/>
              <a:gd name="T8" fmla="*/ 32 w 160"/>
              <a:gd name="T9" fmla="*/ 120 h 160"/>
              <a:gd name="T10" fmla="*/ 40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40 h 160"/>
              <a:gd name="T18" fmla="*/ 152 w 160"/>
              <a:gd name="T19" fmla="*/ 32 h 160"/>
              <a:gd name="T20" fmla="*/ 120 w 160"/>
              <a:gd name="T21" fmla="*/ 80 h 160"/>
              <a:gd name="T22" fmla="*/ 120 w 160"/>
              <a:gd name="T23" fmla="*/ 8 h 160"/>
              <a:gd name="T24" fmla="*/ 112 w 160"/>
              <a:gd name="T25" fmla="*/ 0 h 160"/>
              <a:gd name="T26" fmla="*/ 8 w 160"/>
              <a:gd name="T27" fmla="*/ 0 h 160"/>
              <a:gd name="T28" fmla="*/ 0 w 160"/>
              <a:gd name="T29" fmla="*/ 8 h 160"/>
              <a:gd name="T30" fmla="*/ 0 w 160"/>
              <a:gd name="T31" fmla="*/ 120 h 160"/>
              <a:gd name="T32" fmla="*/ 32 w 160"/>
              <a:gd name="T33" fmla="*/ 88 h 160"/>
              <a:gd name="T34" fmla="*/ 112 w 160"/>
              <a:gd name="T35" fmla="*/ 88 h 160"/>
              <a:gd name="T36" fmla="*/ 120 w 160"/>
              <a:gd name="T3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52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4"/>
                  <a:pt x="36" y="128"/>
                  <a:pt x="4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6"/>
                  <a:pt x="156" y="32"/>
                  <a:pt x="152" y="32"/>
                </a:cubicBezTo>
                <a:close/>
                <a:moveTo>
                  <a:pt x="120" y="80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4"/>
                  <a:pt x="116" y="0"/>
                  <a:pt x="1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20" y="84"/>
                  <a:pt x="120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545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548"/>
          <p:cNvSpPr>
            <a:spLocks noEditPoints="1"/>
          </p:cNvSpPr>
          <p:nvPr/>
        </p:nvSpPr>
        <p:spPr bwMode="auto">
          <a:xfrm>
            <a:off x="13271500" y="3595688"/>
            <a:ext cx="766763" cy="692150"/>
          </a:xfrm>
          <a:custGeom>
            <a:avLst/>
            <a:gdLst>
              <a:gd name="T0" fmla="*/ 136 w 160"/>
              <a:gd name="T1" fmla="*/ 40 h 144"/>
              <a:gd name="T2" fmla="*/ 24 w 160"/>
              <a:gd name="T3" fmla="*/ 40 h 144"/>
              <a:gd name="T4" fmla="*/ 0 w 160"/>
              <a:gd name="T5" fmla="*/ 64 h 144"/>
              <a:gd name="T6" fmla="*/ 0 w 160"/>
              <a:gd name="T7" fmla="*/ 112 h 144"/>
              <a:gd name="T8" fmla="*/ 32 w 160"/>
              <a:gd name="T9" fmla="*/ 112 h 144"/>
              <a:gd name="T10" fmla="*/ 32 w 160"/>
              <a:gd name="T11" fmla="*/ 144 h 144"/>
              <a:gd name="T12" fmla="*/ 128 w 160"/>
              <a:gd name="T13" fmla="*/ 144 h 144"/>
              <a:gd name="T14" fmla="*/ 128 w 160"/>
              <a:gd name="T15" fmla="*/ 112 h 144"/>
              <a:gd name="T16" fmla="*/ 160 w 160"/>
              <a:gd name="T17" fmla="*/ 112 h 144"/>
              <a:gd name="T18" fmla="*/ 160 w 160"/>
              <a:gd name="T19" fmla="*/ 64 h 144"/>
              <a:gd name="T20" fmla="*/ 136 w 160"/>
              <a:gd name="T21" fmla="*/ 40 h 144"/>
              <a:gd name="T22" fmla="*/ 112 w 160"/>
              <a:gd name="T23" fmla="*/ 128 h 144"/>
              <a:gd name="T24" fmla="*/ 48 w 160"/>
              <a:gd name="T25" fmla="*/ 128 h 144"/>
              <a:gd name="T26" fmla="*/ 48 w 160"/>
              <a:gd name="T27" fmla="*/ 88 h 144"/>
              <a:gd name="T28" fmla="*/ 112 w 160"/>
              <a:gd name="T29" fmla="*/ 88 h 144"/>
              <a:gd name="T30" fmla="*/ 112 w 160"/>
              <a:gd name="T31" fmla="*/ 128 h 144"/>
              <a:gd name="T32" fmla="*/ 136 w 160"/>
              <a:gd name="T33" fmla="*/ 72 h 144"/>
              <a:gd name="T34" fmla="*/ 128 w 160"/>
              <a:gd name="T35" fmla="*/ 64 h 144"/>
              <a:gd name="T36" fmla="*/ 136 w 160"/>
              <a:gd name="T37" fmla="*/ 56 h 144"/>
              <a:gd name="T38" fmla="*/ 144 w 160"/>
              <a:gd name="T39" fmla="*/ 64 h 144"/>
              <a:gd name="T40" fmla="*/ 136 w 160"/>
              <a:gd name="T41" fmla="*/ 72 h 144"/>
              <a:gd name="T42" fmla="*/ 128 w 160"/>
              <a:gd name="T43" fmla="*/ 0 h 144"/>
              <a:gd name="T44" fmla="*/ 32 w 160"/>
              <a:gd name="T45" fmla="*/ 0 h 144"/>
              <a:gd name="T46" fmla="*/ 32 w 160"/>
              <a:gd name="T47" fmla="*/ 32 h 144"/>
              <a:gd name="T48" fmla="*/ 128 w 160"/>
              <a:gd name="T49" fmla="*/ 32 h 144"/>
              <a:gd name="T50" fmla="*/ 128 w 160"/>
              <a:gd name="T5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44">
                <a:moveTo>
                  <a:pt x="13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1"/>
                  <a:pt x="149" y="40"/>
                  <a:pt x="136" y="40"/>
                </a:cubicBezTo>
                <a:close/>
                <a:moveTo>
                  <a:pt x="112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88"/>
                  <a:pt x="48" y="88"/>
                  <a:pt x="48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128"/>
                </a:lnTo>
                <a:close/>
                <a:moveTo>
                  <a:pt x="136" y="72"/>
                </a:moveTo>
                <a:cubicBezTo>
                  <a:pt x="132" y="72"/>
                  <a:pt x="128" y="68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40" y="56"/>
                  <a:pt x="144" y="60"/>
                  <a:pt x="144" y="64"/>
                </a:cubicBezTo>
                <a:cubicBezTo>
                  <a:pt x="144" y="68"/>
                  <a:pt x="140" y="72"/>
                  <a:pt x="136" y="72"/>
                </a:cubicBez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551"/>
          <p:cNvSpPr>
            <a:spLocks noEditPoints="1"/>
          </p:cNvSpPr>
          <p:nvPr/>
        </p:nvSpPr>
        <p:spPr bwMode="auto">
          <a:xfrm>
            <a:off x="11147425" y="3551238"/>
            <a:ext cx="315913" cy="766763"/>
          </a:xfrm>
          <a:custGeom>
            <a:avLst/>
            <a:gdLst>
              <a:gd name="T0" fmla="*/ 8 w 64"/>
              <a:gd name="T1" fmla="*/ 16 h 160"/>
              <a:gd name="T2" fmla="*/ 24 w 64"/>
              <a:gd name="T3" fmla="*/ 0 h 160"/>
              <a:gd name="T4" fmla="*/ 40 w 64"/>
              <a:gd name="T5" fmla="*/ 16 h 160"/>
              <a:gd name="T6" fmla="*/ 24 w 64"/>
              <a:gd name="T7" fmla="*/ 32 h 160"/>
              <a:gd name="T8" fmla="*/ 8 w 64"/>
              <a:gd name="T9" fmla="*/ 16 h 160"/>
              <a:gd name="T10" fmla="*/ 64 w 64"/>
              <a:gd name="T11" fmla="*/ 88 h 160"/>
              <a:gd name="T12" fmla="*/ 48 w 64"/>
              <a:gd name="T13" fmla="*/ 64 h 160"/>
              <a:gd name="T14" fmla="*/ 24 w 64"/>
              <a:gd name="T15" fmla="*/ 40 h 160"/>
              <a:gd name="T16" fmla="*/ 0 w 64"/>
              <a:gd name="T17" fmla="*/ 64 h 160"/>
              <a:gd name="T18" fmla="*/ 0 w 64"/>
              <a:gd name="T19" fmla="*/ 120 h 160"/>
              <a:gd name="T20" fmla="*/ 16 w 64"/>
              <a:gd name="T21" fmla="*/ 120 h 160"/>
              <a:gd name="T22" fmla="*/ 16 w 64"/>
              <a:gd name="T23" fmla="*/ 160 h 160"/>
              <a:gd name="T24" fmla="*/ 40 w 64"/>
              <a:gd name="T25" fmla="*/ 160 h 160"/>
              <a:gd name="T26" fmla="*/ 40 w 64"/>
              <a:gd name="T27" fmla="*/ 120 h 160"/>
              <a:gd name="T28" fmla="*/ 64 w 64"/>
              <a:gd name="T29" fmla="*/ 120 h 160"/>
              <a:gd name="T30" fmla="*/ 64 w 64"/>
              <a:gd name="T31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160">
                <a:moveTo>
                  <a:pt x="8" y="16"/>
                </a:move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5"/>
                  <a:pt x="33" y="32"/>
                  <a:pt x="24" y="32"/>
                </a:cubicBezTo>
                <a:cubicBezTo>
                  <a:pt x="15" y="32"/>
                  <a:pt x="8" y="25"/>
                  <a:pt x="8" y="16"/>
                </a:cubicBezTo>
                <a:close/>
                <a:moveTo>
                  <a:pt x="64" y="88"/>
                </a:moveTo>
                <a:cubicBezTo>
                  <a:pt x="64" y="77"/>
                  <a:pt x="57" y="68"/>
                  <a:pt x="48" y="64"/>
                </a:cubicBezTo>
                <a:cubicBezTo>
                  <a:pt x="48" y="51"/>
                  <a:pt x="37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64" y="120"/>
                  <a:pt x="64" y="120"/>
                  <a:pt x="64" y="120"/>
                </a:cubicBezTo>
                <a:lnTo>
                  <a:pt x="6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554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80 w 144"/>
              <a:gd name="T1" fmla="*/ 0 h 144"/>
              <a:gd name="T2" fmla="*/ 64 w 144"/>
              <a:gd name="T3" fmla="*/ 0 h 144"/>
              <a:gd name="T4" fmla="*/ 64 w 144"/>
              <a:gd name="T5" fmla="*/ 80 h 144"/>
              <a:gd name="T6" fmla="*/ 80 w 144"/>
              <a:gd name="T7" fmla="*/ 80 h 144"/>
              <a:gd name="T8" fmla="*/ 80 w 144"/>
              <a:gd name="T9" fmla="*/ 0 h 144"/>
              <a:gd name="T10" fmla="*/ 119 w 144"/>
              <a:gd name="T11" fmla="*/ 17 h 144"/>
              <a:gd name="T12" fmla="*/ 107 w 144"/>
              <a:gd name="T13" fmla="*/ 29 h 144"/>
              <a:gd name="T14" fmla="*/ 128 w 144"/>
              <a:gd name="T15" fmla="*/ 72 h 144"/>
              <a:gd name="T16" fmla="*/ 72 w 144"/>
              <a:gd name="T17" fmla="*/ 128 h 144"/>
              <a:gd name="T18" fmla="*/ 16 w 144"/>
              <a:gd name="T19" fmla="*/ 72 h 144"/>
              <a:gd name="T20" fmla="*/ 37 w 144"/>
              <a:gd name="T21" fmla="*/ 29 h 144"/>
              <a:gd name="T22" fmla="*/ 25 w 144"/>
              <a:gd name="T23" fmla="*/ 17 h 144"/>
              <a:gd name="T24" fmla="*/ 0 w 144"/>
              <a:gd name="T25" fmla="*/ 72 h 144"/>
              <a:gd name="T26" fmla="*/ 72 w 144"/>
              <a:gd name="T27" fmla="*/ 144 h 144"/>
              <a:gd name="T28" fmla="*/ 144 w 144"/>
              <a:gd name="T29" fmla="*/ 72 h 144"/>
              <a:gd name="T30" fmla="*/ 119 w 144"/>
              <a:gd name="T31" fmla="*/ 1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0"/>
                  <a:pt x="64" y="80"/>
                  <a:pt x="64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0"/>
                </a:lnTo>
                <a:close/>
                <a:moveTo>
                  <a:pt x="119" y="17"/>
                </a:moveTo>
                <a:cubicBezTo>
                  <a:pt x="107" y="29"/>
                  <a:pt x="107" y="29"/>
                  <a:pt x="107" y="29"/>
                </a:cubicBezTo>
                <a:cubicBezTo>
                  <a:pt x="120" y="39"/>
                  <a:pt x="128" y="54"/>
                  <a:pt x="128" y="72"/>
                </a:cubicBezTo>
                <a:cubicBezTo>
                  <a:pt x="128" y="103"/>
                  <a:pt x="103" y="128"/>
                  <a:pt x="72" y="128"/>
                </a:cubicBezTo>
                <a:cubicBezTo>
                  <a:pt x="41" y="128"/>
                  <a:pt x="16" y="103"/>
                  <a:pt x="16" y="72"/>
                </a:cubicBezTo>
                <a:cubicBezTo>
                  <a:pt x="16" y="54"/>
                  <a:pt x="24" y="39"/>
                  <a:pt x="37" y="29"/>
                </a:cubicBezTo>
                <a:cubicBezTo>
                  <a:pt x="25" y="17"/>
                  <a:pt x="25" y="17"/>
                  <a:pt x="25" y="17"/>
                </a:cubicBezTo>
                <a:cubicBezTo>
                  <a:pt x="10" y="31"/>
                  <a:pt x="0" y="50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50"/>
                  <a:pt x="134" y="31"/>
                  <a:pt x="119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2557"/>
          <p:cNvSpPr>
            <a:spLocks/>
          </p:cNvSpPr>
          <p:nvPr/>
        </p:nvSpPr>
        <p:spPr bwMode="auto">
          <a:xfrm>
            <a:off x="6223000" y="3667125"/>
            <a:ext cx="766763" cy="534988"/>
          </a:xfrm>
          <a:custGeom>
            <a:avLst/>
            <a:gdLst>
              <a:gd name="T0" fmla="*/ 388 w 483"/>
              <a:gd name="T1" fmla="*/ 0 h 337"/>
              <a:gd name="T2" fmla="*/ 304 w 483"/>
              <a:gd name="T3" fmla="*/ 0 h 337"/>
              <a:gd name="T4" fmla="*/ 139 w 483"/>
              <a:gd name="T5" fmla="*/ 266 h 337"/>
              <a:gd name="T6" fmla="*/ 84 w 483"/>
              <a:gd name="T7" fmla="*/ 169 h 337"/>
              <a:gd name="T8" fmla="*/ 178 w 483"/>
              <a:gd name="T9" fmla="*/ 0 h 337"/>
              <a:gd name="T10" fmla="*/ 94 w 483"/>
              <a:gd name="T11" fmla="*/ 0 h 337"/>
              <a:gd name="T12" fmla="*/ 0 w 483"/>
              <a:gd name="T13" fmla="*/ 169 h 337"/>
              <a:gd name="T14" fmla="*/ 94 w 483"/>
              <a:gd name="T15" fmla="*/ 337 h 337"/>
              <a:gd name="T16" fmla="*/ 178 w 483"/>
              <a:gd name="T17" fmla="*/ 337 h 337"/>
              <a:gd name="T18" fmla="*/ 344 w 483"/>
              <a:gd name="T19" fmla="*/ 71 h 337"/>
              <a:gd name="T20" fmla="*/ 399 w 483"/>
              <a:gd name="T21" fmla="*/ 169 h 337"/>
              <a:gd name="T22" fmla="*/ 304 w 483"/>
              <a:gd name="T23" fmla="*/ 337 h 337"/>
              <a:gd name="T24" fmla="*/ 388 w 483"/>
              <a:gd name="T25" fmla="*/ 337 h 337"/>
              <a:gd name="T26" fmla="*/ 483 w 483"/>
              <a:gd name="T27" fmla="*/ 169 h 337"/>
              <a:gd name="T28" fmla="*/ 388 w 483"/>
              <a:gd name="T2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337">
                <a:moveTo>
                  <a:pt x="388" y="0"/>
                </a:moveTo>
                <a:lnTo>
                  <a:pt x="304" y="0"/>
                </a:lnTo>
                <a:lnTo>
                  <a:pt x="139" y="266"/>
                </a:lnTo>
                <a:lnTo>
                  <a:pt x="84" y="169"/>
                </a:lnTo>
                <a:lnTo>
                  <a:pt x="178" y="0"/>
                </a:lnTo>
                <a:lnTo>
                  <a:pt x="94" y="0"/>
                </a:lnTo>
                <a:lnTo>
                  <a:pt x="0" y="169"/>
                </a:lnTo>
                <a:lnTo>
                  <a:pt x="94" y="337"/>
                </a:lnTo>
                <a:lnTo>
                  <a:pt x="178" y="337"/>
                </a:lnTo>
                <a:lnTo>
                  <a:pt x="344" y="71"/>
                </a:lnTo>
                <a:lnTo>
                  <a:pt x="399" y="169"/>
                </a:lnTo>
                <a:lnTo>
                  <a:pt x="304" y="337"/>
                </a:lnTo>
                <a:lnTo>
                  <a:pt x="388" y="337"/>
                </a:lnTo>
                <a:lnTo>
                  <a:pt x="483" y="169"/>
                </a:lnTo>
                <a:lnTo>
                  <a:pt x="3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2560"/>
          <p:cNvSpPr>
            <a:spLocks noEditPoints="1"/>
          </p:cNvSpPr>
          <p:nvPr/>
        </p:nvSpPr>
        <p:spPr bwMode="auto">
          <a:xfrm>
            <a:off x="3941763" y="3549650"/>
            <a:ext cx="612775" cy="762000"/>
          </a:xfrm>
          <a:custGeom>
            <a:avLst/>
            <a:gdLst>
              <a:gd name="T0" fmla="*/ 40 w 96"/>
              <a:gd name="T1" fmla="*/ 0 h 120"/>
              <a:gd name="T2" fmla="*/ 40 w 96"/>
              <a:gd name="T3" fmla="*/ 45 h 120"/>
              <a:gd name="T4" fmla="*/ 12 w 96"/>
              <a:gd name="T5" fmla="*/ 45 h 120"/>
              <a:gd name="T6" fmla="*/ 48 w 96"/>
              <a:gd name="T7" fmla="*/ 81 h 120"/>
              <a:gd name="T8" fmla="*/ 84 w 96"/>
              <a:gd name="T9" fmla="*/ 45 h 120"/>
              <a:gd name="T10" fmla="*/ 56 w 96"/>
              <a:gd name="T11" fmla="*/ 45 h 120"/>
              <a:gd name="T12" fmla="*/ 56 w 96"/>
              <a:gd name="T13" fmla="*/ 0 h 120"/>
              <a:gd name="T14" fmla="*/ 40 w 96"/>
              <a:gd name="T15" fmla="*/ 0 h 120"/>
              <a:gd name="T16" fmla="*/ 0 w 96"/>
              <a:gd name="T17" fmla="*/ 72 h 120"/>
              <a:gd name="T18" fmla="*/ 48 w 96"/>
              <a:gd name="T19" fmla="*/ 120 h 120"/>
              <a:gd name="T20" fmla="*/ 96 w 96"/>
              <a:gd name="T21" fmla="*/ 72 h 120"/>
              <a:gd name="T22" fmla="*/ 80 w 96"/>
              <a:gd name="T23" fmla="*/ 72 h 120"/>
              <a:gd name="T24" fmla="*/ 48 w 96"/>
              <a:gd name="T25" fmla="*/ 104 h 120"/>
              <a:gd name="T26" fmla="*/ 16 w 96"/>
              <a:gd name="T27" fmla="*/ 72 h 120"/>
              <a:gd name="T28" fmla="*/ 0 w 96"/>
              <a:gd name="T29" fmla="*/ 7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0">
                <a:moveTo>
                  <a:pt x="40" y="0"/>
                </a:moveTo>
                <a:cubicBezTo>
                  <a:pt x="40" y="45"/>
                  <a:pt x="40" y="45"/>
                  <a:pt x="40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48" y="81"/>
                  <a:pt x="48" y="81"/>
                  <a:pt x="48" y="81"/>
                </a:cubicBezTo>
                <a:cubicBezTo>
                  <a:pt x="84" y="45"/>
                  <a:pt x="84" y="45"/>
                  <a:pt x="84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0"/>
                  <a:pt x="56" y="0"/>
                  <a:pt x="56" y="0"/>
                </a:cubicBezTo>
                <a:lnTo>
                  <a:pt x="40" y="0"/>
                </a:lnTo>
                <a:close/>
                <a:moveTo>
                  <a:pt x="0" y="72"/>
                </a:moveTo>
                <a:cubicBezTo>
                  <a:pt x="0" y="98"/>
                  <a:pt x="22" y="120"/>
                  <a:pt x="48" y="120"/>
                </a:cubicBezTo>
                <a:cubicBezTo>
                  <a:pt x="74" y="120"/>
                  <a:pt x="96" y="98"/>
                  <a:pt x="9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90"/>
                  <a:pt x="66" y="104"/>
                  <a:pt x="48" y="104"/>
                </a:cubicBezTo>
                <a:cubicBezTo>
                  <a:pt x="30" y="104"/>
                  <a:pt x="16" y="90"/>
                  <a:pt x="16" y="72"/>
                </a:cubicBezTo>
                <a:lnTo>
                  <a:pt x="0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2563"/>
          <p:cNvSpPr>
            <a:spLocks noEditPoints="1"/>
          </p:cNvSpPr>
          <p:nvPr/>
        </p:nvSpPr>
        <p:spPr bwMode="auto">
          <a:xfrm>
            <a:off x="1528763" y="3630613"/>
            <a:ext cx="757238" cy="622300"/>
          </a:xfrm>
          <a:custGeom>
            <a:avLst/>
            <a:gdLst>
              <a:gd name="T0" fmla="*/ 144 w 176"/>
              <a:gd name="T1" fmla="*/ 64 h 144"/>
              <a:gd name="T2" fmla="*/ 80 w 176"/>
              <a:gd name="T3" fmla="*/ 64 h 144"/>
              <a:gd name="T4" fmla="*/ 80 w 176"/>
              <a:gd name="T5" fmla="*/ 112 h 144"/>
              <a:gd name="T6" fmla="*/ 144 w 176"/>
              <a:gd name="T7" fmla="*/ 112 h 144"/>
              <a:gd name="T8" fmla="*/ 144 w 176"/>
              <a:gd name="T9" fmla="*/ 64 h 144"/>
              <a:gd name="T10" fmla="*/ 176 w 176"/>
              <a:gd name="T11" fmla="*/ 128 h 144"/>
              <a:gd name="T12" fmla="*/ 176 w 176"/>
              <a:gd name="T13" fmla="*/ 16 h 144"/>
              <a:gd name="T14" fmla="*/ 160 w 176"/>
              <a:gd name="T15" fmla="*/ 0 h 144"/>
              <a:gd name="T16" fmla="*/ 16 w 176"/>
              <a:gd name="T17" fmla="*/ 0 h 144"/>
              <a:gd name="T18" fmla="*/ 0 w 176"/>
              <a:gd name="T19" fmla="*/ 16 h 144"/>
              <a:gd name="T20" fmla="*/ 0 w 176"/>
              <a:gd name="T21" fmla="*/ 128 h 144"/>
              <a:gd name="T22" fmla="*/ 16 w 176"/>
              <a:gd name="T23" fmla="*/ 144 h 144"/>
              <a:gd name="T24" fmla="*/ 160 w 176"/>
              <a:gd name="T25" fmla="*/ 144 h 144"/>
              <a:gd name="T26" fmla="*/ 176 w 176"/>
              <a:gd name="T27" fmla="*/ 128 h 144"/>
              <a:gd name="T28" fmla="*/ 160 w 176"/>
              <a:gd name="T29" fmla="*/ 128 h 144"/>
              <a:gd name="T30" fmla="*/ 16 w 176"/>
              <a:gd name="T31" fmla="*/ 128 h 144"/>
              <a:gd name="T32" fmla="*/ 16 w 176"/>
              <a:gd name="T33" fmla="*/ 16 h 144"/>
              <a:gd name="T34" fmla="*/ 160 w 176"/>
              <a:gd name="T35" fmla="*/ 16 h 144"/>
              <a:gd name="T36" fmla="*/ 160 w 176"/>
              <a:gd name="T3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44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64"/>
                </a:lnTo>
                <a:close/>
                <a:moveTo>
                  <a:pt x="176" y="128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2566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44 w 176"/>
              <a:gd name="T1" fmla="*/ 32 h 144"/>
              <a:gd name="T2" fmla="*/ 80 w 176"/>
              <a:gd name="T3" fmla="*/ 32 h 144"/>
              <a:gd name="T4" fmla="*/ 80 w 176"/>
              <a:gd name="T5" fmla="*/ 80 h 144"/>
              <a:gd name="T6" fmla="*/ 144 w 176"/>
              <a:gd name="T7" fmla="*/ 80 h 144"/>
              <a:gd name="T8" fmla="*/ 144 w 176"/>
              <a:gd name="T9" fmla="*/ 32 h 144"/>
              <a:gd name="T10" fmla="*/ 160 w 176"/>
              <a:gd name="T11" fmla="*/ 0 h 144"/>
              <a:gd name="T12" fmla="*/ 16 w 176"/>
              <a:gd name="T13" fmla="*/ 0 h 144"/>
              <a:gd name="T14" fmla="*/ 0 w 176"/>
              <a:gd name="T15" fmla="*/ 16 h 144"/>
              <a:gd name="T16" fmla="*/ 0 w 176"/>
              <a:gd name="T17" fmla="*/ 128 h 144"/>
              <a:gd name="T18" fmla="*/ 16 w 176"/>
              <a:gd name="T19" fmla="*/ 144 h 144"/>
              <a:gd name="T20" fmla="*/ 160 w 176"/>
              <a:gd name="T21" fmla="*/ 144 h 144"/>
              <a:gd name="T22" fmla="*/ 176 w 176"/>
              <a:gd name="T23" fmla="*/ 128 h 144"/>
              <a:gd name="T24" fmla="*/ 176 w 176"/>
              <a:gd name="T25" fmla="*/ 16 h 144"/>
              <a:gd name="T26" fmla="*/ 160 w 176"/>
              <a:gd name="T27" fmla="*/ 0 h 144"/>
              <a:gd name="T28" fmla="*/ 160 w 176"/>
              <a:gd name="T29" fmla="*/ 128 h 144"/>
              <a:gd name="T30" fmla="*/ 16 w 176"/>
              <a:gd name="T31" fmla="*/ 128 h 144"/>
              <a:gd name="T32" fmla="*/ 16 w 176"/>
              <a:gd name="T33" fmla="*/ 16 h 144"/>
              <a:gd name="T34" fmla="*/ 160 w 176"/>
              <a:gd name="T35" fmla="*/ 16 h 144"/>
              <a:gd name="T36" fmla="*/ 160 w 176"/>
              <a:gd name="T3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44" y="32"/>
                </a:move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32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Oval 2569"/>
          <p:cNvSpPr>
            <a:spLocks noChangeArrowheads="1"/>
          </p:cNvSpPr>
          <p:nvPr/>
        </p:nvSpPr>
        <p:spPr bwMode="auto">
          <a:xfrm>
            <a:off x="13271500" y="1697038"/>
            <a:ext cx="192088" cy="1920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Oval 2570"/>
          <p:cNvSpPr>
            <a:spLocks noChangeArrowheads="1"/>
          </p:cNvSpPr>
          <p:nvPr/>
        </p:nvSpPr>
        <p:spPr bwMode="auto">
          <a:xfrm>
            <a:off x="13444538" y="1543051"/>
            <a:ext cx="190500" cy="1920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Oval 2571"/>
          <p:cNvSpPr>
            <a:spLocks noChangeArrowheads="1"/>
          </p:cNvSpPr>
          <p:nvPr/>
        </p:nvSpPr>
        <p:spPr bwMode="auto">
          <a:xfrm>
            <a:off x="13673138" y="1543051"/>
            <a:ext cx="192088" cy="1920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Oval 2572"/>
          <p:cNvSpPr>
            <a:spLocks noChangeArrowheads="1"/>
          </p:cNvSpPr>
          <p:nvPr/>
        </p:nvSpPr>
        <p:spPr bwMode="auto">
          <a:xfrm>
            <a:off x="13846175" y="1697038"/>
            <a:ext cx="192088" cy="1920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2573"/>
          <p:cNvSpPr>
            <a:spLocks/>
          </p:cNvSpPr>
          <p:nvPr/>
        </p:nvSpPr>
        <p:spPr bwMode="auto">
          <a:xfrm>
            <a:off x="13338175" y="1830388"/>
            <a:ext cx="633413" cy="446088"/>
          </a:xfrm>
          <a:custGeom>
            <a:avLst/>
            <a:gdLst>
              <a:gd name="T0" fmla="*/ 109 w 132"/>
              <a:gd name="T1" fmla="*/ 35 h 93"/>
              <a:gd name="T2" fmla="*/ 89 w 132"/>
              <a:gd name="T3" fmla="*/ 12 h 93"/>
              <a:gd name="T4" fmla="*/ 75 w 132"/>
              <a:gd name="T5" fmla="*/ 1 h 93"/>
              <a:gd name="T6" fmla="*/ 72 w 132"/>
              <a:gd name="T7" fmla="*/ 0 h 93"/>
              <a:gd name="T8" fmla="*/ 66 w 132"/>
              <a:gd name="T9" fmla="*/ 0 h 93"/>
              <a:gd name="T10" fmla="*/ 60 w 132"/>
              <a:gd name="T11" fmla="*/ 0 h 93"/>
              <a:gd name="T12" fmla="*/ 57 w 132"/>
              <a:gd name="T13" fmla="*/ 1 h 93"/>
              <a:gd name="T14" fmla="*/ 43 w 132"/>
              <a:gd name="T15" fmla="*/ 12 h 93"/>
              <a:gd name="T16" fmla="*/ 23 w 132"/>
              <a:gd name="T17" fmla="*/ 35 h 93"/>
              <a:gd name="T18" fmla="*/ 2 w 132"/>
              <a:gd name="T19" fmla="*/ 73 h 93"/>
              <a:gd name="T20" fmla="*/ 21 w 132"/>
              <a:gd name="T21" fmla="*/ 92 h 93"/>
              <a:gd name="T22" fmla="*/ 65 w 132"/>
              <a:gd name="T23" fmla="*/ 88 h 93"/>
              <a:gd name="T24" fmla="*/ 66 w 132"/>
              <a:gd name="T25" fmla="*/ 88 h 93"/>
              <a:gd name="T26" fmla="*/ 67 w 132"/>
              <a:gd name="T27" fmla="*/ 88 h 93"/>
              <a:gd name="T28" fmla="*/ 111 w 132"/>
              <a:gd name="T29" fmla="*/ 92 h 93"/>
              <a:gd name="T30" fmla="*/ 130 w 132"/>
              <a:gd name="T31" fmla="*/ 73 h 93"/>
              <a:gd name="T32" fmla="*/ 109 w 132"/>
              <a:gd name="T33" fmla="*/ 3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93">
                <a:moveTo>
                  <a:pt x="109" y="35"/>
                </a:moveTo>
                <a:cubicBezTo>
                  <a:pt x="102" y="27"/>
                  <a:pt x="96" y="20"/>
                  <a:pt x="89" y="12"/>
                </a:cubicBezTo>
                <a:cubicBezTo>
                  <a:pt x="85" y="7"/>
                  <a:pt x="80" y="3"/>
                  <a:pt x="75" y="1"/>
                </a:cubicBezTo>
                <a:cubicBezTo>
                  <a:pt x="74" y="1"/>
                  <a:pt x="73" y="1"/>
                  <a:pt x="72" y="0"/>
                </a:cubicBezTo>
                <a:cubicBezTo>
                  <a:pt x="70" y="0"/>
                  <a:pt x="68" y="0"/>
                  <a:pt x="66" y="0"/>
                </a:cubicBezTo>
                <a:cubicBezTo>
                  <a:pt x="64" y="0"/>
                  <a:pt x="62" y="0"/>
                  <a:pt x="60" y="0"/>
                </a:cubicBezTo>
                <a:cubicBezTo>
                  <a:pt x="59" y="1"/>
                  <a:pt x="58" y="1"/>
                  <a:pt x="57" y="1"/>
                </a:cubicBezTo>
                <a:cubicBezTo>
                  <a:pt x="52" y="3"/>
                  <a:pt x="47" y="7"/>
                  <a:pt x="43" y="12"/>
                </a:cubicBezTo>
                <a:cubicBezTo>
                  <a:pt x="36" y="20"/>
                  <a:pt x="30" y="27"/>
                  <a:pt x="23" y="35"/>
                </a:cubicBezTo>
                <a:cubicBezTo>
                  <a:pt x="13" y="45"/>
                  <a:pt x="0" y="57"/>
                  <a:pt x="2" y="73"/>
                </a:cubicBezTo>
                <a:cubicBezTo>
                  <a:pt x="5" y="81"/>
                  <a:pt x="10" y="90"/>
                  <a:pt x="21" y="92"/>
                </a:cubicBezTo>
                <a:cubicBezTo>
                  <a:pt x="27" y="93"/>
                  <a:pt x="45" y="88"/>
                  <a:pt x="65" y="88"/>
                </a:cubicBezTo>
                <a:cubicBezTo>
                  <a:pt x="66" y="88"/>
                  <a:pt x="66" y="88"/>
                  <a:pt x="66" y="88"/>
                </a:cubicBezTo>
                <a:cubicBezTo>
                  <a:pt x="66" y="88"/>
                  <a:pt x="66" y="88"/>
                  <a:pt x="67" y="88"/>
                </a:cubicBezTo>
                <a:cubicBezTo>
                  <a:pt x="87" y="88"/>
                  <a:pt x="105" y="93"/>
                  <a:pt x="111" y="92"/>
                </a:cubicBezTo>
                <a:cubicBezTo>
                  <a:pt x="122" y="90"/>
                  <a:pt x="127" y="81"/>
                  <a:pt x="130" y="73"/>
                </a:cubicBezTo>
                <a:cubicBezTo>
                  <a:pt x="132" y="57"/>
                  <a:pt x="119" y="45"/>
                  <a:pt x="10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2576"/>
          <p:cNvSpPr>
            <a:spLocks noEditPoints="1"/>
          </p:cNvSpPr>
          <p:nvPr/>
        </p:nvSpPr>
        <p:spPr bwMode="auto">
          <a:xfrm>
            <a:off x="10918825" y="1604963"/>
            <a:ext cx="762000" cy="604838"/>
          </a:xfrm>
          <a:custGeom>
            <a:avLst/>
            <a:gdLst>
              <a:gd name="T0" fmla="*/ 96 w 192"/>
              <a:gd name="T1" fmla="*/ 0 h 152"/>
              <a:gd name="T2" fmla="*/ 0 w 192"/>
              <a:gd name="T3" fmla="*/ 34 h 152"/>
              <a:gd name="T4" fmla="*/ 96 w 192"/>
              <a:gd name="T5" fmla="*/ 152 h 152"/>
              <a:gd name="T6" fmla="*/ 192 w 192"/>
              <a:gd name="T7" fmla="*/ 34 h 152"/>
              <a:gd name="T8" fmla="*/ 96 w 192"/>
              <a:gd name="T9" fmla="*/ 0 h 152"/>
              <a:gd name="T10" fmla="*/ 104 w 192"/>
              <a:gd name="T11" fmla="*/ 104 h 152"/>
              <a:gd name="T12" fmla="*/ 88 w 192"/>
              <a:gd name="T13" fmla="*/ 104 h 152"/>
              <a:gd name="T14" fmla="*/ 88 w 192"/>
              <a:gd name="T15" fmla="*/ 56 h 152"/>
              <a:gd name="T16" fmla="*/ 104 w 192"/>
              <a:gd name="T17" fmla="*/ 56 h 152"/>
              <a:gd name="T18" fmla="*/ 104 w 192"/>
              <a:gd name="T19" fmla="*/ 104 h 152"/>
              <a:gd name="T20" fmla="*/ 88 w 192"/>
              <a:gd name="T21" fmla="*/ 40 h 152"/>
              <a:gd name="T22" fmla="*/ 88 w 192"/>
              <a:gd name="T23" fmla="*/ 24 h 152"/>
              <a:gd name="T24" fmla="*/ 104 w 192"/>
              <a:gd name="T25" fmla="*/ 24 h 152"/>
              <a:gd name="T26" fmla="*/ 104 w 192"/>
              <a:gd name="T27" fmla="*/ 40 h 152"/>
              <a:gd name="T28" fmla="*/ 88 w 192"/>
              <a:gd name="T29" fmla="*/ 4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2" h="152">
                <a:moveTo>
                  <a:pt x="96" y="0"/>
                </a:moveTo>
                <a:cubicBezTo>
                  <a:pt x="56" y="0"/>
                  <a:pt x="25" y="15"/>
                  <a:pt x="0" y="34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92" y="34"/>
                  <a:pt x="192" y="34"/>
                  <a:pt x="192" y="34"/>
                </a:cubicBezTo>
                <a:cubicBezTo>
                  <a:pt x="167" y="15"/>
                  <a:pt x="136" y="0"/>
                  <a:pt x="96" y="0"/>
                </a:cubicBezTo>
                <a:close/>
                <a:moveTo>
                  <a:pt x="104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104"/>
                </a:lnTo>
                <a:close/>
                <a:moveTo>
                  <a:pt x="88" y="40"/>
                </a:move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40"/>
                  <a:pt x="104" y="40"/>
                  <a:pt x="104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2579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36 w 144"/>
              <a:gd name="T1" fmla="*/ 100 h 144"/>
              <a:gd name="T2" fmla="*/ 107 w 144"/>
              <a:gd name="T3" fmla="*/ 95 h 144"/>
              <a:gd name="T4" fmla="*/ 99 w 144"/>
              <a:gd name="T5" fmla="*/ 97 h 144"/>
              <a:gd name="T6" fmla="*/ 82 w 144"/>
              <a:gd name="T7" fmla="*/ 115 h 144"/>
              <a:gd name="T8" fmla="*/ 29 w 144"/>
              <a:gd name="T9" fmla="*/ 62 h 144"/>
              <a:gd name="T10" fmla="*/ 47 w 144"/>
              <a:gd name="T11" fmla="*/ 45 h 144"/>
              <a:gd name="T12" fmla="*/ 49 w 144"/>
              <a:gd name="T13" fmla="*/ 37 h 144"/>
              <a:gd name="T14" fmla="*/ 44 w 144"/>
              <a:gd name="T15" fmla="*/ 8 h 144"/>
              <a:gd name="T16" fmla="*/ 36 w 144"/>
              <a:gd name="T17" fmla="*/ 0 h 144"/>
              <a:gd name="T18" fmla="*/ 8 w 144"/>
              <a:gd name="T19" fmla="*/ 0 h 144"/>
              <a:gd name="T20" fmla="*/ 0 w 144"/>
              <a:gd name="T21" fmla="*/ 8 h 144"/>
              <a:gd name="T22" fmla="*/ 136 w 144"/>
              <a:gd name="T23" fmla="*/ 144 h 144"/>
              <a:gd name="T24" fmla="*/ 144 w 144"/>
              <a:gd name="T25" fmla="*/ 136 h 144"/>
              <a:gd name="T26" fmla="*/ 144 w 144"/>
              <a:gd name="T27" fmla="*/ 108 h 144"/>
              <a:gd name="T28" fmla="*/ 136 w 144"/>
              <a:gd name="T29" fmla="*/ 100 h 144"/>
              <a:gd name="T30" fmla="*/ 72 w 144"/>
              <a:gd name="T31" fmla="*/ 0 h 144"/>
              <a:gd name="T32" fmla="*/ 72 w 144"/>
              <a:gd name="T33" fmla="*/ 80 h 144"/>
              <a:gd name="T34" fmla="*/ 96 w 144"/>
              <a:gd name="T35" fmla="*/ 56 h 144"/>
              <a:gd name="T36" fmla="*/ 144 w 144"/>
              <a:gd name="T37" fmla="*/ 56 h 144"/>
              <a:gd name="T38" fmla="*/ 144 w 144"/>
              <a:gd name="T39" fmla="*/ 0 h 144"/>
              <a:gd name="T40" fmla="*/ 72 w 144"/>
              <a:gd name="T4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2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72" y="0"/>
                </a:moveTo>
                <a:cubicBezTo>
                  <a:pt x="72" y="80"/>
                  <a:pt x="72" y="80"/>
                  <a:pt x="72" y="80"/>
                </a:cubicBezTo>
                <a:cubicBezTo>
                  <a:pt x="96" y="56"/>
                  <a:pt x="96" y="56"/>
                  <a:pt x="96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2582"/>
          <p:cNvSpPr>
            <a:spLocks noEditPoints="1"/>
          </p:cNvSpPr>
          <p:nvPr/>
        </p:nvSpPr>
        <p:spPr bwMode="auto">
          <a:xfrm>
            <a:off x="6219825" y="1585913"/>
            <a:ext cx="762000" cy="635000"/>
          </a:xfrm>
          <a:custGeom>
            <a:avLst/>
            <a:gdLst>
              <a:gd name="T0" fmla="*/ 16 w 192"/>
              <a:gd name="T1" fmla="*/ 32 h 160"/>
              <a:gd name="T2" fmla="*/ 0 w 192"/>
              <a:gd name="T3" fmla="*/ 32 h 160"/>
              <a:gd name="T4" fmla="*/ 0 w 192"/>
              <a:gd name="T5" fmla="*/ 72 h 160"/>
              <a:gd name="T6" fmla="*/ 0 w 192"/>
              <a:gd name="T7" fmla="*/ 72 h 160"/>
              <a:gd name="T8" fmla="*/ 0 w 192"/>
              <a:gd name="T9" fmla="*/ 144 h 160"/>
              <a:gd name="T10" fmla="*/ 16 w 192"/>
              <a:gd name="T11" fmla="*/ 160 h 160"/>
              <a:gd name="T12" fmla="*/ 160 w 192"/>
              <a:gd name="T13" fmla="*/ 160 h 160"/>
              <a:gd name="T14" fmla="*/ 160 w 192"/>
              <a:gd name="T15" fmla="*/ 144 h 160"/>
              <a:gd name="T16" fmla="*/ 16 w 192"/>
              <a:gd name="T17" fmla="*/ 144 h 160"/>
              <a:gd name="T18" fmla="*/ 16 w 192"/>
              <a:gd name="T19" fmla="*/ 32 h 160"/>
              <a:gd name="T20" fmla="*/ 176 w 192"/>
              <a:gd name="T21" fmla="*/ 16 h 160"/>
              <a:gd name="T22" fmla="*/ 112 w 192"/>
              <a:gd name="T23" fmla="*/ 16 h 160"/>
              <a:gd name="T24" fmla="*/ 96 w 192"/>
              <a:gd name="T25" fmla="*/ 0 h 160"/>
              <a:gd name="T26" fmla="*/ 48 w 192"/>
              <a:gd name="T27" fmla="*/ 0 h 160"/>
              <a:gd name="T28" fmla="*/ 32 w 192"/>
              <a:gd name="T29" fmla="*/ 16 h 160"/>
              <a:gd name="T30" fmla="*/ 32 w 192"/>
              <a:gd name="T31" fmla="*/ 112 h 160"/>
              <a:gd name="T32" fmla="*/ 48 w 192"/>
              <a:gd name="T33" fmla="*/ 128 h 160"/>
              <a:gd name="T34" fmla="*/ 176 w 192"/>
              <a:gd name="T35" fmla="*/ 128 h 160"/>
              <a:gd name="T36" fmla="*/ 192 w 192"/>
              <a:gd name="T37" fmla="*/ 112 h 160"/>
              <a:gd name="T38" fmla="*/ 192 w 192"/>
              <a:gd name="T39" fmla="*/ 32 h 160"/>
              <a:gd name="T40" fmla="*/ 176 w 192"/>
              <a:gd name="T41" fmla="*/ 16 h 160"/>
              <a:gd name="T42" fmla="*/ 56 w 192"/>
              <a:gd name="T43" fmla="*/ 104 h 160"/>
              <a:gd name="T44" fmla="*/ 92 w 192"/>
              <a:gd name="T45" fmla="*/ 56 h 160"/>
              <a:gd name="T46" fmla="*/ 120 w 192"/>
              <a:gd name="T47" fmla="*/ 92 h 160"/>
              <a:gd name="T48" fmla="*/ 140 w 192"/>
              <a:gd name="T49" fmla="*/ 68 h 160"/>
              <a:gd name="T50" fmla="*/ 168 w 192"/>
              <a:gd name="T51" fmla="*/ 104 h 160"/>
              <a:gd name="T52" fmla="*/ 56 w 192"/>
              <a:gd name="T5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7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85" y="128"/>
                  <a:pt x="192" y="121"/>
                  <a:pt x="192" y="11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23"/>
                  <a:pt x="185" y="16"/>
                  <a:pt x="176" y="16"/>
                </a:cubicBezTo>
                <a:close/>
                <a:moveTo>
                  <a:pt x="56" y="104"/>
                </a:moveTo>
                <a:cubicBezTo>
                  <a:pt x="92" y="56"/>
                  <a:pt x="92" y="56"/>
                  <a:pt x="92" y="56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68" y="104"/>
                  <a:pt x="168" y="104"/>
                  <a:pt x="168" y="104"/>
                </a:cubicBezTo>
                <a:lnTo>
                  <a:pt x="56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2585"/>
          <p:cNvSpPr>
            <a:spLocks noEditPoints="1"/>
          </p:cNvSpPr>
          <p:nvPr/>
        </p:nvSpPr>
        <p:spPr bwMode="auto">
          <a:xfrm>
            <a:off x="3879850" y="1524000"/>
            <a:ext cx="755650" cy="755650"/>
          </a:xfrm>
          <a:custGeom>
            <a:avLst/>
            <a:gdLst>
              <a:gd name="T0" fmla="*/ 64 w 128"/>
              <a:gd name="T1" fmla="*/ 15 h 128"/>
              <a:gd name="T2" fmla="*/ 81 w 128"/>
              <a:gd name="T3" fmla="*/ 32 h 128"/>
              <a:gd name="T4" fmla="*/ 64 w 128"/>
              <a:gd name="T5" fmla="*/ 49 h 128"/>
              <a:gd name="T6" fmla="*/ 47 w 128"/>
              <a:gd name="T7" fmla="*/ 32 h 128"/>
              <a:gd name="T8" fmla="*/ 64 w 128"/>
              <a:gd name="T9" fmla="*/ 15 h 128"/>
              <a:gd name="T10" fmla="*/ 64 w 128"/>
              <a:gd name="T11" fmla="*/ 87 h 128"/>
              <a:gd name="T12" fmla="*/ 113 w 128"/>
              <a:gd name="T13" fmla="*/ 104 h 128"/>
              <a:gd name="T14" fmla="*/ 113 w 128"/>
              <a:gd name="T15" fmla="*/ 113 h 128"/>
              <a:gd name="T16" fmla="*/ 15 w 128"/>
              <a:gd name="T17" fmla="*/ 113 h 128"/>
              <a:gd name="T18" fmla="*/ 15 w 128"/>
              <a:gd name="T19" fmla="*/ 104 h 128"/>
              <a:gd name="T20" fmla="*/ 64 w 128"/>
              <a:gd name="T21" fmla="*/ 87 h 128"/>
              <a:gd name="T22" fmla="*/ 64 w 128"/>
              <a:gd name="T23" fmla="*/ 0 h 128"/>
              <a:gd name="T24" fmla="*/ 32 w 128"/>
              <a:gd name="T25" fmla="*/ 32 h 128"/>
              <a:gd name="T26" fmla="*/ 64 w 128"/>
              <a:gd name="T27" fmla="*/ 64 h 128"/>
              <a:gd name="T28" fmla="*/ 96 w 128"/>
              <a:gd name="T29" fmla="*/ 32 h 128"/>
              <a:gd name="T30" fmla="*/ 64 w 128"/>
              <a:gd name="T31" fmla="*/ 0 h 128"/>
              <a:gd name="T32" fmla="*/ 64 w 128"/>
              <a:gd name="T33" fmla="*/ 72 h 128"/>
              <a:gd name="T34" fmla="*/ 0 w 128"/>
              <a:gd name="T35" fmla="*/ 104 h 128"/>
              <a:gd name="T36" fmla="*/ 0 w 128"/>
              <a:gd name="T37" fmla="*/ 128 h 128"/>
              <a:gd name="T38" fmla="*/ 128 w 128"/>
              <a:gd name="T39" fmla="*/ 128 h 128"/>
              <a:gd name="T40" fmla="*/ 128 w 128"/>
              <a:gd name="T41" fmla="*/ 104 h 128"/>
              <a:gd name="T42" fmla="*/ 64 w 128"/>
              <a:gd name="T4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8">
                <a:moveTo>
                  <a:pt x="64" y="15"/>
                </a:moveTo>
                <a:cubicBezTo>
                  <a:pt x="73" y="15"/>
                  <a:pt x="81" y="23"/>
                  <a:pt x="81" y="32"/>
                </a:cubicBezTo>
                <a:cubicBezTo>
                  <a:pt x="81" y="41"/>
                  <a:pt x="73" y="49"/>
                  <a:pt x="64" y="49"/>
                </a:cubicBezTo>
                <a:cubicBezTo>
                  <a:pt x="55" y="49"/>
                  <a:pt x="47" y="41"/>
                  <a:pt x="47" y="32"/>
                </a:cubicBezTo>
                <a:cubicBezTo>
                  <a:pt x="47" y="23"/>
                  <a:pt x="55" y="15"/>
                  <a:pt x="64" y="15"/>
                </a:cubicBezTo>
                <a:moveTo>
                  <a:pt x="64" y="87"/>
                </a:moveTo>
                <a:cubicBezTo>
                  <a:pt x="88" y="87"/>
                  <a:pt x="113" y="99"/>
                  <a:pt x="113" y="104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5" y="99"/>
                  <a:pt x="40" y="87"/>
                  <a:pt x="64" y="87"/>
                </a:cubicBezTo>
                <a:moveTo>
                  <a:pt x="64" y="0"/>
                </a:move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lose/>
                <a:moveTo>
                  <a:pt x="64" y="72"/>
                </a:moveTo>
                <a:cubicBezTo>
                  <a:pt x="43" y="72"/>
                  <a:pt x="0" y="83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3"/>
                  <a:pt x="85" y="72"/>
                  <a:pt x="6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2588"/>
          <p:cNvSpPr>
            <a:spLocks noEditPoints="1"/>
          </p:cNvSpPr>
          <p:nvPr/>
        </p:nvSpPr>
        <p:spPr bwMode="auto">
          <a:xfrm>
            <a:off x="1663700" y="1524000"/>
            <a:ext cx="487363" cy="757238"/>
          </a:xfrm>
          <a:custGeom>
            <a:avLst/>
            <a:gdLst>
              <a:gd name="T0" fmla="*/ 64 w 112"/>
              <a:gd name="T1" fmla="*/ 48 h 176"/>
              <a:gd name="T2" fmla="*/ 48 w 112"/>
              <a:gd name="T3" fmla="*/ 48 h 176"/>
              <a:gd name="T4" fmla="*/ 48 w 112"/>
              <a:gd name="T5" fmla="*/ 64 h 176"/>
              <a:gd name="T6" fmla="*/ 64 w 112"/>
              <a:gd name="T7" fmla="*/ 64 h 176"/>
              <a:gd name="T8" fmla="*/ 64 w 112"/>
              <a:gd name="T9" fmla="*/ 48 h 176"/>
              <a:gd name="T10" fmla="*/ 64 w 112"/>
              <a:gd name="T11" fmla="*/ 80 h 176"/>
              <a:gd name="T12" fmla="*/ 48 w 112"/>
              <a:gd name="T13" fmla="*/ 80 h 176"/>
              <a:gd name="T14" fmla="*/ 48 w 112"/>
              <a:gd name="T15" fmla="*/ 128 h 176"/>
              <a:gd name="T16" fmla="*/ 64 w 112"/>
              <a:gd name="T17" fmla="*/ 128 h 176"/>
              <a:gd name="T18" fmla="*/ 64 w 112"/>
              <a:gd name="T19" fmla="*/ 80 h 176"/>
              <a:gd name="T20" fmla="*/ 96 w 112"/>
              <a:gd name="T21" fmla="*/ 0 h 176"/>
              <a:gd name="T22" fmla="*/ 16 w 112"/>
              <a:gd name="T23" fmla="*/ 0 h 176"/>
              <a:gd name="T24" fmla="*/ 0 w 112"/>
              <a:gd name="T25" fmla="*/ 16 h 176"/>
              <a:gd name="T26" fmla="*/ 0 w 112"/>
              <a:gd name="T27" fmla="*/ 160 h 176"/>
              <a:gd name="T28" fmla="*/ 16 w 112"/>
              <a:gd name="T29" fmla="*/ 176 h 176"/>
              <a:gd name="T30" fmla="*/ 96 w 112"/>
              <a:gd name="T31" fmla="*/ 176 h 176"/>
              <a:gd name="T32" fmla="*/ 112 w 112"/>
              <a:gd name="T33" fmla="*/ 160 h 176"/>
              <a:gd name="T34" fmla="*/ 112 w 112"/>
              <a:gd name="T35" fmla="*/ 16 h 176"/>
              <a:gd name="T36" fmla="*/ 96 w 112"/>
              <a:gd name="T37" fmla="*/ 0 h 176"/>
              <a:gd name="T38" fmla="*/ 96 w 112"/>
              <a:gd name="T39" fmla="*/ 144 h 176"/>
              <a:gd name="T40" fmla="*/ 16 w 112"/>
              <a:gd name="T41" fmla="*/ 144 h 176"/>
              <a:gd name="T42" fmla="*/ 16 w 112"/>
              <a:gd name="T43" fmla="*/ 32 h 176"/>
              <a:gd name="T44" fmla="*/ 96 w 112"/>
              <a:gd name="T45" fmla="*/ 32 h 176"/>
              <a:gd name="T46" fmla="*/ 96 w 112"/>
              <a:gd name="T4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76"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64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80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49669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applications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backup restore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bluetooth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brightness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cell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ethernet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antenna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component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composite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hdmi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input svideo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overscan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power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remote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voice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shopping basket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shop two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notes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notes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spellcheck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subject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supervisor account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horiz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418"/>
          <p:cNvSpPr>
            <a:spLocks noEditPoints="1"/>
          </p:cNvSpPr>
          <p:nvPr/>
        </p:nvSpPr>
        <p:spPr bwMode="auto">
          <a:xfrm>
            <a:off x="15616238" y="7700963"/>
            <a:ext cx="762000" cy="595313"/>
          </a:xfrm>
          <a:custGeom>
            <a:avLst/>
            <a:gdLst>
              <a:gd name="T0" fmla="*/ 106 w 480"/>
              <a:gd name="T1" fmla="*/ 161 h 375"/>
              <a:gd name="T2" fmla="*/ 0 w 480"/>
              <a:gd name="T3" fmla="*/ 268 h 375"/>
              <a:gd name="T4" fmla="*/ 106 w 480"/>
              <a:gd name="T5" fmla="*/ 375 h 375"/>
              <a:gd name="T6" fmla="*/ 106 w 480"/>
              <a:gd name="T7" fmla="*/ 295 h 375"/>
              <a:gd name="T8" fmla="*/ 293 w 480"/>
              <a:gd name="T9" fmla="*/ 295 h 375"/>
              <a:gd name="T10" fmla="*/ 293 w 480"/>
              <a:gd name="T11" fmla="*/ 241 h 375"/>
              <a:gd name="T12" fmla="*/ 106 w 480"/>
              <a:gd name="T13" fmla="*/ 241 h 375"/>
              <a:gd name="T14" fmla="*/ 106 w 480"/>
              <a:gd name="T15" fmla="*/ 161 h 375"/>
              <a:gd name="T16" fmla="*/ 480 w 480"/>
              <a:gd name="T17" fmla="*/ 107 h 375"/>
              <a:gd name="T18" fmla="*/ 373 w 480"/>
              <a:gd name="T19" fmla="*/ 0 h 375"/>
              <a:gd name="T20" fmla="*/ 373 w 480"/>
              <a:gd name="T21" fmla="*/ 80 h 375"/>
              <a:gd name="T22" fmla="*/ 186 w 480"/>
              <a:gd name="T23" fmla="*/ 80 h 375"/>
              <a:gd name="T24" fmla="*/ 186 w 480"/>
              <a:gd name="T25" fmla="*/ 134 h 375"/>
              <a:gd name="T26" fmla="*/ 373 w 480"/>
              <a:gd name="T27" fmla="*/ 134 h 375"/>
              <a:gd name="T28" fmla="*/ 373 w 480"/>
              <a:gd name="T29" fmla="*/ 214 h 375"/>
              <a:gd name="T30" fmla="*/ 480 w 480"/>
              <a:gd name="T31" fmla="*/ 107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0" h="375">
                <a:moveTo>
                  <a:pt x="106" y="161"/>
                </a:moveTo>
                <a:lnTo>
                  <a:pt x="0" y="268"/>
                </a:lnTo>
                <a:lnTo>
                  <a:pt x="106" y="375"/>
                </a:lnTo>
                <a:lnTo>
                  <a:pt x="106" y="295"/>
                </a:lnTo>
                <a:lnTo>
                  <a:pt x="293" y="295"/>
                </a:lnTo>
                <a:lnTo>
                  <a:pt x="293" y="241"/>
                </a:lnTo>
                <a:lnTo>
                  <a:pt x="106" y="241"/>
                </a:lnTo>
                <a:lnTo>
                  <a:pt x="106" y="161"/>
                </a:lnTo>
                <a:close/>
                <a:moveTo>
                  <a:pt x="480" y="107"/>
                </a:moveTo>
                <a:lnTo>
                  <a:pt x="373" y="0"/>
                </a:lnTo>
                <a:lnTo>
                  <a:pt x="373" y="80"/>
                </a:lnTo>
                <a:lnTo>
                  <a:pt x="186" y="80"/>
                </a:lnTo>
                <a:lnTo>
                  <a:pt x="186" y="134"/>
                </a:lnTo>
                <a:lnTo>
                  <a:pt x="373" y="134"/>
                </a:lnTo>
                <a:lnTo>
                  <a:pt x="373" y="214"/>
                </a:lnTo>
                <a:lnTo>
                  <a:pt x="480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421"/>
          <p:cNvSpPr>
            <a:spLocks noEditPoints="1"/>
          </p:cNvSpPr>
          <p:nvPr/>
        </p:nvSpPr>
        <p:spPr bwMode="auto">
          <a:xfrm>
            <a:off x="13271500" y="7727951"/>
            <a:ext cx="766763" cy="541338"/>
          </a:xfrm>
          <a:custGeom>
            <a:avLst/>
            <a:gdLst>
              <a:gd name="T0" fmla="*/ 116 w 160"/>
              <a:gd name="T1" fmla="*/ 56 h 112"/>
              <a:gd name="T2" fmla="*/ 136 w 160"/>
              <a:gd name="T3" fmla="*/ 36 h 112"/>
              <a:gd name="T4" fmla="*/ 116 w 160"/>
              <a:gd name="T5" fmla="*/ 16 h 112"/>
              <a:gd name="T6" fmla="*/ 96 w 160"/>
              <a:gd name="T7" fmla="*/ 36 h 112"/>
              <a:gd name="T8" fmla="*/ 116 w 160"/>
              <a:gd name="T9" fmla="*/ 56 h 112"/>
              <a:gd name="T10" fmla="*/ 56 w 160"/>
              <a:gd name="T11" fmla="*/ 48 h 112"/>
              <a:gd name="T12" fmla="*/ 80 w 160"/>
              <a:gd name="T13" fmla="*/ 24 h 112"/>
              <a:gd name="T14" fmla="*/ 56 w 160"/>
              <a:gd name="T15" fmla="*/ 0 h 112"/>
              <a:gd name="T16" fmla="*/ 32 w 160"/>
              <a:gd name="T17" fmla="*/ 24 h 112"/>
              <a:gd name="T18" fmla="*/ 56 w 160"/>
              <a:gd name="T19" fmla="*/ 48 h 112"/>
              <a:gd name="T20" fmla="*/ 116 w 160"/>
              <a:gd name="T21" fmla="*/ 72 h 112"/>
              <a:gd name="T22" fmla="*/ 72 w 160"/>
              <a:gd name="T23" fmla="*/ 94 h 112"/>
              <a:gd name="T24" fmla="*/ 72 w 160"/>
              <a:gd name="T25" fmla="*/ 112 h 112"/>
              <a:gd name="T26" fmla="*/ 160 w 160"/>
              <a:gd name="T27" fmla="*/ 112 h 112"/>
              <a:gd name="T28" fmla="*/ 160 w 160"/>
              <a:gd name="T29" fmla="*/ 94 h 112"/>
              <a:gd name="T30" fmla="*/ 116 w 160"/>
              <a:gd name="T31" fmla="*/ 72 h 112"/>
              <a:gd name="T32" fmla="*/ 56 w 160"/>
              <a:gd name="T33" fmla="*/ 64 h 112"/>
              <a:gd name="T34" fmla="*/ 0 w 160"/>
              <a:gd name="T35" fmla="*/ 92 h 112"/>
              <a:gd name="T36" fmla="*/ 0 w 160"/>
              <a:gd name="T37" fmla="*/ 112 h 112"/>
              <a:gd name="T38" fmla="*/ 56 w 160"/>
              <a:gd name="T39" fmla="*/ 112 h 112"/>
              <a:gd name="T40" fmla="*/ 56 w 160"/>
              <a:gd name="T41" fmla="*/ 94 h 112"/>
              <a:gd name="T42" fmla="*/ 75 w 160"/>
              <a:gd name="T43" fmla="*/ 66 h 112"/>
              <a:gd name="T44" fmla="*/ 56 w 160"/>
              <a:gd name="T45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12">
                <a:moveTo>
                  <a:pt x="116" y="56"/>
                </a:moveTo>
                <a:cubicBezTo>
                  <a:pt x="127" y="56"/>
                  <a:pt x="136" y="47"/>
                  <a:pt x="136" y="36"/>
                </a:cubicBezTo>
                <a:cubicBezTo>
                  <a:pt x="136" y="25"/>
                  <a:pt x="127" y="16"/>
                  <a:pt x="116" y="16"/>
                </a:cubicBezTo>
                <a:cubicBezTo>
                  <a:pt x="105" y="16"/>
                  <a:pt x="96" y="25"/>
                  <a:pt x="96" y="36"/>
                </a:cubicBezTo>
                <a:cubicBezTo>
                  <a:pt x="96" y="47"/>
                  <a:pt x="105" y="56"/>
                  <a:pt x="116" y="56"/>
                </a:cubicBezTo>
                <a:close/>
                <a:moveTo>
                  <a:pt x="56" y="48"/>
                </a:moveTo>
                <a:cubicBezTo>
                  <a:pt x="69" y="48"/>
                  <a:pt x="80" y="37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37"/>
                  <a:pt x="43" y="48"/>
                  <a:pt x="56" y="48"/>
                </a:cubicBezTo>
                <a:close/>
                <a:moveTo>
                  <a:pt x="116" y="72"/>
                </a:moveTo>
                <a:cubicBezTo>
                  <a:pt x="101" y="72"/>
                  <a:pt x="72" y="79"/>
                  <a:pt x="72" y="94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94"/>
                  <a:pt x="160" y="94"/>
                  <a:pt x="160" y="94"/>
                </a:cubicBezTo>
                <a:cubicBezTo>
                  <a:pt x="160" y="79"/>
                  <a:pt x="131" y="72"/>
                  <a:pt x="116" y="72"/>
                </a:cubicBezTo>
                <a:close/>
                <a:moveTo>
                  <a:pt x="56" y="64"/>
                </a:moveTo>
                <a:cubicBezTo>
                  <a:pt x="37" y="64"/>
                  <a:pt x="0" y="73"/>
                  <a:pt x="0" y="92"/>
                </a:cubicBezTo>
                <a:cubicBezTo>
                  <a:pt x="0" y="112"/>
                  <a:pt x="0" y="112"/>
                  <a:pt x="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94"/>
                  <a:pt x="56" y="94"/>
                  <a:pt x="56" y="94"/>
                </a:cubicBezTo>
                <a:cubicBezTo>
                  <a:pt x="56" y="87"/>
                  <a:pt x="59" y="75"/>
                  <a:pt x="75" y="66"/>
                </a:cubicBezTo>
                <a:cubicBezTo>
                  <a:pt x="68" y="65"/>
                  <a:pt x="61" y="64"/>
                  <a:pt x="56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424"/>
          <p:cNvSpPr>
            <a:spLocks noEditPoints="1"/>
          </p:cNvSpPr>
          <p:nvPr/>
        </p:nvSpPr>
        <p:spPr bwMode="auto">
          <a:xfrm>
            <a:off x="10928350" y="7666038"/>
            <a:ext cx="755650" cy="663575"/>
          </a:xfrm>
          <a:custGeom>
            <a:avLst/>
            <a:gdLst>
              <a:gd name="T0" fmla="*/ 297 w 476"/>
              <a:gd name="T1" fmla="*/ 359 h 418"/>
              <a:gd name="T2" fmla="*/ 0 w 476"/>
              <a:gd name="T3" fmla="*/ 359 h 418"/>
              <a:gd name="T4" fmla="*/ 0 w 476"/>
              <a:gd name="T5" fmla="*/ 418 h 418"/>
              <a:gd name="T6" fmla="*/ 297 w 476"/>
              <a:gd name="T7" fmla="*/ 418 h 418"/>
              <a:gd name="T8" fmla="*/ 297 w 476"/>
              <a:gd name="T9" fmla="*/ 359 h 418"/>
              <a:gd name="T10" fmla="*/ 476 w 476"/>
              <a:gd name="T11" fmla="*/ 120 h 418"/>
              <a:gd name="T12" fmla="*/ 0 w 476"/>
              <a:gd name="T13" fmla="*/ 120 h 418"/>
              <a:gd name="T14" fmla="*/ 0 w 476"/>
              <a:gd name="T15" fmla="*/ 180 h 418"/>
              <a:gd name="T16" fmla="*/ 476 w 476"/>
              <a:gd name="T17" fmla="*/ 180 h 418"/>
              <a:gd name="T18" fmla="*/ 476 w 476"/>
              <a:gd name="T19" fmla="*/ 120 h 418"/>
              <a:gd name="T20" fmla="*/ 0 w 476"/>
              <a:gd name="T21" fmla="*/ 299 h 418"/>
              <a:gd name="T22" fmla="*/ 476 w 476"/>
              <a:gd name="T23" fmla="*/ 299 h 418"/>
              <a:gd name="T24" fmla="*/ 476 w 476"/>
              <a:gd name="T25" fmla="*/ 239 h 418"/>
              <a:gd name="T26" fmla="*/ 0 w 476"/>
              <a:gd name="T27" fmla="*/ 239 h 418"/>
              <a:gd name="T28" fmla="*/ 0 w 476"/>
              <a:gd name="T29" fmla="*/ 299 h 418"/>
              <a:gd name="T30" fmla="*/ 0 w 476"/>
              <a:gd name="T31" fmla="*/ 0 h 418"/>
              <a:gd name="T32" fmla="*/ 0 w 476"/>
              <a:gd name="T33" fmla="*/ 60 h 418"/>
              <a:gd name="T34" fmla="*/ 476 w 476"/>
              <a:gd name="T35" fmla="*/ 60 h 418"/>
              <a:gd name="T36" fmla="*/ 476 w 476"/>
              <a:gd name="T37" fmla="*/ 0 h 418"/>
              <a:gd name="T38" fmla="*/ 0 w 476"/>
              <a:gd name="T3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6" h="418">
                <a:moveTo>
                  <a:pt x="297" y="359"/>
                </a:moveTo>
                <a:lnTo>
                  <a:pt x="0" y="359"/>
                </a:lnTo>
                <a:lnTo>
                  <a:pt x="0" y="418"/>
                </a:lnTo>
                <a:lnTo>
                  <a:pt x="297" y="418"/>
                </a:lnTo>
                <a:lnTo>
                  <a:pt x="297" y="359"/>
                </a:lnTo>
                <a:close/>
                <a:moveTo>
                  <a:pt x="476" y="120"/>
                </a:moveTo>
                <a:lnTo>
                  <a:pt x="0" y="120"/>
                </a:lnTo>
                <a:lnTo>
                  <a:pt x="0" y="180"/>
                </a:lnTo>
                <a:lnTo>
                  <a:pt x="476" y="180"/>
                </a:lnTo>
                <a:lnTo>
                  <a:pt x="476" y="120"/>
                </a:lnTo>
                <a:close/>
                <a:moveTo>
                  <a:pt x="0" y="299"/>
                </a:moveTo>
                <a:lnTo>
                  <a:pt x="476" y="299"/>
                </a:lnTo>
                <a:lnTo>
                  <a:pt x="476" y="239"/>
                </a:lnTo>
                <a:lnTo>
                  <a:pt x="0" y="239"/>
                </a:lnTo>
                <a:lnTo>
                  <a:pt x="0" y="299"/>
                </a:lnTo>
                <a:close/>
                <a:moveTo>
                  <a:pt x="0" y="0"/>
                </a:moveTo>
                <a:lnTo>
                  <a:pt x="0" y="60"/>
                </a:lnTo>
                <a:lnTo>
                  <a:pt x="476" y="60"/>
                </a:lnTo>
                <a:lnTo>
                  <a:pt x="47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427"/>
          <p:cNvSpPr>
            <a:spLocks noEditPoints="1"/>
          </p:cNvSpPr>
          <p:nvPr/>
        </p:nvSpPr>
        <p:spPr bwMode="auto">
          <a:xfrm>
            <a:off x="8567738" y="7658100"/>
            <a:ext cx="762000" cy="681038"/>
          </a:xfrm>
          <a:custGeom>
            <a:avLst/>
            <a:gdLst>
              <a:gd name="T0" fmla="*/ 453 w 480"/>
              <a:gd name="T1" fmla="*/ 0 h 429"/>
              <a:gd name="T2" fmla="*/ 26 w 480"/>
              <a:gd name="T3" fmla="*/ 0 h 429"/>
              <a:gd name="T4" fmla="*/ 26 w 480"/>
              <a:gd name="T5" fmla="*/ 54 h 429"/>
              <a:gd name="T6" fmla="*/ 453 w 480"/>
              <a:gd name="T7" fmla="*/ 54 h 429"/>
              <a:gd name="T8" fmla="*/ 453 w 480"/>
              <a:gd name="T9" fmla="*/ 0 h 429"/>
              <a:gd name="T10" fmla="*/ 480 w 480"/>
              <a:gd name="T11" fmla="*/ 268 h 429"/>
              <a:gd name="T12" fmla="*/ 480 w 480"/>
              <a:gd name="T13" fmla="*/ 214 h 429"/>
              <a:gd name="T14" fmla="*/ 453 w 480"/>
              <a:gd name="T15" fmla="*/ 81 h 429"/>
              <a:gd name="T16" fmla="*/ 26 w 480"/>
              <a:gd name="T17" fmla="*/ 81 h 429"/>
              <a:gd name="T18" fmla="*/ 0 w 480"/>
              <a:gd name="T19" fmla="*/ 214 h 429"/>
              <a:gd name="T20" fmla="*/ 0 w 480"/>
              <a:gd name="T21" fmla="*/ 268 h 429"/>
              <a:gd name="T22" fmla="*/ 26 w 480"/>
              <a:gd name="T23" fmla="*/ 268 h 429"/>
              <a:gd name="T24" fmla="*/ 26 w 480"/>
              <a:gd name="T25" fmla="*/ 429 h 429"/>
              <a:gd name="T26" fmla="*/ 293 w 480"/>
              <a:gd name="T27" fmla="*/ 429 h 429"/>
              <a:gd name="T28" fmla="*/ 293 w 480"/>
              <a:gd name="T29" fmla="*/ 268 h 429"/>
              <a:gd name="T30" fmla="*/ 400 w 480"/>
              <a:gd name="T31" fmla="*/ 268 h 429"/>
              <a:gd name="T32" fmla="*/ 400 w 480"/>
              <a:gd name="T33" fmla="*/ 429 h 429"/>
              <a:gd name="T34" fmla="*/ 453 w 480"/>
              <a:gd name="T35" fmla="*/ 429 h 429"/>
              <a:gd name="T36" fmla="*/ 453 w 480"/>
              <a:gd name="T37" fmla="*/ 268 h 429"/>
              <a:gd name="T38" fmla="*/ 480 w 480"/>
              <a:gd name="T39" fmla="*/ 268 h 429"/>
              <a:gd name="T40" fmla="*/ 240 w 480"/>
              <a:gd name="T41" fmla="*/ 375 h 429"/>
              <a:gd name="T42" fmla="*/ 80 w 480"/>
              <a:gd name="T43" fmla="*/ 375 h 429"/>
              <a:gd name="T44" fmla="*/ 80 w 480"/>
              <a:gd name="T45" fmla="*/ 268 h 429"/>
              <a:gd name="T46" fmla="*/ 240 w 480"/>
              <a:gd name="T47" fmla="*/ 268 h 429"/>
              <a:gd name="T48" fmla="*/ 240 w 480"/>
              <a:gd name="T49" fmla="*/ 3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29">
                <a:moveTo>
                  <a:pt x="453" y="0"/>
                </a:moveTo>
                <a:lnTo>
                  <a:pt x="26" y="0"/>
                </a:lnTo>
                <a:lnTo>
                  <a:pt x="26" y="54"/>
                </a:lnTo>
                <a:lnTo>
                  <a:pt x="453" y="54"/>
                </a:lnTo>
                <a:lnTo>
                  <a:pt x="453" y="0"/>
                </a:lnTo>
                <a:close/>
                <a:moveTo>
                  <a:pt x="480" y="268"/>
                </a:moveTo>
                <a:lnTo>
                  <a:pt x="480" y="214"/>
                </a:lnTo>
                <a:lnTo>
                  <a:pt x="453" y="81"/>
                </a:lnTo>
                <a:lnTo>
                  <a:pt x="26" y="81"/>
                </a:lnTo>
                <a:lnTo>
                  <a:pt x="0" y="214"/>
                </a:lnTo>
                <a:lnTo>
                  <a:pt x="0" y="268"/>
                </a:lnTo>
                <a:lnTo>
                  <a:pt x="26" y="268"/>
                </a:lnTo>
                <a:lnTo>
                  <a:pt x="26" y="429"/>
                </a:lnTo>
                <a:lnTo>
                  <a:pt x="293" y="429"/>
                </a:lnTo>
                <a:lnTo>
                  <a:pt x="293" y="268"/>
                </a:lnTo>
                <a:lnTo>
                  <a:pt x="400" y="268"/>
                </a:lnTo>
                <a:lnTo>
                  <a:pt x="400" y="429"/>
                </a:lnTo>
                <a:lnTo>
                  <a:pt x="453" y="429"/>
                </a:lnTo>
                <a:lnTo>
                  <a:pt x="453" y="268"/>
                </a:lnTo>
                <a:lnTo>
                  <a:pt x="480" y="268"/>
                </a:lnTo>
                <a:close/>
                <a:moveTo>
                  <a:pt x="240" y="375"/>
                </a:moveTo>
                <a:lnTo>
                  <a:pt x="80" y="375"/>
                </a:lnTo>
                <a:lnTo>
                  <a:pt x="80" y="268"/>
                </a:lnTo>
                <a:lnTo>
                  <a:pt x="240" y="268"/>
                </a:lnTo>
                <a:lnTo>
                  <a:pt x="240" y="3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430"/>
          <p:cNvSpPr>
            <a:spLocks noEditPoints="1"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4 w 160"/>
              <a:gd name="T11" fmla="*/ 128 h 160"/>
              <a:gd name="T12" fmla="*/ 80 w 160"/>
              <a:gd name="T13" fmla="*/ 108 h 160"/>
              <a:gd name="T14" fmla="*/ 46 w 160"/>
              <a:gd name="T15" fmla="*/ 128 h 160"/>
              <a:gd name="T16" fmla="*/ 55 w 160"/>
              <a:gd name="T17" fmla="*/ 90 h 160"/>
              <a:gd name="T18" fmla="*/ 25 w 160"/>
              <a:gd name="T19" fmla="*/ 64 h 160"/>
              <a:gd name="T20" fmla="*/ 65 w 160"/>
              <a:gd name="T21" fmla="*/ 60 h 160"/>
              <a:gd name="T22" fmla="*/ 80 w 160"/>
              <a:gd name="T23" fmla="*/ 24 h 160"/>
              <a:gd name="T24" fmla="*/ 95 w 160"/>
              <a:gd name="T25" fmla="*/ 60 h 160"/>
              <a:gd name="T26" fmla="*/ 135 w 160"/>
              <a:gd name="T27" fmla="*/ 64 h 160"/>
              <a:gd name="T28" fmla="*/ 105 w 160"/>
              <a:gd name="T29" fmla="*/ 90 h 160"/>
              <a:gd name="T30" fmla="*/ 114 w 160"/>
              <a:gd name="T3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4" y="128"/>
                </a:moveTo>
                <a:cubicBezTo>
                  <a:pt x="80" y="108"/>
                  <a:pt x="80" y="108"/>
                  <a:pt x="80" y="108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55" y="90"/>
                  <a:pt x="55" y="90"/>
                  <a:pt x="55" y="90"/>
                </a:cubicBezTo>
                <a:cubicBezTo>
                  <a:pt x="25" y="64"/>
                  <a:pt x="25" y="64"/>
                  <a:pt x="25" y="64"/>
                </a:cubicBezTo>
                <a:cubicBezTo>
                  <a:pt x="65" y="60"/>
                  <a:pt x="65" y="60"/>
                  <a:pt x="65" y="60"/>
                </a:cubicBezTo>
                <a:cubicBezTo>
                  <a:pt x="80" y="24"/>
                  <a:pt x="80" y="24"/>
                  <a:pt x="80" y="24"/>
                </a:cubicBezTo>
                <a:cubicBezTo>
                  <a:pt x="95" y="60"/>
                  <a:pt x="95" y="60"/>
                  <a:pt x="95" y="60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05" y="90"/>
                  <a:pt x="105" y="90"/>
                  <a:pt x="105" y="90"/>
                </a:cubicBezTo>
                <a:lnTo>
                  <a:pt x="11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433"/>
          <p:cNvSpPr>
            <a:spLocks noEditPoints="1"/>
          </p:cNvSpPr>
          <p:nvPr/>
        </p:nvSpPr>
        <p:spPr bwMode="auto">
          <a:xfrm>
            <a:off x="3878263" y="7645401"/>
            <a:ext cx="757238" cy="720725"/>
          </a:xfrm>
          <a:custGeom>
            <a:avLst/>
            <a:gdLst>
              <a:gd name="T0" fmla="*/ 233 w 477"/>
              <a:gd name="T1" fmla="*/ 303 h 454"/>
              <a:gd name="T2" fmla="*/ 279 w 477"/>
              <a:gd name="T3" fmla="*/ 303 h 454"/>
              <a:gd name="T4" fmla="*/ 160 w 477"/>
              <a:gd name="T5" fmla="*/ 0 h 454"/>
              <a:gd name="T6" fmla="*/ 119 w 477"/>
              <a:gd name="T7" fmla="*/ 0 h 454"/>
              <a:gd name="T8" fmla="*/ 0 w 477"/>
              <a:gd name="T9" fmla="*/ 303 h 454"/>
              <a:gd name="T10" fmla="*/ 46 w 477"/>
              <a:gd name="T11" fmla="*/ 303 h 454"/>
              <a:gd name="T12" fmla="*/ 73 w 477"/>
              <a:gd name="T13" fmla="*/ 233 h 454"/>
              <a:gd name="T14" fmla="*/ 206 w 477"/>
              <a:gd name="T15" fmla="*/ 233 h 454"/>
              <a:gd name="T16" fmla="*/ 233 w 477"/>
              <a:gd name="T17" fmla="*/ 303 h 454"/>
              <a:gd name="T18" fmla="*/ 90 w 477"/>
              <a:gd name="T19" fmla="*/ 186 h 454"/>
              <a:gd name="T20" fmla="*/ 139 w 477"/>
              <a:gd name="T21" fmla="*/ 58 h 454"/>
              <a:gd name="T22" fmla="*/ 189 w 477"/>
              <a:gd name="T23" fmla="*/ 186 h 454"/>
              <a:gd name="T24" fmla="*/ 90 w 477"/>
              <a:gd name="T25" fmla="*/ 186 h 454"/>
              <a:gd name="T26" fmla="*/ 445 w 477"/>
              <a:gd name="T27" fmla="*/ 201 h 454"/>
              <a:gd name="T28" fmla="*/ 256 w 477"/>
              <a:gd name="T29" fmla="*/ 387 h 454"/>
              <a:gd name="T30" fmla="*/ 171 w 477"/>
              <a:gd name="T31" fmla="*/ 303 h 454"/>
              <a:gd name="T32" fmla="*/ 137 w 477"/>
              <a:gd name="T33" fmla="*/ 335 h 454"/>
              <a:gd name="T34" fmla="*/ 256 w 477"/>
              <a:gd name="T35" fmla="*/ 454 h 454"/>
              <a:gd name="T36" fmla="*/ 477 w 477"/>
              <a:gd name="T37" fmla="*/ 233 h 454"/>
              <a:gd name="T38" fmla="*/ 445 w 477"/>
              <a:gd name="T39" fmla="*/ 20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7" h="454">
                <a:moveTo>
                  <a:pt x="233" y="303"/>
                </a:moveTo>
                <a:lnTo>
                  <a:pt x="279" y="303"/>
                </a:lnTo>
                <a:lnTo>
                  <a:pt x="160" y="0"/>
                </a:lnTo>
                <a:lnTo>
                  <a:pt x="119" y="0"/>
                </a:lnTo>
                <a:lnTo>
                  <a:pt x="0" y="303"/>
                </a:lnTo>
                <a:lnTo>
                  <a:pt x="46" y="303"/>
                </a:lnTo>
                <a:lnTo>
                  <a:pt x="73" y="233"/>
                </a:lnTo>
                <a:lnTo>
                  <a:pt x="206" y="233"/>
                </a:lnTo>
                <a:lnTo>
                  <a:pt x="233" y="303"/>
                </a:lnTo>
                <a:close/>
                <a:moveTo>
                  <a:pt x="90" y="186"/>
                </a:moveTo>
                <a:lnTo>
                  <a:pt x="139" y="58"/>
                </a:lnTo>
                <a:lnTo>
                  <a:pt x="189" y="186"/>
                </a:lnTo>
                <a:lnTo>
                  <a:pt x="90" y="186"/>
                </a:lnTo>
                <a:close/>
                <a:moveTo>
                  <a:pt x="445" y="201"/>
                </a:moveTo>
                <a:lnTo>
                  <a:pt x="256" y="387"/>
                </a:lnTo>
                <a:lnTo>
                  <a:pt x="171" y="303"/>
                </a:lnTo>
                <a:lnTo>
                  <a:pt x="137" y="335"/>
                </a:lnTo>
                <a:lnTo>
                  <a:pt x="256" y="454"/>
                </a:lnTo>
                <a:lnTo>
                  <a:pt x="477" y="233"/>
                </a:lnTo>
                <a:lnTo>
                  <a:pt x="445" y="2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436"/>
          <p:cNvSpPr>
            <a:spLocks noEditPoints="1"/>
          </p:cNvSpPr>
          <p:nvPr/>
        </p:nvSpPr>
        <p:spPr bwMode="auto">
          <a:xfrm>
            <a:off x="1525588" y="7620000"/>
            <a:ext cx="758825" cy="757238"/>
          </a:xfrm>
          <a:custGeom>
            <a:avLst/>
            <a:gdLst>
              <a:gd name="T0" fmla="*/ 84 w 176"/>
              <a:gd name="T1" fmla="*/ 74 h 176"/>
              <a:gd name="T2" fmla="*/ 80 w 176"/>
              <a:gd name="T3" fmla="*/ 70 h 176"/>
              <a:gd name="T4" fmla="*/ 60 w 176"/>
              <a:gd name="T5" fmla="*/ 50 h 176"/>
              <a:gd name="T6" fmla="*/ 48 w 176"/>
              <a:gd name="T7" fmla="*/ 38 h 176"/>
              <a:gd name="T8" fmla="*/ 19 w 176"/>
              <a:gd name="T9" fmla="*/ 9 h 176"/>
              <a:gd name="T10" fmla="*/ 10 w 176"/>
              <a:gd name="T11" fmla="*/ 0 h 176"/>
              <a:gd name="T12" fmla="*/ 0 w 176"/>
              <a:gd name="T13" fmla="*/ 10 h 176"/>
              <a:gd name="T14" fmla="*/ 16 w 176"/>
              <a:gd name="T15" fmla="*/ 26 h 176"/>
              <a:gd name="T16" fmla="*/ 16 w 176"/>
              <a:gd name="T17" fmla="*/ 162 h 176"/>
              <a:gd name="T18" fmla="*/ 48 w 176"/>
              <a:gd name="T19" fmla="*/ 130 h 176"/>
              <a:gd name="T20" fmla="*/ 120 w 176"/>
              <a:gd name="T21" fmla="*/ 130 h 176"/>
              <a:gd name="T22" fmla="*/ 166 w 176"/>
              <a:gd name="T23" fmla="*/ 176 h 176"/>
              <a:gd name="T24" fmla="*/ 176 w 176"/>
              <a:gd name="T25" fmla="*/ 166 h 176"/>
              <a:gd name="T26" fmla="*/ 140 w 176"/>
              <a:gd name="T27" fmla="*/ 130 h 176"/>
              <a:gd name="T28" fmla="*/ 84 w 176"/>
              <a:gd name="T29" fmla="*/ 74 h 176"/>
              <a:gd name="T30" fmla="*/ 64 w 176"/>
              <a:gd name="T31" fmla="*/ 98 h 176"/>
              <a:gd name="T32" fmla="*/ 48 w 176"/>
              <a:gd name="T33" fmla="*/ 98 h 176"/>
              <a:gd name="T34" fmla="*/ 48 w 176"/>
              <a:gd name="T35" fmla="*/ 82 h 176"/>
              <a:gd name="T36" fmla="*/ 64 w 176"/>
              <a:gd name="T37" fmla="*/ 82 h 176"/>
              <a:gd name="T38" fmla="*/ 64 w 176"/>
              <a:gd name="T39" fmla="*/ 98 h 176"/>
              <a:gd name="T40" fmla="*/ 48 w 176"/>
              <a:gd name="T41" fmla="*/ 74 h 176"/>
              <a:gd name="T42" fmla="*/ 48 w 176"/>
              <a:gd name="T43" fmla="*/ 58 h 176"/>
              <a:gd name="T44" fmla="*/ 64 w 176"/>
              <a:gd name="T45" fmla="*/ 74 h 176"/>
              <a:gd name="T46" fmla="*/ 48 w 176"/>
              <a:gd name="T47" fmla="*/ 74 h 176"/>
              <a:gd name="T48" fmla="*/ 160 w 176"/>
              <a:gd name="T49" fmla="*/ 2 h 176"/>
              <a:gd name="T50" fmla="*/ 33 w 176"/>
              <a:gd name="T51" fmla="*/ 2 h 176"/>
              <a:gd name="T52" fmla="*/ 80 w 176"/>
              <a:gd name="T53" fmla="*/ 49 h 176"/>
              <a:gd name="T54" fmla="*/ 80 w 176"/>
              <a:gd name="T55" fmla="*/ 34 h 176"/>
              <a:gd name="T56" fmla="*/ 144 w 176"/>
              <a:gd name="T57" fmla="*/ 34 h 176"/>
              <a:gd name="T58" fmla="*/ 144 w 176"/>
              <a:gd name="T59" fmla="*/ 50 h 176"/>
              <a:gd name="T60" fmla="*/ 81 w 176"/>
              <a:gd name="T61" fmla="*/ 50 h 176"/>
              <a:gd name="T62" fmla="*/ 89 w 176"/>
              <a:gd name="T63" fmla="*/ 58 h 176"/>
              <a:gd name="T64" fmla="*/ 144 w 176"/>
              <a:gd name="T65" fmla="*/ 58 h 176"/>
              <a:gd name="T66" fmla="*/ 144 w 176"/>
              <a:gd name="T67" fmla="*/ 74 h 176"/>
              <a:gd name="T68" fmla="*/ 105 w 176"/>
              <a:gd name="T69" fmla="*/ 74 h 176"/>
              <a:gd name="T70" fmla="*/ 161 w 176"/>
              <a:gd name="T71" fmla="*/ 130 h 176"/>
              <a:gd name="T72" fmla="*/ 176 w 176"/>
              <a:gd name="T73" fmla="*/ 114 h 176"/>
              <a:gd name="T74" fmla="*/ 176 w 176"/>
              <a:gd name="T75" fmla="*/ 18 h 176"/>
              <a:gd name="T76" fmla="*/ 160 w 176"/>
              <a:gd name="T77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84" y="74"/>
                </a:moveTo>
                <a:cubicBezTo>
                  <a:pt x="80" y="70"/>
                  <a:pt x="80" y="70"/>
                  <a:pt x="80" y="70"/>
                </a:cubicBezTo>
                <a:cubicBezTo>
                  <a:pt x="60" y="50"/>
                  <a:pt x="60" y="50"/>
                  <a:pt x="60" y="50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9"/>
                  <a:pt x="19" y="9"/>
                  <a:pt x="19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66" y="176"/>
                  <a:pt x="166" y="176"/>
                  <a:pt x="166" y="176"/>
                </a:cubicBezTo>
                <a:cubicBezTo>
                  <a:pt x="176" y="166"/>
                  <a:pt x="176" y="166"/>
                  <a:pt x="176" y="166"/>
                </a:cubicBezTo>
                <a:cubicBezTo>
                  <a:pt x="140" y="130"/>
                  <a:pt x="140" y="130"/>
                  <a:pt x="140" y="130"/>
                </a:cubicBezTo>
                <a:lnTo>
                  <a:pt x="84" y="74"/>
                </a:lnTo>
                <a:close/>
                <a:moveTo>
                  <a:pt x="64" y="98"/>
                </a:moveTo>
                <a:cubicBezTo>
                  <a:pt x="48" y="98"/>
                  <a:pt x="48" y="98"/>
                  <a:pt x="48" y="98"/>
                </a:cubicBezTo>
                <a:cubicBezTo>
                  <a:pt x="48" y="82"/>
                  <a:pt x="48" y="82"/>
                  <a:pt x="48" y="82"/>
                </a:cubicBezTo>
                <a:cubicBezTo>
                  <a:pt x="64" y="82"/>
                  <a:pt x="64" y="82"/>
                  <a:pt x="64" y="82"/>
                </a:cubicBezTo>
                <a:lnTo>
                  <a:pt x="64" y="98"/>
                </a:lnTo>
                <a:close/>
                <a:moveTo>
                  <a:pt x="48" y="74"/>
                </a:moveTo>
                <a:cubicBezTo>
                  <a:pt x="48" y="58"/>
                  <a:pt x="48" y="58"/>
                  <a:pt x="48" y="58"/>
                </a:cubicBezTo>
                <a:cubicBezTo>
                  <a:pt x="64" y="74"/>
                  <a:pt x="64" y="74"/>
                  <a:pt x="64" y="74"/>
                </a:cubicBezTo>
                <a:lnTo>
                  <a:pt x="48" y="74"/>
                </a:lnTo>
                <a:close/>
                <a:moveTo>
                  <a:pt x="160" y="2"/>
                </a:moveTo>
                <a:cubicBezTo>
                  <a:pt x="33" y="2"/>
                  <a:pt x="33" y="2"/>
                  <a:pt x="33" y="2"/>
                </a:cubicBezTo>
                <a:cubicBezTo>
                  <a:pt x="80" y="49"/>
                  <a:pt x="80" y="49"/>
                  <a:pt x="80" y="49"/>
                </a:cubicBezTo>
                <a:cubicBezTo>
                  <a:pt x="80" y="34"/>
                  <a:pt x="80" y="34"/>
                  <a:pt x="80" y="34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9" y="58"/>
                  <a:pt x="89" y="58"/>
                  <a:pt x="89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9" y="130"/>
                  <a:pt x="176" y="123"/>
                  <a:pt x="176" y="114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76" y="9"/>
                  <a:pt x="169" y="2"/>
                  <a:pt x="16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439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4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48 w 160"/>
              <a:gd name="T25" fmla="*/ 80 h 160"/>
              <a:gd name="T26" fmla="*/ 48 w 160"/>
              <a:gd name="T27" fmla="*/ 96 h 160"/>
              <a:gd name="T28" fmla="*/ 4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48 w 160"/>
              <a:gd name="T35" fmla="*/ 56 h 160"/>
              <a:gd name="T36" fmla="*/ 48 w 160"/>
              <a:gd name="T37" fmla="*/ 72 h 160"/>
              <a:gd name="T38" fmla="*/ 4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48 w 160"/>
              <a:gd name="T45" fmla="*/ 32 h 160"/>
              <a:gd name="T46" fmla="*/ 48 w 160"/>
              <a:gd name="T47" fmla="*/ 48 h 160"/>
              <a:gd name="T48" fmla="*/ 104 w 160"/>
              <a:gd name="T49" fmla="*/ 96 h 160"/>
              <a:gd name="T50" fmla="*/ 64 w 160"/>
              <a:gd name="T51" fmla="*/ 96 h 160"/>
              <a:gd name="T52" fmla="*/ 64 w 160"/>
              <a:gd name="T53" fmla="*/ 80 h 160"/>
              <a:gd name="T54" fmla="*/ 104 w 160"/>
              <a:gd name="T55" fmla="*/ 80 h 160"/>
              <a:gd name="T56" fmla="*/ 104 w 160"/>
              <a:gd name="T57" fmla="*/ 96 h 160"/>
              <a:gd name="T58" fmla="*/ 128 w 160"/>
              <a:gd name="T59" fmla="*/ 72 h 160"/>
              <a:gd name="T60" fmla="*/ 64 w 160"/>
              <a:gd name="T61" fmla="*/ 72 h 160"/>
              <a:gd name="T62" fmla="*/ 64 w 160"/>
              <a:gd name="T63" fmla="*/ 56 h 160"/>
              <a:gd name="T64" fmla="*/ 128 w 160"/>
              <a:gd name="T65" fmla="*/ 56 h 160"/>
              <a:gd name="T66" fmla="*/ 128 w 160"/>
              <a:gd name="T67" fmla="*/ 72 h 160"/>
              <a:gd name="T68" fmla="*/ 128 w 160"/>
              <a:gd name="T69" fmla="*/ 48 h 160"/>
              <a:gd name="T70" fmla="*/ 64 w 160"/>
              <a:gd name="T71" fmla="*/ 48 h 160"/>
              <a:gd name="T72" fmla="*/ 64 w 160"/>
              <a:gd name="T73" fmla="*/ 32 h 160"/>
              <a:gd name="T74" fmla="*/ 128 w 160"/>
              <a:gd name="T75" fmla="*/ 32 h 160"/>
              <a:gd name="T76" fmla="*/ 128 w 160"/>
              <a:gd name="T7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96"/>
                </a:lnTo>
                <a:close/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72"/>
                </a:lnTo>
                <a:close/>
                <a:moveTo>
                  <a:pt x="4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04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56"/>
                  <a:pt x="64" y="56"/>
                  <a:pt x="64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32"/>
                  <a:pt x="64" y="32"/>
                  <a:pt x="6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442"/>
          <p:cNvSpPr>
            <a:spLocks noEditPoints="1"/>
          </p:cNvSpPr>
          <p:nvPr/>
        </p:nvSpPr>
        <p:spPr bwMode="auto">
          <a:xfrm>
            <a:off x="13276263" y="5607050"/>
            <a:ext cx="757238" cy="723900"/>
          </a:xfrm>
          <a:custGeom>
            <a:avLst/>
            <a:gdLst>
              <a:gd name="T0" fmla="*/ 136 w 176"/>
              <a:gd name="T1" fmla="*/ 32 h 168"/>
              <a:gd name="T2" fmla="*/ 136 w 176"/>
              <a:gd name="T3" fmla="*/ 16 h 168"/>
              <a:gd name="T4" fmla="*/ 120 w 176"/>
              <a:gd name="T5" fmla="*/ 0 h 168"/>
              <a:gd name="T6" fmla="*/ 88 w 176"/>
              <a:gd name="T7" fmla="*/ 0 h 168"/>
              <a:gd name="T8" fmla="*/ 72 w 176"/>
              <a:gd name="T9" fmla="*/ 16 h 168"/>
              <a:gd name="T10" fmla="*/ 72 w 176"/>
              <a:gd name="T11" fmla="*/ 32 h 168"/>
              <a:gd name="T12" fmla="*/ 32 w 176"/>
              <a:gd name="T13" fmla="*/ 32 h 168"/>
              <a:gd name="T14" fmla="*/ 32 w 176"/>
              <a:gd name="T15" fmla="*/ 120 h 168"/>
              <a:gd name="T16" fmla="*/ 48 w 176"/>
              <a:gd name="T17" fmla="*/ 136 h 168"/>
              <a:gd name="T18" fmla="*/ 160 w 176"/>
              <a:gd name="T19" fmla="*/ 136 h 168"/>
              <a:gd name="T20" fmla="*/ 176 w 176"/>
              <a:gd name="T21" fmla="*/ 120 h 168"/>
              <a:gd name="T22" fmla="*/ 176 w 176"/>
              <a:gd name="T23" fmla="*/ 32 h 168"/>
              <a:gd name="T24" fmla="*/ 136 w 176"/>
              <a:gd name="T25" fmla="*/ 32 h 168"/>
              <a:gd name="T26" fmla="*/ 88 w 176"/>
              <a:gd name="T27" fmla="*/ 16 h 168"/>
              <a:gd name="T28" fmla="*/ 120 w 176"/>
              <a:gd name="T29" fmla="*/ 16 h 168"/>
              <a:gd name="T30" fmla="*/ 120 w 176"/>
              <a:gd name="T31" fmla="*/ 32 h 168"/>
              <a:gd name="T32" fmla="*/ 88 w 176"/>
              <a:gd name="T33" fmla="*/ 32 h 168"/>
              <a:gd name="T34" fmla="*/ 88 w 176"/>
              <a:gd name="T35" fmla="*/ 16 h 168"/>
              <a:gd name="T36" fmla="*/ 88 w 176"/>
              <a:gd name="T37" fmla="*/ 112 h 168"/>
              <a:gd name="T38" fmla="*/ 88 w 176"/>
              <a:gd name="T39" fmla="*/ 56 h 168"/>
              <a:gd name="T40" fmla="*/ 132 w 176"/>
              <a:gd name="T41" fmla="*/ 80 h 168"/>
              <a:gd name="T42" fmla="*/ 88 w 176"/>
              <a:gd name="T43" fmla="*/ 112 h 168"/>
              <a:gd name="T44" fmla="*/ 16 w 176"/>
              <a:gd name="T45" fmla="*/ 64 h 168"/>
              <a:gd name="T46" fmla="*/ 0 w 176"/>
              <a:gd name="T47" fmla="*/ 64 h 168"/>
              <a:gd name="T48" fmla="*/ 0 w 176"/>
              <a:gd name="T49" fmla="*/ 152 h 168"/>
              <a:gd name="T50" fmla="*/ 16 w 176"/>
              <a:gd name="T51" fmla="*/ 168 h 168"/>
              <a:gd name="T52" fmla="*/ 128 w 176"/>
              <a:gd name="T53" fmla="*/ 168 h 168"/>
              <a:gd name="T54" fmla="*/ 144 w 176"/>
              <a:gd name="T55" fmla="*/ 152 h 168"/>
              <a:gd name="T56" fmla="*/ 16 w 176"/>
              <a:gd name="T57" fmla="*/ 152 h 168"/>
              <a:gd name="T58" fmla="*/ 16 w 176"/>
              <a:gd name="T59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68">
                <a:moveTo>
                  <a:pt x="136" y="32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9" y="0"/>
                  <a:pt x="72" y="7"/>
                  <a:pt x="72" y="16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9"/>
                  <a:pt x="39" y="136"/>
                  <a:pt x="48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9" y="136"/>
                  <a:pt x="176" y="129"/>
                  <a:pt x="176" y="120"/>
                </a:cubicBezTo>
                <a:cubicBezTo>
                  <a:pt x="176" y="32"/>
                  <a:pt x="176" y="32"/>
                  <a:pt x="176" y="32"/>
                </a:cubicBezTo>
                <a:lnTo>
                  <a:pt x="136" y="32"/>
                </a:lnTo>
                <a:close/>
                <a:moveTo>
                  <a:pt x="8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6"/>
                </a:lnTo>
                <a:close/>
                <a:moveTo>
                  <a:pt x="88" y="112"/>
                </a:moveTo>
                <a:cubicBezTo>
                  <a:pt x="88" y="56"/>
                  <a:pt x="88" y="56"/>
                  <a:pt x="88" y="56"/>
                </a:cubicBezTo>
                <a:cubicBezTo>
                  <a:pt x="132" y="80"/>
                  <a:pt x="132" y="80"/>
                  <a:pt x="132" y="80"/>
                </a:cubicBezTo>
                <a:lnTo>
                  <a:pt x="88" y="112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37" y="168"/>
                  <a:pt x="144" y="161"/>
                  <a:pt x="144" y="152"/>
                </a:cubicBezTo>
                <a:cubicBezTo>
                  <a:pt x="16" y="152"/>
                  <a:pt x="16" y="152"/>
                  <a:pt x="16" y="152"/>
                </a:cubicBezTo>
                <a:lnTo>
                  <a:pt x="16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445"/>
          <p:cNvSpPr>
            <a:spLocks noEditPoints="1"/>
          </p:cNvSpPr>
          <p:nvPr/>
        </p:nvSpPr>
        <p:spPr bwMode="auto">
          <a:xfrm>
            <a:off x="10922000" y="5603876"/>
            <a:ext cx="766763" cy="730250"/>
          </a:xfrm>
          <a:custGeom>
            <a:avLst/>
            <a:gdLst>
              <a:gd name="T0" fmla="*/ 112 w 160"/>
              <a:gd name="T1" fmla="*/ 32 h 152"/>
              <a:gd name="T2" fmla="*/ 112 w 160"/>
              <a:gd name="T3" fmla="*/ 16 h 152"/>
              <a:gd name="T4" fmla="*/ 96 w 160"/>
              <a:gd name="T5" fmla="*/ 0 h 152"/>
              <a:gd name="T6" fmla="*/ 64 w 160"/>
              <a:gd name="T7" fmla="*/ 0 h 152"/>
              <a:gd name="T8" fmla="*/ 48 w 160"/>
              <a:gd name="T9" fmla="*/ 16 h 152"/>
              <a:gd name="T10" fmla="*/ 48 w 160"/>
              <a:gd name="T11" fmla="*/ 32 h 152"/>
              <a:gd name="T12" fmla="*/ 0 w 160"/>
              <a:gd name="T13" fmla="*/ 32 h 152"/>
              <a:gd name="T14" fmla="*/ 0 w 160"/>
              <a:gd name="T15" fmla="*/ 136 h 152"/>
              <a:gd name="T16" fmla="*/ 16 w 160"/>
              <a:gd name="T17" fmla="*/ 152 h 152"/>
              <a:gd name="T18" fmla="*/ 144 w 160"/>
              <a:gd name="T19" fmla="*/ 152 h 152"/>
              <a:gd name="T20" fmla="*/ 160 w 160"/>
              <a:gd name="T21" fmla="*/ 136 h 152"/>
              <a:gd name="T22" fmla="*/ 160 w 160"/>
              <a:gd name="T23" fmla="*/ 32 h 152"/>
              <a:gd name="T24" fmla="*/ 112 w 160"/>
              <a:gd name="T25" fmla="*/ 32 h 152"/>
              <a:gd name="T26" fmla="*/ 64 w 160"/>
              <a:gd name="T27" fmla="*/ 16 h 152"/>
              <a:gd name="T28" fmla="*/ 96 w 160"/>
              <a:gd name="T29" fmla="*/ 16 h 152"/>
              <a:gd name="T30" fmla="*/ 96 w 160"/>
              <a:gd name="T31" fmla="*/ 32 h 152"/>
              <a:gd name="T32" fmla="*/ 64 w 160"/>
              <a:gd name="T33" fmla="*/ 32 h 152"/>
              <a:gd name="T34" fmla="*/ 64 w 160"/>
              <a:gd name="T35" fmla="*/ 16 h 152"/>
              <a:gd name="T36" fmla="*/ 56 w 160"/>
              <a:gd name="T37" fmla="*/ 128 h 152"/>
              <a:gd name="T38" fmla="*/ 56 w 160"/>
              <a:gd name="T39" fmla="*/ 56 h 152"/>
              <a:gd name="T40" fmla="*/ 116 w 160"/>
              <a:gd name="T41" fmla="*/ 88 h 152"/>
              <a:gd name="T42" fmla="*/ 56 w 160"/>
              <a:gd name="T43" fmla="*/ 12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52">
                <a:moveTo>
                  <a:pt x="112" y="32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lnTo>
                  <a:pt x="112" y="32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56" y="128"/>
                </a:moveTo>
                <a:cubicBezTo>
                  <a:pt x="56" y="56"/>
                  <a:pt x="56" y="56"/>
                  <a:pt x="56" y="56"/>
                </a:cubicBezTo>
                <a:cubicBezTo>
                  <a:pt x="116" y="88"/>
                  <a:pt x="116" y="88"/>
                  <a:pt x="116" y="88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448"/>
          <p:cNvSpPr>
            <a:spLocks noEditPoints="1"/>
          </p:cNvSpPr>
          <p:nvPr/>
        </p:nvSpPr>
        <p:spPr bwMode="auto">
          <a:xfrm>
            <a:off x="8577263" y="5589588"/>
            <a:ext cx="752475" cy="754063"/>
          </a:xfrm>
          <a:custGeom>
            <a:avLst/>
            <a:gdLst>
              <a:gd name="T0" fmla="*/ 48 w 160"/>
              <a:gd name="T1" fmla="*/ 128 h 160"/>
              <a:gd name="T2" fmla="*/ 32 w 160"/>
              <a:gd name="T3" fmla="*/ 144 h 160"/>
              <a:gd name="T4" fmla="*/ 48 w 160"/>
              <a:gd name="T5" fmla="*/ 160 h 160"/>
              <a:gd name="T6" fmla="*/ 64 w 160"/>
              <a:gd name="T7" fmla="*/ 144 h 160"/>
              <a:gd name="T8" fmla="*/ 48 w 160"/>
              <a:gd name="T9" fmla="*/ 128 h 160"/>
              <a:gd name="T10" fmla="*/ 0 w 160"/>
              <a:gd name="T11" fmla="*/ 0 h 160"/>
              <a:gd name="T12" fmla="*/ 0 w 160"/>
              <a:gd name="T13" fmla="*/ 16 h 160"/>
              <a:gd name="T14" fmla="*/ 16 w 160"/>
              <a:gd name="T15" fmla="*/ 16 h 160"/>
              <a:gd name="T16" fmla="*/ 45 w 160"/>
              <a:gd name="T17" fmla="*/ 77 h 160"/>
              <a:gd name="T18" fmla="*/ 34 w 160"/>
              <a:gd name="T19" fmla="*/ 96 h 160"/>
              <a:gd name="T20" fmla="*/ 32 w 160"/>
              <a:gd name="T21" fmla="*/ 104 h 160"/>
              <a:gd name="T22" fmla="*/ 48 w 160"/>
              <a:gd name="T23" fmla="*/ 120 h 160"/>
              <a:gd name="T24" fmla="*/ 144 w 160"/>
              <a:gd name="T25" fmla="*/ 120 h 160"/>
              <a:gd name="T26" fmla="*/ 144 w 160"/>
              <a:gd name="T27" fmla="*/ 104 h 160"/>
              <a:gd name="T28" fmla="*/ 51 w 160"/>
              <a:gd name="T29" fmla="*/ 104 h 160"/>
              <a:gd name="T30" fmla="*/ 49 w 160"/>
              <a:gd name="T31" fmla="*/ 102 h 160"/>
              <a:gd name="T32" fmla="*/ 50 w 160"/>
              <a:gd name="T33" fmla="*/ 101 h 160"/>
              <a:gd name="T34" fmla="*/ 57 w 160"/>
              <a:gd name="T35" fmla="*/ 88 h 160"/>
              <a:gd name="T36" fmla="*/ 116 w 160"/>
              <a:gd name="T37" fmla="*/ 88 h 160"/>
              <a:gd name="T38" fmla="*/ 130 w 160"/>
              <a:gd name="T39" fmla="*/ 80 h 160"/>
              <a:gd name="T40" fmla="*/ 159 w 160"/>
              <a:gd name="T41" fmla="*/ 28 h 160"/>
              <a:gd name="T42" fmla="*/ 160 w 160"/>
              <a:gd name="T43" fmla="*/ 24 h 160"/>
              <a:gd name="T44" fmla="*/ 152 w 160"/>
              <a:gd name="T45" fmla="*/ 16 h 160"/>
              <a:gd name="T46" fmla="*/ 34 w 160"/>
              <a:gd name="T47" fmla="*/ 16 h 160"/>
              <a:gd name="T48" fmla="*/ 26 w 160"/>
              <a:gd name="T49" fmla="*/ 0 h 160"/>
              <a:gd name="T50" fmla="*/ 0 w 160"/>
              <a:gd name="T51" fmla="*/ 0 h 160"/>
              <a:gd name="T52" fmla="*/ 128 w 160"/>
              <a:gd name="T53" fmla="*/ 128 h 160"/>
              <a:gd name="T54" fmla="*/ 112 w 160"/>
              <a:gd name="T55" fmla="*/ 144 h 160"/>
              <a:gd name="T56" fmla="*/ 128 w 160"/>
              <a:gd name="T57" fmla="*/ 160 h 160"/>
              <a:gd name="T58" fmla="*/ 144 w 160"/>
              <a:gd name="T59" fmla="*/ 144 h 160"/>
              <a:gd name="T60" fmla="*/ 128 w 160"/>
              <a:gd name="T6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0">
                <a:moveTo>
                  <a:pt x="48" y="128"/>
                </a:moveTo>
                <a:cubicBezTo>
                  <a:pt x="39" y="128"/>
                  <a:pt x="32" y="135"/>
                  <a:pt x="32" y="144"/>
                </a:cubicBezTo>
                <a:cubicBezTo>
                  <a:pt x="32" y="153"/>
                  <a:pt x="39" y="160"/>
                  <a:pt x="48" y="160"/>
                </a:cubicBezTo>
                <a:cubicBezTo>
                  <a:pt x="57" y="160"/>
                  <a:pt x="64" y="153"/>
                  <a:pt x="64" y="144"/>
                </a:cubicBezTo>
                <a:cubicBezTo>
                  <a:pt x="64" y="135"/>
                  <a:pt x="57" y="128"/>
                  <a:pt x="48" y="12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45" y="77"/>
                  <a:pt x="45" y="77"/>
                  <a:pt x="45" y="77"/>
                </a:cubicBezTo>
                <a:cubicBezTo>
                  <a:pt x="34" y="96"/>
                  <a:pt x="34" y="96"/>
                  <a:pt x="34" y="96"/>
                </a:cubicBezTo>
                <a:cubicBezTo>
                  <a:pt x="33" y="99"/>
                  <a:pt x="32" y="101"/>
                  <a:pt x="32" y="104"/>
                </a:cubicBezTo>
                <a:cubicBezTo>
                  <a:pt x="32" y="113"/>
                  <a:pt x="39" y="120"/>
                  <a:pt x="48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50" y="104"/>
                  <a:pt x="49" y="103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7" y="88"/>
                  <a:pt x="57" y="88"/>
                  <a:pt x="5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2" y="88"/>
                  <a:pt x="128" y="85"/>
                  <a:pt x="130" y="80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0" y="27"/>
                  <a:pt x="160" y="25"/>
                  <a:pt x="160" y="24"/>
                </a:cubicBezTo>
                <a:cubicBezTo>
                  <a:pt x="160" y="20"/>
                  <a:pt x="156" y="16"/>
                  <a:pt x="15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26" y="0"/>
                  <a:pt x="26" y="0"/>
                  <a:pt x="26" y="0"/>
                </a:cubicBezTo>
                <a:lnTo>
                  <a:pt x="0" y="0"/>
                </a:lnTo>
                <a:close/>
                <a:moveTo>
                  <a:pt x="128" y="128"/>
                </a:moveTo>
                <a:cubicBezTo>
                  <a:pt x="119" y="128"/>
                  <a:pt x="112" y="135"/>
                  <a:pt x="112" y="144"/>
                </a:cubicBezTo>
                <a:cubicBezTo>
                  <a:pt x="112" y="153"/>
                  <a:pt x="119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135"/>
                  <a:pt x="137" y="128"/>
                  <a:pt x="12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451"/>
          <p:cNvSpPr>
            <a:spLocks noEditPoints="1"/>
          </p:cNvSpPr>
          <p:nvPr/>
        </p:nvSpPr>
        <p:spPr bwMode="auto">
          <a:xfrm>
            <a:off x="6227763" y="5640388"/>
            <a:ext cx="757238" cy="657225"/>
          </a:xfrm>
          <a:custGeom>
            <a:avLst/>
            <a:gdLst>
              <a:gd name="T0" fmla="*/ 130 w 176"/>
              <a:gd name="T1" fmla="*/ 56 h 152"/>
              <a:gd name="T2" fmla="*/ 95 w 176"/>
              <a:gd name="T3" fmla="*/ 4 h 152"/>
              <a:gd name="T4" fmla="*/ 88 w 176"/>
              <a:gd name="T5" fmla="*/ 0 h 152"/>
              <a:gd name="T6" fmla="*/ 81 w 176"/>
              <a:gd name="T7" fmla="*/ 4 h 152"/>
              <a:gd name="T8" fmla="*/ 46 w 176"/>
              <a:gd name="T9" fmla="*/ 56 h 152"/>
              <a:gd name="T10" fmla="*/ 8 w 176"/>
              <a:gd name="T11" fmla="*/ 56 h 152"/>
              <a:gd name="T12" fmla="*/ 0 w 176"/>
              <a:gd name="T13" fmla="*/ 64 h 152"/>
              <a:gd name="T14" fmla="*/ 0 w 176"/>
              <a:gd name="T15" fmla="*/ 66 h 152"/>
              <a:gd name="T16" fmla="*/ 21 w 176"/>
              <a:gd name="T17" fmla="*/ 140 h 152"/>
              <a:gd name="T18" fmla="*/ 36 w 176"/>
              <a:gd name="T19" fmla="*/ 152 h 152"/>
              <a:gd name="T20" fmla="*/ 140 w 176"/>
              <a:gd name="T21" fmla="*/ 152 h 152"/>
              <a:gd name="T22" fmla="*/ 155 w 176"/>
              <a:gd name="T23" fmla="*/ 140 h 152"/>
              <a:gd name="T24" fmla="*/ 176 w 176"/>
              <a:gd name="T25" fmla="*/ 66 h 152"/>
              <a:gd name="T26" fmla="*/ 176 w 176"/>
              <a:gd name="T27" fmla="*/ 64 h 152"/>
              <a:gd name="T28" fmla="*/ 168 w 176"/>
              <a:gd name="T29" fmla="*/ 56 h 152"/>
              <a:gd name="T30" fmla="*/ 130 w 176"/>
              <a:gd name="T31" fmla="*/ 56 h 152"/>
              <a:gd name="T32" fmla="*/ 64 w 176"/>
              <a:gd name="T33" fmla="*/ 56 h 152"/>
              <a:gd name="T34" fmla="*/ 88 w 176"/>
              <a:gd name="T35" fmla="*/ 21 h 152"/>
              <a:gd name="T36" fmla="*/ 112 w 176"/>
              <a:gd name="T37" fmla="*/ 56 h 152"/>
              <a:gd name="T38" fmla="*/ 64 w 176"/>
              <a:gd name="T39" fmla="*/ 56 h 152"/>
              <a:gd name="T40" fmla="*/ 88 w 176"/>
              <a:gd name="T41" fmla="*/ 120 h 152"/>
              <a:gd name="T42" fmla="*/ 72 w 176"/>
              <a:gd name="T43" fmla="*/ 104 h 152"/>
              <a:gd name="T44" fmla="*/ 88 w 176"/>
              <a:gd name="T45" fmla="*/ 88 h 152"/>
              <a:gd name="T46" fmla="*/ 104 w 176"/>
              <a:gd name="T47" fmla="*/ 104 h 152"/>
              <a:gd name="T48" fmla="*/ 88 w 176"/>
              <a:gd name="T49" fmla="*/ 12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52">
                <a:moveTo>
                  <a:pt x="130" y="56"/>
                </a:moveTo>
                <a:cubicBezTo>
                  <a:pt x="95" y="4"/>
                  <a:pt x="95" y="4"/>
                  <a:pt x="95" y="4"/>
                </a:cubicBezTo>
                <a:cubicBezTo>
                  <a:pt x="93" y="1"/>
                  <a:pt x="91" y="0"/>
                  <a:pt x="88" y="0"/>
                </a:cubicBezTo>
                <a:cubicBezTo>
                  <a:pt x="85" y="0"/>
                  <a:pt x="83" y="1"/>
                  <a:pt x="81" y="4"/>
                </a:cubicBezTo>
                <a:cubicBezTo>
                  <a:pt x="46" y="56"/>
                  <a:pt x="46" y="56"/>
                  <a:pt x="4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65"/>
                  <a:pt x="0" y="65"/>
                  <a:pt x="0" y="66"/>
                </a:cubicBezTo>
                <a:cubicBezTo>
                  <a:pt x="21" y="140"/>
                  <a:pt x="21" y="140"/>
                  <a:pt x="21" y="140"/>
                </a:cubicBezTo>
                <a:cubicBezTo>
                  <a:pt x="22" y="147"/>
                  <a:pt x="29" y="152"/>
                  <a:pt x="36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47" y="152"/>
                  <a:pt x="154" y="147"/>
                  <a:pt x="155" y="140"/>
                </a:cubicBezTo>
                <a:cubicBezTo>
                  <a:pt x="176" y="66"/>
                  <a:pt x="176" y="66"/>
                  <a:pt x="176" y="66"/>
                </a:cubicBezTo>
                <a:cubicBezTo>
                  <a:pt x="176" y="65"/>
                  <a:pt x="176" y="65"/>
                  <a:pt x="176" y="64"/>
                </a:cubicBezTo>
                <a:cubicBezTo>
                  <a:pt x="176" y="60"/>
                  <a:pt x="172" y="56"/>
                  <a:pt x="168" y="56"/>
                </a:cubicBezTo>
                <a:lnTo>
                  <a:pt x="130" y="56"/>
                </a:lnTo>
                <a:close/>
                <a:moveTo>
                  <a:pt x="64" y="56"/>
                </a:moveTo>
                <a:cubicBezTo>
                  <a:pt x="88" y="21"/>
                  <a:pt x="88" y="21"/>
                  <a:pt x="88" y="21"/>
                </a:cubicBezTo>
                <a:cubicBezTo>
                  <a:pt x="112" y="56"/>
                  <a:pt x="112" y="56"/>
                  <a:pt x="112" y="56"/>
                </a:cubicBezTo>
                <a:lnTo>
                  <a:pt x="64" y="56"/>
                </a:lnTo>
                <a:close/>
                <a:moveTo>
                  <a:pt x="88" y="120"/>
                </a:moveTo>
                <a:cubicBezTo>
                  <a:pt x="79" y="120"/>
                  <a:pt x="72" y="113"/>
                  <a:pt x="72" y="104"/>
                </a:cubicBezTo>
                <a:cubicBezTo>
                  <a:pt x="72" y="95"/>
                  <a:pt x="79" y="88"/>
                  <a:pt x="88" y="88"/>
                </a:cubicBezTo>
                <a:cubicBezTo>
                  <a:pt x="97" y="88"/>
                  <a:pt x="104" y="95"/>
                  <a:pt x="104" y="104"/>
                </a:cubicBezTo>
                <a:cubicBezTo>
                  <a:pt x="104" y="113"/>
                  <a:pt x="97" y="120"/>
                  <a:pt x="88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454"/>
          <p:cNvSpPr>
            <a:spLocks noEditPoints="1"/>
          </p:cNvSpPr>
          <p:nvPr/>
        </p:nvSpPr>
        <p:spPr bwMode="auto">
          <a:xfrm>
            <a:off x="4021138" y="5588000"/>
            <a:ext cx="471488" cy="766763"/>
          </a:xfrm>
          <a:custGeom>
            <a:avLst/>
            <a:gdLst>
              <a:gd name="T0" fmla="*/ 16 w 112"/>
              <a:gd name="T1" fmla="*/ 184 h 184"/>
              <a:gd name="T2" fmla="*/ 32 w 112"/>
              <a:gd name="T3" fmla="*/ 184 h 184"/>
              <a:gd name="T4" fmla="*/ 32 w 112"/>
              <a:gd name="T5" fmla="*/ 168 h 184"/>
              <a:gd name="T6" fmla="*/ 16 w 112"/>
              <a:gd name="T7" fmla="*/ 168 h 184"/>
              <a:gd name="T8" fmla="*/ 16 w 112"/>
              <a:gd name="T9" fmla="*/ 184 h 184"/>
              <a:gd name="T10" fmla="*/ 56 w 112"/>
              <a:gd name="T11" fmla="*/ 96 h 184"/>
              <a:gd name="T12" fmla="*/ 80 w 112"/>
              <a:gd name="T13" fmla="*/ 72 h 184"/>
              <a:gd name="T14" fmla="*/ 80 w 112"/>
              <a:gd name="T15" fmla="*/ 24 h 184"/>
              <a:gd name="T16" fmla="*/ 56 w 112"/>
              <a:gd name="T17" fmla="*/ 0 h 184"/>
              <a:gd name="T18" fmla="*/ 32 w 112"/>
              <a:gd name="T19" fmla="*/ 24 h 184"/>
              <a:gd name="T20" fmla="*/ 32 w 112"/>
              <a:gd name="T21" fmla="*/ 72 h 184"/>
              <a:gd name="T22" fmla="*/ 56 w 112"/>
              <a:gd name="T23" fmla="*/ 96 h 184"/>
              <a:gd name="T24" fmla="*/ 48 w 112"/>
              <a:gd name="T25" fmla="*/ 184 h 184"/>
              <a:gd name="T26" fmla="*/ 64 w 112"/>
              <a:gd name="T27" fmla="*/ 184 h 184"/>
              <a:gd name="T28" fmla="*/ 64 w 112"/>
              <a:gd name="T29" fmla="*/ 168 h 184"/>
              <a:gd name="T30" fmla="*/ 48 w 112"/>
              <a:gd name="T31" fmla="*/ 168 h 184"/>
              <a:gd name="T32" fmla="*/ 48 w 112"/>
              <a:gd name="T33" fmla="*/ 184 h 184"/>
              <a:gd name="T34" fmla="*/ 80 w 112"/>
              <a:gd name="T35" fmla="*/ 184 h 184"/>
              <a:gd name="T36" fmla="*/ 96 w 112"/>
              <a:gd name="T37" fmla="*/ 184 h 184"/>
              <a:gd name="T38" fmla="*/ 96 w 112"/>
              <a:gd name="T39" fmla="*/ 168 h 184"/>
              <a:gd name="T40" fmla="*/ 80 w 112"/>
              <a:gd name="T41" fmla="*/ 168 h 184"/>
              <a:gd name="T42" fmla="*/ 80 w 112"/>
              <a:gd name="T43" fmla="*/ 184 h 184"/>
              <a:gd name="T44" fmla="*/ 112 w 112"/>
              <a:gd name="T45" fmla="*/ 72 h 184"/>
              <a:gd name="T46" fmla="*/ 98 w 112"/>
              <a:gd name="T47" fmla="*/ 72 h 184"/>
              <a:gd name="T48" fmla="*/ 56 w 112"/>
              <a:gd name="T49" fmla="*/ 113 h 184"/>
              <a:gd name="T50" fmla="*/ 14 w 112"/>
              <a:gd name="T51" fmla="*/ 72 h 184"/>
              <a:gd name="T52" fmla="*/ 0 w 112"/>
              <a:gd name="T53" fmla="*/ 72 h 184"/>
              <a:gd name="T54" fmla="*/ 48 w 112"/>
              <a:gd name="T55" fmla="*/ 126 h 184"/>
              <a:gd name="T56" fmla="*/ 48 w 112"/>
              <a:gd name="T57" fmla="*/ 152 h 184"/>
              <a:gd name="T58" fmla="*/ 64 w 112"/>
              <a:gd name="T59" fmla="*/ 152 h 184"/>
              <a:gd name="T60" fmla="*/ 64 w 112"/>
              <a:gd name="T61" fmla="*/ 126 h 184"/>
              <a:gd name="T62" fmla="*/ 112 w 112"/>
              <a:gd name="T63" fmla="*/ 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84">
                <a:moveTo>
                  <a:pt x="16" y="184"/>
                </a:moveTo>
                <a:cubicBezTo>
                  <a:pt x="32" y="184"/>
                  <a:pt x="32" y="184"/>
                  <a:pt x="32" y="184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84"/>
                </a:lnTo>
                <a:close/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48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8" y="168"/>
                  <a:pt x="48" y="168"/>
                  <a:pt x="48" y="168"/>
                </a:cubicBezTo>
                <a:lnTo>
                  <a:pt x="48" y="184"/>
                </a:lnTo>
                <a:close/>
                <a:moveTo>
                  <a:pt x="80" y="184"/>
                </a:moveTo>
                <a:cubicBezTo>
                  <a:pt x="96" y="184"/>
                  <a:pt x="96" y="184"/>
                  <a:pt x="96" y="184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80" y="168"/>
                  <a:pt x="80" y="168"/>
                  <a:pt x="80" y="168"/>
                </a:cubicBezTo>
                <a:lnTo>
                  <a:pt x="80" y="184"/>
                </a:lnTo>
                <a:close/>
                <a:moveTo>
                  <a:pt x="112" y="72"/>
                </a:moveTo>
                <a:cubicBezTo>
                  <a:pt x="98" y="72"/>
                  <a:pt x="98" y="72"/>
                  <a:pt x="98" y="72"/>
                </a:cubicBez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457"/>
          <p:cNvSpPr>
            <a:spLocks noEditPoints="1"/>
          </p:cNvSpPr>
          <p:nvPr/>
        </p:nvSpPr>
        <p:spPr bwMode="auto">
          <a:xfrm>
            <a:off x="1651000" y="5592763"/>
            <a:ext cx="512763" cy="754063"/>
          </a:xfrm>
          <a:custGeom>
            <a:avLst/>
            <a:gdLst>
              <a:gd name="T0" fmla="*/ 86 w 124"/>
              <a:gd name="T1" fmla="*/ 72 h 184"/>
              <a:gd name="T2" fmla="*/ 38 w 124"/>
              <a:gd name="T3" fmla="*/ 72 h 184"/>
              <a:gd name="T4" fmla="*/ 30 w 124"/>
              <a:gd name="T5" fmla="*/ 80 h 184"/>
              <a:gd name="T6" fmla="*/ 30 w 124"/>
              <a:gd name="T7" fmla="*/ 176 h 184"/>
              <a:gd name="T8" fmla="*/ 38 w 124"/>
              <a:gd name="T9" fmla="*/ 184 h 184"/>
              <a:gd name="T10" fmla="*/ 86 w 124"/>
              <a:gd name="T11" fmla="*/ 184 h 184"/>
              <a:gd name="T12" fmla="*/ 94 w 124"/>
              <a:gd name="T13" fmla="*/ 176 h 184"/>
              <a:gd name="T14" fmla="*/ 94 w 124"/>
              <a:gd name="T15" fmla="*/ 80 h 184"/>
              <a:gd name="T16" fmla="*/ 86 w 124"/>
              <a:gd name="T17" fmla="*/ 72 h 184"/>
              <a:gd name="T18" fmla="*/ 62 w 124"/>
              <a:gd name="T19" fmla="*/ 120 h 184"/>
              <a:gd name="T20" fmla="*/ 46 w 124"/>
              <a:gd name="T21" fmla="*/ 104 h 184"/>
              <a:gd name="T22" fmla="*/ 62 w 124"/>
              <a:gd name="T23" fmla="*/ 88 h 184"/>
              <a:gd name="T24" fmla="*/ 78 w 124"/>
              <a:gd name="T25" fmla="*/ 104 h 184"/>
              <a:gd name="T26" fmla="*/ 62 w 124"/>
              <a:gd name="T27" fmla="*/ 120 h 184"/>
              <a:gd name="T28" fmla="*/ 22 w 124"/>
              <a:gd name="T29" fmla="*/ 48 h 184"/>
              <a:gd name="T30" fmla="*/ 34 w 124"/>
              <a:gd name="T31" fmla="*/ 60 h 184"/>
              <a:gd name="T32" fmla="*/ 62 w 124"/>
              <a:gd name="T33" fmla="*/ 48 h 184"/>
              <a:gd name="T34" fmla="*/ 90 w 124"/>
              <a:gd name="T35" fmla="*/ 60 h 184"/>
              <a:gd name="T36" fmla="*/ 102 w 124"/>
              <a:gd name="T37" fmla="*/ 48 h 184"/>
              <a:gd name="T38" fmla="*/ 62 w 124"/>
              <a:gd name="T39" fmla="*/ 32 h 184"/>
              <a:gd name="T40" fmla="*/ 22 w 124"/>
              <a:gd name="T41" fmla="*/ 48 h 184"/>
              <a:gd name="T42" fmla="*/ 62 w 124"/>
              <a:gd name="T43" fmla="*/ 0 h 184"/>
              <a:gd name="T44" fmla="*/ 0 w 124"/>
              <a:gd name="T45" fmla="*/ 26 h 184"/>
              <a:gd name="T46" fmla="*/ 11 w 124"/>
              <a:gd name="T47" fmla="*/ 37 h 184"/>
              <a:gd name="T48" fmla="*/ 62 w 124"/>
              <a:gd name="T49" fmla="*/ 16 h 184"/>
              <a:gd name="T50" fmla="*/ 113 w 124"/>
              <a:gd name="T51" fmla="*/ 37 h 184"/>
              <a:gd name="T52" fmla="*/ 124 w 124"/>
              <a:gd name="T53" fmla="*/ 26 h 184"/>
              <a:gd name="T54" fmla="*/ 62 w 124"/>
              <a:gd name="T5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184">
                <a:moveTo>
                  <a:pt x="86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34" y="72"/>
                  <a:pt x="30" y="76"/>
                  <a:pt x="30" y="80"/>
                </a:cubicBezTo>
                <a:cubicBezTo>
                  <a:pt x="30" y="176"/>
                  <a:pt x="30" y="176"/>
                  <a:pt x="30" y="176"/>
                </a:cubicBezTo>
                <a:cubicBezTo>
                  <a:pt x="30" y="180"/>
                  <a:pt x="34" y="184"/>
                  <a:pt x="38" y="184"/>
                </a:cubicBezTo>
                <a:cubicBezTo>
                  <a:pt x="86" y="184"/>
                  <a:pt x="86" y="184"/>
                  <a:pt x="86" y="184"/>
                </a:cubicBezTo>
                <a:cubicBezTo>
                  <a:pt x="90" y="184"/>
                  <a:pt x="94" y="180"/>
                  <a:pt x="94" y="176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76"/>
                  <a:pt x="90" y="72"/>
                  <a:pt x="86" y="72"/>
                </a:cubicBezTo>
                <a:close/>
                <a:moveTo>
                  <a:pt x="62" y="120"/>
                </a:moveTo>
                <a:cubicBezTo>
                  <a:pt x="53" y="120"/>
                  <a:pt x="46" y="113"/>
                  <a:pt x="46" y="104"/>
                </a:cubicBezTo>
                <a:cubicBezTo>
                  <a:pt x="46" y="95"/>
                  <a:pt x="53" y="88"/>
                  <a:pt x="62" y="88"/>
                </a:cubicBezTo>
                <a:cubicBezTo>
                  <a:pt x="71" y="88"/>
                  <a:pt x="78" y="95"/>
                  <a:pt x="78" y="104"/>
                </a:cubicBezTo>
                <a:cubicBezTo>
                  <a:pt x="78" y="113"/>
                  <a:pt x="71" y="120"/>
                  <a:pt x="62" y="120"/>
                </a:cubicBezTo>
                <a:close/>
                <a:moveTo>
                  <a:pt x="22" y="48"/>
                </a:moveTo>
                <a:cubicBezTo>
                  <a:pt x="34" y="60"/>
                  <a:pt x="34" y="60"/>
                  <a:pt x="34" y="60"/>
                </a:cubicBezTo>
                <a:cubicBezTo>
                  <a:pt x="41" y="52"/>
                  <a:pt x="51" y="48"/>
                  <a:pt x="62" y="48"/>
                </a:cubicBezTo>
                <a:cubicBezTo>
                  <a:pt x="73" y="48"/>
                  <a:pt x="83" y="52"/>
                  <a:pt x="90" y="60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1" y="38"/>
                  <a:pt x="77" y="32"/>
                  <a:pt x="62" y="32"/>
                </a:cubicBezTo>
                <a:cubicBezTo>
                  <a:pt x="47" y="32"/>
                  <a:pt x="33" y="38"/>
                  <a:pt x="22" y="48"/>
                </a:cubicBezTo>
                <a:close/>
                <a:moveTo>
                  <a:pt x="62" y="0"/>
                </a:moveTo>
                <a:cubicBezTo>
                  <a:pt x="38" y="0"/>
                  <a:pt x="16" y="10"/>
                  <a:pt x="0" y="26"/>
                </a:cubicBezTo>
                <a:cubicBezTo>
                  <a:pt x="11" y="37"/>
                  <a:pt x="11" y="37"/>
                  <a:pt x="11" y="37"/>
                </a:cubicBezTo>
                <a:cubicBezTo>
                  <a:pt x="24" y="24"/>
                  <a:pt x="42" y="16"/>
                  <a:pt x="62" y="16"/>
                </a:cubicBezTo>
                <a:cubicBezTo>
                  <a:pt x="82" y="16"/>
                  <a:pt x="100" y="24"/>
                  <a:pt x="113" y="37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08" y="10"/>
                  <a:pt x="86" y="0"/>
                  <a:pt x="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460"/>
          <p:cNvSpPr>
            <a:spLocks noEditPoints="1"/>
          </p:cNvSpPr>
          <p:nvPr/>
        </p:nvSpPr>
        <p:spPr bwMode="auto">
          <a:xfrm>
            <a:off x="15722601" y="3551238"/>
            <a:ext cx="563563" cy="771525"/>
          </a:xfrm>
          <a:custGeom>
            <a:avLst/>
            <a:gdLst>
              <a:gd name="T0" fmla="*/ 24 w 128"/>
              <a:gd name="T1" fmla="*/ 176 h 176"/>
              <a:gd name="T2" fmla="*/ 40 w 128"/>
              <a:gd name="T3" fmla="*/ 176 h 176"/>
              <a:gd name="T4" fmla="*/ 40 w 128"/>
              <a:gd name="T5" fmla="*/ 160 h 176"/>
              <a:gd name="T6" fmla="*/ 24 w 128"/>
              <a:gd name="T7" fmla="*/ 160 h 176"/>
              <a:gd name="T8" fmla="*/ 24 w 128"/>
              <a:gd name="T9" fmla="*/ 176 h 176"/>
              <a:gd name="T10" fmla="*/ 56 w 128"/>
              <a:gd name="T11" fmla="*/ 176 h 176"/>
              <a:gd name="T12" fmla="*/ 72 w 128"/>
              <a:gd name="T13" fmla="*/ 176 h 176"/>
              <a:gd name="T14" fmla="*/ 72 w 128"/>
              <a:gd name="T15" fmla="*/ 160 h 176"/>
              <a:gd name="T16" fmla="*/ 56 w 128"/>
              <a:gd name="T17" fmla="*/ 160 h 176"/>
              <a:gd name="T18" fmla="*/ 56 w 128"/>
              <a:gd name="T19" fmla="*/ 176 h 176"/>
              <a:gd name="T20" fmla="*/ 72 w 128"/>
              <a:gd name="T21" fmla="*/ 0 h 176"/>
              <a:gd name="T22" fmla="*/ 56 w 128"/>
              <a:gd name="T23" fmla="*/ 0 h 176"/>
              <a:gd name="T24" fmla="*/ 56 w 128"/>
              <a:gd name="T25" fmla="*/ 80 h 176"/>
              <a:gd name="T26" fmla="*/ 72 w 128"/>
              <a:gd name="T27" fmla="*/ 80 h 176"/>
              <a:gd name="T28" fmla="*/ 72 w 128"/>
              <a:gd name="T29" fmla="*/ 0 h 176"/>
              <a:gd name="T30" fmla="*/ 101 w 128"/>
              <a:gd name="T31" fmla="*/ 19 h 176"/>
              <a:gd name="T32" fmla="*/ 89 w 128"/>
              <a:gd name="T33" fmla="*/ 31 h 176"/>
              <a:gd name="T34" fmla="*/ 112 w 128"/>
              <a:gd name="T35" fmla="*/ 72 h 176"/>
              <a:gd name="T36" fmla="*/ 64 w 128"/>
              <a:gd name="T37" fmla="*/ 120 h 176"/>
              <a:gd name="T38" fmla="*/ 16 w 128"/>
              <a:gd name="T39" fmla="*/ 72 h 176"/>
              <a:gd name="T40" fmla="*/ 39 w 128"/>
              <a:gd name="T41" fmla="*/ 31 h 176"/>
              <a:gd name="T42" fmla="*/ 27 w 128"/>
              <a:gd name="T43" fmla="*/ 19 h 176"/>
              <a:gd name="T44" fmla="*/ 0 w 128"/>
              <a:gd name="T45" fmla="*/ 72 h 176"/>
              <a:gd name="T46" fmla="*/ 64 w 128"/>
              <a:gd name="T47" fmla="*/ 136 h 176"/>
              <a:gd name="T48" fmla="*/ 128 w 128"/>
              <a:gd name="T49" fmla="*/ 72 h 176"/>
              <a:gd name="T50" fmla="*/ 101 w 128"/>
              <a:gd name="T51" fmla="*/ 19 h 176"/>
              <a:gd name="T52" fmla="*/ 88 w 128"/>
              <a:gd name="T53" fmla="*/ 176 h 176"/>
              <a:gd name="T54" fmla="*/ 104 w 128"/>
              <a:gd name="T55" fmla="*/ 176 h 176"/>
              <a:gd name="T56" fmla="*/ 104 w 128"/>
              <a:gd name="T57" fmla="*/ 160 h 176"/>
              <a:gd name="T58" fmla="*/ 88 w 128"/>
              <a:gd name="T59" fmla="*/ 160 h 176"/>
              <a:gd name="T60" fmla="*/ 88 w 128"/>
              <a:gd name="T61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76">
                <a:moveTo>
                  <a:pt x="24" y="176"/>
                </a:moveTo>
                <a:cubicBezTo>
                  <a:pt x="40" y="176"/>
                  <a:pt x="40" y="176"/>
                  <a:pt x="40" y="176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76"/>
                </a:lnTo>
                <a:close/>
                <a:moveTo>
                  <a:pt x="56" y="176"/>
                </a:moveTo>
                <a:cubicBezTo>
                  <a:pt x="72" y="176"/>
                  <a:pt x="72" y="176"/>
                  <a:pt x="72" y="176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56" y="160"/>
                  <a:pt x="56" y="160"/>
                  <a:pt x="56" y="160"/>
                </a:cubicBezTo>
                <a:lnTo>
                  <a:pt x="56" y="176"/>
                </a:lnTo>
                <a:close/>
                <a:moveTo>
                  <a:pt x="72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80"/>
                  <a:pt x="56" y="80"/>
                  <a:pt x="56" y="80"/>
                </a:cubicBezTo>
                <a:cubicBezTo>
                  <a:pt x="72" y="80"/>
                  <a:pt x="72" y="80"/>
                  <a:pt x="72" y="80"/>
                </a:cubicBezTo>
                <a:lnTo>
                  <a:pt x="72" y="0"/>
                </a:lnTo>
                <a:close/>
                <a:moveTo>
                  <a:pt x="101" y="19"/>
                </a:moveTo>
                <a:cubicBezTo>
                  <a:pt x="89" y="31"/>
                  <a:pt x="89" y="31"/>
                  <a:pt x="89" y="31"/>
                </a:cubicBezTo>
                <a:cubicBezTo>
                  <a:pt x="103" y="39"/>
                  <a:pt x="112" y="55"/>
                  <a:pt x="112" y="72"/>
                </a:cubicBezTo>
                <a:cubicBezTo>
                  <a:pt x="112" y="99"/>
                  <a:pt x="91" y="120"/>
                  <a:pt x="64" y="120"/>
                </a:cubicBezTo>
                <a:cubicBezTo>
                  <a:pt x="37" y="120"/>
                  <a:pt x="16" y="99"/>
                  <a:pt x="16" y="72"/>
                </a:cubicBezTo>
                <a:cubicBezTo>
                  <a:pt x="16" y="55"/>
                  <a:pt x="25" y="39"/>
                  <a:pt x="39" y="31"/>
                </a:cubicBezTo>
                <a:cubicBezTo>
                  <a:pt x="27" y="19"/>
                  <a:pt x="27" y="19"/>
                  <a:pt x="27" y="19"/>
                </a:cubicBezTo>
                <a:cubicBezTo>
                  <a:pt x="11" y="31"/>
                  <a:pt x="0" y="50"/>
                  <a:pt x="0" y="72"/>
                </a:cubicBezTo>
                <a:cubicBezTo>
                  <a:pt x="0" y="107"/>
                  <a:pt x="29" y="136"/>
                  <a:pt x="64" y="136"/>
                </a:cubicBezTo>
                <a:cubicBezTo>
                  <a:pt x="99" y="136"/>
                  <a:pt x="128" y="107"/>
                  <a:pt x="128" y="72"/>
                </a:cubicBezTo>
                <a:cubicBezTo>
                  <a:pt x="128" y="50"/>
                  <a:pt x="117" y="31"/>
                  <a:pt x="101" y="19"/>
                </a:cubicBezTo>
                <a:close/>
                <a:moveTo>
                  <a:pt x="88" y="176"/>
                </a:moveTo>
                <a:cubicBezTo>
                  <a:pt x="104" y="176"/>
                  <a:pt x="104" y="176"/>
                  <a:pt x="104" y="176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88" y="160"/>
                  <a:pt x="88" y="160"/>
                  <a:pt x="88" y="160"/>
                </a:cubicBezTo>
                <a:lnTo>
                  <a:pt x="88" y="1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463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80 w 144"/>
              <a:gd name="T1" fmla="*/ 48 h 144"/>
              <a:gd name="T2" fmla="*/ 64 w 144"/>
              <a:gd name="T3" fmla="*/ 48 h 144"/>
              <a:gd name="T4" fmla="*/ 64 w 144"/>
              <a:gd name="T5" fmla="*/ 64 h 144"/>
              <a:gd name="T6" fmla="*/ 80 w 144"/>
              <a:gd name="T7" fmla="*/ 64 h 144"/>
              <a:gd name="T8" fmla="*/ 80 w 144"/>
              <a:gd name="T9" fmla="*/ 48 h 144"/>
              <a:gd name="T10" fmla="*/ 112 w 144"/>
              <a:gd name="T11" fmla="*/ 48 h 144"/>
              <a:gd name="T12" fmla="*/ 96 w 144"/>
              <a:gd name="T13" fmla="*/ 48 h 144"/>
              <a:gd name="T14" fmla="*/ 96 w 144"/>
              <a:gd name="T15" fmla="*/ 64 h 144"/>
              <a:gd name="T16" fmla="*/ 112 w 144"/>
              <a:gd name="T17" fmla="*/ 64 h 144"/>
              <a:gd name="T18" fmla="*/ 112 w 144"/>
              <a:gd name="T19" fmla="*/ 48 h 144"/>
              <a:gd name="T20" fmla="*/ 136 w 144"/>
              <a:gd name="T21" fmla="*/ 100 h 144"/>
              <a:gd name="T22" fmla="*/ 107 w 144"/>
              <a:gd name="T23" fmla="*/ 95 h 144"/>
              <a:gd name="T24" fmla="*/ 99 w 144"/>
              <a:gd name="T25" fmla="*/ 97 h 144"/>
              <a:gd name="T26" fmla="*/ 82 w 144"/>
              <a:gd name="T27" fmla="*/ 115 h 144"/>
              <a:gd name="T28" fmla="*/ 29 w 144"/>
              <a:gd name="T29" fmla="*/ 62 h 144"/>
              <a:gd name="T30" fmla="*/ 47 w 144"/>
              <a:gd name="T31" fmla="*/ 45 h 144"/>
              <a:gd name="T32" fmla="*/ 49 w 144"/>
              <a:gd name="T33" fmla="*/ 37 h 144"/>
              <a:gd name="T34" fmla="*/ 44 w 144"/>
              <a:gd name="T35" fmla="*/ 8 h 144"/>
              <a:gd name="T36" fmla="*/ 36 w 144"/>
              <a:gd name="T37" fmla="*/ 0 h 144"/>
              <a:gd name="T38" fmla="*/ 8 w 144"/>
              <a:gd name="T39" fmla="*/ 0 h 144"/>
              <a:gd name="T40" fmla="*/ 0 w 144"/>
              <a:gd name="T41" fmla="*/ 8 h 144"/>
              <a:gd name="T42" fmla="*/ 136 w 144"/>
              <a:gd name="T43" fmla="*/ 144 h 144"/>
              <a:gd name="T44" fmla="*/ 144 w 144"/>
              <a:gd name="T45" fmla="*/ 136 h 144"/>
              <a:gd name="T46" fmla="*/ 144 w 144"/>
              <a:gd name="T47" fmla="*/ 108 h 144"/>
              <a:gd name="T48" fmla="*/ 136 w 144"/>
              <a:gd name="T49" fmla="*/ 100 h 144"/>
              <a:gd name="T50" fmla="*/ 128 w 144"/>
              <a:gd name="T51" fmla="*/ 48 h 144"/>
              <a:gd name="T52" fmla="*/ 128 w 144"/>
              <a:gd name="T53" fmla="*/ 64 h 144"/>
              <a:gd name="T54" fmla="*/ 144 w 144"/>
              <a:gd name="T55" fmla="*/ 64 h 144"/>
              <a:gd name="T56" fmla="*/ 144 w 144"/>
              <a:gd name="T57" fmla="*/ 48 h 144"/>
              <a:gd name="T58" fmla="*/ 128 w 144"/>
              <a:gd name="T59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44">
                <a:moveTo>
                  <a:pt x="80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48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128" y="48"/>
                </a:moveTo>
                <a:cubicBezTo>
                  <a:pt x="128" y="64"/>
                  <a:pt x="128" y="64"/>
                  <a:pt x="128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466"/>
          <p:cNvSpPr>
            <a:spLocks noEditPoints="1"/>
          </p:cNvSpPr>
          <p:nvPr/>
        </p:nvSpPr>
        <p:spPr bwMode="auto">
          <a:xfrm>
            <a:off x="10926763" y="3630613"/>
            <a:ext cx="757238" cy="622300"/>
          </a:xfrm>
          <a:custGeom>
            <a:avLst/>
            <a:gdLst>
              <a:gd name="T0" fmla="*/ 88 w 176"/>
              <a:gd name="T1" fmla="*/ 20 h 144"/>
              <a:gd name="T2" fmla="*/ 72 w 176"/>
              <a:gd name="T3" fmla="*/ 40 h 144"/>
              <a:gd name="T4" fmla="*/ 104 w 176"/>
              <a:gd name="T5" fmla="*/ 40 h 144"/>
              <a:gd name="T6" fmla="*/ 88 w 176"/>
              <a:gd name="T7" fmla="*/ 20 h 144"/>
              <a:gd name="T8" fmla="*/ 136 w 176"/>
              <a:gd name="T9" fmla="*/ 56 h 144"/>
              <a:gd name="T10" fmla="*/ 136 w 176"/>
              <a:gd name="T11" fmla="*/ 88 h 144"/>
              <a:gd name="T12" fmla="*/ 156 w 176"/>
              <a:gd name="T13" fmla="*/ 72 h 144"/>
              <a:gd name="T14" fmla="*/ 136 w 176"/>
              <a:gd name="T15" fmla="*/ 56 h 144"/>
              <a:gd name="T16" fmla="*/ 40 w 176"/>
              <a:gd name="T17" fmla="*/ 56 h 144"/>
              <a:gd name="T18" fmla="*/ 20 w 176"/>
              <a:gd name="T19" fmla="*/ 72 h 144"/>
              <a:gd name="T20" fmla="*/ 40 w 176"/>
              <a:gd name="T21" fmla="*/ 88 h 144"/>
              <a:gd name="T22" fmla="*/ 40 w 176"/>
              <a:gd name="T23" fmla="*/ 56 h 144"/>
              <a:gd name="T24" fmla="*/ 104 w 176"/>
              <a:gd name="T25" fmla="*/ 104 h 144"/>
              <a:gd name="T26" fmla="*/ 72 w 176"/>
              <a:gd name="T27" fmla="*/ 104 h 144"/>
              <a:gd name="T28" fmla="*/ 88 w 176"/>
              <a:gd name="T29" fmla="*/ 124 h 144"/>
              <a:gd name="T30" fmla="*/ 104 w 176"/>
              <a:gd name="T31" fmla="*/ 104 h 144"/>
              <a:gd name="T32" fmla="*/ 160 w 176"/>
              <a:gd name="T33" fmla="*/ 0 h 144"/>
              <a:gd name="T34" fmla="*/ 16 w 176"/>
              <a:gd name="T35" fmla="*/ 0 h 144"/>
              <a:gd name="T36" fmla="*/ 0 w 176"/>
              <a:gd name="T37" fmla="*/ 16 h 144"/>
              <a:gd name="T38" fmla="*/ 0 w 176"/>
              <a:gd name="T39" fmla="*/ 128 h 144"/>
              <a:gd name="T40" fmla="*/ 16 w 176"/>
              <a:gd name="T41" fmla="*/ 144 h 144"/>
              <a:gd name="T42" fmla="*/ 160 w 176"/>
              <a:gd name="T43" fmla="*/ 144 h 144"/>
              <a:gd name="T44" fmla="*/ 176 w 176"/>
              <a:gd name="T45" fmla="*/ 128 h 144"/>
              <a:gd name="T46" fmla="*/ 176 w 176"/>
              <a:gd name="T47" fmla="*/ 16 h 144"/>
              <a:gd name="T48" fmla="*/ 160 w 176"/>
              <a:gd name="T49" fmla="*/ 0 h 144"/>
              <a:gd name="T50" fmla="*/ 160 w 176"/>
              <a:gd name="T51" fmla="*/ 128 h 144"/>
              <a:gd name="T52" fmla="*/ 16 w 176"/>
              <a:gd name="T53" fmla="*/ 128 h 144"/>
              <a:gd name="T54" fmla="*/ 16 w 176"/>
              <a:gd name="T55" fmla="*/ 16 h 144"/>
              <a:gd name="T56" fmla="*/ 160 w 176"/>
              <a:gd name="T57" fmla="*/ 16 h 144"/>
              <a:gd name="T58" fmla="*/ 160 w 176"/>
              <a:gd name="T59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44">
                <a:moveTo>
                  <a:pt x="88" y="20"/>
                </a:moveTo>
                <a:cubicBezTo>
                  <a:pt x="72" y="40"/>
                  <a:pt x="72" y="40"/>
                  <a:pt x="72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88" y="20"/>
                </a:lnTo>
                <a:close/>
                <a:moveTo>
                  <a:pt x="136" y="56"/>
                </a:moveTo>
                <a:cubicBezTo>
                  <a:pt x="136" y="88"/>
                  <a:pt x="136" y="88"/>
                  <a:pt x="136" y="88"/>
                </a:cubicBezTo>
                <a:cubicBezTo>
                  <a:pt x="156" y="72"/>
                  <a:pt x="156" y="72"/>
                  <a:pt x="156" y="72"/>
                </a:cubicBezTo>
                <a:lnTo>
                  <a:pt x="136" y="56"/>
                </a:lnTo>
                <a:close/>
                <a:moveTo>
                  <a:pt x="40" y="56"/>
                </a:moveTo>
                <a:cubicBezTo>
                  <a:pt x="20" y="72"/>
                  <a:pt x="20" y="72"/>
                  <a:pt x="20" y="72"/>
                </a:cubicBezTo>
                <a:cubicBezTo>
                  <a:pt x="40" y="88"/>
                  <a:pt x="40" y="88"/>
                  <a:pt x="40" y="88"/>
                </a:cubicBezTo>
                <a:lnTo>
                  <a:pt x="40" y="56"/>
                </a:lnTo>
                <a:close/>
                <a:moveTo>
                  <a:pt x="104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88" y="124"/>
                  <a:pt x="88" y="124"/>
                  <a:pt x="88" y="124"/>
                </a:cubicBezTo>
                <a:lnTo>
                  <a:pt x="104" y="10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469"/>
          <p:cNvSpPr>
            <a:spLocks noEditPoints="1"/>
          </p:cNvSpPr>
          <p:nvPr/>
        </p:nvSpPr>
        <p:spPr bwMode="auto">
          <a:xfrm>
            <a:off x="8577263" y="3556000"/>
            <a:ext cx="757238" cy="757238"/>
          </a:xfrm>
          <a:custGeom>
            <a:avLst/>
            <a:gdLst>
              <a:gd name="T0" fmla="*/ 56 w 176"/>
              <a:gd name="T1" fmla="*/ 84 h 176"/>
              <a:gd name="T2" fmla="*/ 44 w 176"/>
              <a:gd name="T3" fmla="*/ 72 h 176"/>
              <a:gd name="T4" fmla="*/ 32 w 176"/>
              <a:gd name="T5" fmla="*/ 84 h 176"/>
              <a:gd name="T6" fmla="*/ 44 w 176"/>
              <a:gd name="T7" fmla="*/ 96 h 176"/>
              <a:gd name="T8" fmla="*/ 56 w 176"/>
              <a:gd name="T9" fmla="*/ 84 h 176"/>
              <a:gd name="T10" fmla="*/ 112 w 176"/>
              <a:gd name="T11" fmla="*/ 44 h 176"/>
              <a:gd name="T12" fmla="*/ 100 w 176"/>
              <a:gd name="T13" fmla="*/ 32 h 176"/>
              <a:gd name="T14" fmla="*/ 76 w 176"/>
              <a:gd name="T15" fmla="*/ 32 h 176"/>
              <a:gd name="T16" fmla="*/ 64 w 176"/>
              <a:gd name="T17" fmla="*/ 44 h 176"/>
              <a:gd name="T18" fmla="*/ 76 w 176"/>
              <a:gd name="T19" fmla="*/ 56 h 176"/>
              <a:gd name="T20" fmla="*/ 100 w 176"/>
              <a:gd name="T21" fmla="*/ 56 h 176"/>
              <a:gd name="T22" fmla="*/ 112 w 176"/>
              <a:gd name="T23" fmla="*/ 44 h 176"/>
              <a:gd name="T24" fmla="*/ 60 w 176"/>
              <a:gd name="T25" fmla="*/ 112 h 176"/>
              <a:gd name="T26" fmla="*/ 48 w 176"/>
              <a:gd name="T27" fmla="*/ 124 h 176"/>
              <a:gd name="T28" fmla="*/ 60 w 176"/>
              <a:gd name="T29" fmla="*/ 136 h 176"/>
              <a:gd name="T30" fmla="*/ 72 w 176"/>
              <a:gd name="T31" fmla="*/ 124 h 176"/>
              <a:gd name="T32" fmla="*/ 60 w 176"/>
              <a:gd name="T33" fmla="*/ 112 h 176"/>
              <a:gd name="T34" fmla="*/ 88 w 176"/>
              <a:gd name="T35" fmla="*/ 0 h 176"/>
              <a:gd name="T36" fmla="*/ 0 w 176"/>
              <a:gd name="T37" fmla="*/ 88 h 176"/>
              <a:gd name="T38" fmla="*/ 88 w 176"/>
              <a:gd name="T39" fmla="*/ 176 h 176"/>
              <a:gd name="T40" fmla="*/ 176 w 176"/>
              <a:gd name="T41" fmla="*/ 88 h 176"/>
              <a:gd name="T42" fmla="*/ 88 w 176"/>
              <a:gd name="T43" fmla="*/ 0 h 176"/>
              <a:gd name="T44" fmla="*/ 88 w 176"/>
              <a:gd name="T45" fmla="*/ 160 h 176"/>
              <a:gd name="T46" fmla="*/ 16 w 176"/>
              <a:gd name="T47" fmla="*/ 88 h 176"/>
              <a:gd name="T48" fmla="*/ 88 w 176"/>
              <a:gd name="T49" fmla="*/ 16 h 176"/>
              <a:gd name="T50" fmla="*/ 160 w 176"/>
              <a:gd name="T51" fmla="*/ 88 h 176"/>
              <a:gd name="T52" fmla="*/ 88 w 176"/>
              <a:gd name="T53" fmla="*/ 160 h 176"/>
              <a:gd name="T54" fmla="*/ 132 w 176"/>
              <a:gd name="T55" fmla="*/ 72 h 176"/>
              <a:gd name="T56" fmla="*/ 120 w 176"/>
              <a:gd name="T57" fmla="*/ 84 h 176"/>
              <a:gd name="T58" fmla="*/ 132 w 176"/>
              <a:gd name="T59" fmla="*/ 96 h 176"/>
              <a:gd name="T60" fmla="*/ 144 w 176"/>
              <a:gd name="T61" fmla="*/ 84 h 176"/>
              <a:gd name="T62" fmla="*/ 132 w 176"/>
              <a:gd name="T63" fmla="*/ 72 h 176"/>
              <a:gd name="T64" fmla="*/ 116 w 176"/>
              <a:gd name="T65" fmla="*/ 112 h 176"/>
              <a:gd name="T66" fmla="*/ 104 w 176"/>
              <a:gd name="T67" fmla="*/ 124 h 176"/>
              <a:gd name="T68" fmla="*/ 116 w 176"/>
              <a:gd name="T69" fmla="*/ 136 h 176"/>
              <a:gd name="T70" fmla="*/ 128 w 176"/>
              <a:gd name="T71" fmla="*/ 124 h 176"/>
              <a:gd name="T72" fmla="*/ 116 w 176"/>
              <a:gd name="T7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56" y="84"/>
                </a:moveTo>
                <a:cubicBezTo>
                  <a:pt x="56" y="77"/>
                  <a:pt x="51" y="72"/>
                  <a:pt x="44" y="72"/>
                </a:cubicBezTo>
                <a:cubicBezTo>
                  <a:pt x="37" y="72"/>
                  <a:pt x="32" y="77"/>
                  <a:pt x="32" y="84"/>
                </a:cubicBezTo>
                <a:cubicBezTo>
                  <a:pt x="32" y="91"/>
                  <a:pt x="37" y="96"/>
                  <a:pt x="44" y="96"/>
                </a:cubicBezTo>
                <a:cubicBezTo>
                  <a:pt x="51" y="96"/>
                  <a:pt x="56" y="91"/>
                  <a:pt x="56" y="84"/>
                </a:cubicBezTo>
                <a:close/>
                <a:moveTo>
                  <a:pt x="112" y="44"/>
                </a:moveTo>
                <a:cubicBezTo>
                  <a:pt x="112" y="37"/>
                  <a:pt x="107" y="32"/>
                  <a:pt x="100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69" y="32"/>
                  <a:pt x="64" y="37"/>
                  <a:pt x="64" y="44"/>
                </a:cubicBezTo>
                <a:cubicBezTo>
                  <a:pt x="64" y="51"/>
                  <a:pt x="69" y="56"/>
                  <a:pt x="76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7" y="56"/>
                  <a:pt x="112" y="51"/>
                  <a:pt x="112" y="44"/>
                </a:cubicBezTo>
                <a:close/>
                <a:moveTo>
                  <a:pt x="60" y="112"/>
                </a:moveTo>
                <a:cubicBezTo>
                  <a:pt x="53" y="112"/>
                  <a:pt x="48" y="117"/>
                  <a:pt x="48" y="124"/>
                </a:cubicBezTo>
                <a:cubicBezTo>
                  <a:pt x="48" y="131"/>
                  <a:pt x="53" y="136"/>
                  <a:pt x="60" y="136"/>
                </a:cubicBezTo>
                <a:cubicBezTo>
                  <a:pt x="67" y="136"/>
                  <a:pt x="72" y="131"/>
                  <a:pt x="72" y="124"/>
                </a:cubicBezTo>
                <a:cubicBezTo>
                  <a:pt x="72" y="117"/>
                  <a:pt x="67" y="112"/>
                  <a:pt x="60" y="112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60"/>
                </a:moveTo>
                <a:cubicBezTo>
                  <a:pt x="48" y="160"/>
                  <a:pt x="16" y="12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60" y="128"/>
                  <a:pt x="128" y="160"/>
                  <a:pt x="88" y="160"/>
                </a:cubicBezTo>
                <a:close/>
                <a:moveTo>
                  <a:pt x="132" y="72"/>
                </a:moveTo>
                <a:cubicBezTo>
                  <a:pt x="125" y="72"/>
                  <a:pt x="120" y="77"/>
                  <a:pt x="120" y="84"/>
                </a:cubicBezTo>
                <a:cubicBezTo>
                  <a:pt x="120" y="91"/>
                  <a:pt x="125" y="96"/>
                  <a:pt x="132" y="96"/>
                </a:cubicBezTo>
                <a:cubicBezTo>
                  <a:pt x="139" y="96"/>
                  <a:pt x="144" y="91"/>
                  <a:pt x="144" y="84"/>
                </a:cubicBezTo>
                <a:cubicBezTo>
                  <a:pt x="144" y="77"/>
                  <a:pt x="139" y="72"/>
                  <a:pt x="132" y="72"/>
                </a:cubicBezTo>
                <a:close/>
                <a:moveTo>
                  <a:pt x="116" y="112"/>
                </a:moveTo>
                <a:cubicBezTo>
                  <a:pt x="109" y="112"/>
                  <a:pt x="104" y="117"/>
                  <a:pt x="104" y="124"/>
                </a:cubicBezTo>
                <a:cubicBezTo>
                  <a:pt x="104" y="131"/>
                  <a:pt x="109" y="136"/>
                  <a:pt x="116" y="136"/>
                </a:cubicBezTo>
                <a:cubicBezTo>
                  <a:pt x="123" y="136"/>
                  <a:pt x="128" y="131"/>
                  <a:pt x="128" y="124"/>
                </a:cubicBezTo>
                <a:cubicBezTo>
                  <a:pt x="128" y="117"/>
                  <a:pt x="123" y="112"/>
                  <a:pt x="116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472"/>
          <p:cNvSpPr>
            <a:spLocks noEditPoints="1"/>
          </p:cNvSpPr>
          <p:nvPr/>
        </p:nvSpPr>
        <p:spPr bwMode="auto">
          <a:xfrm>
            <a:off x="6335713" y="3551238"/>
            <a:ext cx="541338" cy="766763"/>
          </a:xfrm>
          <a:custGeom>
            <a:avLst/>
            <a:gdLst>
              <a:gd name="T0" fmla="*/ 104 w 112"/>
              <a:gd name="T1" fmla="*/ 40 h 160"/>
              <a:gd name="T2" fmla="*/ 104 w 112"/>
              <a:gd name="T3" fmla="*/ 16 h 160"/>
              <a:gd name="T4" fmla="*/ 88 w 112"/>
              <a:gd name="T5" fmla="*/ 0 h 160"/>
              <a:gd name="T6" fmla="*/ 24 w 112"/>
              <a:gd name="T7" fmla="*/ 0 h 160"/>
              <a:gd name="T8" fmla="*/ 8 w 112"/>
              <a:gd name="T9" fmla="*/ 16 h 160"/>
              <a:gd name="T10" fmla="*/ 8 w 112"/>
              <a:gd name="T11" fmla="*/ 40 h 160"/>
              <a:gd name="T12" fmla="*/ 0 w 112"/>
              <a:gd name="T13" fmla="*/ 40 h 160"/>
              <a:gd name="T14" fmla="*/ 0 w 112"/>
              <a:gd name="T15" fmla="*/ 88 h 160"/>
              <a:gd name="T16" fmla="*/ 24 w 112"/>
              <a:gd name="T17" fmla="*/ 136 h 160"/>
              <a:gd name="T18" fmla="*/ 24 w 112"/>
              <a:gd name="T19" fmla="*/ 160 h 160"/>
              <a:gd name="T20" fmla="*/ 88 w 112"/>
              <a:gd name="T21" fmla="*/ 160 h 160"/>
              <a:gd name="T22" fmla="*/ 88 w 112"/>
              <a:gd name="T23" fmla="*/ 136 h 160"/>
              <a:gd name="T24" fmla="*/ 112 w 112"/>
              <a:gd name="T25" fmla="*/ 88 h 160"/>
              <a:gd name="T26" fmla="*/ 112 w 112"/>
              <a:gd name="T27" fmla="*/ 40 h 160"/>
              <a:gd name="T28" fmla="*/ 104 w 112"/>
              <a:gd name="T29" fmla="*/ 40 h 160"/>
              <a:gd name="T30" fmla="*/ 24 w 112"/>
              <a:gd name="T31" fmla="*/ 16 h 160"/>
              <a:gd name="T32" fmla="*/ 88 w 112"/>
              <a:gd name="T33" fmla="*/ 16 h 160"/>
              <a:gd name="T34" fmla="*/ 88 w 112"/>
              <a:gd name="T35" fmla="*/ 40 h 160"/>
              <a:gd name="T36" fmla="*/ 72 w 112"/>
              <a:gd name="T37" fmla="*/ 40 h 160"/>
              <a:gd name="T38" fmla="*/ 72 w 112"/>
              <a:gd name="T39" fmla="*/ 24 h 160"/>
              <a:gd name="T40" fmla="*/ 64 w 112"/>
              <a:gd name="T41" fmla="*/ 24 h 160"/>
              <a:gd name="T42" fmla="*/ 64 w 112"/>
              <a:gd name="T43" fmla="*/ 40 h 160"/>
              <a:gd name="T44" fmla="*/ 48 w 112"/>
              <a:gd name="T45" fmla="*/ 40 h 160"/>
              <a:gd name="T46" fmla="*/ 48 w 112"/>
              <a:gd name="T47" fmla="*/ 24 h 160"/>
              <a:gd name="T48" fmla="*/ 40 w 112"/>
              <a:gd name="T49" fmla="*/ 24 h 160"/>
              <a:gd name="T50" fmla="*/ 40 w 112"/>
              <a:gd name="T51" fmla="*/ 40 h 160"/>
              <a:gd name="T52" fmla="*/ 24 w 112"/>
              <a:gd name="T53" fmla="*/ 40 h 160"/>
              <a:gd name="T54" fmla="*/ 24 w 112"/>
              <a:gd name="T5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60">
                <a:moveTo>
                  <a:pt x="104" y="40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40"/>
                  <a:pt x="8" y="40"/>
                  <a:pt x="8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lnTo>
                  <a:pt x="104" y="40"/>
                </a:lnTo>
                <a:close/>
                <a:moveTo>
                  <a:pt x="24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24"/>
                  <a:pt x="72" y="24"/>
                  <a:pt x="72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24"/>
                  <a:pt x="48" y="24"/>
                  <a:pt x="4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40"/>
                  <a:pt x="40" y="40"/>
                  <a:pt x="40" y="40"/>
                </a:cubicBezTo>
                <a:cubicBezTo>
                  <a:pt x="24" y="40"/>
                  <a:pt x="24" y="40"/>
                  <a:pt x="24" y="40"/>
                </a:cubicBezTo>
                <a:lnTo>
                  <a:pt x="24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475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32 w 176"/>
              <a:gd name="T1" fmla="*/ 8 h 176"/>
              <a:gd name="T2" fmla="*/ 24 w 176"/>
              <a:gd name="T3" fmla="*/ 0 h 176"/>
              <a:gd name="T4" fmla="*/ 16 w 176"/>
              <a:gd name="T5" fmla="*/ 8 h 176"/>
              <a:gd name="T6" fmla="*/ 16 w 176"/>
              <a:gd name="T7" fmla="*/ 40 h 176"/>
              <a:gd name="T8" fmla="*/ 0 w 176"/>
              <a:gd name="T9" fmla="*/ 40 h 176"/>
              <a:gd name="T10" fmla="*/ 0 w 176"/>
              <a:gd name="T11" fmla="*/ 88 h 176"/>
              <a:gd name="T12" fmla="*/ 48 w 176"/>
              <a:gd name="T13" fmla="*/ 88 h 176"/>
              <a:gd name="T14" fmla="*/ 48 w 176"/>
              <a:gd name="T15" fmla="*/ 40 h 176"/>
              <a:gd name="T16" fmla="*/ 32 w 176"/>
              <a:gd name="T17" fmla="*/ 40 h 176"/>
              <a:gd name="T18" fmla="*/ 32 w 176"/>
              <a:gd name="T19" fmla="*/ 8 h 176"/>
              <a:gd name="T20" fmla="*/ 64 w 176"/>
              <a:gd name="T21" fmla="*/ 120 h 176"/>
              <a:gd name="T22" fmla="*/ 80 w 176"/>
              <a:gd name="T23" fmla="*/ 143 h 176"/>
              <a:gd name="T24" fmla="*/ 80 w 176"/>
              <a:gd name="T25" fmla="*/ 176 h 176"/>
              <a:gd name="T26" fmla="*/ 96 w 176"/>
              <a:gd name="T27" fmla="*/ 176 h 176"/>
              <a:gd name="T28" fmla="*/ 96 w 176"/>
              <a:gd name="T29" fmla="*/ 143 h 176"/>
              <a:gd name="T30" fmla="*/ 112 w 176"/>
              <a:gd name="T31" fmla="*/ 120 h 176"/>
              <a:gd name="T32" fmla="*/ 112 w 176"/>
              <a:gd name="T33" fmla="*/ 104 h 176"/>
              <a:gd name="T34" fmla="*/ 64 w 176"/>
              <a:gd name="T35" fmla="*/ 104 h 176"/>
              <a:gd name="T36" fmla="*/ 64 w 176"/>
              <a:gd name="T37" fmla="*/ 120 h 176"/>
              <a:gd name="T38" fmla="*/ 0 w 176"/>
              <a:gd name="T39" fmla="*/ 120 h 176"/>
              <a:gd name="T40" fmla="*/ 16 w 176"/>
              <a:gd name="T41" fmla="*/ 143 h 176"/>
              <a:gd name="T42" fmla="*/ 16 w 176"/>
              <a:gd name="T43" fmla="*/ 176 h 176"/>
              <a:gd name="T44" fmla="*/ 32 w 176"/>
              <a:gd name="T45" fmla="*/ 176 h 176"/>
              <a:gd name="T46" fmla="*/ 32 w 176"/>
              <a:gd name="T47" fmla="*/ 143 h 176"/>
              <a:gd name="T48" fmla="*/ 48 w 176"/>
              <a:gd name="T49" fmla="*/ 120 h 176"/>
              <a:gd name="T50" fmla="*/ 48 w 176"/>
              <a:gd name="T51" fmla="*/ 104 h 176"/>
              <a:gd name="T52" fmla="*/ 0 w 176"/>
              <a:gd name="T53" fmla="*/ 104 h 176"/>
              <a:gd name="T54" fmla="*/ 0 w 176"/>
              <a:gd name="T55" fmla="*/ 120 h 176"/>
              <a:gd name="T56" fmla="*/ 160 w 176"/>
              <a:gd name="T57" fmla="*/ 40 h 176"/>
              <a:gd name="T58" fmla="*/ 160 w 176"/>
              <a:gd name="T59" fmla="*/ 8 h 176"/>
              <a:gd name="T60" fmla="*/ 152 w 176"/>
              <a:gd name="T61" fmla="*/ 0 h 176"/>
              <a:gd name="T62" fmla="*/ 144 w 176"/>
              <a:gd name="T63" fmla="*/ 8 h 176"/>
              <a:gd name="T64" fmla="*/ 144 w 176"/>
              <a:gd name="T65" fmla="*/ 40 h 176"/>
              <a:gd name="T66" fmla="*/ 128 w 176"/>
              <a:gd name="T67" fmla="*/ 40 h 176"/>
              <a:gd name="T68" fmla="*/ 128 w 176"/>
              <a:gd name="T69" fmla="*/ 88 h 176"/>
              <a:gd name="T70" fmla="*/ 176 w 176"/>
              <a:gd name="T71" fmla="*/ 88 h 176"/>
              <a:gd name="T72" fmla="*/ 176 w 176"/>
              <a:gd name="T73" fmla="*/ 40 h 176"/>
              <a:gd name="T74" fmla="*/ 160 w 176"/>
              <a:gd name="T75" fmla="*/ 40 h 176"/>
              <a:gd name="T76" fmla="*/ 96 w 176"/>
              <a:gd name="T77" fmla="*/ 8 h 176"/>
              <a:gd name="T78" fmla="*/ 88 w 176"/>
              <a:gd name="T79" fmla="*/ 0 h 176"/>
              <a:gd name="T80" fmla="*/ 80 w 176"/>
              <a:gd name="T81" fmla="*/ 8 h 176"/>
              <a:gd name="T82" fmla="*/ 80 w 176"/>
              <a:gd name="T83" fmla="*/ 40 h 176"/>
              <a:gd name="T84" fmla="*/ 64 w 176"/>
              <a:gd name="T85" fmla="*/ 40 h 176"/>
              <a:gd name="T86" fmla="*/ 64 w 176"/>
              <a:gd name="T87" fmla="*/ 88 h 176"/>
              <a:gd name="T88" fmla="*/ 112 w 176"/>
              <a:gd name="T89" fmla="*/ 88 h 176"/>
              <a:gd name="T90" fmla="*/ 112 w 176"/>
              <a:gd name="T91" fmla="*/ 40 h 176"/>
              <a:gd name="T92" fmla="*/ 96 w 176"/>
              <a:gd name="T93" fmla="*/ 40 h 176"/>
              <a:gd name="T94" fmla="*/ 96 w 176"/>
              <a:gd name="T95" fmla="*/ 8 h 176"/>
              <a:gd name="T96" fmla="*/ 128 w 176"/>
              <a:gd name="T97" fmla="*/ 120 h 176"/>
              <a:gd name="T98" fmla="*/ 144 w 176"/>
              <a:gd name="T99" fmla="*/ 143 h 176"/>
              <a:gd name="T100" fmla="*/ 144 w 176"/>
              <a:gd name="T101" fmla="*/ 176 h 176"/>
              <a:gd name="T102" fmla="*/ 160 w 176"/>
              <a:gd name="T103" fmla="*/ 176 h 176"/>
              <a:gd name="T104" fmla="*/ 160 w 176"/>
              <a:gd name="T105" fmla="*/ 143 h 176"/>
              <a:gd name="T106" fmla="*/ 176 w 176"/>
              <a:gd name="T107" fmla="*/ 120 h 176"/>
              <a:gd name="T108" fmla="*/ 176 w 176"/>
              <a:gd name="T109" fmla="*/ 104 h 176"/>
              <a:gd name="T110" fmla="*/ 128 w 176"/>
              <a:gd name="T111" fmla="*/ 104 h 176"/>
              <a:gd name="T112" fmla="*/ 12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2" y="8"/>
                </a:moveTo>
                <a:cubicBezTo>
                  <a:pt x="32" y="4"/>
                  <a:pt x="28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40"/>
                  <a:pt x="16" y="40"/>
                  <a:pt x="16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40"/>
                  <a:pt x="48" y="40"/>
                  <a:pt x="48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8"/>
                </a:lnTo>
                <a:close/>
                <a:moveTo>
                  <a:pt x="64" y="120"/>
                </a:moveTo>
                <a:cubicBezTo>
                  <a:pt x="64" y="130"/>
                  <a:pt x="71" y="139"/>
                  <a:pt x="80" y="143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105" y="139"/>
                  <a:pt x="112" y="13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0"/>
                </a:lnTo>
                <a:close/>
                <a:moveTo>
                  <a:pt x="0" y="120"/>
                </a:moveTo>
                <a:cubicBezTo>
                  <a:pt x="0" y="130"/>
                  <a:pt x="7" y="139"/>
                  <a:pt x="16" y="14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41" y="139"/>
                  <a:pt x="48" y="13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0" y="104"/>
                  <a:pt x="0" y="104"/>
                  <a:pt x="0" y="104"/>
                </a:cubicBezTo>
                <a:lnTo>
                  <a:pt x="0" y="120"/>
                </a:lnTo>
                <a:close/>
                <a:moveTo>
                  <a:pt x="160" y="40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0"/>
                  <a:pt x="176" y="40"/>
                  <a:pt x="176" y="40"/>
                </a:cubicBezTo>
                <a:lnTo>
                  <a:pt x="160" y="40"/>
                </a:lnTo>
                <a:close/>
                <a:moveTo>
                  <a:pt x="96" y="8"/>
                </a:move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40"/>
                  <a:pt x="80" y="40"/>
                  <a:pt x="80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88"/>
                  <a:pt x="64" y="88"/>
                  <a:pt x="64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8"/>
                </a:lnTo>
                <a:close/>
                <a:moveTo>
                  <a:pt x="128" y="120"/>
                </a:moveTo>
                <a:cubicBezTo>
                  <a:pt x="128" y="130"/>
                  <a:pt x="135" y="139"/>
                  <a:pt x="144" y="143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69" y="139"/>
                  <a:pt x="176" y="130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28" y="104"/>
                  <a:pt x="128" y="104"/>
                  <a:pt x="128" y="104"/>
                </a:cubicBezTo>
                <a:lnTo>
                  <a:pt x="128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478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32 w 176"/>
              <a:gd name="T1" fmla="*/ 8 h 176"/>
              <a:gd name="T2" fmla="*/ 24 w 176"/>
              <a:gd name="T3" fmla="*/ 0 h 176"/>
              <a:gd name="T4" fmla="*/ 16 w 176"/>
              <a:gd name="T5" fmla="*/ 8 h 176"/>
              <a:gd name="T6" fmla="*/ 16 w 176"/>
              <a:gd name="T7" fmla="*/ 40 h 176"/>
              <a:gd name="T8" fmla="*/ 0 w 176"/>
              <a:gd name="T9" fmla="*/ 40 h 176"/>
              <a:gd name="T10" fmla="*/ 0 w 176"/>
              <a:gd name="T11" fmla="*/ 88 h 176"/>
              <a:gd name="T12" fmla="*/ 48 w 176"/>
              <a:gd name="T13" fmla="*/ 88 h 176"/>
              <a:gd name="T14" fmla="*/ 48 w 176"/>
              <a:gd name="T15" fmla="*/ 40 h 176"/>
              <a:gd name="T16" fmla="*/ 32 w 176"/>
              <a:gd name="T17" fmla="*/ 40 h 176"/>
              <a:gd name="T18" fmla="*/ 32 w 176"/>
              <a:gd name="T19" fmla="*/ 8 h 176"/>
              <a:gd name="T20" fmla="*/ 64 w 176"/>
              <a:gd name="T21" fmla="*/ 120 h 176"/>
              <a:gd name="T22" fmla="*/ 80 w 176"/>
              <a:gd name="T23" fmla="*/ 143 h 176"/>
              <a:gd name="T24" fmla="*/ 80 w 176"/>
              <a:gd name="T25" fmla="*/ 176 h 176"/>
              <a:gd name="T26" fmla="*/ 96 w 176"/>
              <a:gd name="T27" fmla="*/ 176 h 176"/>
              <a:gd name="T28" fmla="*/ 96 w 176"/>
              <a:gd name="T29" fmla="*/ 143 h 176"/>
              <a:gd name="T30" fmla="*/ 112 w 176"/>
              <a:gd name="T31" fmla="*/ 120 h 176"/>
              <a:gd name="T32" fmla="*/ 112 w 176"/>
              <a:gd name="T33" fmla="*/ 104 h 176"/>
              <a:gd name="T34" fmla="*/ 64 w 176"/>
              <a:gd name="T35" fmla="*/ 104 h 176"/>
              <a:gd name="T36" fmla="*/ 64 w 176"/>
              <a:gd name="T37" fmla="*/ 120 h 176"/>
              <a:gd name="T38" fmla="*/ 0 w 176"/>
              <a:gd name="T39" fmla="*/ 120 h 176"/>
              <a:gd name="T40" fmla="*/ 16 w 176"/>
              <a:gd name="T41" fmla="*/ 143 h 176"/>
              <a:gd name="T42" fmla="*/ 16 w 176"/>
              <a:gd name="T43" fmla="*/ 176 h 176"/>
              <a:gd name="T44" fmla="*/ 32 w 176"/>
              <a:gd name="T45" fmla="*/ 176 h 176"/>
              <a:gd name="T46" fmla="*/ 32 w 176"/>
              <a:gd name="T47" fmla="*/ 143 h 176"/>
              <a:gd name="T48" fmla="*/ 48 w 176"/>
              <a:gd name="T49" fmla="*/ 120 h 176"/>
              <a:gd name="T50" fmla="*/ 48 w 176"/>
              <a:gd name="T51" fmla="*/ 104 h 176"/>
              <a:gd name="T52" fmla="*/ 0 w 176"/>
              <a:gd name="T53" fmla="*/ 104 h 176"/>
              <a:gd name="T54" fmla="*/ 0 w 176"/>
              <a:gd name="T55" fmla="*/ 120 h 176"/>
              <a:gd name="T56" fmla="*/ 160 w 176"/>
              <a:gd name="T57" fmla="*/ 40 h 176"/>
              <a:gd name="T58" fmla="*/ 160 w 176"/>
              <a:gd name="T59" fmla="*/ 8 h 176"/>
              <a:gd name="T60" fmla="*/ 152 w 176"/>
              <a:gd name="T61" fmla="*/ 0 h 176"/>
              <a:gd name="T62" fmla="*/ 144 w 176"/>
              <a:gd name="T63" fmla="*/ 8 h 176"/>
              <a:gd name="T64" fmla="*/ 144 w 176"/>
              <a:gd name="T65" fmla="*/ 40 h 176"/>
              <a:gd name="T66" fmla="*/ 128 w 176"/>
              <a:gd name="T67" fmla="*/ 40 h 176"/>
              <a:gd name="T68" fmla="*/ 128 w 176"/>
              <a:gd name="T69" fmla="*/ 88 h 176"/>
              <a:gd name="T70" fmla="*/ 176 w 176"/>
              <a:gd name="T71" fmla="*/ 88 h 176"/>
              <a:gd name="T72" fmla="*/ 176 w 176"/>
              <a:gd name="T73" fmla="*/ 40 h 176"/>
              <a:gd name="T74" fmla="*/ 160 w 176"/>
              <a:gd name="T75" fmla="*/ 40 h 176"/>
              <a:gd name="T76" fmla="*/ 96 w 176"/>
              <a:gd name="T77" fmla="*/ 8 h 176"/>
              <a:gd name="T78" fmla="*/ 88 w 176"/>
              <a:gd name="T79" fmla="*/ 0 h 176"/>
              <a:gd name="T80" fmla="*/ 80 w 176"/>
              <a:gd name="T81" fmla="*/ 8 h 176"/>
              <a:gd name="T82" fmla="*/ 80 w 176"/>
              <a:gd name="T83" fmla="*/ 40 h 176"/>
              <a:gd name="T84" fmla="*/ 64 w 176"/>
              <a:gd name="T85" fmla="*/ 40 h 176"/>
              <a:gd name="T86" fmla="*/ 64 w 176"/>
              <a:gd name="T87" fmla="*/ 88 h 176"/>
              <a:gd name="T88" fmla="*/ 112 w 176"/>
              <a:gd name="T89" fmla="*/ 88 h 176"/>
              <a:gd name="T90" fmla="*/ 112 w 176"/>
              <a:gd name="T91" fmla="*/ 40 h 176"/>
              <a:gd name="T92" fmla="*/ 96 w 176"/>
              <a:gd name="T93" fmla="*/ 40 h 176"/>
              <a:gd name="T94" fmla="*/ 96 w 176"/>
              <a:gd name="T95" fmla="*/ 8 h 176"/>
              <a:gd name="T96" fmla="*/ 128 w 176"/>
              <a:gd name="T97" fmla="*/ 120 h 176"/>
              <a:gd name="T98" fmla="*/ 144 w 176"/>
              <a:gd name="T99" fmla="*/ 143 h 176"/>
              <a:gd name="T100" fmla="*/ 144 w 176"/>
              <a:gd name="T101" fmla="*/ 176 h 176"/>
              <a:gd name="T102" fmla="*/ 160 w 176"/>
              <a:gd name="T103" fmla="*/ 176 h 176"/>
              <a:gd name="T104" fmla="*/ 160 w 176"/>
              <a:gd name="T105" fmla="*/ 143 h 176"/>
              <a:gd name="T106" fmla="*/ 176 w 176"/>
              <a:gd name="T107" fmla="*/ 120 h 176"/>
              <a:gd name="T108" fmla="*/ 176 w 176"/>
              <a:gd name="T109" fmla="*/ 104 h 176"/>
              <a:gd name="T110" fmla="*/ 128 w 176"/>
              <a:gd name="T111" fmla="*/ 104 h 176"/>
              <a:gd name="T112" fmla="*/ 12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2" y="8"/>
                </a:moveTo>
                <a:cubicBezTo>
                  <a:pt x="32" y="4"/>
                  <a:pt x="28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40"/>
                  <a:pt x="16" y="40"/>
                  <a:pt x="16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40"/>
                  <a:pt x="48" y="40"/>
                  <a:pt x="48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8"/>
                </a:lnTo>
                <a:close/>
                <a:moveTo>
                  <a:pt x="64" y="120"/>
                </a:moveTo>
                <a:cubicBezTo>
                  <a:pt x="64" y="130"/>
                  <a:pt x="71" y="139"/>
                  <a:pt x="80" y="143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105" y="139"/>
                  <a:pt x="112" y="13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0"/>
                </a:lnTo>
                <a:close/>
                <a:moveTo>
                  <a:pt x="0" y="120"/>
                </a:moveTo>
                <a:cubicBezTo>
                  <a:pt x="0" y="130"/>
                  <a:pt x="7" y="139"/>
                  <a:pt x="16" y="14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41" y="139"/>
                  <a:pt x="48" y="13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0" y="104"/>
                  <a:pt x="0" y="104"/>
                  <a:pt x="0" y="104"/>
                </a:cubicBezTo>
                <a:lnTo>
                  <a:pt x="0" y="120"/>
                </a:lnTo>
                <a:close/>
                <a:moveTo>
                  <a:pt x="160" y="40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40"/>
                  <a:pt x="176" y="40"/>
                  <a:pt x="176" y="40"/>
                </a:cubicBezTo>
                <a:lnTo>
                  <a:pt x="160" y="40"/>
                </a:lnTo>
                <a:close/>
                <a:moveTo>
                  <a:pt x="96" y="8"/>
                </a:move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40"/>
                  <a:pt x="80" y="40"/>
                  <a:pt x="80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88"/>
                  <a:pt x="64" y="88"/>
                  <a:pt x="64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8"/>
                </a:lnTo>
                <a:close/>
                <a:moveTo>
                  <a:pt x="128" y="120"/>
                </a:moveTo>
                <a:cubicBezTo>
                  <a:pt x="128" y="130"/>
                  <a:pt x="135" y="139"/>
                  <a:pt x="144" y="143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69" y="139"/>
                  <a:pt x="176" y="130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28" y="104"/>
                  <a:pt x="128" y="104"/>
                  <a:pt x="128" y="104"/>
                </a:cubicBezTo>
                <a:lnTo>
                  <a:pt x="128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481"/>
          <p:cNvSpPr>
            <a:spLocks noEditPoints="1"/>
          </p:cNvSpPr>
          <p:nvPr/>
        </p:nvSpPr>
        <p:spPr bwMode="auto">
          <a:xfrm>
            <a:off x="15625763" y="1536700"/>
            <a:ext cx="757238" cy="736600"/>
          </a:xfrm>
          <a:custGeom>
            <a:avLst/>
            <a:gdLst>
              <a:gd name="T0" fmla="*/ 88 w 176"/>
              <a:gd name="T1" fmla="*/ 32 h 171"/>
              <a:gd name="T2" fmla="*/ 32 w 176"/>
              <a:gd name="T3" fmla="*/ 88 h 171"/>
              <a:gd name="T4" fmla="*/ 48 w 176"/>
              <a:gd name="T5" fmla="*/ 88 h 171"/>
              <a:gd name="T6" fmla="*/ 88 w 176"/>
              <a:gd name="T7" fmla="*/ 48 h 171"/>
              <a:gd name="T8" fmla="*/ 128 w 176"/>
              <a:gd name="T9" fmla="*/ 88 h 171"/>
              <a:gd name="T10" fmla="*/ 144 w 176"/>
              <a:gd name="T11" fmla="*/ 88 h 171"/>
              <a:gd name="T12" fmla="*/ 88 w 176"/>
              <a:gd name="T13" fmla="*/ 32 h 171"/>
              <a:gd name="T14" fmla="*/ 96 w 176"/>
              <a:gd name="T15" fmla="*/ 106 h 171"/>
              <a:gd name="T16" fmla="*/ 108 w 176"/>
              <a:gd name="T17" fmla="*/ 88 h 171"/>
              <a:gd name="T18" fmla="*/ 88 w 176"/>
              <a:gd name="T19" fmla="*/ 68 h 171"/>
              <a:gd name="T20" fmla="*/ 68 w 176"/>
              <a:gd name="T21" fmla="*/ 88 h 171"/>
              <a:gd name="T22" fmla="*/ 80 w 176"/>
              <a:gd name="T23" fmla="*/ 106 h 171"/>
              <a:gd name="T24" fmla="*/ 80 w 176"/>
              <a:gd name="T25" fmla="*/ 133 h 171"/>
              <a:gd name="T26" fmla="*/ 53 w 176"/>
              <a:gd name="T27" fmla="*/ 160 h 171"/>
              <a:gd name="T28" fmla="*/ 64 w 176"/>
              <a:gd name="T29" fmla="*/ 171 h 171"/>
              <a:gd name="T30" fmla="*/ 88 w 176"/>
              <a:gd name="T31" fmla="*/ 147 h 171"/>
              <a:gd name="T32" fmla="*/ 112 w 176"/>
              <a:gd name="T33" fmla="*/ 171 h 171"/>
              <a:gd name="T34" fmla="*/ 123 w 176"/>
              <a:gd name="T35" fmla="*/ 160 h 171"/>
              <a:gd name="T36" fmla="*/ 96 w 176"/>
              <a:gd name="T37" fmla="*/ 133 h 171"/>
              <a:gd name="T38" fmla="*/ 96 w 176"/>
              <a:gd name="T39" fmla="*/ 106 h 171"/>
              <a:gd name="T40" fmla="*/ 88 w 176"/>
              <a:gd name="T41" fmla="*/ 0 h 171"/>
              <a:gd name="T42" fmla="*/ 0 w 176"/>
              <a:gd name="T43" fmla="*/ 88 h 171"/>
              <a:gd name="T44" fmla="*/ 16 w 176"/>
              <a:gd name="T45" fmla="*/ 88 h 171"/>
              <a:gd name="T46" fmla="*/ 88 w 176"/>
              <a:gd name="T47" fmla="*/ 16 h 171"/>
              <a:gd name="T48" fmla="*/ 160 w 176"/>
              <a:gd name="T49" fmla="*/ 88 h 171"/>
              <a:gd name="T50" fmla="*/ 176 w 176"/>
              <a:gd name="T51" fmla="*/ 88 h 171"/>
              <a:gd name="T52" fmla="*/ 88 w 176"/>
              <a:gd name="T5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1"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close/>
                <a:moveTo>
                  <a:pt x="96" y="106"/>
                </a:moveTo>
                <a:cubicBezTo>
                  <a:pt x="103" y="103"/>
                  <a:pt x="108" y="96"/>
                  <a:pt x="108" y="88"/>
                </a:cubicBezTo>
                <a:cubicBezTo>
                  <a:pt x="108" y="77"/>
                  <a:pt x="99" y="68"/>
                  <a:pt x="88" y="68"/>
                </a:cubicBezTo>
                <a:cubicBezTo>
                  <a:pt x="77" y="68"/>
                  <a:pt x="68" y="77"/>
                  <a:pt x="68" y="88"/>
                </a:cubicBezTo>
                <a:cubicBezTo>
                  <a:pt x="68" y="96"/>
                  <a:pt x="73" y="103"/>
                  <a:pt x="80" y="106"/>
                </a:cubicBezTo>
                <a:cubicBezTo>
                  <a:pt x="80" y="133"/>
                  <a:pt x="80" y="133"/>
                  <a:pt x="80" y="133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64" y="171"/>
                  <a:pt x="64" y="171"/>
                  <a:pt x="64" y="1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96" y="133"/>
                  <a:pt x="96" y="133"/>
                  <a:pt x="96" y="133"/>
                </a:cubicBezTo>
                <a:lnTo>
                  <a:pt x="96" y="106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8"/>
                  <a:pt x="48" y="16"/>
                  <a:pt x="88" y="16"/>
                </a:cubicBezTo>
                <a:cubicBezTo>
                  <a:pt x="128" y="16"/>
                  <a:pt x="160" y="48"/>
                  <a:pt x="160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484"/>
          <p:cNvSpPr>
            <a:spLocks noEditPoints="1"/>
          </p:cNvSpPr>
          <p:nvPr/>
        </p:nvSpPr>
        <p:spPr bwMode="auto">
          <a:xfrm>
            <a:off x="13271500" y="1676400"/>
            <a:ext cx="766763" cy="452438"/>
          </a:xfrm>
          <a:custGeom>
            <a:avLst/>
            <a:gdLst>
              <a:gd name="T0" fmla="*/ 149 w 483"/>
              <a:gd name="T1" fmla="*/ 28 h 285"/>
              <a:gd name="T2" fmla="*/ 117 w 483"/>
              <a:gd name="T3" fmla="*/ 0 h 285"/>
              <a:gd name="T4" fmla="*/ 0 w 483"/>
              <a:gd name="T5" fmla="*/ 143 h 285"/>
              <a:gd name="T6" fmla="*/ 117 w 483"/>
              <a:gd name="T7" fmla="*/ 285 h 285"/>
              <a:gd name="T8" fmla="*/ 149 w 483"/>
              <a:gd name="T9" fmla="*/ 258 h 285"/>
              <a:gd name="T10" fmla="*/ 54 w 483"/>
              <a:gd name="T11" fmla="*/ 143 h 285"/>
              <a:gd name="T12" fmla="*/ 149 w 483"/>
              <a:gd name="T13" fmla="*/ 28 h 285"/>
              <a:gd name="T14" fmla="*/ 133 w 483"/>
              <a:gd name="T15" fmla="*/ 165 h 285"/>
              <a:gd name="T16" fmla="*/ 176 w 483"/>
              <a:gd name="T17" fmla="*/ 165 h 285"/>
              <a:gd name="T18" fmla="*/ 176 w 483"/>
              <a:gd name="T19" fmla="*/ 121 h 285"/>
              <a:gd name="T20" fmla="*/ 133 w 483"/>
              <a:gd name="T21" fmla="*/ 121 h 285"/>
              <a:gd name="T22" fmla="*/ 133 w 483"/>
              <a:gd name="T23" fmla="*/ 165 h 285"/>
              <a:gd name="T24" fmla="*/ 350 w 483"/>
              <a:gd name="T25" fmla="*/ 121 h 285"/>
              <a:gd name="T26" fmla="*/ 306 w 483"/>
              <a:gd name="T27" fmla="*/ 121 h 285"/>
              <a:gd name="T28" fmla="*/ 306 w 483"/>
              <a:gd name="T29" fmla="*/ 165 h 285"/>
              <a:gd name="T30" fmla="*/ 350 w 483"/>
              <a:gd name="T31" fmla="*/ 165 h 285"/>
              <a:gd name="T32" fmla="*/ 350 w 483"/>
              <a:gd name="T33" fmla="*/ 121 h 285"/>
              <a:gd name="T34" fmla="*/ 220 w 483"/>
              <a:gd name="T35" fmla="*/ 165 h 285"/>
              <a:gd name="T36" fmla="*/ 263 w 483"/>
              <a:gd name="T37" fmla="*/ 165 h 285"/>
              <a:gd name="T38" fmla="*/ 263 w 483"/>
              <a:gd name="T39" fmla="*/ 121 h 285"/>
              <a:gd name="T40" fmla="*/ 220 w 483"/>
              <a:gd name="T41" fmla="*/ 121 h 285"/>
              <a:gd name="T42" fmla="*/ 220 w 483"/>
              <a:gd name="T43" fmla="*/ 165 h 285"/>
              <a:gd name="T44" fmla="*/ 366 w 483"/>
              <a:gd name="T45" fmla="*/ 0 h 285"/>
              <a:gd name="T46" fmla="*/ 333 w 483"/>
              <a:gd name="T47" fmla="*/ 28 h 285"/>
              <a:gd name="T48" fmla="*/ 428 w 483"/>
              <a:gd name="T49" fmla="*/ 143 h 285"/>
              <a:gd name="T50" fmla="*/ 333 w 483"/>
              <a:gd name="T51" fmla="*/ 258 h 285"/>
              <a:gd name="T52" fmla="*/ 366 w 483"/>
              <a:gd name="T53" fmla="*/ 285 h 285"/>
              <a:gd name="T54" fmla="*/ 483 w 483"/>
              <a:gd name="T55" fmla="*/ 143 h 285"/>
              <a:gd name="T56" fmla="*/ 366 w 483"/>
              <a:gd name="T5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3" h="285">
                <a:moveTo>
                  <a:pt x="149" y="28"/>
                </a:moveTo>
                <a:lnTo>
                  <a:pt x="117" y="0"/>
                </a:lnTo>
                <a:lnTo>
                  <a:pt x="0" y="143"/>
                </a:lnTo>
                <a:lnTo>
                  <a:pt x="117" y="285"/>
                </a:lnTo>
                <a:lnTo>
                  <a:pt x="149" y="258"/>
                </a:lnTo>
                <a:lnTo>
                  <a:pt x="54" y="143"/>
                </a:lnTo>
                <a:lnTo>
                  <a:pt x="149" y="28"/>
                </a:lnTo>
                <a:close/>
                <a:moveTo>
                  <a:pt x="133" y="165"/>
                </a:moveTo>
                <a:lnTo>
                  <a:pt x="176" y="165"/>
                </a:lnTo>
                <a:lnTo>
                  <a:pt x="176" y="121"/>
                </a:lnTo>
                <a:lnTo>
                  <a:pt x="133" y="121"/>
                </a:lnTo>
                <a:lnTo>
                  <a:pt x="133" y="165"/>
                </a:lnTo>
                <a:close/>
                <a:moveTo>
                  <a:pt x="350" y="121"/>
                </a:moveTo>
                <a:lnTo>
                  <a:pt x="306" y="121"/>
                </a:lnTo>
                <a:lnTo>
                  <a:pt x="306" y="165"/>
                </a:lnTo>
                <a:lnTo>
                  <a:pt x="350" y="165"/>
                </a:lnTo>
                <a:lnTo>
                  <a:pt x="350" y="121"/>
                </a:lnTo>
                <a:close/>
                <a:moveTo>
                  <a:pt x="220" y="165"/>
                </a:moveTo>
                <a:lnTo>
                  <a:pt x="263" y="165"/>
                </a:lnTo>
                <a:lnTo>
                  <a:pt x="263" y="121"/>
                </a:lnTo>
                <a:lnTo>
                  <a:pt x="220" y="121"/>
                </a:lnTo>
                <a:lnTo>
                  <a:pt x="220" y="165"/>
                </a:lnTo>
                <a:close/>
                <a:moveTo>
                  <a:pt x="366" y="0"/>
                </a:moveTo>
                <a:lnTo>
                  <a:pt x="333" y="28"/>
                </a:lnTo>
                <a:lnTo>
                  <a:pt x="428" y="143"/>
                </a:lnTo>
                <a:lnTo>
                  <a:pt x="333" y="258"/>
                </a:lnTo>
                <a:lnTo>
                  <a:pt x="366" y="285"/>
                </a:lnTo>
                <a:lnTo>
                  <a:pt x="483" y="143"/>
                </a:lnTo>
                <a:lnTo>
                  <a:pt x="36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487"/>
          <p:cNvSpPr>
            <a:spLocks noEditPoints="1"/>
          </p:cNvSpPr>
          <p:nvPr/>
        </p:nvSpPr>
        <p:spPr bwMode="auto">
          <a:xfrm>
            <a:off x="11106150" y="1527175"/>
            <a:ext cx="387350" cy="762000"/>
          </a:xfrm>
          <a:custGeom>
            <a:avLst/>
            <a:gdLst>
              <a:gd name="T0" fmla="*/ 8 w 96"/>
              <a:gd name="T1" fmla="*/ 192 h 192"/>
              <a:gd name="T2" fmla="*/ 24 w 96"/>
              <a:gd name="T3" fmla="*/ 192 h 192"/>
              <a:gd name="T4" fmla="*/ 24 w 96"/>
              <a:gd name="T5" fmla="*/ 176 h 192"/>
              <a:gd name="T6" fmla="*/ 8 w 96"/>
              <a:gd name="T7" fmla="*/ 176 h 192"/>
              <a:gd name="T8" fmla="*/ 8 w 96"/>
              <a:gd name="T9" fmla="*/ 192 h 192"/>
              <a:gd name="T10" fmla="*/ 40 w 96"/>
              <a:gd name="T11" fmla="*/ 192 h 192"/>
              <a:gd name="T12" fmla="*/ 56 w 96"/>
              <a:gd name="T13" fmla="*/ 192 h 192"/>
              <a:gd name="T14" fmla="*/ 56 w 96"/>
              <a:gd name="T15" fmla="*/ 176 h 192"/>
              <a:gd name="T16" fmla="*/ 40 w 96"/>
              <a:gd name="T17" fmla="*/ 176 h 192"/>
              <a:gd name="T18" fmla="*/ 40 w 96"/>
              <a:gd name="T19" fmla="*/ 192 h 192"/>
              <a:gd name="T20" fmla="*/ 72 w 96"/>
              <a:gd name="T21" fmla="*/ 192 h 192"/>
              <a:gd name="T22" fmla="*/ 88 w 96"/>
              <a:gd name="T23" fmla="*/ 192 h 192"/>
              <a:gd name="T24" fmla="*/ 88 w 96"/>
              <a:gd name="T25" fmla="*/ 176 h 192"/>
              <a:gd name="T26" fmla="*/ 72 w 96"/>
              <a:gd name="T27" fmla="*/ 176 h 192"/>
              <a:gd name="T28" fmla="*/ 72 w 96"/>
              <a:gd name="T29" fmla="*/ 192 h 192"/>
              <a:gd name="T30" fmla="*/ 80 w 96"/>
              <a:gd name="T31" fmla="*/ 0 h 192"/>
              <a:gd name="T32" fmla="*/ 16 w 96"/>
              <a:gd name="T33" fmla="*/ 0 h 192"/>
              <a:gd name="T34" fmla="*/ 0 w 96"/>
              <a:gd name="T35" fmla="*/ 16 h 192"/>
              <a:gd name="T36" fmla="*/ 0 w 96"/>
              <a:gd name="T37" fmla="*/ 144 h 192"/>
              <a:gd name="T38" fmla="*/ 16 w 96"/>
              <a:gd name="T39" fmla="*/ 160 h 192"/>
              <a:gd name="T40" fmla="*/ 80 w 96"/>
              <a:gd name="T41" fmla="*/ 160 h 192"/>
              <a:gd name="T42" fmla="*/ 96 w 96"/>
              <a:gd name="T43" fmla="*/ 144 h 192"/>
              <a:gd name="T44" fmla="*/ 96 w 96"/>
              <a:gd name="T45" fmla="*/ 16 h 192"/>
              <a:gd name="T46" fmla="*/ 80 w 96"/>
              <a:gd name="T47" fmla="*/ 0 h 192"/>
              <a:gd name="T48" fmla="*/ 80 w 96"/>
              <a:gd name="T49" fmla="*/ 128 h 192"/>
              <a:gd name="T50" fmla="*/ 16 w 96"/>
              <a:gd name="T51" fmla="*/ 128 h 192"/>
              <a:gd name="T52" fmla="*/ 16 w 96"/>
              <a:gd name="T53" fmla="*/ 32 h 192"/>
              <a:gd name="T54" fmla="*/ 80 w 96"/>
              <a:gd name="T55" fmla="*/ 32 h 192"/>
              <a:gd name="T56" fmla="*/ 80 w 96"/>
              <a:gd name="T57" fmla="*/ 1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92">
                <a:moveTo>
                  <a:pt x="8" y="192"/>
                </a:moveTo>
                <a:cubicBezTo>
                  <a:pt x="24" y="192"/>
                  <a:pt x="24" y="192"/>
                  <a:pt x="24" y="192"/>
                </a:cubicBezTo>
                <a:cubicBezTo>
                  <a:pt x="24" y="176"/>
                  <a:pt x="24" y="176"/>
                  <a:pt x="24" y="176"/>
                </a:cubicBezTo>
                <a:cubicBezTo>
                  <a:pt x="8" y="176"/>
                  <a:pt x="8" y="176"/>
                  <a:pt x="8" y="176"/>
                </a:cubicBezTo>
                <a:lnTo>
                  <a:pt x="8" y="192"/>
                </a:lnTo>
                <a:close/>
                <a:moveTo>
                  <a:pt x="40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40" y="176"/>
                  <a:pt x="40" y="176"/>
                  <a:pt x="40" y="176"/>
                </a:cubicBezTo>
                <a:lnTo>
                  <a:pt x="40" y="192"/>
                </a:lnTo>
                <a:close/>
                <a:moveTo>
                  <a:pt x="72" y="192"/>
                </a:move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2" y="176"/>
                  <a:pt x="72" y="176"/>
                  <a:pt x="72" y="176"/>
                </a:cubicBezTo>
                <a:lnTo>
                  <a:pt x="72" y="192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9" y="160"/>
                  <a:pt x="96" y="153"/>
                  <a:pt x="96" y="144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close/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490"/>
          <p:cNvSpPr>
            <a:spLocks noEditPoints="1"/>
          </p:cNvSpPr>
          <p:nvPr/>
        </p:nvSpPr>
        <p:spPr bwMode="auto">
          <a:xfrm>
            <a:off x="8577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56 w 176"/>
              <a:gd name="T29" fmla="*/ 104 h 144"/>
              <a:gd name="T30" fmla="*/ 76 w 176"/>
              <a:gd name="T31" fmla="*/ 104 h 144"/>
              <a:gd name="T32" fmla="*/ 88 w 176"/>
              <a:gd name="T33" fmla="*/ 116 h 144"/>
              <a:gd name="T34" fmla="*/ 100 w 176"/>
              <a:gd name="T35" fmla="*/ 104 h 144"/>
              <a:gd name="T36" fmla="*/ 120 w 176"/>
              <a:gd name="T37" fmla="*/ 104 h 144"/>
              <a:gd name="T38" fmla="*/ 120 w 176"/>
              <a:gd name="T39" fmla="*/ 84 h 144"/>
              <a:gd name="T40" fmla="*/ 132 w 176"/>
              <a:gd name="T41" fmla="*/ 72 h 144"/>
              <a:gd name="T42" fmla="*/ 120 w 176"/>
              <a:gd name="T43" fmla="*/ 60 h 144"/>
              <a:gd name="T44" fmla="*/ 120 w 176"/>
              <a:gd name="T45" fmla="*/ 40 h 144"/>
              <a:gd name="T46" fmla="*/ 100 w 176"/>
              <a:gd name="T47" fmla="*/ 40 h 144"/>
              <a:gd name="T48" fmla="*/ 88 w 176"/>
              <a:gd name="T49" fmla="*/ 28 h 144"/>
              <a:gd name="T50" fmla="*/ 76 w 176"/>
              <a:gd name="T51" fmla="*/ 40 h 144"/>
              <a:gd name="T52" fmla="*/ 56 w 176"/>
              <a:gd name="T53" fmla="*/ 40 h 144"/>
              <a:gd name="T54" fmla="*/ 56 w 176"/>
              <a:gd name="T55" fmla="*/ 60 h 144"/>
              <a:gd name="T56" fmla="*/ 44 w 176"/>
              <a:gd name="T57" fmla="*/ 72 h 144"/>
              <a:gd name="T58" fmla="*/ 56 w 176"/>
              <a:gd name="T59" fmla="*/ 84 h 144"/>
              <a:gd name="T60" fmla="*/ 56 w 176"/>
              <a:gd name="T61" fmla="*/ 104 h 144"/>
              <a:gd name="T62" fmla="*/ 88 w 176"/>
              <a:gd name="T63" fmla="*/ 48 h 144"/>
              <a:gd name="T64" fmla="*/ 112 w 176"/>
              <a:gd name="T65" fmla="*/ 72 h 144"/>
              <a:gd name="T66" fmla="*/ 88 w 176"/>
              <a:gd name="T67" fmla="*/ 96 h 144"/>
              <a:gd name="T68" fmla="*/ 88 w 176"/>
              <a:gd name="T69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56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88" y="28"/>
                  <a:pt x="88" y="28"/>
                  <a:pt x="88" y="28"/>
                </a:cubicBezTo>
                <a:cubicBezTo>
                  <a:pt x="76" y="40"/>
                  <a:pt x="76" y="40"/>
                  <a:pt x="7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44" y="72"/>
                  <a:pt x="44" y="72"/>
                  <a:pt x="44" y="72"/>
                </a:cubicBezTo>
                <a:cubicBezTo>
                  <a:pt x="56" y="84"/>
                  <a:pt x="56" y="84"/>
                  <a:pt x="56" y="84"/>
                </a:cubicBezTo>
                <a:lnTo>
                  <a:pt x="56" y="104"/>
                </a:lnTo>
                <a:close/>
                <a:moveTo>
                  <a:pt x="88" y="48"/>
                </a:moveTo>
                <a:cubicBezTo>
                  <a:pt x="101" y="48"/>
                  <a:pt x="112" y="59"/>
                  <a:pt x="112" y="72"/>
                </a:cubicBezTo>
                <a:cubicBezTo>
                  <a:pt x="112" y="85"/>
                  <a:pt x="101" y="96"/>
                  <a:pt x="88" y="96"/>
                </a:cubicBezTo>
                <a:lnTo>
                  <a:pt x="8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493"/>
          <p:cNvSpPr>
            <a:spLocks noEditPoints="1"/>
          </p:cNvSpPr>
          <p:nvPr/>
        </p:nvSpPr>
        <p:spPr bwMode="auto">
          <a:xfrm>
            <a:off x="6399213" y="1527175"/>
            <a:ext cx="409575" cy="762000"/>
          </a:xfrm>
          <a:custGeom>
            <a:avLst/>
            <a:gdLst>
              <a:gd name="T0" fmla="*/ 121 w 258"/>
              <a:gd name="T1" fmla="*/ 480 h 480"/>
              <a:gd name="T2" fmla="*/ 162 w 258"/>
              <a:gd name="T3" fmla="*/ 480 h 480"/>
              <a:gd name="T4" fmla="*/ 162 w 258"/>
              <a:gd name="T5" fmla="*/ 440 h 480"/>
              <a:gd name="T6" fmla="*/ 121 w 258"/>
              <a:gd name="T7" fmla="*/ 440 h 480"/>
              <a:gd name="T8" fmla="*/ 121 w 258"/>
              <a:gd name="T9" fmla="*/ 480 h 480"/>
              <a:gd name="T10" fmla="*/ 40 w 258"/>
              <a:gd name="T11" fmla="*/ 480 h 480"/>
              <a:gd name="T12" fmla="*/ 81 w 258"/>
              <a:gd name="T13" fmla="*/ 480 h 480"/>
              <a:gd name="T14" fmla="*/ 81 w 258"/>
              <a:gd name="T15" fmla="*/ 440 h 480"/>
              <a:gd name="T16" fmla="*/ 40 w 258"/>
              <a:gd name="T17" fmla="*/ 440 h 480"/>
              <a:gd name="T18" fmla="*/ 40 w 258"/>
              <a:gd name="T19" fmla="*/ 480 h 480"/>
              <a:gd name="T20" fmla="*/ 202 w 258"/>
              <a:gd name="T21" fmla="*/ 480 h 480"/>
              <a:gd name="T22" fmla="*/ 243 w 258"/>
              <a:gd name="T23" fmla="*/ 480 h 480"/>
              <a:gd name="T24" fmla="*/ 243 w 258"/>
              <a:gd name="T25" fmla="*/ 440 h 480"/>
              <a:gd name="T26" fmla="*/ 202 w 258"/>
              <a:gd name="T27" fmla="*/ 440 h 480"/>
              <a:gd name="T28" fmla="*/ 202 w 258"/>
              <a:gd name="T29" fmla="*/ 480 h 480"/>
              <a:gd name="T30" fmla="*/ 258 w 258"/>
              <a:gd name="T31" fmla="*/ 115 h 480"/>
              <a:gd name="T32" fmla="*/ 142 w 258"/>
              <a:gd name="T33" fmla="*/ 0 h 480"/>
              <a:gd name="T34" fmla="*/ 121 w 258"/>
              <a:gd name="T35" fmla="*/ 0 h 480"/>
              <a:gd name="T36" fmla="*/ 121 w 258"/>
              <a:gd name="T37" fmla="*/ 153 h 480"/>
              <a:gd name="T38" fmla="*/ 28 w 258"/>
              <a:gd name="T39" fmla="*/ 60 h 480"/>
              <a:gd name="T40" fmla="*/ 0 w 258"/>
              <a:gd name="T41" fmla="*/ 88 h 480"/>
              <a:gd name="T42" fmla="*/ 114 w 258"/>
              <a:gd name="T43" fmla="*/ 200 h 480"/>
              <a:gd name="T44" fmla="*/ 0 w 258"/>
              <a:gd name="T45" fmla="*/ 313 h 480"/>
              <a:gd name="T46" fmla="*/ 28 w 258"/>
              <a:gd name="T47" fmla="*/ 340 h 480"/>
              <a:gd name="T48" fmla="*/ 121 w 258"/>
              <a:gd name="T49" fmla="*/ 248 h 480"/>
              <a:gd name="T50" fmla="*/ 121 w 258"/>
              <a:gd name="T51" fmla="*/ 400 h 480"/>
              <a:gd name="T52" fmla="*/ 142 w 258"/>
              <a:gd name="T53" fmla="*/ 400 h 480"/>
              <a:gd name="T54" fmla="*/ 258 w 258"/>
              <a:gd name="T55" fmla="*/ 285 h 480"/>
              <a:gd name="T56" fmla="*/ 169 w 258"/>
              <a:gd name="T57" fmla="*/ 200 h 480"/>
              <a:gd name="T58" fmla="*/ 258 w 258"/>
              <a:gd name="T59" fmla="*/ 115 h 480"/>
              <a:gd name="T60" fmla="*/ 162 w 258"/>
              <a:gd name="T61" fmla="*/ 78 h 480"/>
              <a:gd name="T62" fmla="*/ 200 w 258"/>
              <a:gd name="T63" fmla="*/ 115 h 480"/>
              <a:gd name="T64" fmla="*/ 162 w 258"/>
              <a:gd name="T65" fmla="*/ 153 h 480"/>
              <a:gd name="T66" fmla="*/ 162 w 258"/>
              <a:gd name="T67" fmla="*/ 78 h 480"/>
              <a:gd name="T68" fmla="*/ 200 w 258"/>
              <a:gd name="T69" fmla="*/ 285 h 480"/>
              <a:gd name="T70" fmla="*/ 162 w 258"/>
              <a:gd name="T71" fmla="*/ 323 h 480"/>
              <a:gd name="T72" fmla="*/ 162 w 258"/>
              <a:gd name="T73" fmla="*/ 248 h 480"/>
              <a:gd name="T74" fmla="*/ 200 w 258"/>
              <a:gd name="T75" fmla="*/ 28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480">
                <a:moveTo>
                  <a:pt x="121" y="480"/>
                </a:moveTo>
                <a:lnTo>
                  <a:pt x="162" y="480"/>
                </a:lnTo>
                <a:lnTo>
                  <a:pt x="162" y="440"/>
                </a:lnTo>
                <a:lnTo>
                  <a:pt x="121" y="440"/>
                </a:lnTo>
                <a:lnTo>
                  <a:pt x="121" y="480"/>
                </a:lnTo>
                <a:close/>
                <a:moveTo>
                  <a:pt x="40" y="480"/>
                </a:moveTo>
                <a:lnTo>
                  <a:pt x="81" y="480"/>
                </a:lnTo>
                <a:lnTo>
                  <a:pt x="81" y="440"/>
                </a:lnTo>
                <a:lnTo>
                  <a:pt x="40" y="440"/>
                </a:lnTo>
                <a:lnTo>
                  <a:pt x="40" y="480"/>
                </a:lnTo>
                <a:close/>
                <a:moveTo>
                  <a:pt x="202" y="480"/>
                </a:moveTo>
                <a:lnTo>
                  <a:pt x="243" y="480"/>
                </a:lnTo>
                <a:lnTo>
                  <a:pt x="243" y="440"/>
                </a:lnTo>
                <a:lnTo>
                  <a:pt x="202" y="440"/>
                </a:lnTo>
                <a:lnTo>
                  <a:pt x="202" y="480"/>
                </a:lnTo>
                <a:close/>
                <a:moveTo>
                  <a:pt x="258" y="115"/>
                </a:moveTo>
                <a:lnTo>
                  <a:pt x="142" y="0"/>
                </a:lnTo>
                <a:lnTo>
                  <a:pt x="121" y="0"/>
                </a:lnTo>
                <a:lnTo>
                  <a:pt x="121" y="153"/>
                </a:lnTo>
                <a:lnTo>
                  <a:pt x="28" y="60"/>
                </a:lnTo>
                <a:lnTo>
                  <a:pt x="0" y="88"/>
                </a:lnTo>
                <a:lnTo>
                  <a:pt x="114" y="200"/>
                </a:lnTo>
                <a:lnTo>
                  <a:pt x="0" y="313"/>
                </a:lnTo>
                <a:lnTo>
                  <a:pt x="28" y="340"/>
                </a:lnTo>
                <a:lnTo>
                  <a:pt x="121" y="248"/>
                </a:lnTo>
                <a:lnTo>
                  <a:pt x="121" y="400"/>
                </a:lnTo>
                <a:lnTo>
                  <a:pt x="142" y="400"/>
                </a:lnTo>
                <a:lnTo>
                  <a:pt x="258" y="285"/>
                </a:lnTo>
                <a:lnTo>
                  <a:pt x="169" y="200"/>
                </a:lnTo>
                <a:lnTo>
                  <a:pt x="258" y="115"/>
                </a:lnTo>
                <a:close/>
                <a:moveTo>
                  <a:pt x="162" y="78"/>
                </a:moveTo>
                <a:lnTo>
                  <a:pt x="200" y="115"/>
                </a:lnTo>
                <a:lnTo>
                  <a:pt x="162" y="153"/>
                </a:lnTo>
                <a:lnTo>
                  <a:pt x="162" y="78"/>
                </a:lnTo>
                <a:close/>
                <a:moveTo>
                  <a:pt x="200" y="285"/>
                </a:moveTo>
                <a:lnTo>
                  <a:pt x="162" y="323"/>
                </a:lnTo>
                <a:lnTo>
                  <a:pt x="162" y="248"/>
                </a:lnTo>
                <a:lnTo>
                  <a:pt x="200" y="2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496"/>
          <p:cNvSpPr>
            <a:spLocks noEditPoints="1"/>
          </p:cNvSpPr>
          <p:nvPr/>
        </p:nvSpPr>
        <p:spPr bwMode="auto">
          <a:xfrm>
            <a:off x="3868738" y="1582738"/>
            <a:ext cx="762000" cy="654050"/>
          </a:xfrm>
          <a:custGeom>
            <a:avLst/>
            <a:gdLst>
              <a:gd name="T0" fmla="*/ 112 w 168"/>
              <a:gd name="T1" fmla="*/ 72 h 144"/>
              <a:gd name="T2" fmla="*/ 96 w 168"/>
              <a:gd name="T3" fmla="*/ 56 h 144"/>
              <a:gd name="T4" fmla="*/ 80 w 168"/>
              <a:gd name="T5" fmla="*/ 72 h 144"/>
              <a:gd name="T6" fmla="*/ 96 w 168"/>
              <a:gd name="T7" fmla="*/ 88 h 144"/>
              <a:gd name="T8" fmla="*/ 112 w 168"/>
              <a:gd name="T9" fmla="*/ 72 h 144"/>
              <a:gd name="T10" fmla="*/ 96 w 168"/>
              <a:gd name="T11" fmla="*/ 0 h 144"/>
              <a:gd name="T12" fmla="*/ 24 w 168"/>
              <a:gd name="T13" fmla="*/ 72 h 144"/>
              <a:gd name="T14" fmla="*/ 0 w 168"/>
              <a:gd name="T15" fmla="*/ 72 h 144"/>
              <a:gd name="T16" fmla="*/ 32 w 168"/>
              <a:gd name="T17" fmla="*/ 104 h 144"/>
              <a:gd name="T18" fmla="*/ 64 w 168"/>
              <a:gd name="T19" fmla="*/ 72 h 144"/>
              <a:gd name="T20" fmla="*/ 40 w 168"/>
              <a:gd name="T21" fmla="*/ 72 h 144"/>
              <a:gd name="T22" fmla="*/ 96 w 168"/>
              <a:gd name="T23" fmla="*/ 16 h 144"/>
              <a:gd name="T24" fmla="*/ 152 w 168"/>
              <a:gd name="T25" fmla="*/ 72 h 144"/>
              <a:gd name="T26" fmla="*/ 96 w 168"/>
              <a:gd name="T27" fmla="*/ 128 h 144"/>
              <a:gd name="T28" fmla="*/ 64 w 168"/>
              <a:gd name="T29" fmla="*/ 118 h 144"/>
              <a:gd name="T30" fmla="*/ 52 w 168"/>
              <a:gd name="T31" fmla="*/ 129 h 144"/>
              <a:gd name="T32" fmla="*/ 96 w 168"/>
              <a:gd name="T33" fmla="*/ 144 h 144"/>
              <a:gd name="T34" fmla="*/ 168 w 168"/>
              <a:gd name="T35" fmla="*/ 72 h 144"/>
              <a:gd name="T36" fmla="*/ 96 w 168"/>
              <a:gd name="T3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44">
                <a:moveTo>
                  <a:pt x="112" y="72"/>
                </a:moveTo>
                <a:cubicBezTo>
                  <a:pt x="112" y="63"/>
                  <a:pt x="105" y="56"/>
                  <a:pt x="96" y="56"/>
                </a:cubicBezTo>
                <a:cubicBezTo>
                  <a:pt x="87" y="56"/>
                  <a:pt x="80" y="63"/>
                  <a:pt x="80" y="72"/>
                </a:cubicBezTo>
                <a:cubicBezTo>
                  <a:pt x="80" y="81"/>
                  <a:pt x="87" y="88"/>
                  <a:pt x="96" y="88"/>
                </a:cubicBezTo>
                <a:cubicBezTo>
                  <a:pt x="105" y="88"/>
                  <a:pt x="112" y="81"/>
                  <a:pt x="112" y="72"/>
                </a:cubicBezTo>
                <a:close/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4" y="128"/>
                  <a:pt x="73" y="124"/>
                  <a:pt x="64" y="118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64" y="138"/>
                  <a:pt x="80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499"/>
          <p:cNvSpPr>
            <a:spLocks noEditPoints="1"/>
          </p:cNvSpPr>
          <p:nvPr/>
        </p:nvSpPr>
        <p:spPr bwMode="auto">
          <a:xfrm>
            <a:off x="1519238" y="1528763"/>
            <a:ext cx="762000" cy="762000"/>
          </a:xfrm>
          <a:custGeom>
            <a:avLst/>
            <a:gdLst>
              <a:gd name="T0" fmla="*/ 72 w 144"/>
              <a:gd name="T1" fmla="*/ 56 h 144"/>
              <a:gd name="T2" fmla="*/ 56 w 144"/>
              <a:gd name="T3" fmla="*/ 72 h 144"/>
              <a:gd name="T4" fmla="*/ 72 w 144"/>
              <a:gd name="T5" fmla="*/ 88 h 144"/>
              <a:gd name="T6" fmla="*/ 88 w 144"/>
              <a:gd name="T7" fmla="*/ 72 h 144"/>
              <a:gd name="T8" fmla="*/ 72 w 144"/>
              <a:gd name="T9" fmla="*/ 56 h 144"/>
              <a:gd name="T10" fmla="*/ 128 w 144"/>
              <a:gd name="T11" fmla="*/ 0 h 144"/>
              <a:gd name="T12" fmla="*/ 16 w 144"/>
              <a:gd name="T13" fmla="*/ 0 h 144"/>
              <a:gd name="T14" fmla="*/ 0 w 144"/>
              <a:gd name="T15" fmla="*/ 16 h 144"/>
              <a:gd name="T16" fmla="*/ 0 w 144"/>
              <a:gd name="T17" fmla="*/ 128 h 144"/>
              <a:gd name="T18" fmla="*/ 16 w 144"/>
              <a:gd name="T19" fmla="*/ 144 h 144"/>
              <a:gd name="T20" fmla="*/ 128 w 144"/>
              <a:gd name="T21" fmla="*/ 144 h 144"/>
              <a:gd name="T22" fmla="*/ 144 w 144"/>
              <a:gd name="T23" fmla="*/ 128 h 144"/>
              <a:gd name="T24" fmla="*/ 144 w 144"/>
              <a:gd name="T25" fmla="*/ 16 h 144"/>
              <a:gd name="T26" fmla="*/ 128 w 144"/>
              <a:gd name="T27" fmla="*/ 0 h 144"/>
              <a:gd name="T28" fmla="*/ 114 w 144"/>
              <a:gd name="T29" fmla="*/ 72 h 144"/>
              <a:gd name="T30" fmla="*/ 114 w 144"/>
              <a:gd name="T31" fmla="*/ 77 h 144"/>
              <a:gd name="T32" fmla="*/ 125 w 144"/>
              <a:gd name="T33" fmla="*/ 87 h 144"/>
              <a:gd name="T34" fmla="*/ 126 w 144"/>
              <a:gd name="T35" fmla="*/ 90 h 144"/>
              <a:gd name="T36" fmla="*/ 115 w 144"/>
              <a:gd name="T37" fmla="*/ 110 h 144"/>
              <a:gd name="T38" fmla="*/ 111 w 144"/>
              <a:gd name="T39" fmla="*/ 111 h 144"/>
              <a:gd name="T40" fmla="*/ 97 w 144"/>
              <a:gd name="T41" fmla="*/ 105 h 144"/>
              <a:gd name="T42" fmla="*/ 88 w 144"/>
              <a:gd name="T43" fmla="*/ 111 h 144"/>
              <a:gd name="T44" fmla="*/ 86 w 144"/>
              <a:gd name="T45" fmla="*/ 126 h 144"/>
              <a:gd name="T46" fmla="*/ 83 w 144"/>
              <a:gd name="T47" fmla="*/ 128 h 144"/>
              <a:gd name="T48" fmla="*/ 61 w 144"/>
              <a:gd name="T49" fmla="*/ 128 h 144"/>
              <a:gd name="T50" fmla="*/ 58 w 144"/>
              <a:gd name="T51" fmla="*/ 126 h 144"/>
              <a:gd name="T52" fmla="*/ 56 w 144"/>
              <a:gd name="T53" fmla="*/ 111 h 144"/>
              <a:gd name="T54" fmla="*/ 46 w 144"/>
              <a:gd name="T55" fmla="*/ 105 h 144"/>
              <a:gd name="T56" fmla="*/ 33 w 144"/>
              <a:gd name="T57" fmla="*/ 111 h 144"/>
              <a:gd name="T58" fmla="*/ 29 w 144"/>
              <a:gd name="T59" fmla="*/ 110 h 144"/>
              <a:gd name="T60" fmla="*/ 18 w 144"/>
              <a:gd name="T61" fmla="*/ 90 h 144"/>
              <a:gd name="T62" fmla="*/ 19 w 144"/>
              <a:gd name="T63" fmla="*/ 87 h 144"/>
              <a:gd name="T64" fmla="*/ 30 w 144"/>
              <a:gd name="T65" fmla="*/ 77 h 144"/>
              <a:gd name="T66" fmla="*/ 30 w 144"/>
              <a:gd name="T67" fmla="*/ 72 h 144"/>
              <a:gd name="T68" fmla="*/ 30 w 144"/>
              <a:gd name="T69" fmla="*/ 67 h 144"/>
              <a:gd name="T70" fmla="*/ 19 w 144"/>
              <a:gd name="T71" fmla="*/ 57 h 144"/>
              <a:gd name="T72" fmla="*/ 18 w 144"/>
              <a:gd name="T73" fmla="*/ 54 h 144"/>
              <a:gd name="T74" fmla="*/ 29 w 144"/>
              <a:gd name="T75" fmla="*/ 34 h 144"/>
              <a:gd name="T76" fmla="*/ 33 w 144"/>
              <a:gd name="T77" fmla="*/ 33 h 144"/>
              <a:gd name="T78" fmla="*/ 46 w 144"/>
              <a:gd name="T79" fmla="*/ 39 h 144"/>
              <a:gd name="T80" fmla="*/ 56 w 144"/>
              <a:gd name="T81" fmla="*/ 33 h 144"/>
              <a:gd name="T82" fmla="*/ 58 w 144"/>
              <a:gd name="T83" fmla="*/ 18 h 144"/>
              <a:gd name="T84" fmla="*/ 61 w 144"/>
              <a:gd name="T85" fmla="*/ 16 h 144"/>
              <a:gd name="T86" fmla="*/ 83 w 144"/>
              <a:gd name="T87" fmla="*/ 16 h 144"/>
              <a:gd name="T88" fmla="*/ 86 w 144"/>
              <a:gd name="T89" fmla="*/ 18 h 144"/>
              <a:gd name="T90" fmla="*/ 88 w 144"/>
              <a:gd name="T91" fmla="*/ 33 h 144"/>
              <a:gd name="T92" fmla="*/ 98 w 144"/>
              <a:gd name="T93" fmla="*/ 39 h 144"/>
              <a:gd name="T94" fmla="*/ 111 w 144"/>
              <a:gd name="T95" fmla="*/ 33 h 144"/>
              <a:gd name="T96" fmla="*/ 115 w 144"/>
              <a:gd name="T97" fmla="*/ 34 h 144"/>
              <a:gd name="T98" fmla="*/ 126 w 144"/>
              <a:gd name="T99" fmla="*/ 54 h 144"/>
              <a:gd name="T100" fmla="*/ 125 w 144"/>
              <a:gd name="T101" fmla="*/ 57 h 144"/>
              <a:gd name="T102" fmla="*/ 114 w 144"/>
              <a:gd name="T103" fmla="*/ 67 h 144"/>
              <a:gd name="T104" fmla="*/ 114 w 144"/>
              <a:gd name="T105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144">
                <a:moveTo>
                  <a:pt x="72" y="56"/>
                </a:moveTo>
                <a:cubicBezTo>
                  <a:pt x="63" y="56"/>
                  <a:pt x="56" y="63"/>
                  <a:pt x="56" y="72"/>
                </a:cubicBezTo>
                <a:cubicBezTo>
                  <a:pt x="56" y="81"/>
                  <a:pt x="63" y="88"/>
                  <a:pt x="72" y="88"/>
                </a:cubicBezTo>
                <a:cubicBezTo>
                  <a:pt x="81" y="88"/>
                  <a:pt x="88" y="81"/>
                  <a:pt x="88" y="72"/>
                </a:cubicBezTo>
                <a:cubicBezTo>
                  <a:pt x="88" y="63"/>
                  <a:pt x="81" y="56"/>
                  <a:pt x="72" y="56"/>
                </a:cubicBez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14" y="72"/>
                </a:moveTo>
                <a:cubicBezTo>
                  <a:pt x="114" y="74"/>
                  <a:pt x="114" y="76"/>
                  <a:pt x="114" y="77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6" y="88"/>
                  <a:pt x="127" y="89"/>
                  <a:pt x="126" y="90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14" y="111"/>
                  <a:pt x="113" y="111"/>
                  <a:pt x="111" y="111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95" y="108"/>
                  <a:pt x="91" y="109"/>
                  <a:pt x="88" y="111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27"/>
                  <a:pt x="85" y="128"/>
                  <a:pt x="83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59" y="128"/>
                  <a:pt x="58" y="127"/>
                  <a:pt x="58" y="126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3" y="109"/>
                  <a:pt x="49" y="108"/>
                  <a:pt x="46" y="105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1" y="111"/>
                  <a:pt x="30" y="111"/>
                  <a:pt x="29" y="110"/>
                </a:cubicBezTo>
                <a:cubicBezTo>
                  <a:pt x="18" y="90"/>
                  <a:pt x="18" y="90"/>
                  <a:pt x="18" y="90"/>
                </a:cubicBezTo>
                <a:cubicBezTo>
                  <a:pt x="17" y="89"/>
                  <a:pt x="18" y="88"/>
                  <a:pt x="19" y="8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6"/>
                  <a:pt x="30" y="74"/>
                  <a:pt x="30" y="72"/>
                </a:cubicBezTo>
                <a:cubicBezTo>
                  <a:pt x="30" y="70"/>
                  <a:pt x="30" y="68"/>
                  <a:pt x="30" y="67"/>
                </a:cubicBezTo>
                <a:cubicBezTo>
                  <a:pt x="19" y="57"/>
                  <a:pt x="19" y="57"/>
                  <a:pt x="19" y="57"/>
                </a:cubicBezTo>
                <a:cubicBezTo>
                  <a:pt x="18" y="56"/>
                  <a:pt x="17" y="55"/>
                  <a:pt x="18" y="54"/>
                </a:cubicBezTo>
                <a:cubicBezTo>
                  <a:pt x="29" y="34"/>
                  <a:pt x="29" y="34"/>
                  <a:pt x="29" y="34"/>
                </a:cubicBezTo>
                <a:cubicBezTo>
                  <a:pt x="30" y="33"/>
                  <a:pt x="31" y="33"/>
                  <a:pt x="33" y="33"/>
                </a:cubicBezTo>
                <a:cubicBezTo>
                  <a:pt x="46" y="39"/>
                  <a:pt x="46" y="39"/>
                  <a:pt x="46" y="39"/>
                </a:cubicBezTo>
                <a:cubicBezTo>
                  <a:pt x="49" y="37"/>
                  <a:pt x="53" y="35"/>
                  <a:pt x="56" y="33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7"/>
                  <a:pt x="59" y="16"/>
                  <a:pt x="61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5" y="16"/>
                  <a:pt x="86" y="17"/>
                  <a:pt x="86" y="18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5"/>
                  <a:pt x="95" y="36"/>
                  <a:pt x="98" y="39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3" y="33"/>
                  <a:pt x="114" y="33"/>
                  <a:pt x="115" y="34"/>
                </a:cubicBezTo>
                <a:cubicBezTo>
                  <a:pt x="126" y="54"/>
                  <a:pt x="126" y="54"/>
                  <a:pt x="126" y="54"/>
                </a:cubicBezTo>
                <a:cubicBezTo>
                  <a:pt x="127" y="55"/>
                  <a:pt x="126" y="56"/>
                  <a:pt x="125" y="57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14" y="68"/>
                  <a:pt x="114" y="70"/>
                  <a:pt x="11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69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4607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explore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extension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favorite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favorite border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feedback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find in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find replace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fingerprint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 land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flight takeoff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 to back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flip to front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gavel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get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group 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 translate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help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highlight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history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hourglass empty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hourglass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https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http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important devices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info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67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20 h 160"/>
              <a:gd name="T12" fmla="*/ 72 w 160"/>
              <a:gd name="T13" fmla="*/ 120 h 160"/>
              <a:gd name="T14" fmla="*/ 72 w 160"/>
              <a:gd name="T15" fmla="*/ 72 h 160"/>
              <a:gd name="T16" fmla="*/ 88 w 160"/>
              <a:gd name="T17" fmla="*/ 72 h 160"/>
              <a:gd name="T18" fmla="*/ 88 w 160"/>
              <a:gd name="T19" fmla="*/ 120 h 160"/>
              <a:gd name="T20" fmla="*/ 88 w 160"/>
              <a:gd name="T21" fmla="*/ 56 h 160"/>
              <a:gd name="T22" fmla="*/ 72 w 160"/>
              <a:gd name="T23" fmla="*/ 56 h 160"/>
              <a:gd name="T24" fmla="*/ 72 w 160"/>
              <a:gd name="T25" fmla="*/ 40 h 160"/>
              <a:gd name="T26" fmla="*/ 88 w 160"/>
              <a:gd name="T27" fmla="*/ 40 h 160"/>
              <a:gd name="T28" fmla="*/ 88 w 160"/>
              <a:gd name="T2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2"/>
                  <a:pt x="72" y="72"/>
                  <a:pt x="72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120"/>
                </a:lnTo>
                <a:close/>
                <a:moveTo>
                  <a:pt x="88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678"/>
          <p:cNvSpPr>
            <a:spLocks noEditPoints="1"/>
          </p:cNvSpPr>
          <p:nvPr/>
        </p:nvSpPr>
        <p:spPr bwMode="auto">
          <a:xfrm>
            <a:off x="13268325" y="7681913"/>
            <a:ext cx="762000" cy="635000"/>
          </a:xfrm>
          <a:custGeom>
            <a:avLst/>
            <a:gdLst>
              <a:gd name="T0" fmla="*/ 96 w 192"/>
              <a:gd name="T1" fmla="*/ 56 h 160"/>
              <a:gd name="T2" fmla="*/ 80 w 192"/>
              <a:gd name="T3" fmla="*/ 56 h 160"/>
              <a:gd name="T4" fmla="*/ 76 w 192"/>
              <a:gd name="T5" fmla="*/ 70 h 160"/>
              <a:gd name="T6" fmla="*/ 88 w 192"/>
              <a:gd name="T7" fmla="*/ 79 h 160"/>
              <a:gd name="T8" fmla="*/ 100 w 192"/>
              <a:gd name="T9" fmla="*/ 70 h 160"/>
              <a:gd name="T10" fmla="*/ 120 w 192"/>
              <a:gd name="T11" fmla="*/ 56 h 160"/>
              <a:gd name="T12" fmla="*/ 88 w 192"/>
              <a:gd name="T13" fmla="*/ 32 h 160"/>
              <a:gd name="T14" fmla="*/ 56 w 192"/>
              <a:gd name="T15" fmla="*/ 56 h 160"/>
              <a:gd name="T16" fmla="*/ 68 w 192"/>
              <a:gd name="T17" fmla="*/ 93 h 160"/>
              <a:gd name="T18" fmla="*/ 108 w 192"/>
              <a:gd name="T19" fmla="*/ 93 h 160"/>
              <a:gd name="T20" fmla="*/ 120 w 192"/>
              <a:gd name="T21" fmla="*/ 56 h 160"/>
              <a:gd name="T22" fmla="*/ 144 w 192"/>
              <a:gd name="T23" fmla="*/ 72 h 160"/>
              <a:gd name="T24" fmla="*/ 136 w 192"/>
              <a:gd name="T25" fmla="*/ 152 h 160"/>
              <a:gd name="T26" fmla="*/ 184 w 192"/>
              <a:gd name="T27" fmla="*/ 160 h 160"/>
              <a:gd name="T28" fmla="*/ 192 w 192"/>
              <a:gd name="T29" fmla="*/ 80 h 160"/>
              <a:gd name="T30" fmla="*/ 184 w 192"/>
              <a:gd name="T31" fmla="*/ 144 h 160"/>
              <a:gd name="T32" fmla="*/ 144 w 192"/>
              <a:gd name="T33" fmla="*/ 88 h 160"/>
              <a:gd name="T34" fmla="*/ 184 w 192"/>
              <a:gd name="T35" fmla="*/ 144 h 160"/>
              <a:gd name="T36" fmla="*/ 16 w 192"/>
              <a:gd name="T37" fmla="*/ 0 h 160"/>
              <a:gd name="T38" fmla="*/ 0 w 192"/>
              <a:gd name="T39" fmla="*/ 112 h 160"/>
              <a:gd name="T40" fmla="*/ 72 w 192"/>
              <a:gd name="T41" fmla="*/ 128 h 160"/>
              <a:gd name="T42" fmla="*/ 56 w 192"/>
              <a:gd name="T43" fmla="*/ 144 h 160"/>
              <a:gd name="T44" fmla="*/ 120 w 192"/>
              <a:gd name="T45" fmla="*/ 160 h 160"/>
              <a:gd name="T46" fmla="*/ 104 w 192"/>
              <a:gd name="T47" fmla="*/ 144 h 160"/>
              <a:gd name="T48" fmla="*/ 120 w 192"/>
              <a:gd name="T49" fmla="*/ 128 h 160"/>
              <a:gd name="T50" fmla="*/ 16 w 192"/>
              <a:gd name="T51" fmla="*/ 112 h 160"/>
              <a:gd name="T52" fmla="*/ 160 w 192"/>
              <a:gd name="T53" fmla="*/ 16 h 160"/>
              <a:gd name="T54" fmla="*/ 176 w 192"/>
              <a:gd name="T55" fmla="*/ 56 h 160"/>
              <a:gd name="T56" fmla="*/ 160 w 192"/>
              <a:gd name="T57" fmla="*/ 0 h 160"/>
              <a:gd name="T58" fmla="*/ 88 w 192"/>
              <a:gd name="T59" fmla="*/ 32 h 160"/>
              <a:gd name="T60" fmla="*/ 56 w 192"/>
              <a:gd name="T61" fmla="*/ 56 h 160"/>
              <a:gd name="T62" fmla="*/ 68 w 192"/>
              <a:gd name="T63" fmla="*/ 93 h 160"/>
              <a:gd name="T64" fmla="*/ 108 w 192"/>
              <a:gd name="T65" fmla="*/ 93 h 160"/>
              <a:gd name="T66" fmla="*/ 120 w 192"/>
              <a:gd name="T67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60">
                <a:moveTo>
                  <a:pt x="120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lnTo>
                  <a:pt x="120" y="56"/>
                </a:lnTo>
                <a:close/>
                <a:moveTo>
                  <a:pt x="120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lnTo>
                  <a:pt x="120" y="56"/>
                </a:lnTo>
                <a:close/>
                <a:moveTo>
                  <a:pt x="184" y="72"/>
                </a:moveTo>
                <a:cubicBezTo>
                  <a:pt x="144" y="72"/>
                  <a:pt x="144" y="72"/>
                  <a:pt x="144" y="72"/>
                </a:cubicBezTo>
                <a:cubicBezTo>
                  <a:pt x="140" y="72"/>
                  <a:pt x="136" y="76"/>
                  <a:pt x="136" y="80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56"/>
                  <a:pt x="140" y="160"/>
                  <a:pt x="144" y="160"/>
                </a:cubicBezTo>
                <a:cubicBezTo>
                  <a:pt x="184" y="160"/>
                  <a:pt x="184" y="160"/>
                  <a:pt x="184" y="160"/>
                </a:cubicBezTo>
                <a:cubicBezTo>
                  <a:pt x="188" y="160"/>
                  <a:pt x="192" y="156"/>
                  <a:pt x="192" y="152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2" y="76"/>
                  <a:pt x="188" y="72"/>
                  <a:pt x="184" y="72"/>
                </a:cubicBezTo>
                <a:close/>
                <a:moveTo>
                  <a:pt x="184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84" y="88"/>
                  <a:pt x="184" y="88"/>
                  <a:pt x="184" y="88"/>
                </a:cubicBezTo>
                <a:lnTo>
                  <a:pt x="184" y="14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96" y="56"/>
                </a:moveTo>
                <a:cubicBezTo>
                  <a:pt x="88" y="32"/>
                  <a:pt x="88" y="32"/>
                  <a:pt x="88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6" y="70"/>
                  <a:pt x="76" y="70"/>
                  <a:pt x="76" y="70"/>
                </a:cubicBezTo>
                <a:cubicBezTo>
                  <a:pt x="68" y="93"/>
                  <a:pt x="68" y="93"/>
                  <a:pt x="68" y="93"/>
                </a:cubicBezTo>
                <a:cubicBezTo>
                  <a:pt x="88" y="79"/>
                  <a:pt x="88" y="79"/>
                  <a:pt x="88" y="79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20" y="56"/>
                  <a:pt x="120" y="56"/>
                  <a:pt x="120" y="56"/>
                </a:cubicBezTo>
                <a:lnTo>
                  <a:pt x="96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681"/>
          <p:cNvSpPr>
            <a:spLocks noEditPoints="1"/>
          </p:cNvSpPr>
          <p:nvPr/>
        </p:nvSpPr>
        <p:spPr bwMode="auto">
          <a:xfrm>
            <a:off x="10926763" y="7897813"/>
            <a:ext cx="757238" cy="215900"/>
          </a:xfrm>
          <a:custGeom>
            <a:avLst/>
            <a:gdLst>
              <a:gd name="T0" fmla="*/ 28 w 176"/>
              <a:gd name="T1" fmla="*/ 16 h 48"/>
              <a:gd name="T2" fmla="*/ 12 w 176"/>
              <a:gd name="T3" fmla="*/ 16 h 48"/>
              <a:gd name="T4" fmla="*/ 12 w 176"/>
              <a:gd name="T5" fmla="*/ 0 h 48"/>
              <a:gd name="T6" fmla="*/ 0 w 176"/>
              <a:gd name="T7" fmla="*/ 0 h 48"/>
              <a:gd name="T8" fmla="*/ 0 w 176"/>
              <a:gd name="T9" fmla="*/ 48 h 48"/>
              <a:gd name="T10" fmla="*/ 12 w 176"/>
              <a:gd name="T11" fmla="*/ 48 h 48"/>
              <a:gd name="T12" fmla="*/ 12 w 176"/>
              <a:gd name="T13" fmla="*/ 28 h 48"/>
              <a:gd name="T14" fmla="*/ 28 w 176"/>
              <a:gd name="T15" fmla="*/ 28 h 48"/>
              <a:gd name="T16" fmla="*/ 28 w 176"/>
              <a:gd name="T17" fmla="*/ 48 h 48"/>
              <a:gd name="T18" fmla="*/ 40 w 176"/>
              <a:gd name="T19" fmla="*/ 48 h 48"/>
              <a:gd name="T20" fmla="*/ 40 w 176"/>
              <a:gd name="T21" fmla="*/ 0 h 48"/>
              <a:gd name="T22" fmla="*/ 28 w 176"/>
              <a:gd name="T23" fmla="*/ 0 h 48"/>
              <a:gd name="T24" fmla="*/ 28 w 176"/>
              <a:gd name="T25" fmla="*/ 16 h 48"/>
              <a:gd name="T26" fmla="*/ 48 w 176"/>
              <a:gd name="T27" fmla="*/ 12 h 48"/>
              <a:gd name="T28" fmla="*/ 60 w 176"/>
              <a:gd name="T29" fmla="*/ 12 h 48"/>
              <a:gd name="T30" fmla="*/ 60 w 176"/>
              <a:gd name="T31" fmla="*/ 48 h 48"/>
              <a:gd name="T32" fmla="*/ 72 w 176"/>
              <a:gd name="T33" fmla="*/ 48 h 48"/>
              <a:gd name="T34" fmla="*/ 72 w 176"/>
              <a:gd name="T35" fmla="*/ 12 h 48"/>
              <a:gd name="T36" fmla="*/ 84 w 176"/>
              <a:gd name="T37" fmla="*/ 12 h 48"/>
              <a:gd name="T38" fmla="*/ 84 w 176"/>
              <a:gd name="T39" fmla="*/ 0 h 48"/>
              <a:gd name="T40" fmla="*/ 48 w 176"/>
              <a:gd name="T41" fmla="*/ 0 h 48"/>
              <a:gd name="T42" fmla="*/ 48 w 176"/>
              <a:gd name="T43" fmla="*/ 12 h 48"/>
              <a:gd name="T44" fmla="*/ 92 w 176"/>
              <a:gd name="T45" fmla="*/ 12 h 48"/>
              <a:gd name="T46" fmla="*/ 104 w 176"/>
              <a:gd name="T47" fmla="*/ 12 h 48"/>
              <a:gd name="T48" fmla="*/ 104 w 176"/>
              <a:gd name="T49" fmla="*/ 48 h 48"/>
              <a:gd name="T50" fmla="*/ 116 w 176"/>
              <a:gd name="T51" fmla="*/ 48 h 48"/>
              <a:gd name="T52" fmla="*/ 116 w 176"/>
              <a:gd name="T53" fmla="*/ 12 h 48"/>
              <a:gd name="T54" fmla="*/ 128 w 176"/>
              <a:gd name="T55" fmla="*/ 12 h 48"/>
              <a:gd name="T56" fmla="*/ 128 w 176"/>
              <a:gd name="T57" fmla="*/ 0 h 48"/>
              <a:gd name="T58" fmla="*/ 92 w 176"/>
              <a:gd name="T59" fmla="*/ 0 h 48"/>
              <a:gd name="T60" fmla="*/ 92 w 176"/>
              <a:gd name="T61" fmla="*/ 12 h 48"/>
              <a:gd name="T62" fmla="*/ 164 w 176"/>
              <a:gd name="T63" fmla="*/ 0 h 48"/>
              <a:gd name="T64" fmla="*/ 136 w 176"/>
              <a:gd name="T65" fmla="*/ 0 h 48"/>
              <a:gd name="T66" fmla="*/ 136 w 176"/>
              <a:gd name="T67" fmla="*/ 48 h 48"/>
              <a:gd name="T68" fmla="*/ 148 w 176"/>
              <a:gd name="T69" fmla="*/ 48 h 48"/>
              <a:gd name="T70" fmla="*/ 148 w 176"/>
              <a:gd name="T71" fmla="*/ 32 h 48"/>
              <a:gd name="T72" fmla="*/ 164 w 176"/>
              <a:gd name="T73" fmla="*/ 32 h 48"/>
              <a:gd name="T74" fmla="*/ 176 w 176"/>
              <a:gd name="T75" fmla="*/ 20 h 48"/>
              <a:gd name="T76" fmla="*/ 176 w 176"/>
              <a:gd name="T77" fmla="*/ 12 h 48"/>
              <a:gd name="T78" fmla="*/ 164 w 176"/>
              <a:gd name="T79" fmla="*/ 0 h 48"/>
              <a:gd name="T80" fmla="*/ 164 w 176"/>
              <a:gd name="T81" fmla="*/ 20 h 48"/>
              <a:gd name="T82" fmla="*/ 148 w 176"/>
              <a:gd name="T83" fmla="*/ 20 h 48"/>
              <a:gd name="T84" fmla="*/ 148 w 176"/>
              <a:gd name="T85" fmla="*/ 12 h 48"/>
              <a:gd name="T86" fmla="*/ 164 w 176"/>
              <a:gd name="T87" fmla="*/ 12 h 48"/>
              <a:gd name="T88" fmla="*/ 164 w 176"/>
              <a:gd name="T8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48">
                <a:moveTo>
                  <a:pt x="28" y="16"/>
                </a:moveTo>
                <a:cubicBezTo>
                  <a:pt x="12" y="16"/>
                  <a:pt x="12" y="16"/>
                  <a:pt x="12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28"/>
                  <a:pt x="12" y="28"/>
                  <a:pt x="12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48"/>
                  <a:pt x="28" y="48"/>
                  <a:pt x="2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6"/>
                </a:lnTo>
                <a:close/>
                <a:moveTo>
                  <a:pt x="48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48"/>
                  <a:pt x="60" y="48"/>
                  <a:pt x="60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12"/>
                  <a:pt x="72" y="12"/>
                  <a:pt x="72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0"/>
                  <a:pt x="84" y="0"/>
                  <a:pt x="84" y="0"/>
                </a:cubicBezTo>
                <a:cubicBezTo>
                  <a:pt x="48" y="0"/>
                  <a:pt x="48" y="0"/>
                  <a:pt x="48" y="0"/>
                </a:cubicBezTo>
                <a:lnTo>
                  <a:pt x="48" y="12"/>
                </a:lnTo>
                <a:close/>
                <a:moveTo>
                  <a:pt x="92" y="12"/>
                </a:moveTo>
                <a:cubicBezTo>
                  <a:pt x="104" y="12"/>
                  <a:pt x="104" y="12"/>
                  <a:pt x="104" y="1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0"/>
                  <a:pt x="128" y="0"/>
                  <a:pt x="128" y="0"/>
                </a:cubicBezTo>
                <a:cubicBezTo>
                  <a:pt x="92" y="0"/>
                  <a:pt x="92" y="0"/>
                  <a:pt x="92" y="0"/>
                </a:cubicBezTo>
                <a:lnTo>
                  <a:pt x="92" y="12"/>
                </a:lnTo>
                <a:close/>
                <a:moveTo>
                  <a:pt x="164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1" y="32"/>
                  <a:pt x="176" y="27"/>
                  <a:pt x="176" y="20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5"/>
                  <a:pt x="171" y="0"/>
                  <a:pt x="164" y="0"/>
                </a:cubicBezTo>
                <a:close/>
                <a:moveTo>
                  <a:pt x="164" y="20"/>
                </a:moveTo>
                <a:cubicBezTo>
                  <a:pt x="148" y="20"/>
                  <a:pt x="148" y="20"/>
                  <a:pt x="148" y="2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64" y="12"/>
                  <a:pt x="164" y="12"/>
                  <a:pt x="164" y="12"/>
                </a:cubicBezTo>
                <a:lnTo>
                  <a:pt x="164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684"/>
          <p:cNvSpPr>
            <a:spLocks noEditPoints="1"/>
          </p:cNvSpPr>
          <p:nvPr/>
        </p:nvSpPr>
        <p:spPr bwMode="auto">
          <a:xfrm>
            <a:off x="8664576" y="7620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64 w 128"/>
              <a:gd name="T29" fmla="*/ 128 h 168"/>
              <a:gd name="T30" fmla="*/ 48 w 128"/>
              <a:gd name="T31" fmla="*/ 112 h 168"/>
              <a:gd name="T32" fmla="*/ 64 w 128"/>
              <a:gd name="T33" fmla="*/ 96 h 168"/>
              <a:gd name="T34" fmla="*/ 80 w 128"/>
              <a:gd name="T35" fmla="*/ 112 h 168"/>
              <a:gd name="T36" fmla="*/ 64 w 128"/>
              <a:gd name="T37" fmla="*/ 128 h 168"/>
              <a:gd name="T38" fmla="*/ 89 w 128"/>
              <a:gd name="T39" fmla="*/ 56 h 168"/>
              <a:gd name="T40" fmla="*/ 39 w 128"/>
              <a:gd name="T41" fmla="*/ 56 h 168"/>
              <a:gd name="T42" fmla="*/ 39 w 128"/>
              <a:gd name="T43" fmla="*/ 40 h 168"/>
              <a:gd name="T44" fmla="*/ 64 w 128"/>
              <a:gd name="T45" fmla="*/ 15 h 168"/>
              <a:gd name="T46" fmla="*/ 89 w 128"/>
              <a:gd name="T47" fmla="*/ 40 h 168"/>
              <a:gd name="T48" fmla="*/ 89 w 128"/>
              <a:gd name="T4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89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lnTo>
                  <a:pt x="89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687"/>
          <p:cNvSpPr>
            <a:spLocks/>
          </p:cNvSpPr>
          <p:nvPr/>
        </p:nvSpPr>
        <p:spPr bwMode="auto">
          <a:xfrm>
            <a:off x="6365876" y="7615238"/>
            <a:ext cx="466725" cy="766763"/>
          </a:xfrm>
          <a:custGeom>
            <a:avLst/>
            <a:gdLst>
              <a:gd name="T0" fmla="*/ 245 w 294"/>
              <a:gd name="T1" fmla="*/ 0 h 483"/>
              <a:gd name="T2" fmla="*/ 0 w 294"/>
              <a:gd name="T3" fmla="*/ 0 h 483"/>
              <a:gd name="T4" fmla="*/ 0 w 294"/>
              <a:gd name="T5" fmla="*/ 133 h 483"/>
              <a:gd name="T6" fmla="*/ 0 w 294"/>
              <a:gd name="T7" fmla="*/ 133 h 483"/>
              <a:gd name="T8" fmla="*/ 0 w 294"/>
              <a:gd name="T9" fmla="*/ 133 h 483"/>
              <a:gd name="T10" fmla="*/ 110 w 294"/>
              <a:gd name="T11" fmla="*/ 242 h 483"/>
              <a:gd name="T12" fmla="*/ 0 w 294"/>
              <a:gd name="T13" fmla="*/ 350 h 483"/>
              <a:gd name="T14" fmla="*/ 0 w 294"/>
              <a:gd name="T15" fmla="*/ 350 h 483"/>
              <a:gd name="T16" fmla="*/ 0 w 294"/>
              <a:gd name="T17" fmla="*/ 350 h 483"/>
              <a:gd name="T18" fmla="*/ 0 w 294"/>
              <a:gd name="T19" fmla="*/ 483 h 483"/>
              <a:gd name="T20" fmla="*/ 294 w 294"/>
              <a:gd name="T21" fmla="*/ 483 h 483"/>
              <a:gd name="T22" fmla="*/ 294 w 294"/>
              <a:gd name="T23" fmla="*/ 350 h 483"/>
              <a:gd name="T24" fmla="*/ 294 w 294"/>
              <a:gd name="T25" fmla="*/ 350 h 483"/>
              <a:gd name="T26" fmla="*/ 294 w 294"/>
              <a:gd name="T27" fmla="*/ 350 h 483"/>
              <a:gd name="T28" fmla="*/ 184 w 294"/>
              <a:gd name="T29" fmla="*/ 242 h 483"/>
              <a:gd name="T30" fmla="*/ 294 w 294"/>
              <a:gd name="T31" fmla="*/ 133 h 483"/>
              <a:gd name="T32" fmla="*/ 294 w 294"/>
              <a:gd name="T33" fmla="*/ 133 h 483"/>
              <a:gd name="T34" fmla="*/ 294 w 294"/>
              <a:gd name="T35" fmla="*/ 133 h 483"/>
              <a:gd name="T36" fmla="*/ 294 w 294"/>
              <a:gd name="T37" fmla="*/ 0 h 483"/>
              <a:gd name="T38" fmla="*/ 245 w 294"/>
              <a:gd name="T39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4" h="483">
                <a:moveTo>
                  <a:pt x="245" y="0"/>
                </a:moveTo>
                <a:lnTo>
                  <a:pt x="0" y="0"/>
                </a:lnTo>
                <a:lnTo>
                  <a:pt x="0" y="133"/>
                </a:lnTo>
                <a:lnTo>
                  <a:pt x="0" y="133"/>
                </a:lnTo>
                <a:lnTo>
                  <a:pt x="0" y="133"/>
                </a:lnTo>
                <a:lnTo>
                  <a:pt x="110" y="242"/>
                </a:lnTo>
                <a:lnTo>
                  <a:pt x="0" y="350"/>
                </a:lnTo>
                <a:lnTo>
                  <a:pt x="0" y="350"/>
                </a:lnTo>
                <a:lnTo>
                  <a:pt x="0" y="350"/>
                </a:lnTo>
                <a:lnTo>
                  <a:pt x="0" y="483"/>
                </a:lnTo>
                <a:lnTo>
                  <a:pt x="294" y="483"/>
                </a:lnTo>
                <a:lnTo>
                  <a:pt x="294" y="350"/>
                </a:lnTo>
                <a:lnTo>
                  <a:pt x="294" y="350"/>
                </a:lnTo>
                <a:lnTo>
                  <a:pt x="294" y="350"/>
                </a:lnTo>
                <a:lnTo>
                  <a:pt x="184" y="242"/>
                </a:lnTo>
                <a:lnTo>
                  <a:pt x="294" y="133"/>
                </a:lnTo>
                <a:lnTo>
                  <a:pt x="294" y="133"/>
                </a:lnTo>
                <a:lnTo>
                  <a:pt x="294" y="133"/>
                </a:lnTo>
                <a:lnTo>
                  <a:pt x="294" y="0"/>
                </a:lnTo>
                <a:lnTo>
                  <a:pt x="245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690"/>
          <p:cNvSpPr>
            <a:spLocks noEditPoints="1"/>
          </p:cNvSpPr>
          <p:nvPr/>
        </p:nvSpPr>
        <p:spPr bwMode="auto">
          <a:xfrm>
            <a:off x="4008438" y="7620000"/>
            <a:ext cx="482600" cy="757238"/>
          </a:xfrm>
          <a:custGeom>
            <a:avLst/>
            <a:gdLst>
              <a:gd name="T0" fmla="*/ 0 w 304"/>
              <a:gd name="T1" fmla="*/ 0 h 477"/>
              <a:gd name="T2" fmla="*/ 0 w 304"/>
              <a:gd name="T3" fmla="*/ 126 h 477"/>
              <a:gd name="T4" fmla="*/ 114 w 304"/>
              <a:gd name="T5" fmla="*/ 239 h 477"/>
              <a:gd name="T6" fmla="*/ 0 w 304"/>
              <a:gd name="T7" fmla="*/ 352 h 477"/>
              <a:gd name="T8" fmla="*/ 0 w 304"/>
              <a:gd name="T9" fmla="*/ 477 h 477"/>
              <a:gd name="T10" fmla="*/ 304 w 304"/>
              <a:gd name="T11" fmla="*/ 477 h 477"/>
              <a:gd name="T12" fmla="*/ 304 w 304"/>
              <a:gd name="T13" fmla="*/ 352 h 477"/>
              <a:gd name="T14" fmla="*/ 190 w 304"/>
              <a:gd name="T15" fmla="*/ 239 h 477"/>
              <a:gd name="T16" fmla="*/ 304 w 304"/>
              <a:gd name="T17" fmla="*/ 126 h 477"/>
              <a:gd name="T18" fmla="*/ 304 w 304"/>
              <a:gd name="T19" fmla="*/ 0 h 477"/>
              <a:gd name="T20" fmla="*/ 0 w 304"/>
              <a:gd name="T21" fmla="*/ 0 h 477"/>
              <a:gd name="T22" fmla="*/ 253 w 304"/>
              <a:gd name="T23" fmla="*/ 364 h 477"/>
              <a:gd name="T24" fmla="*/ 253 w 304"/>
              <a:gd name="T25" fmla="*/ 427 h 477"/>
              <a:gd name="T26" fmla="*/ 51 w 304"/>
              <a:gd name="T27" fmla="*/ 427 h 477"/>
              <a:gd name="T28" fmla="*/ 51 w 304"/>
              <a:gd name="T29" fmla="*/ 364 h 477"/>
              <a:gd name="T30" fmla="*/ 152 w 304"/>
              <a:gd name="T31" fmla="*/ 264 h 477"/>
              <a:gd name="T32" fmla="*/ 253 w 304"/>
              <a:gd name="T33" fmla="*/ 364 h 477"/>
              <a:gd name="T34" fmla="*/ 152 w 304"/>
              <a:gd name="T35" fmla="*/ 213 h 477"/>
              <a:gd name="T36" fmla="*/ 51 w 304"/>
              <a:gd name="T37" fmla="*/ 113 h 477"/>
              <a:gd name="T38" fmla="*/ 51 w 304"/>
              <a:gd name="T39" fmla="*/ 50 h 477"/>
              <a:gd name="T40" fmla="*/ 253 w 304"/>
              <a:gd name="T41" fmla="*/ 50 h 477"/>
              <a:gd name="T42" fmla="*/ 253 w 304"/>
              <a:gd name="T43" fmla="*/ 113 h 477"/>
              <a:gd name="T44" fmla="*/ 152 w 304"/>
              <a:gd name="T45" fmla="*/ 213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4" h="477">
                <a:moveTo>
                  <a:pt x="0" y="0"/>
                </a:moveTo>
                <a:lnTo>
                  <a:pt x="0" y="126"/>
                </a:lnTo>
                <a:lnTo>
                  <a:pt x="114" y="239"/>
                </a:lnTo>
                <a:lnTo>
                  <a:pt x="0" y="352"/>
                </a:lnTo>
                <a:lnTo>
                  <a:pt x="0" y="477"/>
                </a:lnTo>
                <a:lnTo>
                  <a:pt x="304" y="477"/>
                </a:lnTo>
                <a:lnTo>
                  <a:pt x="304" y="352"/>
                </a:lnTo>
                <a:lnTo>
                  <a:pt x="190" y="239"/>
                </a:lnTo>
                <a:lnTo>
                  <a:pt x="304" y="126"/>
                </a:lnTo>
                <a:lnTo>
                  <a:pt x="304" y="0"/>
                </a:lnTo>
                <a:lnTo>
                  <a:pt x="0" y="0"/>
                </a:lnTo>
                <a:close/>
                <a:moveTo>
                  <a:pt x="253" y="364"/>
                </a:moveTo>
                <a:lnTo>
                  <a:pt x="253" y="427"/>
                </a:lnTo>
                <a:lnTo>
                  <a:pt x="51" y="427"/>
                </a:lnTo>
                <a:lnTo>
                  <a:pt x="51" y="364"/>
                </a:lnTo>
                <a:lnTo>
                  <a:pt x="152" y="264"/>
                </a:lnTo>
                <a:lnTo>
                  <a:pt x="253" y="364"/>
                </a:lnTo>
                <a:close/>
                <a:moveTo>
                  <a:pt x="152" y="213"/>
                </a:moveTo>
                <a:lnTo>
                  <a:pt x="51" y="113"/>
                </a:lnTo>
                <a:lnTo>
                  <a:pt x="51" y="50"/>
                </a:lnTo>
                <a:lnTo>
                  <a:pt x="253" y="50"/>
                </a:lnTo>
                <a:lnTo>
                  <a:pt x="253" y="113"/>
                </a:lnTo>
                <a:lnTo>
                  <a:pt x="152" y="21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693"/>
          <p:cNvSpPr>
            <a:spLocks/>
          </p:cNvSpPr>
          <p:nvPr/>
        </p:nvSpPr>
        <p:spPr bwMode="auto">
          <a:xfrm>
            <a:off x="1524000" y="7673976"/>
            <a:ext cx="766763" cy="654050"/>
          </a:xfrm>
          <a:custGeom>
            <a:avLst/>
            <a:gdLst>
              <a:gd name="T0" fmla="*/ 193 w 483"/>
              <a:gd name="T1" fmla="*/ 412 h 412"/>
              <a:gd name="T2" fmla="*/ 193 w 483"/>
              <a:gd name="T3" fmla="*/ 267 h 412"/>
              <a:gd name="T4" fmla="*/ 290 w 483"/>
              <a:gd name="T5" fmla="*/ 267 h 412"/>
              <a:gd name="T6" fmla="*/ 290 w 483"/>
              <a:gd name="T7" fmla="*/ 412 h 412"/>
              <a:gd name="T8" fmla="*/ 410 w 483"/>
              <a:gd name="T9" fmla="*/ 412 h 412"/>
              <a:gd name="T10" fmla="*/ 410 w 483"/>
              <a:gd name="T11" fmla="*/ 218 h 412"/>
              <a:gd name="T12" fmla="*/ 483 w 483"/>
              <a:gd name="T13" fmla="*/ 218 h 412"/>
              <a:gd name="T14" fmla="*/ 241 w 483"/>
              <a:gd name="T15" fmla="*/ 0 h 412"/>
              <a:gd name="T16" fmla="*/ 0 w 483"/>
              <a:gd name="T17" fmla="*/ 218 h 412"/>
              <a:gd name="T18" fmla="*/ 72 w 483"/>
              <a:gd name="T19" fmla="*/ 218 h 412"/>
              <a:gd name="T20" fmla="*/ 72 w 483"/>
              <a:gd name="T21" fmla="*/ 412 h 412"/>
              <a:gd name="T22" fmla="*/ 193 w 483"/>
              <a:gd name="T23" fmla="*/ 41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412">
                <a:moveTo>
                  <a:pt x="193" y="412"/>
                </a:moveTo>
                <a:lnTo>
                  <a:pt x="193" y="267"/>
                </a:lnTo>
                <a:lnTo>
                  <a:pt x="290" y="267"/>
                </a:lnTo>
                <a:lnTo>
                  <a:pt x="290" y="412"/>
                </a:lnTo>
                <a:lnTo>
                  <a:pt x="410" y="412"/>
                </a:lnTo>
                <a:lnTo>
                  <a:pt x="410" y="218"/>
                </a:lnTo>
                <a:lnTo>
                  <a:pt x="483" y="218"/>
                </a:lnTo>
                <a:lnTo>
                  <a:pt x="241" y="0"/>
                </a:lnTo>
                <a:lnTo>
                  <a:pt x="0" y="218"/>
                </a:lnTo>
                <a:lnTo>
                  <a:pt x="72" y="218"/>
                </a:lnTo>
                <a:lnTo>
                  <a:pt x="72" y="412"/>
                </a:lnTo>
                <a:lnTo>
                  <a:pt x="193" y="4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696"/>
          <p:cNvSpPr>
            <a:spLocks noEditPoints="1"/>
          </p:cNvSpPr>
          <p:nvPr/>
        </p:nvSpPr>
        <p:spPr bwMode="auto">
          <a:xfrm>
            <a:off x="15625763" y="5646738"/>
            <a:ext cx="762000" cy="654050"/>
          </a:xfrm>
          <a:custGeom>
            <a:avLst/>
            <a:gdLst>
              <a:gd name="T0" fmla="*/ 96 w 168"/>
              <a:gd name="T1" fmla="*/ 0 h 144"/>
              <a:gd name="T2" fmla="*/ 24 w 168"/>
              <a:gd name="T3" fmla="*/ 72 h 144"/>
              <a:gd name="T4" fmla="*/ 0 w 168"/>
              <a:gd name="T5" fmla="*/ 72 h 144"/>
              <a:gd name="T6" fmla="*/ 31 w 168"/>
              <a:gd name="T7" fmla="*/ 103 h 144"/>
              <a:gd name="T8" fmla="*/ 32 w 168"/>
              <a:gd name="T9" fmla="*/ 104 h 144"/>
              <a:gd name="T10" fmla="*/ 64 w 168"/>
              <a:gd name="T11" fmla="*/ 72 h 144"/>
              <a:gd name="T12" fmla="*/ 40 w 168"/>
              <a:gd name="T13" fmla="*/ 72 h 144"/>
              <a:gd name="T14" fmla="*/ 96 w 168"/>
              <a:gd name="T15" fmla="*/ 16 h 144"/>
              <a:gd name="T16" fmla="*/ 152 w 168"/>
              <a:gd name="T17" fmla="*/ 72 h 144"/>
              <a:gd name="T18" fmla="*/ 96 w 168"/>
              <a:gd name="T19" fmla="*/ 128 h 144"/>
              <a:gd name="T20" fmla="*/ 56 w 168"/>
              <a:gd name="T21" fmla="*/ 112 h 144"/>
              <a:gd name="T22" fmla="*/ 45 w 168"/>
              <a:gd name="T23" fmla="*/ 123 h 144"/>
              <a:gd name="T24" fmla="*/ 96 w 168"/>
              <a:gd name="T25" fmla="*/ 144 h 144"/>
              <a:gd name="T26" fmla="*/ 168 w 168"/>
              <a:gd name="T27" fmla="*/ 72 h 144"/>
              <a:gd name="T28" fmla="*/ 96 w 168"/>
              <a:gd name="T29" fmla="*/ 0 h 144"/>
              <a:gd name="T30" fmla="*/ 88 w 168"/>
              <a:gd name="T31" fmla="*/ 40 h 144"/>
              <a:gd name="T32" fmla="*/ 88 w 168"/>
              <a:gd name="T33" fmla="*/ 80 h 144"/>
              <a:gd name="T34" fmla="*/ 122 w 168"/>
              <a:gd name="T35" fmla="*/ 100 h 144"/>
              <a:gd name="T36" fmla="*/ 128 w 168"/>
              <a:gd name="T37" fmla="*/ 91 h 144"/>
              <a:gd name="T38" fmla="*/ 100 w 168"/>
              <a:gd name="T39" fmla="*/ 74 h 144"/>
              <a:gd name="T40" fmla="*/ 100 w 168"/>
              <a:gd name="T41" fmla="*/ 40 h 144"/>
              <a:gd name="T42" fmla="*/ 88 w 168"/>
              <a:gd name="T43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144"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1" y="128"/>
                  <a:pt x="67" y="122"/>
                  <a:pt x="56" y="112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58" y="136"/>
                  <a:pt x="76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  <a:moveTo>
                  <a:pt x="88" y="40"/>
                </a:moveTo>
                <a:cubicBezTo>
                  <a:pt x="88" y="80"/>
                  <a:pt x="88" y="80"/>
                  <a:pt x="88" y="8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100" y="40"/>
                  <a:pt x="100" y="40"/>
                  <a:pt x="100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699"/>
          <p:cNvSpPr>
            <a:spLocks noEditPoints="1"/>
          </p:cNvSpPr>
          <p:nvPr/>
        </p:nvSpPr>
        <p:spPr bwMode="auto">
          <a:xfrm>
            <a:off x="13271500" y="5583238"/>
            <a:ext cx="766763" cy="766763"/>
          </a:xfrm>
          <a:custGeom>
            <a:avLst/>
            <a:gdLst>
              <a:gd name="T0" fmla="*/ 101 w 160"/>
              <a:gd name="T1" fmla="*/ 48 h 160"/>
              <a:gd name="T2" fmla="*/ 80 w 160"/>
              <a:gd name="T3" fmla="*/ 69 h 160"/>
              <a:gd name="T4" fmla="*/ 59 w 160"/>
              <a:gd name="T5" fmla="*/ 48 h 160"/>
              <a:gd name="T6" fmla="*/ 48 w 160"/>
              <a:gd name="T7" fmla="*/ 59 h 160"/>
              <a:gd name="T8" fmla="*/ 69 w 160"/>
              <a:gd name="T9" fmla="*/ 80 h 160"/>
              <a:gd name="T10" fmla="*/ 48 w 160"/>
              <a:gd name="T11" fmla="*/ 101 h 160"/>
              <a:gd name="T12" fmla="*/ 59 w 160"/>
              <a:gd name="T13" fmla="*/ 112 h 160"/>
              <a:gd name="T14" fmla="*/ 80 w 160"/>
              <a:gd name="T15" fmla="*/ 91 h 160"/>
              <a:gd name="T16" fmla="*/ 101 w 160"/>
              <a:gd name="T17" fmla="*/ 112 h 160"/>
              <a:gd name="T18" fmla="*/ 112 w 160"/>
              <a:gd name="T19" fmla="*/ 101 h 160"/>
              <a:gd name="T20" fmla="*/ 91 w 160"/>
              <a:gd name="T21" fmla="*/ 80 h 160"/>
              <a:gd name="T22" fmla="*/ 112 w 160"/>
              <a:gd name="T23" fmla="*/ 59 h 160"/>
              <a:gd name="T24" fmla="*/ 101 w 160"/>
              <a:gd name="T25" fmla="*/ 48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01" y="48"/>
                </a:moveTo>
                <a:cubicBezTo>
                  <a:pt x="80" y="69"/>
                  <a:pt x="80" y="69"/>
                  <a:pt x="80" y="69"/>
                </a:cubicBezTo>
                <a:cubicBezTo>
                  <a:pt x="59" y="48"/>
                  <a:pt x="59" y="48"/>
                  <a:pt x="59" y="48"/>
                </a:cubicBezTo>
                <a:cubicBezTo>
                  <a:pt x="48" y="59"/>
                  <a:pt x="48" y="59"/>
                  <a:pt x="48" y="59"/>
                </a:cubicBezTo>
                <a:cubicBezTo>
                  <a:pt x="69" y="80"/>
                  <a:pt x="69" y="80"/>
                  <a:pt x="69" y="80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80" y="91"/>
                  <a:pt x="80" y="91"/>
                  <a:pt x="80" y="91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12" y="101"/>
                  <a:pt x="112" y="101"/>
                  <a:pt x="112" y="101"/>
                </a:cubicBezTo>
                <a:cubicBezTo>
                  <a:pt x="91" y="80"/>
                  <a:pt x="91" y="80"/>
                  <a:pt x="91" y="80"/>
                </a:cubicBezTo>
                <a:cubicBezTo>
                  <a:pt x="112" y="59"/>
                  <a:pt x="112" y="59"/>
                  <a:pt x="112" y="59"/>
                </a:cubicBezTo>
                <a:lnTo>
                  <a:pt x="101" y="48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702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36 h 160"/>
              <a:gd name="T12" fmla="*/ 72 w 160"/>
              <a:gd name="T13" fmla="*/ 136 h 160"/>
              <a:gd name="T14" fmla="*/ 72 w 160"/>
              <a:gd name="T15" fmla="*/ 120 h 160"/>
              <a:gd name="T16" fmla="*/ 88 w 160"/>
              <a:gd name="T17" fmla="*/ 120 h 160"/>
              <a:gd name="T18" fmla="*/ 88 w 160"/>
              <a:gd name="T19" fmla="*/ 136 h 160"/>
              <a:gd name="T20" fmla="*/ 105 w 160"/>
              <a:gd name="T21" fmla="*/ 74 h 160"/>
              <a:gd name="T22" fmla="*/ 97 w 160"/>
              <a:gd name="T23" fmla="*/ 81 h 160"/>
              <a:gd name="T24" fmla="*/ 88 w 160"/>
              <a:gd name="T25" fmla="*/ 104 h 160"/>
              <a:gd name="T26" fmla="*/ 72 w 160"/>
              <a:gd name="T27" fmla="*/ 104 h 160"/>
              <a:gd name="T28" fmla="*/ 72 w 160"/>
              <a:gd name="T29" fmla="*/ 100 h 160"/>
              <a:gd name="T30" fmla="*/ 81 w 160"/>
              <a:gd name="T31" fmla="*/ 77 h 160"/>
              <a:gd name="T32" fmla="*/ 91 w 160"/>
              <a:gd name="T33" fmla="*/ 67 h 160"/>
              <a:gd name="T34" fmla="*/ 96 w 160"/>
              <a:gd name="T35" fmla="*/ 56 h 160"/>
              <a:gd name="T36" fmla="*/ 80 w 160"/>
              <a:gd name="T37" fmla="*/ 40 h 160"/>
              <a:gd name="T38" fmla="*/ 64 w 160"/>
              <a:gd name="T39" fmla="*/ 56 h 160"/>
              <a:gd name="T40" fmla="*/ 48 w 160"/>
              <a:gd name="T41" fmla="*/ 56 h 160"/>
              <a:gd name="T42" fmla="*/ 80 w 160"/>
              <a:gd name="T43" fmla="*/ 24 h 160"/>
              <a:gd name="T44" fmla="*/ 112 w 160"/>
              <a:gd name="T45" fmla="*/ 56 h 160"/>
              <a:gd name="T46" fmla="*/ 105 w 160"/>
              <a:gd name="T47" fmla="*/ 7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36"/>
                </a:moveTo>
                <a:cubicBezTo>
                  <a:pt x="72" y="136"/>
                  <a:pt x="72" y="136"/>
                  <a:pt x="72" y="136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36"/>
                </a:lnTo>
                <a:close/>
                <a:moveTo>
                  <a:pt x="105" y="74"/>
                </a:moveTo>
                <a:cubicBezTo>
                  <a:pt x="97" y="81"/>
                  <a:pt x="97" y="81"/>
                  <a:pt x="97" y="81"/>
                </a:cubicBezTo>
                <a:cubicBezTo>
                  <a:pt x="92" y="87"/>
                  <a:pt x="88" y="92"/>
                  <a:pt x="8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1"/>
                  <a:pt x="76" y="83"/>
                  <a:pt x="81" y="77"/>
                </a:cubicBezTo>
                <a:cubicBezTo>
                  <a:pt x="91" y="67"/>
                  <a:pt x="91" y="67"/>
                  <a:pt x="91" y="67"/>
                </a:cubicBezTo>
                <a:cubicBezTo>
                  <a:pt x="94" y="64"/>
                  <a:pt x="96" y="60"/>
                  <a:pt x="96" y="56"/>
                </a:cubicBezTo>
                <a:cubicBezTo>
                  <a:pt x="96" y="47"/>
                  <a:pt x="89" y="40"/>
                  <a:pt x="80" y="40"/>
                </a:cubicBezTo>
                <a:cubicBezTo>
                  <a:pt x="71" y="40"/>
                  <a:pt x="64" y="47"/>
                  <a:pt x="64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38"/>
                  <a:pt x="62" y="24"/>
                  <a:pt x="80" y="24"/>
                </a:cubicBezTo>
                <a:cubicBezTo>
                  <a:pt x="98" y="24"/>
                  <a:pt x="112" y="38"/>
                  <a:pt x="112" y="56"/>
                </a:cubicBezTo>
                <a:cubicBezTo>
                  <a:pt x="112" y="63"/>
                  <a:pt x="109" y="69"/>
                  <a:pt x="105" y="7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705"/>
          <p:cNvSpPr>
            <a:spLocks noEditPoints="1"/>
          </p:cNvSpPr>
          <p:nvPr/>
        </p:nvSpPr>
        <p:spPr bwMode="auto">
          <a:xfrm>
            <a:off x="8572500" y="5583238"/>
            <a:ext cx="766763" cy="766763"/>
          </a:xfrm>
          <a:custGeom>
            <a:avLst/>
            <a:gdLst>
              <a:gd name="T0" fmla="*/ 144 w 160"/>
              <a:gd name="T1" fmla="*/ 24 h 160"/>
              <a:gd name="T2" fmla="*/ 71 w 160"/>
              <a:gd name="T3" fmla="*/ 24 h 160"/>
              <a:gd name="T4" fmla="*/ 64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120 h 160"/>
              <a:gd name="T12" fmla="*/ 16 w 160"/>
              <a:gd name="T13" fmla="*/ 136 h 160"/>
              <a:gd name="T14" fmla="*/ 72 w 160"/>
              <a:gd name="T15" fmla="*/ 136 h 160"/>
              <a:gd name="T16" fmla="*/ 80 w 160"/>
              <a:gd name="T17" fmla="*/ 160 h 160"/>
              <a:gd name="T18" fmla="*/ 144 w 160"/>
              <a:gd name="T19" fmla="*/ 160 h 160"/>
              <a:gd name="T20" fmla="*/ 160 w 160"/>
              <a:gd name="T21" fmla="*/ 144 h 160"/>
              <a:gd name="T22" fmla="*/ 160 w 160"/>
              <a:gd name="T23" fmla="*/ 40 h 160"/>
              <a:gd name="T24" fmla="*/ 144 w 160"/>
              <a:gd name="T25" fmla="*/ 24 h 160"/>
              <a:gd name="T26" fmla="*/ 41 w 160"/>
              <a:gd name="T27" fmla="*/ 101 h 160"/>
              <a:gd name="T28" fmla="*/ 9 w 160"/>
              <a:gd name="T29" fmla="*/ 68 h 160"/>
              <a:gd name="T30" fmla="*/ 41 w 160"/>
              <a:gd name="T31" fmla="*/ 35 h 160"/>
              <a:gd name="T32" fmla="*/ 63 w 160"/>
              <a:gd name="T33" fmla="*/ 44 h 160"/>
              <a:gd name="T34" fmla="*/ 64 w 160"/>
              <a:gd name="T35" fmla="*/ 44 h 160"/>
              <a:gd name="T36" fmla="*/ 54 w 160"/>
              <a:gd name="T37" fmla="*/ 54 h 160"/>
              <a:gd name="T38" fmla="*/ 53 w 160"/>
              <a:gd name="T39" fmla="*/ 53 h 160"/>
              <a:gd name="T40" fmla="*/ 41 w 160"/>
              <a:gd name="T41" fmla="*/ 49 h 160"/>
              <a:gd name="T42" fmla="*/ 22 w 160"/>
              <a:gd name="T43" fmla="*/ 68 h 160"/>
              <a:gd name="T44" fmla="*/ 41 w 160"/>
              <a:gd name="T45" fmla="*/ 87 h 160"/>
              <a:gd name="T46" fmla="*/ 58 w 160"/>
              <a:gd name="T47" fmla="*/ 76 h 160"/>
              <a:gd name="T48" fmla="*/ 41 w 160"/>
              <a:gd name="T49" fmla="*/ 76 h 160"/>
              <a:gd name="T50" fmla="*/ 41 w 160"/>
              <a:gd name="T51" fmla="*/ 63 h 160"/>
              <a:gd name="T52" fmla="*/ 72 w 160"/>
              <a:gd name="T53" fmla="*/ 63 h 160"/>
              <a:gd name="T54" fmla="*/ 72 w 160"/>
              <a:gd name="T55" fmla="*/ 64 h 160"/>
              <a:gd name="T56" fmla="*/ 73 w 160"/>
              <a:gd name="T57" fmla="*/ 69 h 160"/>
              <a:gd name="T58" fmla="*/ 41 w 160"/>
              <a:gd name="T59" fmla="*/ 101 h 160"/>
              <a:gd name="T60" fmla="*/ 90 w 160"/>
              <a:gd name="T61" fmla="*/ 87 h 160"/>
              <a:gd name="T62" fmla="*/ 99 w 160"/>
              <a:gd name="T63" fmla="*/ 101 h 160"/>
              <a:gd name="T64" fmla="*/ 95 w 160"/>
              <a:gd name="T65" fmla="*/ 105 h 160"/>
              <a:gd name="T66" fmla="*/ 90 w 160"/>
              <a:gd name="T67" fmla="*/ 87 h 160"/>
              <a:gd name="T68" fmla="*/ 96 w 160"/>
              <a:gd name="T69" fmla="*/ 81 h 160"/>
              <a:gd name="T70" fmla="*/ 88 w 160"/>
              <a:gd name="T71" fmla="*/ 81 h 160"/>
              <a:gd name="T72" fmla="*/ 85 w 160"/>
              <a:gd name="T73" fmla="*/ 73 h 160"/>
              <a:gd name="T74" fmla="*/ 117 w 160"/>
              <a:gd name="T75" fmla="*/ 73 h 160"/>
              <a:gd name="T76" fmla="*/ 105 w 160"/>
              <a:gd name="T77" fmla="*/ 94 h 160"/>
              <a:gd name="T78" fmla="*/ 96 w 160"/>
              <a:gd name="T79" fmla="*/ 81 h 160"/>
              <a:gd name="T80" fmla="*/ 152 w 160"/>
              <a:gd name="T81" fmla="*/ 144 h 160"/>
              <a:gd name="T82" fmla="*/ 144 w 160"/>
              <a:gd name="T83" fmla="*/ 152 h 160"/>
              <a:gd name="T84" fmla="*/ 88 w 160"/>
              <a:gd name="T85" fmla="*/ 152 h 160"/>
              <a:gd name="T86" fmla="*/ 104 w 160"/>
              <a:gd name="T87" fmla="*/ 136 h 160"/>
              <a:gd name="T88" fmla="*/ 97 w 160"/>
              <a:gd name="T89" fmla="*/ 114 h 160"/>
              <a:gd name="T90" fmla="*/ 105 w 160"/>
              <a:gd name="T91" fmla="*/ 107 h 160"/>
              <a:gd name="T92" fmla="*/ 126 w 160"/>
              <a:gd name="T93" fmla="*/ 128 h 160"/>
              <a:gd name="T94" fmla="*/ 132 w 160"/>
              <a:gd name="T95" fmla="*/ 122 h 160"/>
              <a:gd name="T96" fmla="*/ 111 w 160"/>
              <a:gd name="T97" fmla="*/ 101 h 160"/>
              <a:gd name="T98" fmla="*/ 126 w 160"/>
              <a:gd name="T99" fmla="*/ 73 h 160"/>
              <a:gd name="T100" fmla="*/ 136 w 160"/>
              <a:gd name="T101" fmla="*/ 73 h 160"/>
              <a:gd name="T102" fmla="*/ 136 w 160"/>
              <a:gd name="T103" fmla="*/ 64 h 160"/>
              <a:gd name="T104" fmla="*/ 107 w 160"/>
              <a:gd name="T105" fmla="*/ 64 h 160"/>
              <a:gd name="T106" fmla="*/ 107 w 160"/>
              <a:gd name="T107" fmla="*/ 56 h 160"/>
              <a:gd name="T108" fmla="*/ 99 w 160"/>
              <a:gd name="T109" fmla="*/ 56 h 160"/>
              <a:gd name="T110" fmla="*/ 99 w 160"/>
              <a:gd name="T111" fmla="*/ 64 h 160"/>
              <a:gd name="T112" fmla="*/ 83 w 160"/>
              <a:gd name="T113" fmla="*/ 64 h 160"/>
              <a:gd name="T114" fmla="*/ 73 w 160"/>
              <a:gd name="T115" fmla="*/ 32 h 160"/>
              <a:gd name="T116" fmla="*/ 144 w 160"/>
              <a:gd name="T117" fmla="*/ 32 h 160"/>
              <a:gd name="T118" fmla="*/ 152 w 160"/>
              <a:gd name="T119" fmla="*/ 40 h 160"/>
              <a:gd name="T120" fmla="*/ 152 w 160"/>
              <a:gd name="T121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160">
                <a:moveTo>
                  <a:pt x="144" y="24"/>
                </a:moveTo>
                <a:cubicBezTo>
                  <a:pt x="71" y="24"/>
                  <a:pt x="71" y="24"/>
                  <a:pt x="71" y="24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1"/>
                  <a:pt x="153" y="24"/>
                  <a:pt x="144" y="24"/>
                </a:cubicBezTo>
                <a:close/>
                <a:moveTo>
                  <a:pt x="41" y="101"/>
                </a:moveTo>
                <a:cubicBezTo>
                  <a:pt x="23" y="101"/>
                  <a:pt x="9" y="86"/>
                  <a:pt x="9" y="68"/>
                </a:cubicBezTo>
                <a:cubicBezTo>
                  <a:pt x="9" y="50"/>
                  <a:pt x="23" y="35"/>
                  <a:pt x="41" y="35"/>
                </a:cubicBezTo>
                <a:cubicBezTo>
                  <a:pt x="50" y="35"/>
                  <a:pt x="57" y="38"/>
                  <a:pt x="63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54" y="54"/>
                  <a:pt x="54" y="54"/>
                  <a:pt x="54" y="54"/>
                </a:cubicBezTo>
                <a:cubicBezTo>
                  <a:pt x="53" y="53"/>
                  <a:pt x="53" y="53"/>
                  <a:pt x="53" y="53"/>
                </a:cubicBezTo>
                <a:cubicBezTo>
                  <a:pt x="51" y="51"/>
                  <a:pt x="47" y="49"/>
                  <a:pt x="41" y="49"/>
                </a:cubicBezTo>
                <a:cubicBezTo>
                  <a:pt x="31" y="49"/>
                  <a:pt x="22" y="57"/>
                  <a:pt x="22" y="68"/>
                </a:cubicBezTo>
                <a:cubicBezTo>
                  <a:pt x="22" y="79"/>
                  <a:pt x="31" y="87"/>
                  <a:pt x="41" y="87"/>
                </a:cubicBezTo>
                <a:cubicBezTo>
                  <a:pt x="52" y="87"/>
                  <a:pt x="57" y="80"/>
                  <a:pt x="58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63"/>
                  <a:pt x="41" y="63"/>
                  <a:pt x="41" y="63"/>
                </a:cubicBezTo>
                <a:cubicBezTo>
                  <a:pt x="72" y="63"/>
                  <a:pt x="72" y="63"/>
                  <a:pt x="72" y="63"/>
                </a:cubicBezTo>
                <a:cubicBezTo>
                  <a:pt x="72" y="64"/>
                  <a:pt x="72" y="64"/>
                  <a:pt x="72" y="64"/>
                </a:cubicBezTo>
                <a:cubicBezTo>
                  <a:pt x="73" y="66"/>
                  <a:pt x="73" y="67"/>
                  <a:pt x="73" y="69"/>
                </a:cubicBezTo>
                <a:cubicBezTo>
                  <a:pt x="73" y="88"/>
                  <a:pt x="60" y="101"/>
                  <a:pt x="41" y="101"/>
                </a:cubicBezTo>
                <a:close/>
                <a:moveTo>
                  <a:pt x="90" y="87"/>
                </a:moveTo>
                <a:cubicBezTo>
                  <a:pt x="92" y="92"/>
                  <a:pt x="96" y="96"/>
                  <a:pt x="99" y="101"/>
                </a:cubicBezTo>
                <a:cubicBezTo>
                  <a:pt x="95" y="105"/>
                  <a:pt x="95" y="105"/>
                  <a:pt x="95" y="105"/>
                </a:cubicBezTo>
                <a:lnTo>
                  <a:pt x="90" y="87"/>
                </a:lnTo>
                <a:close/>
                <a:moveTo>
                  <a:pt x="96" y="81"/>
                </a:moveTo>
                <a:cubicBezTo>
                  <a:pt x="88" y="81"/>
                  <a:pt x="88" y="81"/>
                  <a:pt x="88" y="81"/>
                </a:cubicBezTo>
                <a:cubicBezTo>
                  <a:pt x="85" y="73"/>
                  <a:pt x="85" y="73"/>
                  <a:pt x="85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73"/>
                  <a:pt x="115" y="83"/>
                  <a:pt x="105" y="94"/>
                </a:cubicBezTo>
                <a:cubicBezTo>
                  <a:pt x="101" y="90"/>
                  <a:pt x="98" y="85"/>
                  <a:pt x="96" y="81"/>
                </a:cubicBezTo>
                <a:close/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26" y="128"/>
                  <a:pt x="126" y="128"/>
                  <a:pt x="126" y="128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8" y="92"/>
                  <a:pt x="123" y="83"/>
                  <a:pt x="126" y="73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64"/>
                  <a:pt x="99" y="64"/>
                  <a:pt x="99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3" y="32"/>
                  <a:pt x="73" y="32"/>
                  <a:pt x="73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8" y="32"/>
                  <a:pt x="152" y="36"/>
                  <a:pt x="152" y="40"/>
                </a:cubicBezTo>
                <a:lnTo>
                  <a:pt x="152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708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48 w 160"/>
              <a:gd name="T11" fmla="*/ 124 h 160"/>
              <a:gd name="T12" fmla="*/ 28 w 160"/>
              <a:gd name="T13" fmla="*/ 104 h 160"/>
              <a:gd name="T14" fmla="*/ 48 w 160"/>
              <a:gd name="T15" fmla="*/ 84 h 160"/>
              <a:gd name="T16" fmla="*/ 68 w 160"/>
              <a:gd name="T17" fmla="*/ 104 h 160"/>
              <a:gd name="T18" fmla="*/ 48 w 160"/>
              <a:gd name="T19" fmla="*/ 124 h 160"/>
              <a:gd name="T20" fmla="*/ 60 w 160"/>
              <a:gd name="T21" fmla="*/ 48 h 160"/>
              <a:gd name="T22" fmla="*/ 80 w 160"/>
              <a:gd name="T23" fmla="*/ 28 h 160"/>
              <a:gd name="T24" fmla="*/ 100 w 160"/>
              <a:gd name="T25" fmla="*/ 48 h 160"/>
              <a:gd name="T26" fmla="*/ 80 w 160"/>
              <a:gd name="T27" fmla="*/ 68 h 160"/>
              <a:gd name="T28" fmla="*/ 60 w 160"/>
              <a:gd name="T29" fmla="*/ 48 h 160"/>
              <a:gd name="T30" fmla="*/ 112 w 160"/>
              <a:gd name="T31" fmla="*/ 124 h 160"/>
              <a:gd name="T32" fmla="*/ 92 w 160"/>
              <a:gd name="T33" fmla="*/ 104 h 160"/>
              <a:gd name="T34" fmla="*/ 112 w 160"/>
              <a:gd name="T35" fmla="*/ 84 h 160"/>
              <a:gd name="T36" fmla="*/ 132 w 160"/>
              <a:gd name="T37" fmla="*/ 104 h 160"/>
              <a:gd name="T38" fmla="*/ 112 w 160"/>
              <a:gd name="T39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48" y="124"/>
                </a:moveTo>
                <a:cubicBezTo>
                  <a:pt x="37" y="124"/>
                  <a:pt x="28" y="115"/>
                  <a:pt x="28" y="104"/>
                </a:cubicBezTo>
                <a:cubicBezTo>
                  <a:pt x="28" y="93"/>
                  <a:pt x="37" y="84"/>
                  <a:pt x="48" y="84"/>
                </a:cubicBezTo>
                <a:cubicBezTo>
                  <a:pt x="59" y="84"/>
                  <a:pt x="68" y="93"/>
                  <a:pt x="68" y="104"/>
                </a:cubicBezTo>
                <a:cubicBezTo>
                  <a:pt x="68" y="115"/>
                  <a:pt x="59" y="124"/>
                  <a:pt x="48" y="124"/>
                </a:cubicBezTo>
                <a:close/>
                <a:moveTo>
                  <a:pt x="60" y="48"/>
                </a:moveTo>
                <a:cubicBezTo>
                  <a:pt x="60" y="37"/>
                  <a:pt x="69" y="28"/>
                  <a:pt x="80" y="28"/>
                </a:cubicBezTo>
                <a:cubicBezTo>
                  <a:pt x="91" y="28"/>
                  <a:pt x="100" y="37"/>
                  <a:pt x="100" y="48"/>
                </a:cubicBezTo>
                <a:cubicBezTo>
                  <a:pt x="100" y="59"/>
                  <a:pt x="91" y="68"/>
                  <a:pt x="80" y="68"/>
                </a:cubicBezTo>
                <a:cubicBezTo>
                  <a:pt x="69" y="68"/>
                  <a:pt x="60" y="59"/>
                  <a:pt x="60" y="48"/>
                </a:cubicBezTo>
                <a:close/>
                <a:moveTo>
                  <a:pt x="112" y="124"/>
                </a:moveTo>
                <a:cubicBezTo>
                  <a:pt x="101" y="124"/>
                  <a:pt x="92" y="115"/>
                  <a:pt x="92" y="104"/>
                </a:cubicBezTo>
                <a:cubicBezTo>
                  <a:pt x="92" y="93"/>
                  <a:pt x="101" y="84"/>
                  <a:pt x="112" y="84"/>
                </a:cubicBezTo>
                <a:cubicBezTo>
                  <a:pt x="123" y="84"/>
                  <a:pt x="132" y="93"/>
                  <a:pt x="132" y="104"/>
                </a:cubicBezTo>
                <a:cubicBezTo>
                  <a:pt x="132" y="115"/>
                  <a:pt x="123" y="124"/>
                  <a:pt x="112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711"/>
          <p:cNvSpPr>
            <a:spLocks/>
          </p:cNvSpPr>
          <p:nvPr/>
        </p:nvSpPr>
        <p:spPr bwMode="auto">
          <a:xfrm>
            <a:off x="3873500" y="5603876"/>
            <a:ext cx="766763" cy="730250"/>
          </a:xfrm>
          <a:custGeom>
            <a:avLst/>
            <a:gdLst>
              <a:gd name="T0" fmla="*/ 241 w 483"/>
              <a:gd name="T1" fmla="*/ 369 h 460"/>
              <a:gd name="T2" fmla="*/ 389 w 483"/>
              <a:gd name="T3" fmla="*/ 460 h 460"/>
              <a:gd name="T4" fmla="*/ 350 w 483"/>
              <a:gd name="T5" fmla="*/ 291 h 460"/>
              <a:gd name="T6" fmla="*/ 483 w 483"/>
              <a:gd name="T7" fmla="*/ 176 h 460"/>
              <a:gd name="T8" fmla="*/ 308 w 483"/>
              <a:gd name="T9" fmla="*/ 160 h 460"/>
              <a:gd name="T10" fmla="*/ 241 w 483"/>
              <a:gd name="T11" fmla="*/ 0 h 460"/>
              <a:gd name="T12" fmla="*/ 175 w 483"/>
              <a:gd name="T13" fmla="*/ 160 h 460"/>
              <a:gd name="T14" fmla="*/ 0 w 483"/>
              <a:gd name="T15" fmla="*/ 176 h 460"/>
              <a:gd name="T16" fmla="*/ 133 w 483"/>
              <a:gd name="T17" fmla="*/ 291 h 460"/>
              <a:gd name="T18" fmla="*/ 93 w 483"/>
              <a:gd name="T19" fmla="*/ 460 h 460"/>
              <a:gd name="T20" fmla="*/ 241 w 483"/>
              <a:gd name="T21" fmla="*/ 369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3" h="460">
                <a:moveTo>
                  <a:pt x="241" y="369"/>
                </a:moveTo>
                <a:lnTo>
                  <a:pt x="389" y="460"/>
                </a:lnTo>
                <a:lnTo>
                  <a:pt x="350" y="291"/>
                </a:lnTo>
                <a:lnTo>
                  <a:pt x="483" y="176"/>
                </a:lnTo>
                <a:lnTo>
                  <a:pt x="308" y="160"/>
                </a:lnTo>
                <a:lnTo>
                  <a:pt x="241" y="0"/>
                </a:lnTo>
                <a:lnTo>
                  <a:pt x="175" y="160"/>
                </a:lnTo>
                <a:lnTo>
                  <a:pt x="0" y="176"/>
                </a:lnTo>
                <a:lnTo>
                  <a:pt x="133" y="291"/>
                </a:lnTo>
                <a:lnTo>
                  <a:pt x="93" y="460"/>
                </a:lnTo>
                <a:lnTo>
                  <a:pt x="241" y="36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714"/>
          <p:cNvSpPr>
            <a:spLocks noEditPoints="1"/>
          </p:cNvSpPr>
          <p:nvPr/>
        </p:nvSpPr>
        <p:spPr bwMode="auto">
          <a:xfrm>
            <a:off x="1597025" y="5592763"/>
            <a:ext cx="620713" cy="752475"/>
          </a:xfrm>
          <a:custGeom>
            <a:avLst/>
            <a:gdLst>
              <a:gd name="T0" fmla="*/ 391 w 391"/>
              <a:gd name="T1" fmla="*/ 167 h 474"/>
              <a:gd name="T2" fmla="*/ 280 w 391"/>
              <a:gd name="T3" fmla="*/ 167 h 474"/>
              <a:gd name="T4" fmla="*/ 280 w 391"/>
              <a:gd name="T5" fmla="*/ 0 h 474"/>
              <a:gd name="T6" fmla="*/ 112 w 391"/>
              <a:gd name="T7" fmla="*/ 0 h 474"/>
              <a:gd name="T8" fmla="*/ 112 w 391"/>
              <a:gd name="T9" fmla="*/ 167 h 474"/>
              <a:gd name="T10" fmla="*/ 0 w 391"/>
              <a:gd name="T11" fmla="*/ 167 h 474"/>
              <a:gd name="T12" fmla="*/ 196 w 391"/>
              <a:gd name="T13" fmla="*/ 362 h 474"/>
              <a:gd name="T14" fmla="*/ 391 w 391"/>
              <a:gd name="T15" fmla="*/ 167 h 474"/>
              <a:gd name="T16" fmla="*/ 0 w 391"/>
              <a:gd name="T17" fmla="*/ 418 h 474"/>
              <a:gd name="T18" fmla="*/ 0 w 391"/>
              <a:gd name="T19" fmla="*/ 474 h 474"/>
              <a:gd name="T20" fmla="*/ 391 w 391"/>
              <a:gd name="T21" fmla="*/ 474 h 474"/>
              <a:gd name="T22" fmla="*/ 391 w 391"/>
              <a:gd name="T23" fmla="*/ 418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391" y="167"/>
                </a:moveTo>
                <a:lnTo>
                  <a:pt x="280" y="167"/>
                </a:lnTo>
                <a:lnTo>
                  <a:pt x="280" y="0"/>
                </a:lnTo>
                <a:lnTo>
                  <a:pt x="112" y="0"/>
                </a:lnTo>
                <a:lnTo>
                  <a:pt x="112" y="167"/>
                </a:lnTo>
                <a:lnTo>
                  <a:pt x="0" y="167"/>
                </a:lnTo>
                <a:lnTo>
                  <a:pt x="196" y="362"/>
                </a:lnTo>
                <a:lnTo>
                  <a:pt x="391" y="167"/>
                </a:lnTo>
                <a:close/>
                <a:moveTo>
                  <a:pt x="0" y="418"/>
                </a:moveTo>
                <a:lnTo>
                  <a:pt x="0" y="474"/>
                </a:lnTo>
                <a:lnTo>
                  <a:pt x="391" y="474"/>
                </a:lnTo>
                <a:lnTo>
                  <a:pt x="391" y="418"/>
                </a:lnTo>
                <a:lnTo>
                  <a:pt x="0" y="4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717"/>
          <p:cNvSpPr>
            <a:spLocks noEditPoints="1"/>
          </p:cNvSpPr>
          <p:nvPr/>
        </p:nvSpPr>
        <p:spPr bwMode="auto">
          <a:xfrm>
            <a:off x="15638463" y="3556000"/>
            <a:ext cx="731838" cy="757238"/>
          </a:xfrm>
          <a:custGeom>
            <a:avLst/>
            <a:gdLst>
              <a:gd name="T0" fmla="*/ 0 w 461"/>
              <a:gd name="T1" fmla="*/ 434 h 477"/>
              <a:gd name="T2" fmla="*/ 260 w 461"/>
              <a:gd name="T3" fmla="*/ 434 h 477"/>
              <a:gd name="T4" fmla="*/ 260 w 461"/>
              <a:gd name="T5" fmla="*/ 477 h 477"/>
              <a:gd name="T6" fmla="*/ 0 w 461"/>
              <a:gd name="T7" fmla="*/ 477 h 477"/>
              <a:gd name="T8" fmla="*/ 0 w 461"/>
              <a:gd name="T9" fmla="*/ 434 h 477"/>
              <a:gd name="T10" fmla="*/ 92 w 461"/>
              <a:gd name="T11" fmla="*/ 155 h 477"/>
              <a:gd name="T12" fmla="*/ 154 w 461"/>
              <a:gd name="T13" fmla="*/ 92 h 477"/>
              <a:gd name="T14" fmla="*/ 461 w 461"/>
              <a:gd name="T15" fmla="*/ 399 h 477"/>
              <a:gd name="T16" fmla="*/ 399 w 461"/>
              <a:gd name="T17" fmla="*/ 461 h 477"/>
              <a:gd name="T18" fmla="*/ 92 w 461"/>
              <a:gd name="T19" fmla="*/ 155 h 477"/>
              <a:gd name="T20" fmla="*/ 247 w 461"/>
              <a:gd name="T21" fmla="*/ 0 h 477"/>
              <a:gd name="T22" fmla="*/ 369 w 461"/>
              <a:gd name="T23" fmla="*/ 122 h 477"/>
              <a:gd name="T24" fmla="*/ 306 w 461"/>
              <a:gd name="T25" fmla="*/ 185 h 477"/>
              <a:gd name="T26" fmla="*/ 184 w 461"/>
              <a:gd name="T27" fmla="*/ 63 h 477"/>
              <a:gd name="T28" fmla="*/ 247 w 461"/>
              <a:gd name="T29" fmla="*/ 0 h 477"/>
              <a:gd name="T30" fmla="*/ 62 w 461"/>
              <a:gd name="T31" fmla="*/ 185 h 477"/>
              <a:gd name="T32" fmla="*/ 184 w 461"/>
              <a:gd name="T33" fmla="*/ 307 h 477"/>
              <a:gd name="T34" fmla="*/ 122 w 461"/>
              <a:gd name="T35" fmla="*/ 369 h 477"/>
              <a:gd name="T36" fmla="*/ 0 w 461"/>
              <a:gd name="T37" fmla="*/ 247 h 477"/>
              <a:gd name="T38" fmla="*/ 62 w 461"/>
              <a:gd name="T39" fmla="*/ 185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77">
                <a:moveTo>
                  <a:pt x="0" y="434"/>
                </a:moveTo>
                <a:lnTo>
                  <a:pt x="260" y="434"/>
                </a:lnTo>
                <a:lnTo>
                  <a:pt x="260" y="477"/>
                </a:lnTo>
                <a:lnTo>
                  <a:pt x="0" y="477"/>
                </a:lnTo>
                <a:lnTo>
                  <a:pt x="0" y="434"/>
                </a:lnTo>
                <a:close/>
                <a:moveTo>
                  <a:pt x="92" y="155"/>
                </a:moveTo>
                <a:lnTo>
                  <a:pt x="154" y="92"/>
                </a:lnTo>
                <a:lnTo>
                  <a:pt x="461" y="399"/>
                </a:lnTo>
                <a:lnTo>
                  <a:pt x="399" y="461"/>
                </a:lnTo>
                <a:lnTo>
                  <a:pt x="92" y="155"/>
                </a:lnTo>
                <a:close/>
                <a:moveTo>
                  <a:pt x="247" y="0"/>
                </a:moveTo>
                <a:lnTo>
                  <a:pt x="369" y="122"/>
                </a:lnTo>
                <a:lnTo>
                  <a:pt x="306" y="185"/>
                </a:lnTo>
                <a:lnTo>
                  <a:pt x="184" y="63"/>
                </a:lnTo>
                <a:lnTo>
                  <a:pt x="247" y="0"/>
                </a:lnTo>
                <a:close/>
                <a:moveTo>
                  <a:pt x="62" y="185"/>
                </a:moveTo>
                <a:lnTo>
                  <a:pt x="184" y="307"/>
                </a:lnTo>
                <a:lnTo>
                  <a:pt x="122" y="369"/>
                </a:lnTo>
                <a:lnTo>
                  <a:pt x="0" y="247"/>
                </a:lnTo>
                <a:lnTo>
                  <a:pt x="62" y="18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720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0 w 144"/>
              <a:gd name="T1" fmla="*/ 80 h 144"/>
              <a:gd name="T2" fmla="*/ 16 w 144"/>
              <a:gd name="T3" fmla="*/ 80 h 144"/>
              <a:gd name="T4" fmla="*/ 16 w 144"/>
              <a:gd name="T5" fmla="*/ 64 h 144"/>
              <a:gd name="T6" fmla="*/ 0 w 144"/>
              <a:gd name="T7" fmla="*/ 64 h 144"/>
              <a:gd name="T8" fmla="*/ 0 w 144"/>
              <a:gd name="T9" fmla="*/ 80 h 144"/>
              <a:gd name="T10" fmla="*/ 0 w 144"/>
              <a:gd name="T11" fmla="*/ 112 h 144"/>
              <a:gd name="T12" fmla="*/ 16 w 144"/>
              <a:gd name="T13" fmla="*/ 112 h 144"/>
              <a:gd name="T14" fmla="*/ 16 w 144"/>
              <a:gd name="T15" fmla="*/ 96 h 144"/>
              <a:gd name="T16" fmla="*/ 0 w 144"/>
              <a:gd name="T17" fmla="*/ 96 h 144"/>
              <a:gd name="T18" fmla="*/ 0 w 144"/>
              <a:gd name="T19" fmla="*/ 112 h 144"/>
              <a:gd name="T20" fmla="*/ 16 w 144"/>
              <a:gd name="T21" fmla="*/ 144 h 144"/>
              <a:gd name="T22" fmla="*/ 16 w 144"/>
              <a:gd name="T23" fmla="*/ 128 h 144"/>
              <a:gd name="T24" fmla="*/ 0 w 144"/>
              <a:gd name="T25" fmla="*/ 128 h 144"/>
              <a:gd name="T26" fmla="*/ 16 w 144"/>
              <a:gd name="T27" fmla="*/ 144 h 144"/>
              <a:gd name="T28" fmla="*/ 0 w 144"/>
              <a:gd name="T29" fmla="*/ 48 h 144"/>
              <a:gd name="T30" fmla="*/ 16 w 144"/>
              <a:gd name="T31" fmla="*/ 48 h 144"/>
              <a:gd name="T32" fmla="*/ 16 w 144"/>
              <a:gd name="T33" fmla="*/ 32 h 144"/>
              <a:gd name="T34" fmla="*/ 0 w 144"/>
              <a:gd name="T35" fmla="*/ 32 h 144"/>
              <a:gd name="T36" fmla="*/ 0 w 144"/>
              <a:gd name="T37" fmla="*/ 48 h 144"/>
              <a:gd name="T38" fmla="*/ 96 w 144"/>
              <a:gd name="T39" fmla="*/ 144 h 144"/>
              <a:gd name="T40" fmla="*/ 112 w 144"/>
              <a:gd name="T41" fmla="*/ 144 h 144"/>
              <a:gd name="T42" fmla="*/ 112 w 144"/>
              <a:gd name="T43" fmla="*/ 128 h 144"/>
              <a:gd name="T44" fmla="*/ 96 w 144"/>
              <a:gd name="T45" fmla="*/ 128 h 144"/>
              <a:gd name="T46" fmla="*/ 96 w 144"/>
              <a:gd name="T47" fmla="*/ 144 h 144"/>
              <a:gd name="T48" fmla="*/ 128 w 144"/>
              <a:gd name="T49" fmla="*/ 0 h 144"/>
              <a:gd name="T50" fmla="*/ 48 w 144"/>
              <a:gd name="T51" fmla="*/ 0 h 144"/>
              <a:gd name="T52" fmla="*/ 32 w 144"/>
              <a:gd name="T53" fmla="*/ 16 h 144"/>
              <a:gd name="T54" fmla="*/ 32 w 144"/>
              <a:gd name="T55" fmla="*/ 96 h 144"/>
              <a:gd name="T56" fmla="*/ 48 w 144"/>
              <a:gd name="T57" fmla="*/ 112 h 144"/>
              <a:gd name="T58" fmla="*/ 128 w 144"/>
              <a:gd name="T59" fmla="*/ 112 h 144"/>
              <a:gd name="T60" fmla="*/ 144 w 144"/>
              <a:gd name="T61" fmla="*/ 96 h 144"/>
              <a:gd name="T62" fmla="*/ 144 w 144"/>
              <a:gd name="T63" fmla="*/ 16 h 144"/>
              <a:gd name="T64" fmla="*/ 128 w 144"/>
              <a:gd name="T65" fmla="*/ 0 h 144"/>
              <a:gd name="T66" fmla="*/ 128 w 144"/>
              <a:gd name="T67" fmla="*/ 96 h 144"/>
              <a:gd name="T68" fmla="*/ 48 w 144"/>
              <a:gd name="T69" fmla="*/ 96 h 144"/>
              <a:gd name="T70" fmla="*/ 48 w 144"/>
              <a:gd name="T71" fmla="*/ 16 h 144"/>
              <a:gd name="T72" fmla="*/ 128 w 144"/>
              <a:gd name="T73" fmla="*/ 16 h 144"/>
              <a:gd name="T74" fmla="*/ 128 w 144"/>
              <a:gd name="T75" fmla="*/ 96 h 144"/>
              <a:gd name="T76" fmla="*/ 64 w 144"/>
              <a:gd name="T77" fmla="*/ 144 h 144"/>
              <a:gd name="T78" fmla="*/ 80 w 144"/>
              <a:gd name="T79" fmla="*/ 144 h 144"/>
              <a:gd name="T80" fmla="*/ 80 w 144"/>
              <a:gd name="T81" fmla="*/ 128 h 144"/>
              <a:gd name="T82" fmla="*/ 64 w 144"/>
              <a:gd name="T83" fmla="*/ 128 h 144"/>
              <a:gd name="T84" fmla="*/ 64 w 144"/>
              <a:gd name="T85" fmla="*/ 144 h 144"/>
              <a:gd name="T86" fmla="*/ 32 w 144"/>
              <a:gd name="T87" fmla="*/ 144 h 144"/>
              <a:gd name="T88" fmla="*/ 48 w 144"/>
              <a:gd name="T89" fmla="*/ 144 h 144"/>
              <a:gd name="T90" fmla="*/ 48 w 144"/>
              <a:gd name="T91" fmla="*/ 128 h 144"/>
              <a:gd name="T92" fmla="*/ 32 w 144"/>
              <a:gd name="T93" fmla="*/ 128 h 144"/>
              <a:gd name="T94" fmla="*/ 32 w 144"/>
              <a:gd name="T9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128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5"/>
                  <a:pt x="39" y="112"/>
                  <a:pt x="48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44" y="105"/>
                  <a:pt x="144" y="9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16"/>
                  <a:pt x="48" y="16"/>
                  <a:pt x="48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723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 w 144"/>
              <a:gd name="T1" fmla="*/ 32 h 144"/>
              <a:gd name="T2" fmla="*/ 48 w 144"/>
              <a:gd name="T3" fmla="*/ 48 h 144"/>
              <a:gd name="T4" fmla="*/ 48 w 144"/>
              <a:gd name="T5" fmla="*/ 64 h 144"/>
              <a:gd name="T6" fmla="*/ 32 w 144"/>
              <a:gd name="T7" fmla="*/ 80 h 144"/>
              <a:gd name="T8" fmla="*/ 48 w 144"/>
              <a:gd name="T9" fmla="*/ 64 h 144"/>
              <a:gd name="T10" fmla="*/ 32 w 144"/>
              <a:gd name="T11" fmla="*/ 16 h 144"/>
              <a:gd name="T12" fmla="*/ 48 w 144"/>
              <a:gd name="T13" fmla="*/ 0 h 144"/>
              <a:gd name="T14" fmla="*/ 64 w 144"/>
              <a:gd name="T15" fmla="*/ 96 h 144"/>
              <a:gd name="T16" fmla="*/ 80 w 144"/>
              <a:gd name="T17" fmla="*/ 112 h 144"/>
              <a:gd name="T18" fmla="*/ 128 w 144"/>
              <a:gd name="T19" fmla="*/ 0 h 144"/>
              <a:gd name="T20" fmla="*/ 144 w 144"/>
              <a:gd name="T21" fmla="*/ 16 h 144"/>
              <a:gd name="T22" fmla="*/ 80 w 144"/>
              <a:gd name="T23" fmla="*/ 0 h 144"/>
              <a:gd name="T24" fmla="*/ 64 w 144"/>
              <a:gd name="T25" fmla="*/ 16 h 144"/>
              <a:gd name="T26" fmla="*/ 80 w 144"/>
              <a:gd name="T27" fmla="*/ 0 h 144"/>
              <a:gd name="T28" fmla="*/ 48 w 144"/>
              <a:gd name="T29" fmla="*/ 96 h 144"/>
              <a:gd name="T30" fmla="*/ 48 w 144"/>
              <a:gd name="T31" fmla="*/ 112 h 144"/>
              <a:gd name="T32" fmla="*/ 144 w 144"/>
              <a:gd name="T33" fmla="*/ 80 h 144"/>
              <a:gd name="T34" fmla="*/ 128 w 144"/>
              <a:gd name="T35" fmla="*/ 64 h 144"/>
              <a:gd name="T36" fmla="*/ 128 w 144"/>
              <a:gd name="T37" fmla="*/ 48 h 144"/>
              <a:gd name="T38" fmla="*/ 144 w 144"/>
              <a:gd name="T39" fmla="*/ 32 h 144"/>
              <a:gd name="T40" fmla="*/ 128 w 144"/>
              <a:gd name="T41" fmla="*/ 48 h 144"/>
              <a:gd name="T42" fmla="*/ 144 w 144"/>
              <a:gd name="T43" fmla="*/ 96 h 144"/>
              <a:gd name="T44" fmla="*/ 128 w 144"/>
              <a:gd name="T45" fmla="*/ 112 h 144"/>
              <a:gd name="T46" fmla="*/ 0 w 144"/>
              <a:gd name="T47" fmla="*/ 32 h 144"/>
              <a:gd name="T48" fmla="*/ 16 w 144"/>
              <a:gd name="T49" fmla="*/ 144 h 144"/>
              <a:gd name="T50" fmla="*/ 112 w 144"/>
              <a:gd name="T51" fmla="*/ 128 h 144"/>
              <a:gd name="T52" fmla="*/ 16 w 144"/>
              <a:gd name="T53" fmla="*/ 32 h 144"/>
              <a:gd name="T54" fmla="*/ 112 w 144"/>
              <a:gd name="T55" fmla="*/ 16 h 144"/>
              <a:gd name="T56" fmla="*/ 96 w 144"/>
              <a:gd name="T57" fmla="*/ 0 h 144"/>
              <a:gd name="T58" fmla="*/ 96 w 144"/>
              <a:gd name="T59" fmla="*/ 112 h 144"/>
              <a:gd name="T60" fmla="*/ 112 w 144"/>
              <a:gd name="T61" fmla="*/ 96 h 144"/>
              <a:gd name="T62" fmla="*/ 96 w 144"/>
              <a:gd name="T63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4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48"/>
                  <a:pt x="32" y="48"/>
                  <a:pt x="32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32"/>
                </a:lnTo>
                <a:close/>
                <a:moveTo>
                  <a:pt x="4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48" y="0"/>
                </a:moveTo>
                <a:cubicBezTo>
                  <a:pt x="39" y="0"/>
                  <a:pt x="32" y="7"/>
                  <a:pt x="32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0"/>
                </a:lnTo>
                <a:close/>
                <a:moveTo>
                  <a:pt x="80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96"/>
                </a:lnTo>
                <a:close/>
                <a:moveTo>
                  <a:pt x="128" y="0"/>
                </a:move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0"/>
                </a:lnTo>
                <a:close/>
                <a:moveTo>
                  <a:pt x="48" y="112"/>
                </a:move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5"/>
                  <a:pt x="39" y="112"/>
                  <a:pt x="48" y="112"/>
                </a:cubicBez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28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28" y="112"/>
                </a:moveTo>
                <a:cubicBezTo>
                  <a:pt x="137" y="112"/>
                  <a:pt x="144" y="105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32"/>
                </a:lnTo>
                <a:close/>
                <a:moveTo>
                  <a:pt x="9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16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726"/>
          <p:cNvSpPr>
            <a:spLocks noEditPoints="1"/>
          </p:cNvSpPr>
          <p:nvPr/>
        </p:nvSpPr>
        <p:spPr bwMode="auto">
          <a:xfrm>
            <a:off x="8567738" y="3611563"/>
            <a:ext cx="766763" cy="655638"/>
          </a:xfrm>
          <a:custGeom>
            <a:avLst/>
            <a:gdLst>
              <a:gd name="T0" fmla="*/ 5 w 163"/>
              <a:gd name="T1" fmla="*/ 123 h 139"/>
              <a:gd name="T2" fmla="*/ 157 w 163"/>
              <a:gd name="T3" fmla="*/ 123 h 139"/>
              <a:gd name="T4" fmla="*/ 157 w 163"/>
              <a:gd name="T5" fmla="*/ 139 h 139"/>
              <a:gd name="T6" fmla="*/ 5 w 163"/>
              <a:gd name="T7" fmla="*/ 139 h 139"/>
              <a:gd name="T8" fmla="*/ 5 w 163"/>
              <a:gd name="T9" fmla="*/ 123 h 139"/>
              <a:gd name="T10" fmla="*/ 162 w 163"/>
              <a:gd name="T11" fmla="*/ 48 h 139"/>
              <a:gd name="T12" fmla="*/ 147 w 163"/>
              <a:gd name="T13" fmla="*/ 40 h 139"/>
              <a:gd name="T14" fmla="*/ 104 w 163"/>
              <a:gd name="T15" fmla="*/ 51 h 139"/>
              <a:gd name="T16" fmla="*/ 49 w 163"/>
              <a:gd name="T17" fmla="*/ 0 h 139"/>
              <a:gd name="T18" fmla="*/ 34 w 163"/>
              <a:gd name="T19" fmla="*/ 4 h 139"/>
              <a:gd name="T20" fmla="*/ 67 w 163"/>
              <a:gd name="T21" fmla="*/ 61 h 139"/>
              <a:gd name="T22" fmla="*/ 27 w 163"/>
              <a:gd name="T23" fmla="*/ 72 h 139"/>
              <a:gd name="T24" fmla="*/ 11 w 163"/>
              <a:gd name="T25" fmla="*/ 59 h 139"/>
              <a:gd name="T26" fmla="*/ 0 w 163"/>
              <a:gd name="T27" fmla="*/ 62 h 139"/>
              <a:gd name="T28" fmla="*/ 14 w 163"/>
              <a:gd name="T29" fmla="*/ 88 h 139"/>
              <a:gd name="T30" fmla="*/ 20 w 163"/>
              <a:gd name="T31" fmla="*/ 98 h 139"/>
              <a:gd name="T32" fmla="*/ 33 w 163"/>
              <a:gd name="T33" fmla="*/ 95 h 139"/>
              <a:gd name="T34" fmla="*/ 76 w 163"/>
              <a:gd name="T35" fmla="*/ 83 h 139"/>
              <a:gd name="T36" fmla="*/ 111 w 163"/>
              <a:gd name="T37" fmla="*/ 74 h 139"/>
              <a:gd name="T38" fmla="*/ 153 w 163"/>
              <a:gd name="T39" fmla="*/ 63 h 139"/>
              <a:gd name="T40" fmla="*/ 162 w 163"/>
              <a:gd name="T41" fmla="*/ 4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139">
                <a:moveTo>
                  <a:pt x="5" y="123"/>
                </a:moveTo>
                <a:cubicBezTo>
                  <a:pt x="157" y="123"/>
                  <a:pt x="157" y="123"/>
                  <a:pt x="157" y="123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5" y="139"/>
                  <a:pt x="5" y="139"/>
                  <a:pt x="5" y="139"/>
                </a:cubicBezTo>
                <a:lnTo>
                  <a:pt x="5" y="123"/>
                </a:lnTo>
                <a:close/>
                <a:moveTo>
                  <a:pt x="162" y="48"/>
                </a:moveTo>
                <a:cubicBezTo>
                  <a:pt x="160" y="42"/>
                  <a:pt x="153" y="38"/>
                  <a:pt x="147" y="40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49" y="0"/>
                  <a:pt x="49" y="0"/>
                  <a:pt x="49" y="0"/>
                </a:cubicBezTo>
                <a:cubicBezTo>
                  <a:pt x="34" y="4"/>
                  <a:pt x="34" y="4"/>
                  <a:pt x="34" y="4"/>
                </a:cubicBezTo>
                <a:cubicBezTo>
                  <a:pt x="67" y="61"/>
                  <a:pt x="67" y="61"/>
                  <a:pt x="67" y="61"/>
                </a:cubicBezTo>
                <a:cubicBezTo>
                  <a:pt x="27" y="72"/>
                  <a:pt x="27" y="72"/>
                  <a:pt x="27" y="72"/>
                </a:cubicBezTo>
                <a:cubicBezTo>
                  <a:pt x="11" y="59"/>
                  <a:pt x="11" y="59"/>
                  <a:pt x="11" y="5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88"/>
                  <a:pt x="14" y="88"/>
                  <a:pt x="14" y="88"/>
                </a:cubicBezTo>
                <a:cubicBezTo>
                  <a:pt x="20" y="98"/>
                  <a:pt x="20" y="98"/>
                  <a:pt x="20" y="98"/>
                </a:cubicBezTo>
                <a:cubicBezTo>
                  <a:pt x="33" y="95"/>
                  <a:pt x="33" y="95"/>
                  <a:pt x="33" y="95"/>
                </a:cubicBezTo>
                <a:cubicBezTo>
                  <a:pt x="76" y="83"/>
                  <a:pt x="76" y="83"/>
                  <a:pt x="76" y="83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9" y="61"/>
                  <a:pt x="163" y="54"/>
                  <a:pt x="162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729"/>
          <p:cNvSpPr>
            <a:spLocks noEditPoints="1"/>
          </p:cNvSpPr>
          <p:nvPr/>
        </p:nvSpPr>
        <p:spPr bwMode="auto">
          <a:xfrm>
            <a:off x="6227763" y="3559176"/>
            <a:ext cx="757238" cy="755650"/>
          </a:xfrm>
          <a:custGeom>
            <a:avLst/>
            <a:gdLst>
              <a:gd name="T0" fmla="*/ 0 w 152"/>
              <a:gd name="T1" fmla="*/ 136 h 152"/>
              <a:gd name="T2" fmla="*/ 152 w 152"/>
              <a:gd name="T3" fmla="*/ 136 h 152"/>
              <a:gd name="T4" fmla="*/ 152 w 152"/>
              <a:gd name="T5" fmla="*/ 152 h 152"/>
              <a:gd name="T6" fmla="*/ 0 w 152"/>
              <a:gd name="T7" fmla="*/ 152 h 152"/>
              <a:gd name="T8" fmla="*/ 0 w 152"/>
              <a:gd name="T9" fmla="*/ 136 h 152"/>
              <a:gd name="T10" fmla="*/ 57 w 152"/>
              <a:gd name="T11" fmla="*/ 90 h 152"/>
              <a:gd name="T12" fmla="*/ 92 w 152"/>
              <a:gd name="T13" fmla="*/ 99 h 152"/>
              <a:gd name="T14" fmla="*/ 135 w 152"/>
              <a:gd name="T15" fmla="*/ 111 h 152"/>
              <a:gd name="T16" fmla="*/ 149 w 152"/>
              <a:gd name="T17" fmla="*/ 102 h 152"/>
              <a:gd name="T18" fmla="*/ 141 w 152"/>
              <a:gd name="T19" fmla="*/ 88 h 152"/>
              <a:gd name="T20" fmla="*/ 98 w 152"/>
              <a:gd name="T21" fmla="*/ 76 h 152"/>
              <a:gd name="T22" fmla="*/ 76 w 152"/>
              <a:gd name="T23" fmla="*/ 4 h 152"/>
              <a:gd name="T24" fmla="*/ 61 w 152"/>
              <a:gd name="T25" fmla="*/ 0 h 152"/>
              <a:gd name="T26" fmla="*/ 61 w 152"/>
              <a:gd name="T27" fmla="*/ 66 h 152"/>
              <a:gd name="T28" fmla="*/ 21 w 152"/>
              <a:gd name="T29" fmla="*/ 56 h 152"/>
              <a:gd name="T30" fmla="*/ 14 w 152"/>
              <a:gd name="T31" fmla="*/ 37 h 152"/>
              <a:gd name="T32" fmla="*/ 2 w 152"/>
              <a:gd name="T33" fmla="*/ 34 h 152"/>
              <a:gd name="T34" fmla="*/ 2 w 152"/>
              <a:gd name="T35" fmla="*/ 75 h 152"/>
              <a:gd name="T36" fmla="*/ 15 w 152"/>
              <a:gd name="T37" fmla="*/ 79 h 152"/>
              <a:gd name="T38" fmla="*/ 57 w 152"/>
              <a:gd name="T39" fmla="*/ 9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2">
                <a:moveTo>
                  <a:pt x="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0" y="152"/>
                  <a:pt x="0" y="152"/>
                  <a:pt x="0" y="152"/>
                </a:cubicBezTo>
                <a:lnTo>
                  <a:pt x="0" y="136"/>
                </a:lnTo>
                <a:close/>
                <a:moveTo>
                  <a:pt x="57" y="90"/>
                </a:moveTo>
                <a:cubicBezTo>
                  <a:pt x="92" y="99"/>
                  <a:pt x="92" y="99"/>
                  <a:pt x="92" y="99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41" y="113"/>
                  <a:pt x="148" y="109"/>
                  <a:pt x="149" y="102"/>
                </a:cubicBezTo>
                <a:cubicBezTo>
                  <a:pt x="151" y="96"/>
                  <a:pt x="147" y="89"/>
                  <a:pt x="141" y="88"/>
                </a:cubicBezTo>
                <a:cubicBezTo>
                  <a:pt x="98" y="76"/>
                  <a:pt x="98" y="76"/>
                  <a:pt x="98" y="76"/>
                </a:cubicBezTo>
                <a:cubicBezTo>
                  <a:pt x="76" y="4"/>
                  <a:pt x="76" y="4"/>
                  <a:pt x="76" y="4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66"/>
                  <a:pt x="61" y="66"/>
                  <a:pt x="61" y="66"/>
                </a:cubicBezTo>
                <a:cubicBezTo>
                  <a:pt x="21" y="56"/>
                  <a:pt x="21" y="56"/>
                  <a:pt x="21" y="56"/>
                </a:cubicBezTo>
                <a:cubicBezTo>
                  <a:pt x="14" y="37"/>
                  <a:pt x="14" y="37"/>
                  <a:pt x="14" y="37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75"/>
                  <a:pt x="2" y="75"/>
                  <a:pt x="2" y="75"/>
                </a:cubicBezTo>
                <a:cubicBezTo>
                  <a:pt x="15" y="79"/>
                  <a:pt x="15" y="79"/>
                  <a:pt x="15" y="79"/>
                </a:cubicBezTo>
                <a:lnTo>
                  <a:pt x="57" y="9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732"/>
          <p:cNvSpPr>
            <a:spLocks noEditPoints="1"/>
          </p:cNvSpPr>
          <p:nvPr/>
        </p:nvSpPr>
        <p:spPr bwMode="auto">
          <a:xfrm>
            <a:off x="3898900" y="3551238"/>
            <a:ext cx="701675" cy="766763"/>
          </a:xfrm>
          <a:custGeom>
            <a:avLst/>
            <a:gdLst>
              <a:gd name="T0" fmla="*/ 118 w 146"/>
              <a:gd name="T1" fmla="*/ 19 h 160"/>
              <a:gd name="T2" fmla="*/ 29 w 146"/>
              <a:gd name="T3" fmla="*/ 19 h 160"/>
              <a:gd name="T4" fmla="*/ 25 w 146"/>
              <a:gd name="T5" fmla="*/ 12 h 160"/>
              <a:gd name="T6" fmla="*/ 121 w 146"/>
              <a:gd name="T7" fmla="*/ 12 h 160"/>
              <a:gd name="T8" fmla="*/ 119 w 146"/>
              <a:gd name="T9" fmla="*/ 20 h 160"/>
              <a:gd name="T10" fmla="*/ 3 w 146"/>
              <a:gd name="T11" fmla="*/ 61 h 160"/>
              <a:gd name="T12" fmla="*/ 32 w 146"/>
              <a:gd name="T13" fmla="*/ 29 h 160"/>
              <a:gd name="T14" fmla="*/ 144 w 146"/>
              <a:gd name="T15" fmla="*/ 55 h 160"/>
              <a:gd name="T16" fmla="*/ 138 w 146"/>
              <a:gd name="T17" fmla="*/ 60 h 160"/>
              <a:gd name="T18" fmla="*/ 35 w 146"/>
              <a:gd name="T19" fmla="*/ 36 h 160"/>
              <a:gd name="T20" fmla="*/ 5 w 146"/>
              <a:gd name="T21" fmla="*/ 62 h 160"/>
              <a:gd name="T22" fmla="*/ 52 w 146"/>
              <a:gd name="T23" fmla="*/ 157 h 160"/>
              <a:gd name="T24" fmla="*/ 28 w 146"/>
              <a:gd name="T25" fmla="*/ 101 h 160"/>
              <a:gd name="T26" fmla="*/ 118 w 146"/>
              <a:gd name="T27" fmla="*/ 101 h 160"/>
              <a:gd name="T28" fmla="*/ 110 w 146"/>
              <a:gd name="T29" fmla="*/ 101 h 160"/>
              <a:gd name="T30" fmla="*/ 36 w 146"/>
              <a:gd name="T31" fmla="*/ 101 h 160"/>
              <a:gd name="T32" fmla="*/ 58 w 146"/>
              <a:gd name="T33" fmla="*/ 151 h 160"/>
              <a:gd name="T34" fmla="*/ 55 w 146"/>
              <a:gd name="T35" fmla="*/ 158 h 160"/>
              <a:gd name="T36" fmla="*/ 88 w 146"/>
              <a:gd name="T37" fmla="*/ 136 h 160"/>
              <a:gd name="T38" fmla="*/ 73 w 146"/>
              <a:gd name="T39" fmla="*/ 97 h 160"/>
              <a:gd name="T40" fmla="*/ 92 w 146"/>
              <a:gd name="T41" fmla="*/ 130 h 160"/>
              <a:gd name="T42" fmla="*/ 121 w 146"/>
              <a:gd name="T43" fmla="*/ 135 h 160"/>
              <a:gd name="T44" fmla="*/ 122 w 146"/>
              <a:gd name="T45" fmla="*/ 143 h 160"/>
              <a:gd name="T46" fmla="*/ 96 w 146"/>
              <a:gd name="T47" fmla="*/ 160 h 160"/>
              <a:gd name="T48" fmla="*/ 65 w 146"/>
              <a:gd name="T49" fmla="*/ 143 h 160"/>
              <a:gd name="T50" fmla="*/ 73 w 146"/>
              <a:gd name="T51" fmla="*/ 78 h 160"/>
              <a:gd name="T52" fmla="*/ 114 w 146"/>
              <a:gd name="T53" fmla="*/ 117 h 160"/>
              <a:gd name="T54" fmla="*/ 73 w 146"/>
              <a:gd name="T55" fmla="*/ 47 h 160"/>
              <a:gd name="T56" fmla="*/ 15 w 146"/>
              <a:gd name="T57" fmla="*/ 101 h 160"/>
              <a:gd name="T58" fmla="*/ 18 w 146"/>
              <a:gd name="T59" fmla="*/ 135 h 160"/>
              <a:gd name="T60" fmla="*/ 7 w 146"/>
              <a:gd name="T61" fmla="*/ 101 h 160"/>
              <a:gd name="T62" fmla="*/ 73 w 146"/>
              <a:gd name="T63" fmla="*/ 39 h 160"/>
              <a:gd name="T64" fmla="*/ 114 w 146"/>
              <a:gd name="T65" fmla="*/ 125 h 160"/>
              <a:gd name="T66" fmla="*/ 73 w 146"/>
              <a:gd name="T67" fmla="*/ 86 h 160"/>
              <a:gd name="T68" fmla="*/ 71 w 146"/>
              <a:gd name="T69" fmla="*/ 137 h 160"/>
              <a:gd name="T70" fmla="*/ 100 w 146"/>
              <a:gd name="T71" fmla="*/ 15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60">
                <a:moveTo>
                  <a:pt x="119" y="20"/>
                </a:moveTo>
                <a:cubicBezTo>
                  <a:pt x="119" y="20"/>
                  <a:pt x="118" y="20"/>
                  <a:pt x="118" y="19"/>
                </a:cubicBezTo>
                <a:cubicBezTo>
                  <a:pt x="102" y="11"/>
                  <a:pt x="89" y="8"/>
                  <a:pt x="73" y="8"/>
                </a:cubicBezTo>
                <a:cubicBezTo>
                  <a:pt x="57" y="8"/>
                  <a:pt x="42" y="12"/>
                  <a:pt x="29" y="19"/>
                </a:cubicBezTo>
                <a:cubicBezTo>
                  <a:pt x="27" y="20"/>
                  <a:pt x="24" y="20"/>
                  <a:pt x="23" y="18"/>
                </a:cubicBezTo>
                <a:cubicBezTo>
                  <a:pt x="22" y="16"/>
                  <a:pt x="23" y="13"/>
                  <a:pt x="25" y="12"/>
                </a:cubicBezTo>
                <a:cubicBezTo>
                  <a:pt x="40" y="4"/>
                  <a:pt x="56" y="0"/>
                  <a:pt x="73" y="0"/>
                </a:cubicBezTo>
                <a:cubicBezTo>
                  <a:pt x="90" y="0"/>
                  <a:pt x="105" y="4"/>
                  <a:pt x="121" y="12"/>
                </a:cubicBezTo>
                <a:cubicBezTo>
                  <a:pt x="123" y="13"/>
                  <a:pt x="124" y="16"/>
                  <a:pt x="123" y="18"/>
                </a:cubicBezTo>
                <a:cubicBezTo>
                  <a:pt x="122" y="19"/>
                  <a:pt x="121" y="20"/>
                  <a:pt x="119" y="20"/>
                </a:cubicBezTo>
                <a:close/>
                <a:moveTo>
                  <a:pt x="5" y="62"/>
                </a:moveTo>
                <a:cubicBezTo>
                  <a:pt x="4" y="62"/>
                  <a:pt x="3" y="62"/>
                  <a:pt x="3" y="61"/>
                </a:cubicBezTo>
                <a:cubicBezTo>
                  <a:pt x="1" y="60"/>
                  <a:pt x="0" y="57"/>
                  <a:pt x="2" y="55"/>
                </a:cubicBezTo>
                <a:cubicBezTo>
                  <a:pt x="10" y="44"/>
                  <a:pt x="20" y="35"/>
                  <a:pt x="32" y="29"/>
                </a:cubicBezTo>
                <a:cubicBezTo>
                  <a:pt x="57" y="16"/>
                  <a:pt x="89" y="16"/>
                  <a:pt x="114" y="29"/>
                </a:cubicBezTo>
                <a:cubicBezTo>
                  <a:pt x="126" y="35"/>
                  <a:pt x="136" y="44"/>
                  <a:pt x="144" y="55"/>
                </a:cubicBezTo>
                <a:cubicBezTo>
                  <a:pt x="146" y="57"/>
                  <a:pt x="145" y="59"/>
                  <a:pt x="143" y="61"/>
                </a:cubicBezTo>
                <a:cubicBezTo>
                  <a:pt x="142" y="62"/>
                  <a:pt x="139" y="62"/>
                  <a:pt x="138" y="60"/>
                </a:cubicBezTo>
                <a:cubicBezTo>
                  <a:pt x="131" y="50"/>
                  <a:pt x="121" y="42"/>
                  <a:pt x="111" y="36"/>
                </a:cubicBezTo>
                <a:cubicBezTo>
                  <a:pt x="88" y="25"/>
                  <a:pt x="58" y="25"/>
                  <a:pt x="35" y="36"/>
                </a:cubicBezTo>
                <a:cubicBezTo>
                  <a:pt x="25" y="42"/>
                  <a:pt x="15" y="50"/>
                  <a:pt x="8" y="60"/>
                </a:cubicBezTo>
                <a:cubicBezTo>
                  <a:pt x="7" y="61"/>
                  <a:pt x="6" y="62"/>
                  <a:pt x="5" y="62"/>
                </a:cubicBezTo>
                <a:close/>
                <a:moveTo>
                  <a:pt x="55" y="158"/>
                </a:moveTo>
                <a:cubicBezTo>
                  <a:pt x="54" y="158"/>
                  <a:pt x="53" y="158"/>
                  <a:pt x="52" y="157"/>
                </a:cubicBezTo>
                <a:cubicBezTo>
                  <a:pt x="45" y="150"/>
                  <a:pt x="42" y="146"/>
                  <a:pt x="36" y="136"/>
                </a:cubicBezTo>
                <a:cubicBezTo>
                  <a:pt x="31" y="126"/>
                  <a:pt x="28" y="114"/>
                  <a:pt x="28" y="101"/>
                </a:cubicBezTo>
                <a:cubicBezTo>
                  <a:pt x="28" y="77"/>
                  <a:pt x="48" y="58"/>
                  <a:pt x="73" y="58"/>
                </a:cubicBezTo>
                <a:cubicBezTo>
                  <a:pt x="98" y="58"/>
                  <a:pt x="118" y="77"/>
                  <a:pt x="118" y="101"/>
                </a:cubicBezTo>
                <a:cubicBezTo>
                  <a:pt x="118" y="103"/>
                  <a:pt x="117" y="105"/>
                  <a:pt x="114" y="105"/>
                </a:cubicBezTo>
                <a:cubicBezTo>
                  <a:pt x="112" y="105"/>
                  <a:pt x="110" y="103"/>
                  <a:pt x="110" y="101"/>
                </a:cubicBezTo>
                <a:cubicBezTo>
                  <a:pt x="110" y="82"/>
                  <a:pt x="94" y="66"/>
                  <a:pt x="73" y="66"/>
                </a:cubicBezTo>
                <a:cubicBezTo>
                  <a:pt x="52" y="66"/>
                  <a:pt x="36" y="82"/>
                  <a:pt x="36" y="101"/>
                </a:cubicBezTo>
                <a:cubicBezTo>
                  <a:pt x="36" y="113"/>
                  <a:pt x="38" y="123"/>
                  <a:pt x="43" y="132"/>
                </a:cubicBezTo>
                <a:cubicBezTo>
                  <a:pt x="48" y="141"/>
                  <a:pt x="52" y="145"/>
                  <a:pt x="58" y="151"/>
                </a:cubicBezTo>
                <a:cubicBezTo>
                  <a:pt x="59" y="153"/>
                  <a:pt x="59" y="156"/>
                  <a:pt x="58" y="157"/>
                </a:cubicBezTo>
                <a:cubicBezTo>
                  <a:pt x="57" y="158"/>
                  <a:pt x="56" y="158"/>
                  <a:pt x="55" y="158"/>
                </a:cubicBezTo>
                <a:close/>
                <a:moveTo>
                  <a:pt x="112" y="143"/>
                </a:moveTo>
                <a:cubicBezTo>
                  <a:pt x="103" y="143"/>
                  <a:pt x="94" y="141"/>
                  <a:pt x="88" y="136"/>
                </a:cubicBezTo>
                <a:cubicBezTo>
                  <a:pt x="76" y="128"/>
                  <a:pt x="69" y="115"/>
                  <a:pt x="69" y="101"/>
                </a:cubicBezTo>
                <a:cubicBezTo>
                  <a:pt x="69" y="99"/>
                  <a:pt x="70" y="97"/>
                  <a:pt x="73" y="97"/>
                </a:cubicBezTo>
                <a:cubicBezTo>
                  <a:pt x="75" y="97"/>
                  <a:pt x="77" y="99"/>
                  <a:pt x="77" y="101"/>
                </a:cubicBezTo>
                <a:cubicBezTo>
                  <a:pt x="77" y="113"/>
                  <a:pt x="82" y="123"/>
                  <a:pt x="92" y="130"/>
                </a:cubicBezTo>
                <a:cubicBezTo>
                  <a:pt x="98" y="134"/>
                  <a:pt x="104" y="135"/>
                  <a:pt x="112" y="135"/>
                </a:cubicBezTo>
                <a:cubicBezTo>
                  <a:pt x="114" y="135"/>
                  <a:pt x="118" y="135"/>
                  <a:pt x="121" y="135"/>
                </a:cubicBezTo>
                <a:cubicBezTo>
                  <a:pt x="123" y="134"/>
                  <a:pt x="125" y="136"/>
                  <a:pt x="125" y="138"/>
                </a:cubicBezTo>
                <a:cubicBezTo>
                  <a:pt x="126" y="140"/>
                  <a:pt x="124" y="142"/>
                  <a:pt x="122" y="143"/>
                </a:cubicBezTo>
                <a:cubicBezTo>
                  <a:pt x="117" y="143"/>
                  <a:pt x="113" y="143"/>
                  <a:pt x="112" y="143"/>
                </a:cubicBezTo>
                <a:close/>
                <a:moveTo>
                  <a:pt x="96" y="160"/>
                </a:moveTo>
                <a:cubicBezTo>
                  <a:pt x="96" y="160"/>
                  <a:pt x="96" y="160"/>
                  <a:pt x="95" y="160"/>
                </a:cubicBezTo>
                <a:cubicBezTo>
                  <a:pt x="82" y="156"/>
                  <a:pt x="74" y="152"/>
                  <a:pt x="65" y="143"/>
                </a:cubicBezTo>
                <a:cubicBezTo>
                  <a:pt x="54" y="132"/>
                  <a:pt x="48" y="117"/>
                  <a:pt x="48" y="101"/>
                </a:cubicBezTo>
                <a:cubicBezTo>
                  <a:pt x="48" y="88"/>
                  <a:pt x="59" y="78"/>
                  <a:pt x="73" y="78"/>
                </a:cubicBezTo>
                <a:cubicBezTo>
                  <a:pt x="86" y="78"/>
                  <a:pt x="97" y="88"/>
                  <a:pt x="97" y="101"/>
                </a:cubicBezTo>
                <a:cubicBezTo>
                  <a:pt x="97" y="110"/>
                  <a:pt x="105" y="117"/>
                  <a:pt x="114" y="117"/>
                </a:cubicBezTo>
                <a:cubicBezTo>
                  <a:pt x="123" y="117"/>
                  <a:pt x="131" y="110"/>
                  <a:pt x="131" y="101"/>
                </a:cubicBezTo>
                <a:cubicBezTo>
                  <a:pt x="131" y="71"/>
                  <a:pt x="105" y="47"/>
                  <a:pt x="73" y="47"/>
                </a:cubicBezTo>
                <a:cubicBezTo>
                  <a:pt x="50" y="47"/>
                  <a:pt x="29" y="59"/>
                  <a:pt x="20" y="79"/>
                </a:cubicBezTo>
                <a:cubicBezTo>
                  <a:pt x="17" y="85"/>
                  <a:pt x="15" y="93"/>
                  <a:pt x="15" y="101"/>
                </a:cubicBezTo>
                <a:cubicBezTo>
                  <a:pt x="15" y="108"/>
                  <a:pt x="16" y="117"/>
                  <a:pt x="21" y="130"/>
                </a:cubicBezTo>
                <a:cubicBezTo>
                  <a:pt x="21" y="132"/>
                  <a:pt x="20" y="134"/>
                  <a:pt x="18" y="135"/>
                </a:cubicBezTo>
                <a:cubicBezTo>
                  <a:pt x="16" y="136"/>
                  <a:pt x="14" y="135"/>
                  <a:pt x="13" y="133"/>
                </a:cubicBezTo>
                <a:cubicBezTo>
                  <a:pt x="9" y="122"/>
                  <a:pt x="7" y="112"/>
                  <a:pt x="7" y="101"/>
                </a:cubicBezTo>
                <a:cubicBezTo>
                  <a:pt x="7" y="92"/>
                  <a:pt x="9" y="83"/>
                  <a:pt x="13" y="75"/>
                </a:cubicBezTo>
                <a:cubicBezTo>
                  <a:pt x="23" y="53"/>
                  <a:pt x="47" y="39"/>
                  <a:pt x="73" y="39"/>
                </a:cubicBezTo>
                <a:cubicBezTo>
                  <a:pt x="109" y="39"/>
                  <a:pt x="139" y="67"/>
                  <a:pt x="139" y="101"/>
                </a:cubicBezTo>
                <a:cubicBezTo>
                  <a:pt x="139" y="114"/>
                  <a:pt x="128" y="125"/>
                  <a:pt x="114" y="125"/>
                </a:cubicBezTo>
                <a:cubicBezTo>
                  <a:pt x="100" y="125"/>
                  <a:pt x="89" y="114"/>
                  <a:pt x="89" y="101"/>
                </a:cubicBezTo>
                <a:cubicBezTo>
                  <a:pt x="89" y="93"/>
                  <a:pt x="82" y="86"/>
                  <a:pt x="73" y="86"/>
                </a:cubicBezTo>
                <a:cubicBezTo>
                  <a:pt x="64" y="86"/>
                  <a:pt x="56" y="93"/>
                  <a:pt x="56" y="101"/>
                </a:cubicBezTo>
                <a:cubicBezTo>
                  <a:pt x="56" y="115"/>
                  <a:pt x="61" y="128"/>
                  <a:pt x="71" y="137"/>
                </a:cubicBezTo>
                <a:cubicBezTo>
                  <a:pt x="79" y="145"/>
                  <a:pt x="86" y="149"/>
                  <a:pt x="97" y="152"/>
                </a:cubicBezTo>
                <a:cubicBezTo>
                  <a:pt x="99" y="153"/>
                  <a:pt x="101" y="155"/>
                  <a:pt x="100" y="157"/>
                </a:cubicBezTo>
                <a:cubicBezTo>
                  <a:pt x="100" y="159"/>
                  <a:pt x="98" y="160"/>
                  <a:pt x="96" y="16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735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56 w 140"/>
              <a:gd name="T1" fmla="*/ 16 h 140"/>
              <a:gd name="T2" fmla="*/ 84 w 140"/>
              <a:gd name="T3" fmla="*/ 28 h 140"/>
              <a:gd name="T4" fmla="*/ 64 w 140"/>
              <a:gd name="T5" fmla="*/ 48 h 140"/>
              <a:gd name="T6" fmla="*/ 112 w 140"/>
              <a:gd name="T7" fmla="*/ 48 h 140"/>
              <a:gd name="T8" fmla="*/ 112 w 140"/>
              <a:gd name="T9" fmla="*/ 0 h 140"/>
              <a:gd name="T10" fmla="*/ 96 w 140"/>
              <a:gd name="T11" fmla="*/ 16 h 140"/>
              <a:gd name="T12" fmla="*/ 56 w 140"/>
              <a:gd name="T13" fmla="*/ 0 h 140"/>
              <a:gd name="T14" fmla="*/ 1 w 140"/>
              <a:gd name="T15" fmla="*/ 48 h 140"/>
              <a:gd name="T16" fmla="*/ 17 w 140"/>
              <a:gd name="T17" fmla="*/ 48 h 140"/>
              <a:gd name="T18" fmla="*/ 56 w 140"/>
              <a:gd name="T19" fmla="*/ 16 h 140"/>
              <a:gd name="T20" fmla="*/ 101 w 140"/>
              <a:gd name="T21" fmla="*/ 89 h 140"/>
              <a:gd name="T22" fmla="*/ 111 w 140"/>
              <a:gd name="T23" fmla="*/ 64 h 140"/>
              <a:gd name="T24" fmla="*/ 95 w 140"/>
              <a:gd name="T25" fmla="*/ 64 h 140"/>
              <a:gd name="T26" fmla="*/ 56 w 140"/>
              <a:gd name="T27" fmla="*/ 96 h 140"/>
              <a:gd name="T28" fmla="*/ 28 w 140"/>
              <a:gd name="T29" fmla="*/ 84 h 140"/>
              <a:gd name="T30" fmla="*/ 48 w 140"/>
              <a:gd name="T31" fmla="*/ 64 h 140"/>
              <a:gd name="T32" fmla="*/ 0 w 140"/>
              <a:gd name="T33" fmla="*/ 64 h 140"/>
              <a:gd name="T34" fmla="*/ 0 w 140"/>
              <a:gd name="T35" fmla="*/ 112 h 140"/>
              <a:gd name="T36" fmla="*/ 16 w 140"/>
              <a:gd name="T37" fmla="*/ 96 h 140"/>
              <a:gd name="T38" fmla="*/ 56 w 140"/>
              <a:gd name="T39" fmla="*/ 112 h 140"/>
              <a:gd name="T40" fmla="*/ 89 w 140"/>
              <a:gd name="T41" fmla="*/ 101 h 140"/>
              <a:gd name="T42" fmla="*/ 128 w 140"/>
              <a:gd name="T43" fmla="*/ 140 h 140"/>
              <a:gd name="T44" fmla="*/ 140 w 140"/>
              <a:gd name="T45" fmla="*/ 128 h 140"/>
              <a:gd name="T46" fmla="*/ 101 w 140"/>
              <a:gd name="T47" fmla="*/ 8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40">
                <a:moveTo>
                  <a:pt x="56" y="16"/>
                </a:moveTo>
                <a:cubicBezTo>
                  <a:pt x="67" y="16"/>
                  <a:pt x="77" y="20"/>
                  <a:pt x="84" y="28"/>
                </a:cubicBezTo>
                <a:cubicBezTo>
                  <a:pt x="64" y="48"/>
                  <a:pt x="64" y="48"/>
                  <a:pt x="6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85" y="6"/>
                  <a:pt x="71" y="0"/>
                  <a:pt x="56" y="0"/>
                </a:cubicBezTo>
                <a:cubicBezTo>
                  <a:pt x="28" y="0"/>
                  <a:pt x="5" y="21"/>
                  <a:pt x="1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21" y="30"/>
                  <a:pt x="37" y="16"/>
                  <a:pt x="56" y="16"/>
                </a:cubicBezTo>
                <a:close/>
                <a:moveTo>
                  <a:pt x="101" y="89"/>
                </a:moveTo>
                <a:cubicBezTo>
                  <a:pt x="106" y="82"/>
                  <a:pt x="110" y="73"/>
                  <a:pt x="111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1" y="82"/>
                  <a:pt x="75" y="96"/>
                  <a:pt x="56" y="96"/>
                </a:cubicBezTo>
                <a:cubicBezTo>
                  <a:pt x="45" y="96"/>
                  <a:pt x="35" y="92"/>
                  <a:pt x="28" y="84"/>
                </a:cubicBezTo>
                <a:cubicBezTo>
                  <a:pt x="48" y="64"/>
                  <a:pt x="48" y="64"/>
                  <a:pt x="4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27" y="106"/>
                  <a:pt x="41" y="112"/>
                  <a:pt x="56" y="112"/>
                </a:cubicBezTo>
                <a:cubicBezTo>
                  <a:pt x="68" y="112"/>
                  <a:pt x="80" y="108"/>
                  <a:pt x="89" y="101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40" y="128"/>
                  <a:pt x="140" y="128"/>
                  <a:pt x="140" y="128"/>
                </a:cubicBezTo>
                <a:lnTo>
                  <a:pt x="101" y="8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738"/>
          <p:cNvSpPr>
            <a:spLocks noEditPoints="1"/>
          </p:cNvSpPr>
          <p:nvPr/>
        </p:nvSpPr>
        <p:spPr bwMode="auto">
          <a:xfrm>
            <a:off x="15695613" y="1519238"/>
            <a:ext cx="617538" cy="766763"/>
          </a:xfrm>
          <a:custGeom>
            <a:avLst/>
            <a:gdLst>
              <a:gd name="T0" fmla="*/ 128 w 128"/>
              <a:gd name="T1" fmla="*/ 141 h 160"/>
              <a:gd name="T2" fmla="*/ 128 w 128"/>
              <a:gd name="T3" fmla="*/ 48 h 160"/>
              <a:gd name="T4" fmla="*/ 80 w 128"/>
              <a:gd name="T5" fmla="*/ 0 h 160"/>
              <a:gd name="T6" fmla="*/ 16 w 128"/>
              <a:gd name="T7" fmla="*/ 0 h 160"/>
              <a:gd name="T8" fmla="*/ 0 w 128"/>
              <a:gd name="T9" fmla="*/ 16 h 160"/>
              <a:gd name="T10" fmla="*/ 0 w 128"/>
              <a:gd name="T11" fmla="*/ 144 h 160"/>
              <a:gd name="T12" fmla="*/ 16 w 128"/>
              <a:gd name="T13" fmla="*/ 160 h 160"/>
              <a:gd name="T14" fmla="*/ 112 w 128"/>
              <a:gd name="T15" fmla="*/ 160 h 160"/>
              <a:gd name="T16" fmla="*/ 121 w 128"/>
              <a:gd name="T17" fmla="*/ 157 h 160"/>
              <a:gd name="T18" fmla="*/ 86 w 128"/>
              <a:gd name="T19" fmla="*/ 121 h 160"/>
              <a:gd name="T20" fmla="*/ 64 w 128"/>
              <a:gd name="T21" fmla="*/ 128 h 160"/>
              <a:gd name="T22" fmla="*/ 24 w 128"/>
              <a:gd name="T23" fmla="*/ 88 h 160"/>
              <a:gd name="T24" fmla="*/ 64 w 128"/>
              <a:gd name="T25" fmla="*/ 48 h 160"/>
              <a:gd name="T26" fmla="*/ 104 w 128"/>
              <a:gd name="T27" fmla="*/ 88 h 160"/>
              <a:gd name="T28" fmla="*/ 97 w 128"/>
              <a:gd name="T29" fmla="*/ 110 h 160"/>
              <a:gd name="T30" fmla="*/ 128 w 128"/>
              <a:gd name="T31" fmla="*/ 141 h 160"/>
              <a:gd name="T32" fmla="*/ 40 w 128"/>
              <a:gd name="T33" fmla="*/ 88 h 160"/>
              <a:gd name="T34" fmla="*/ 64 w 128"/>
              <a:gd name="T35" fmla="*/ 112 h 160"/>
              <a:gd name="T36" fmla="*/ 88 w 128"/>
              <a:gd name="T37" fmla="*/ 88 h 160"/>
              <a:gd name="T38" fmla="*/ 64 w 128"/>
              <a:gd name="T39" fmla="*/ 64 h 160"/>
              <a:gd name="T40" fmla="*/ 40 w 128"/>
              <a:gd name="T41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128" y="141"/>
                </a:moveTo>
                <a:cubicBezTo>
                  <a:pt x="128" y="48"/>
                  <a:pt x="128" y="48"/>
                  <a:pt x="128" y="4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6" y="160"/>
                  <a:pt x="119" y="159"/>
                  <a:pt x="121" y="157"/>
                </a:cubicBezTo>
                <a:cubicBezTo>
                  <a:pt x="86" y="121"/>
                  <a:pt x="86" y="121"/>
                  <a:pt x="86" y="121"/>
                </a:cubicBezTo>
                <a:cubicBezTo>
                  <a:pt x="80" y="126"/>
                  <a:pt x="72" y="128"/>
                  <a:pt x="64" y="128"/>
                </a:cubicBezTo>
                <a:cubicBezTo>
                  <a:pt x="42" y="128"/>
                  <a:pt x="24" y="110"/>
                  <a:pt x="24" y="88"/>
                </a:cubicBezTo>
                <a:cubicBezTo>
                  <a:pt x="24" y="66"/>
                  <a:pt x="42" y="48"/>
                  <a:pt x="64" y="48"/>
                </a:cubicBezTo>
                <a:cubicBezTo>
                  <a:pt x="86" y="48"/>
                  <a:pt x="104" y="66"/>
                  <a:pt x="104" y="88"/>
                </a:cubicBezTo>
                <a:cubicBezTo>
                  <a:pt x="104" y="96"/>
                  <a:pt x="102" y="104"/>
                  <a:pt x="97" y="110"/>
                </a:cubicBezTo>
                <a:lnTo>
                  <a:pt x="128" y="141"/>
                </a:lnTo>
                <a:close/>
                <a:moveTo>
                  <a:pt x="40" y="88"/>
                </a:moveTo>
                <a:cubicBezTo>
                  <a:pt x="40" y="101"/>
                  <a:pt x="51" y="112"/>
                  <a:pt x="64" y="112"/>
                </a:cubicBezTo>
                <a:cubicBezTo>
                  <a:pt x="77" y="112"/>
                  <a:pt x="88" y="101"/>
                  <a:pt x="88" y="88"/>
                </a:cubicBezTo>
                <a:cubicBezTo>
                  <a:pt x="88" y="75"/>
                  <a:pt x="77" y="64"/>
                  <a:pt x="64" y="64"/>
                </a:cubicBezTo>
                <a:cubicBezTo>
                  <a:pt x="51" y="64"/>
                  <a:pt x="40" y="75"/>
                  <a:pt x="40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741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88 w 160"/>
              <a:gd name="T19" fmla="*/ 96 h 160"/>
              <a:gd name="T20" fmla="*/ 72 w 160"/>
              <a:gd name="T21" fmla="*/ 96 h 160"/>
              <a:gd name="T22" fmla="*/ 72 w 160"/>
              <a:gd name="T23" fmla="*/ 80 h 160"/>
              <a:gd name="T24" fmla="*/ 88 w 160"/>
              <a:gd name="T25" fmla="*/ 80 h 160"/>
              <a:gd name="T26" fmla="*/ 88 w 160"/>
              <a:gd name="T27" fmla="*/ 96 h 160"/>
              <a:gd name="T28" fmla="*/ 88 w 160"/>
              <a:gd name="T29" fmla="*/ 64 h 160"/>
              <a:gd name="T30" fmla="*/ 72 w 160"/>
              <a:gd name="T31" fmla="*/ 64 h 160"/>
              <a:gd name="T32" fmla="*/ 72 w 160"/>
              <a:gd name="T33" fmla="*/ 32 h 160"/>
              <a:gd name="T34" fmla="*/ 88 w 160"/>
              <a:gd name="T35" fmla="*/ 32 h 160"/>
              <a:gd name="T36" fmla="*/ 88 w 160"/>
              <a:gd name="T37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80"/>
                  <a:pt x="72" y="80"/>
                  <a:pt x="72" y="80"/>
                </a:cubicBezTo>
                <a:cubicBezTo>
                  <a:pt x="88" y="80"/>
                  <a:pt x="88" y="80"/>
                  <a:pt x="88" y="80"/>
                </a:cubicBezTo>
                <a:lnTo>
                  <a:pt x="88" y="96"/>
                </a:lnTo>
                <a:close/>
                <a:moveTo>
                  <a:pt x="8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32"/>
                  <a:pt x="72" y="32"/>
                  <a:pt x="72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744"/>
          <p:cNvSpPr>
            <a:spLocks noEditPoints="1"/>
          </p:cNvSpPr>
          <p:nvPr/>
        </p:nvSpPr>
        <p:spPr bwMode="auto">
          <a:xfrm>
            <a:off x="10922000" y="1557338"/>
            <a:ext cx="766763" cy="704850"/>
          </a:xfrm>
          <a:custGeom>
            <a:avLst/>
            <a:gdLst>
              <a:gd name="T0" fmla="*/ 116 w 160"/>
              <a:gd name="T1" fmla="*/ 0 h 147"/>
              <a:gd name="T2" fmla="*/ 80 w 160"/>
              <a:gd name="T3" fmla="*/ 17 h 147"/>
              <a:gd name="T4" fmla="*/ 44 w 160"/>
              <a:gd name="T5" fmla="*/ 0 h 147"/>
              <a:gd name="T6" fmla="*/ 0 w 160"/>
              <a:gd name="T7" fmla="*/ 44 h 147"/>
              <a:gd name="T8" fmla="*/ 68 w 160"/>
              <a:gd name="T9" fmla="*/ 136 h 147"/>
              <a:gd name="T10" fmla="*/ 80 w 160"/>
              <a:gd name="T11" fmla="*/ 147 h 147"/>
              <a:gd name="T12" fmla="*/ 92 w 160"/>
              <a:gd name="T13" fmla="*/ 136 h 147"/>
              <a:gd name="T14" fmla="*/ 160 w 160"/>
              <a:gd name="T15" fmla="*/ 44 h 147"/>
              <a:gd name="T16" fmla="*/ 116 w 160"/>
              <a:gd name="T17" fmla="*/ 0 h 147"/>
              <a:gd name="T18" fmla="*/ 81 w 160"/>
              <a:gd name="T19" fmla="*/ 124 h 147"/>
              <a:gd name="T20" fmla="*/ 80 w 160"/>
              <a:gd name="T21" fmla="*/ 125 h 147"/>
              <a:gd name="T22" fmla="*/ 79 w 160"/>
              <a:gd name="T23" fmla="*/ 124 h 147"/>
              <a:gd name="T24" fmla="*/ 16 w 160"/>
              <a:gd name="T25" fmla="*/ 44 h 147"/>
              <a:gd name="T26" fmla="*/ 44 w 160"/>
              <a:gd name="T27" fmla="*/ 16 h 147"/>
              <a:gd name="T28" fmla="*/ 73 w 160"/>
              <a:gd name="T29" fmla="*/ 35 h 147"/>
              <a:gd name="T30" fmla="*/ 87 w 160"/>
              <a:gd name="T31" fmla="*/ 35 h 147"/>
              <a:gd name="T32" fmla="*/ 116 w 160"/>
              <a:gd name="T33" fmla="*/ 16 h 147"/>
              <a:gd name="T34" fmla="*/ 144 w 160"/>
              <a:gd name="T35" fmla="*/ 44 h 147"/>
              <a:gd name="T36" fmla="*/ 81 w 160"/>
              <a:gd name="T37" fmla="*/ 12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47">
                <a:moveTo>
                  <a:pt x="116" y="0"/>
                </a:moveTo>
                <a:cubicBezTo>
                  <a:pt x="102" y="0"/>
                  <a:pt x="89" y="6"/>
                  <a:pt x="80" y="17"/>
                </a:cubicBezTo>
                <a:cubicBezTo>
                  <a:pt x="71" y="6"/>
                  <a:pt x="58" y="0"/>
                  <a:pt x="44" y="0"/>
                </a:cubicBezTo>
                <a:cubicBezTo>
                  <a:pt x="19" y="0"/>
                  <a:pt x="0" y="19"/>
                  <a:pt x="0" y="44"/>
                </a:cubicBezTo>
                <a:cubicBezTo>
                  <a:pt x="0" y="74"/>
                  <a:pt x="27" y="99"/>
                  <a:pt x="68" y="136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33" y="99"/>
                  <a:pt x="160" y="74"/>
                  <a:pt x="160" y="44"/>
                </a:cubicBezTo>
                <a:cubicBezTo>
                  <a:pt x="160" y="19"/>
                  <a:pt x="141" y="0"/>
                  <a:pt x="116" y="0"/>
                </a:cubicBezTo>
                <a:close/>
                <a:moveTo>
                  <a:pt x="81" y="124"/>
                </a:moveTo>
                <a:cubicBezTo>
                  <a:pt x="80" y="125"/>
                  <a:pt x="80" y="125"/>
                  <a:pt x="80" y="12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41" y="90"/>
                  <a:pt x="16" y="67"/>
                  <a:pt x="16" y="44"/>
                </a:cubicBezTo>
                <a:cubicBezTo>
                  <a:pt x="16" y="28"/>
                  <a:pt x="28" y="16"/>
                  <a:pt x="44" y="16"/>
                </a:cubicBezTo>
                <a:cubicBezTo>
                  <a:pt x="56" y="16"/>
                  <a:pt x="68" y="24"/>
                  <a:pt x="73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92" y="24"/>
                  <a:pt x="104" y="16"/>
                  <a:pt x="116" y="16"/>
                </a:cubicBezTo>
                <a:cubicBezTo>
                  <a:pt x="132" y="16"/>
                  <a:pt x="144" y="28"/>
                  <a:pt x="144" y="44"/>
                </a:cubicBezTo>
                <a:cubicBezTo>
                  <a:pt x="144" y="67"/>
                  <a:pt x="119" y="90"/>
                  <a:pt x="81" y="12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747"/>
          <p:cNvSpPr>
            <a:spLocks/>
          </p:cNvSpPr>
          <p:nvPr/>
        </p:nvSpPr>
        <p:spPr bwMode="auto">
          <a:xfrm>
            <a:off x="8572500" y="1557338"/>
            <a:ext cx="766763" cy="704850"/>
          </a:xfrm>
          <a:custGeom>
            <a:avLst/>
            <a:gdLst>
              <a:gd name="T0" fmla="*/ 80 w 160"/>
              <a:gd name="T1" fmla="*/ 147 h 147"/>
              <a:gd name="T2" fmla="*/ 68 w 160"/>
              <a:gd name="T3" fmla="*/ 136 h 147"/>
              <a:gd name="T4" fmla="*/ 0 w 160"/>
              <a:gd name="T5" fmla="*/ 44 h 147"/>
              <a:gd name="T6" fmla="*/ 44 w 160"/>
              <a:gd name="T7" fmla="*/ 0 h 147"/>
              <a:gd name="T8" fmla="*/ 80 w 160"/>
              <a:gd name="T9" fmla="*/ 17 h 147"/>
              <a:gd name="T10" fmla="*/ 116 w 160"/>
              <a:gd name="T11" fmla="*/ 0 h 147"/>
              <a:gd name="T12" fmla="*/ 160 w 160"/>
              <a:gd name="T13" fmla="*/ 44 h 147"/>
              <a:gd name="T14" fmla="*/ 92 w 160"/>
              <a:gd name="T15" fmla="*/ 136 h 147"/>
              <a:gd name="T16" fmla="*/ 80 w 1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47">
                <a:moveTo>
                  <a:pt x="80" y="147"/>
                </a:moveTo>
                <a:cubicBezTo>
                  <a:pt x="68" y="136"/>
                  <a:pt x="68" y="136"/>
                  <a:pt x="68" y="136"/>
                </a:cubicBezTo>
                <a:cubicBezTo>
                  <a:pt x="27" y="99"/>
                  <a:pt x="0" y="74"/>
                  <a:pt x="0" y="44"/>
                </a:cubicBezTo>
                <a:cubicBezTo>
                  <a:pt x="0" y="19"/>
                  <a:pt x="19" y="0"/>
                  <a:pt x="44" y="0"/>
                </a:cubicBezTo>
                <a:cubicBezTo>
                  <a:pt x="58" y="0"/>
                  <a:pt x="71" y="6"/>
                  <a:pt x="80" y="17"/>
                </a:cubicBezTo>
                <a:cubicBezTo>
                  <a:pt x="89" y="6"/>
                  <a:pt x="102" y="0"/>
                  <a:pt x="116" y="0"/>
                </a:cubicBezTo>
                <a:cubicBezTo>
                  <a:pt x="141" y="0"/>
                  <a:pt x="160" y="19"/>
                  <a:pt x="160" y="44"/>
                </a:cubicBezTo>
                <a:cubicBezTo>
                  <a:pt x="160" y="74"/>
                  <a:pt x="133" y="99"/>
                  <a:pt x="92" y="136"/>
                </a:cubicBezTo>
                <a:lnTo>
                  <a:pt x="80" y="1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75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56 w 160"/>
              <a:gd name="T1" fmla="*/ 78 h 160"/>
              <a:gd name="T2" fmla="*/ 46 w 160"/>
              <a:gd name="T3" fmla="*/ 88 h 160"/>
              <a:gd name="T4" fmla="*/ 56 w 160"/>
              <a:gd name="T5" fmla="*/ 98 h 160"/>
              <a:gd name="T6" fmla="*/ 66 w 160"/>
              <a:gd name="T7" fmla="*/ 88 h 160"/>
              <a:gd name="T8" fmla="*/ 56 w 160"/>
              <a:gd name="T9" fmla="*/ 78 h 160"/>
              <a:gd name="T10" fmla="*/ 104 w 160"/>
              <a:gd name="T11" fmla="*/ 78 h 160"/>
              <a:gd name="T12" fmla="*/ 94 w 160"/>
              <a:gd name="T13" fmla="*/ 88 h 160"/>
              <a:gd name="T14" fmla="*/ 104 w 160"/>
              <a:gd name="T15" fmla="*/ 98 h 160"/>
              <a:gd name="T16" fmla="*/ 114 w 160"/>
              <a:gd name="T17" fmla="*/ 88 h 160"/>
              <a:gd name="T18" fmla="*/ 104 w 160"/>
              <a:gd name="T19" fmla="*/ 78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16 w 160"/>
              <a:gd name="T35" fmla="*/ 73 h 160"/>
              <a:gd name="T36" fmla="*/ 58 w 160"/>
              <a:gd name="T37" fmla="*/ 30 h 160"/>
              <a:gd name="T38" fmla="*/ 123 w 160"/>
              <a:gd name="T39" fmla="*/ 64 h 160"/>
              <a:gd name="T40" fmla="*/ 141 w 160"/>
              <a:gd name="T41" fmla="*/ 62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56" y="78"/>
                </a:moveTo>
                <a:cubicBezTo>
                  <a:pt x="50" y="78"/>
                  <a:pt x="46" y="82"/>
                  <a:pt x="46" y="88"/>
                </a:cubicBezTo>
                <a:cubicBezTo>
                  <a:pt x="46" y="94"/>
                  <a:pt x="50" y="98"/>
                  <a:pt x="56" y="98"/>
                </a:cubicBezTo>
                <a:cubicBezTo>
                  <a:pt x="62" y="98"/>
                  <a:pt x="66" y="94"/>
                  <a:pt x="66" y="88"/>
                </a:cubicBezTo>
                <a:cubicBezTo>
                  <a:pt x="66" y="82"/>
                  <a:pt x="62" y="78"/>
                  <a:pt x="56" y="78"/>
                </a:cubicBezTo>
                <a:close/>
                <a:moveTo>
                  <a:pt x="104" y="78"/>
                </a:moveTo>
                <a:cubicBezTo>
                  <a:pt x="98" y="78"/>
                  <a:pt x="94" y="82"/>
                  <a:pt x="94" y="88"/>
                </a:cubicBezTo>
                <a:cubicBezTo>
                  <a:pt x="94" y="94"/>
                  <a:pt x="98" y="98"/>
                  <a:pt x="104" y="98"/>
                </a:cubicBezTo>
                <a:cubicBezTo>
                  <a:pt x="110" y="98"/>
                  <a:pt x="114" y="94"/>
                  <a:pt x="114" y="88"/>
                </a:cubicBezTo>
                <a:cubicBezTo>
                  <a:pt x="114" y="82"/>
                  <a:pt x="110" y="78"/>
                  <a:pt x="104" y="78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78"/>
                  <a:pt x="16" y="75"/>
                  <a:pt x="16" y="73"/>
                </a:cubicBezTo>
                <a:cubicBezTo>
                  <a:pt x="35" y="65"/>
                  <a:pt x="50" y="49"/>
                  <a:pt x="58" y="30"/>
                </a:cubicBezTo>
                <a:cubicBezTo>
                  <a:pt x="73" y="51"/>
                  <a:pt x="96" y="64"/>
                  <a:pt x="123" y="64"/>
                </a:cubicBezTo>
                <a:cubicBezTo>
                  <a:pt x="130" y="64"/>
                  <a:pt x="136" y="63"/>
                  <a:pt x="141" y="62"/>
                </a:cubicBezTo>
                <a:cubicBezTo>
                  <a:pt x="143" y="68"/>
                  <a:pt x="144" y="74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753"/>
          <p:cNvSpPr>
            <a:spLocks/>
          </p:cNvSpPr>
          <p:nvPr/>
        </p:nvSpPr>
        <p:spPr bwMode="auto">
          <a:xfrm>
            <a:off x="3873500" y="1524000"/>
            <a:ext cx="762000" cy="762000"/>
          </a:xfrm>
          <a:custGeom>
            <a:avLst/>
            <a:gdLst>
              <a:gd name="T0" fmla="*/ 148 w 168"/>
              <a:gd name="T1" fmla="*/ 80 h 168"/>
              <a:gd name="T2" fmla="*/ 136 w 168"/>
              <a:gd name="T3" fmla="*/ 80 h 168"/>
              <a:gd name="T4" fmla="*/ 136 w 168"/>
              <a:gd name="T5" fmla="*/ 48 h 168"/>
              <a:gd name="T6" fmla="*/ 120 w 168"/>
              <a:gd name="T7" fmla="*/ 32 h 168"/>
              <a:gd name="T8" fmla="*/ 88 w 168"/>
              <a:gd name="T9" fmla="*/ 32 h 168"/>
              <a:gd name="T10" fmla="*/ 88 w 168"/>
              <a:gd name="T11" fmla="*/ 20 h 168"/>
              <a:gd name="T12" fmla="*/ 68 w 168"/>
              <a:gd name="T13" fmla="*/ 0 h 168"/>
              <a:gd name="T14" fmla="*/ 48 w 168"/>
              <a:gd name="T15" fmla="*/ 20 h 168"/>
              <a:gd name="T16" fmla="*/ 48 w 168"/>
              <a:gd name="T17" fmla="*/ 32 h 168"/>
              <a:gd name="T18" fmla="*/ 16 w 168"/>
              <a:gd name="T19" fmla="*/ 32 h 168"/>
              <a:gd name="T20" fmla="*/ 0 w 168"/>
              <a:gd name="T21" fmla="*/ 48 h 168"/>
              <a:gd name="T22" fmla="*/ 0 w 168"/>
              <a:gd name="T23" fmla="*/ 78 h 168"/>
              <a:gd name="T24" fmla="*/ 12 w 168"/>
              <a:gd name="T25" fmla="*/ 78 h 168"/>
              <a:gd name="T26" fmla="*/ 34 w 168"/>
              <a:gd name="T27" fmla="*/ 100 h 168"/>
              <a:gd name="T28" fmla="*/ 12 w 168"/>
              <a:gd name="T29" fmla="*/ 122 h 168"/>
              <a:gd name="T30" fmla="*/ 0 w 168"/>
              <a:gd name="T31" fmla="*/ 122 h 168"/>
              <a:gd name="T32" fmla="*/ 0 w 168"/>
              <a:gd name="T33" fmla="*/ 152 h 168"/>
              <a:gd name="T34" fmla="*/ 16 w 168"/>
              <a:gd name="T35" fmla="*/ 168 h 168"/>
              <a:gd name="T36" fmla="*/ 46 w 168"/>
              <a:gd name="T37" fmla="*/ 168 h 168"/>
              <a:gd name="T38" fmla="*/ 46 w 168"/>
              <a:gd name="T39" fmla="*/ 156 h 168"/>
              <a:gd name="T40" fmla="*/ 68 w 168"/>
              <a:gd name="T41" fmla="*/ 134 h 168"/>
              <a:gd name="T42" fmla="*/ 90 w 168"/>
              <a:gd name="T43" fmla="*/ 156 h 168"/>
              <a:gd name="T44" fmla="*/ 90 w 168"/>
              <a:gd name="T45" fmla="*/ 168 h 168"/>
              <a:gd name="T46" fmla="*/ 120 w 168"/>
              <a:gd name="T47" fmla="*/ 168 h 168"/>
              <a:gd name="T48" fmla="*/ 136 w 168"/>
              <a:gd name="T49" fmla="*/ 152 h 168"/>
              <a:gd name="T50" fmla="*/ 136 w 168"/>
              <a:gd name="T51" fmla="*/ 120 h 168"/>
              <a:gd name="T52" fmla="*/ 148 w 168"/>
              <a:gd name="T53" fmla="*/ 120 h 168"/>
              <a:gd name="T54" fmla="*/ 168 w 168"/>
              <a:gd name="T55" fmla="*/ 100 h 168"/>
              <a:gd name="T56" fmla="*/ 148 w 168"/>
              <a:gd name="T57" fmla="*/ 8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8" h="168">
                <a:moveTo>
                  <a:pt x="148" y="80"/>
                </a:moveTo>
                <a:cubicBezTo>
                  <a:pt x="136" y="80"/>
                  <a:pt x="136" y="80"/>
                  <a:pt x="136" y="80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39"/>
                  <a:pt x="129" y="32"/>
                  <a:pt x="12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9"/>
                  <a:pt x="79" y="0"/>
                  <a:pt x="68" y="0"/>
                </a:cubicBezTo>
                <a:cubicBezTo>
                  <a:pt x="57" y="0"/>
                  <a:pt x="48" y="9"/>
                  <a:pt x="48" y="20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78"/>
                  <a:pt x="0" y="78"/>
                  <a:pt x="0" y="78"/>
                </a:cubicBezTo>
                <a:cubicBezTo>
                  <a:pt x="12" y="78"/>
                  <a:pt x="12" y="78"/>
                  <a:pt x="12" y="78"/>
                </a:cubicBezTo>
                <a:cubicBezTo>
                  <a:pt x="24" y="78"/>
                  <a:pt x="34" y="88"/>
                  <a:pt x="34" y="100"/>
                </a:cubicBezTo>
                <a:cubicBezTo>
                  <a:pt x="34" y="112"/>
                  <a:pt x="24" y="122"/>
                  <a:pt x="12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6" y="144"/>
                  <a:pt x="56" y="134"/>
                  <a:pt x="68" y="134"/>
                </a:cubicBezTo>
                <a:cubicBezTo>
                  <a:pt x="80" y="134"/>
                  <a:pt x="90" y="144"/>
                  <a:pt x="90" y="156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9" y="168"/>
                  <a:pt x="136" y="161"/>
                  <a:pt x="136" y="152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9" y="120"/>
                  <a:pt x="168" y="111"/>
                  <a:pt x="168" y="100"/>
                </a:cubicBezTo>
                <a:cubicBezTo>
                  <a:pt x="168" y="89"/>
                  <a:pt x="159" y="80"/>
                  <a:pt x="148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756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71 h 160"/>
              <a:gd name="T2" fmla="*/ 71 w 160"/>
              <a:gd name="T3" fmla="*/ 80 h 160"/>
              <a:gd name="T4" fmla="*/ 80 w 160"/>
              <a:gd name="T5" fmla="*/ 89 h 160"/>
              <a:gd name="T6" fmla="*/ 89 w 160"/>
              <a:gd name="T7" fmla="*/ 80 h 160"/>
              <a:gd name="T8" fmla="*/ 80 w 160"/>
              <a:gd name="T9" fmla="*/ 71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98 w 160"/>
              <a:gd name="T21" fmla="*/ 98 h 160"/>
              <a:gd name="T22" fmla="*/ 32 w 160"/>
              <a:gd name="T23" fmla="*/ 128 h 160"/>
              <a:gd name="T24" fmla="*/ 62 w 160"/>
              <a:gd name="T25" fmla="*/ 62 h 160"/>
              <a:gd name="T26" fmla="*/ 128 w 160"/>
              <a:gd name="T27" fmla="*/ 32 h 160"/>
              <a:gd name="T28" fmla="*/ 98 w 160"/>
              <a:gd name="T29" fmla="*/ 9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71"/>
                </a:moveTo>
                <a:cubicBezTo>
                  <a:pt x="75" y="71"/>
                  <a:pt x="71" y="75"/>
                  <a:pt x="71" y="80"/>
                </a:cubicBezTo>
                <a:cubicBezTo>
                  <a:pt x="71" y="85"/>
                  <a:pt x="75" y="89"/>
                  <a:pt x="80" y="89"/>
                </a:cubicBezTo>
                <a:cubicBezTo>
                  <a:pt x="85" y="89"/>
                  <a:pt x="89" y="85"/>
                  <a:pt x="89" y="80"/>
                </a:cubicBezTo>
                <a:cubicBezTo>
                  <a:pt x="89" y="75"/>
                  <a:pt x="85" y="71"/>
                  <a:pt x="80" y="71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98" y="98"/>
                </a:moveTo>
                <a:cubicBezTo>
                  <a:pt x="32" y="128"/>
                  <a:pt x="32" y="128"/>
                  <a:pt x="32" y="128"/>
                </a:cubicBezTo>
                <a:cubicBezTo>
                  <a:pt x="62" y="62"/>
                  <a:pt x="62" y="62"/>
                  <a:pt x="62" y="62"/>
                </a:cubicBezTo>
                <a:cubicBezTo>
                  <a:pt x="128" y="32"/>
                  <a:pt x="128" y="32"/>
                  <a:pt x="128" y="32"/>
                </a:cubicBezTo>
                <a:lnTo>
                  <a:pt x="98" y="9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17441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vertical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vert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system update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 unselected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theaters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thumbs up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thumb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timeline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today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touch app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track changes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translate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flat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trending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turned 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turned in not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update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verified user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agenda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array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carousel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column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day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334"/>
          <p:cNvSpPr>
            <a:spLocks noEditPoints="1"/>
          </p:cNvSpPr>
          <p:nvPr/>
        </p:nvSpPr>
        <p:spPr bwMode="auto">
          <a:xfrm>
            <a:off x="15621000" y="7646988"/>
            <a:ext cx="757238" cy="717550"/>
          </a:xfrm>
          <a:custGeom>
            <a:avLst/>
            <a:gdLst>
              <a:gd name="T0" fmla="*/ 0 w 152"/>
              <a:gd name="T1" fmla="*/ 144 h 144"/>
              <a:gd name="T2" fmla="*/ 152 w 152"/>
              <a:gd name="T3" fmla="*/ 144 h 144"/>
              <a:gd name="T4" fmla="*/ 152 w 152"/>
              <a:gd name="T5" fmla="*/ 120 h 144"/>
              <a:gd name="T6" fmla="*/ 0 w 152"/>
              <a:gd name="T7" fmla="*/ 120 h 144"/>
              <a:gd name="T8" fmla="*/ 0 w 152"/>
              <a:gd name="T9" fmla="*/ 144 h 144"/>
              <a:gd name="T10" fmla="*/ 144 w 152"/>
              <a:gd name="T11" fmla="*/ 40 h 144"/>
              <a:gd name="T12" fmla="*/ 8 w 152"/>
              <a:gd name="T13" fmla="*/ 40 h 144"/>
              <a:gd name="T14" fmla="*/ 0 w 152"/>
              <a:gd name="T15" fmla="*/ 48 h 144"/>
              <a:gd name="T16" fmla="*/ 0 w 152"/>
              <a:gd name="T17" fmla="*/ 96 h 144"/>
              <a:gd name="T18" fmla="*/ 8 w 152"/>
              <a:gd name="T19" fmla="*/ 104 h 144"/>
              <a:gd name="T20" fmla="*/ 144 w 152"/>
              <a:gd name="T21" fmla="*/ 104 h 144"/>
              <a:gd name="T22" fmla="*/ 152 w 152"/>
              <a:gd name="T23" fmla="*/ 96 h 144"/>
              <a:gd name="T24" fmla="*/ 152 w 152"/>
              <a:gd name="T25" fmla="*/ 48 h 144"/>
              <a:gd name="T26" fmla="*/ 144 w 152"/>
              <a:gd name="T27" fmla="*/ 40 h 144"/>
              <a:gd name="T28" fmla="*/ 0 w 152"/>
              <a:gd name="T29" fmla="*/ 0 h 144"/>
              <a:gd name="T30" fmla="*/ 0 w 152"/>
              <a:gd name="T31" fmla="*/ 24 h 144"/>
              <a:gd name="T32" fmla="*/ 152 w 152"/>
              <a:gd name="T33" fmla="*/ 24 h 144"/>
              <a:gd name="T34" fmla="*/ 152 w 152"/>
              <a:gd name="T35" fmla="*/ 0 h 144"/>
              <a:gd name="T36" fmla="*/ 0 w 152"/>
              <a:gd name="T3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44">
                <a:moveTo>
                  <a:pt x="0" y="144"/>
                </a:moveTo>
                <a:cubicBezTo>
                  <a:pt x="152" y="144"/>
                  <a:pt x="152" y="144"/>
                  <a:pt x="152" y="144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0" y="120"/>
                  <a:pt x="0" y="120"/>
                  <a:pt x="0" y="120"/>
                </a:cubicBezTo>
                <a:lnTo>
                  <a:pt x="0" y="144"/>
                </a:lnTo>
                <a:close/>
                <a:moveTo>
                  <a:pt x="144" y="40"/>
                </a:move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8" y="104"/>
                  <a:pt x="152" y="100"/>
                  <a:pt x="152" y="96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4"/>
                  <a:pt x="148" y="40"/>
                  <a:pt x="144" y="40"/>
                </a:cubicBezTo>
                <a:close/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2" y="0"/>
                  <a:pt x="152" y="0"/>
                  <a:pt x="15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337"/>
          <p:cNvSpPr>
            <a:spLocks noEditPoints="1"/>
          </p:cNvSpPr>
          <p:nvPr/>
        </p:nvSpPr>
        <p:spPr bwMode="auto">
          <a:xfrm>
            <a:off x="13276263" y="7712076"/>
            <a:ext cx="752475" cy="577850"/>
          </a:xfrm>
          <a:custGeom>
            <a:avLst/>
            <a:gdLst>
              <a:gd name="T0" fmla="*/ 167 w 474"/>
              <a:gd name="T1" fmla="*/ 364 h 364"/>
              <a:gd name="T2" fmla="*/ 307 w 474"/>
              <a:gd name="T3" fmla="*/ 364 h 364"/>
              <a:gd name="T4" fmla="*/ 307 w 474"/>
              <a:gd name="T5" fmla="*/ 0 h 364"/>
              <a:gd name="T6" fmla="*/ 167 w 474"/>
              <a:gd name="T7" fmla="*/ 0 h 364"/>
              <a:gd name="T8" fmla="*/ 167 w 474"/>
              <a:gd name="T9" fmla="*/ 364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0 h 364"/>
              <a:gd name="T16" fmla="*/ 0 w 474"/>
              <a:gd name="T17" fmla="*/ 0 h 364"/>
              <a:gd name="T18" fmla="*/ 0 w 474"/>
              <a:gd name="T19" fmla="*/ 364 h 364"/>
              <a:gd name="T20" fmla="*/ 334 w 474"/>
              <a:gd name="T21" fmla="*/ 0 h 364"/>
              <a:gd name="T22" fmla="*/ 334 w 474"/>
              <a:gd name="T23" fmla="*/ 364 h 364"/>
              <a:gd name="T24" fmla="*/ 474 w 474"/>
              <a:gd name="T25" fmla="*/ 364 h 364"/>
              <a:gd name="T26" fmla="*/ 474 w 474"/>
              <a:gd name="T27" fmla="*/ 0 h 364"/>
              <a:gd name="T28" fmla="*/ 334 w 474"/>
              <a:gd name="T2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4" h="364">
                <a:moveTo>
                  <a:pt x="167" y="364"/>
                </a:moveTo>
                <a:lnTo>
                  <a:pt x="307" y="364"/>
                </a:lnTo>
                <a:lnTo>
                  <a:pt x="307" y="0"/>
                </a:lnTo>
                <a:lnTo>
                  <a:pt x="167" y="0"/>
                </a:lnTo>
                <a:lnTo>
                  <a:pt x="167" y="364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34" y="0"/>
                </a:moveTo>
                <a:lnTo>
                  <a:pt x="334" y="364"/>
                </a:lnTo>
                <a:lnTo>
                  <a:pt x="474" y="364"/>
                </a:lnTo>
                <a:lnTo>
                  <a:pt x="474" y="0"/>
                </a:lnTo>
                <a:lnTo>
                  <a:pt x="3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340"/>
          <p:cNvSpPr>
            <a:spLocks noEditPoints="1"/>
          </p:cNvSpPr>
          <p:nvPr/>
        </p:nvSpPr>
        <p:spPr bwMode="auto">
          <a:xfrm>
            <a:off x="10922000" y="7712075"/>
            <a:ext cx="766763" cy="577850"/>
          </a:xfrm>
          <a:custGeom>
            <a:avLst/>
            <a:gdLst>
              <a:gd name="T0" fmla="*/ 121 w 483"/>
              <a:gd name="T1" fmla="*/ 364 h 364"/>
              <a:gd name="T2" fmla="*/ 362 w 483"/>
              <a:gd name="T3" fmla="*/ 364 h 364"/>
              <a:gd name="T4" fmla="*/ 362 w 483"/>
              <a:gd name="T5" fmla="*/ 0 h 364"/>
              <a:gd name="T6" fmla="*/ 121 w 483"/>
              <a:gd name="T7" fmla="*/ 0 h 364"/>
              <a:gd name="T8" fmla="*/ 121 w 483"/>
              <a:gd name="T9" fmla="*/ 364 h 364"/>
              <a:gd name="T10" fmla="*/ 0 w 483"/>
              <a:gd name="T11" fmla="*/ 316 h 364"/>
              <a:gd name="T12" fmla="*/ 96 w 483"/>
              <a:gd name="T13" fmla="*/ 316 h 364"/>
              <a:gd name="T14" fmla="*/ 96 w 483"/>
              <a:gd name="T15" fmla="*/ 49 h 364"/>
              <a:gd name="T16" fmla="*/ 0 w 483"/>
              <a:gd name="T17" fmla="*/ 49 h 364"/>
              <a:gd name="T18" fmla="*/ 0 w 483"/>
              <a:gd name="T19" fmla="*/ 316 h 364"/>
              <a:gd name="T20" fmla="*/ 386 w 483"/>
              <a:gd name="T21" fmla="*/ 49 h 364"/>
              <a:gd name="T22" fmla="*/ 386 w 483"/>
              <a:gd name="T23" fmla="*/ 316 h 364"/>
              <a:gd name="T24" fmla="*/ 483 w 483"/>
              <a:gd name="T25" fmla="*/ 316 h 364"/>
              <a:gd name="T26" fmla="*/ 483 w 483"/>
              <a:gd name="T27" fmla="*/ 49 h 364"/>
              <a:gd name="T28" fmla="*/ 386 w 483"/>
              <a:gd name="T29" fmla="*/ 49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364">
                <a:moveTo>
                  <a:pt x="121" y="364"/>
                </a:moveTo>
                <a:lnTo>
                  <a:pt x="362" y="364"/>
                </a:lnTo>
                <a:lnTo>
                  <a:pt x="362" y="0"/>
                </a:lnTo>
                <a:lnTo>
                  <a:pt x="121" y="0"/>
                </a:lnTo>
                <a:lnTo>
                  <a:pt x="121" y="364"/>
                </a:lnTo>
                <a:close/>
                <a:moveTo>
                  <a:pt x="0" y="316"/>
                </a:moveTo>
                <a:lnTo>
                  <a:pt x="96" y="316"/>
                </a:lnTo>
                <a:lnTo>
                  <a:pt x="96" y="49"/>
                </a:lnTo>
                <a:lnTo>
                  <a:pt x="0" y="49"/>
                </a:lnTo>
                <a:lnTo>
                  <a:pt x="0" y="316"/>
                </a:lnTo>
                <a:close/>
                <a:moveTo>
                  <a:pt x="386" y="49"/>
                </a:moveTo>
                <a:lnTo>
                  <a:pt x="386" y="316"/>
                </a:lnTo>
                <a:lnTo>
                  <a:pt x="483" y="316"/>
                </a:lnTo>
                <a:lnTo>
                  <a:pt x="483" y="49"/>
                </a:lnTo>
                <a:lnTo>
                  <a:pt x="386" y="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343"/>
          <p:cNvSpPr>
            <a:spLocks noEditPoints="1"/>
          </p:cNvSpPr>
          <p:nvPr/>
        </p:nvSpPr>
        <p:spPr bwMode="auto">
          <a:xfrm>
            <a:off x="8577263" y="7712076"/>
            <a:ext cx="752475" cy="577850"/>
          </a:xfrm>
          <a:custGeom>
            <a:avLst/>
            <a:gdLst>
              <a:gd name="T0" fmla="*/ 0 w 474"/>
              <a:gd name="T1" fmla="*/ 364 h 364"/>
              <a:gd name="T2" fmla="*/ 84 w 474"/>
              <a:gd name="T3" fmla="*/ 364 h 364"/>
              <a:gd name="T4" fmla="*/ 84 w 474"/>
              <a:gd name="T5" fmla="*/ 0 h 364"/>
              <a:gd name="T6" fmla="*/ 0 w 474"/>
              <a:gd name="T7" fmla="*/ 0 h 364"/>
              <a:gd name="T8" fmla="*/ 0 w 474"/>
              <a:gd name="T9" fmla="*/ 364 h 364"/>
              <a:gd name="T10" fmla="*/ 390 w 474"/>
              <a:gd name="T11" fmla="*/ 0 h 364"/>
              <a:gd name="T12" fmla="*/ 390 w 474"/>
              <a:gd name="T13" fmla="*/ 364 h 364"/>
              <a:gd name="T14" fmla="*/ 474 w 474"/>
              <a:gd name="T15" fmla="*/ 364 h 364"/>
              <a:gd name="T16" fmla="*/ 474 w 474"/>
              <a:gd name="T17" fmla="*/ 0 h 364"/>
              <a:gd name="T18" fmla="*/ 390 w 474"/>
              <a:gd name="T19" fmla="*/ 0 h 364"/>
              <a:gd name="T20" fmla="*/ 112 w 474"/>
              <a:gd name="T21" fmla="*/ 364 h 364"/>
              <a:gd name="T22" fmla="*/ 362 w 474"/>
              <a:gd name="T23" fmla="*/ 364 h 364"/>
              <a:gd name="T24" fmla="*/ 362 w 474"/>
              <a:gd name="T25" fmla="*/ 0 h 364"/>
              <a:gd name="T26" fmla="*/ 112 w 474"/>
              <a:gd name="T27" fmla="*/ 0 h 364"/>
              <a:gd name="T28" fmla="*/ 112 w 474"/>
              <a:gd name="T2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4" h="364">
                <a:moveTo>
                  <a:pt x="0" y="364"/>
                </a:moveTo>
                <a:lnTo>
                  <a:pt x="84" y="364"/>
                </a:lnTo>
                <a:lnTo>
                  <a:pt x="84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90" y="0"/>
                </a:moveTo>
                <a:lnTo>
                  <a:pt x="390" y="364"/>
                </a:lnTo>
                <a:lnTo>
                  <a:pt x="474" y="364"/>
                </a:lnTo>
                <a:lnTo>
                  <a:pt x="474" y="0"/>
                </a:lnTo>
                <a:lnTo>
                  <a:pt x="390" y="0"/>
                </a:lnTo>
                <a:close/>
                <a:moveTo>
                  <a:pt x="112" y="364"/>
                </a:moveTo>
                <a:lnTo>
                  <a:pt x="362" y="364"/>
                </a:lnTo>
                <a:lnTo>
                  <a:pt x="362" y="0"/>
                </a:lnTo>
                <a:lnTo>
                  <a:pt x="112" y="0"/>
                </a:lnTo>
                <a:lnTo>
                  <a:pt x="112" y="3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346"/>
          <p:cNvSpPr>
            <a:spLocks noEditPoints="1"/>
          </p:cNvSpPr>
          <p:nvPr/>
        </p:nvSpPr>
        <p:spPr bwMode="auto">
          <a:xfrm>
            <a:off x="6223000" y="7646988"/>
            <a:ext cx="757238" cy="717550"/>
          </a:xfrm>
          <a:custGeom>
            <a:avLst/>
            <a:gdLst>
              <a:gd name="T0" fmla="*/ 144 w 152"/>
              <a:gd name="T1" fmla="*/ 80 h 144"/>
              <a:gd name="T2" fmla="*/ 8 w 152"/>
              <a:gd name="T3" fmla="*/ 80 h 144"/>
              <a:gd name="T4" fmla="*/ 0 w 152"/>
              <a:gd name="T5" fmla="*/ 88 h 144"/>
              <a:gd name="T6" fmla="*/ 0 w 152"/>
              <a:gd name="T7" fmla="*/ 136 h 144"/>
              <a:gd name="T8" fmla="*/ 8 w 152"/>
              <a:gd name="T9" fmla="*/ 144 h 144"/>
              <a:gd name="T10" fmla="*/ 144 w 152"/>
              <a:gd name="T11" fmla="*/ 144 h 144"/>
              <a:gd name="T12" fmla="*/ 152 w 152"/>
              <a:gd name="T13" fmla="*/ 136 h 144"/>
              <a:gd name="T14" fmla="*/ 152 w 152"/>
              <a:gd name="T15" fmla="*/ 88 h 144"/>
              <a:gd name="T16" fmla="*/ 144 w 152"/>
              <a:gd name="T17" fmla="*/ 80 h 144"/>
              <a:gd name="T18" fmla="*/ 144 w 152"/>
              <a:gd name="T19" fmla="*/ 0 h 144"/>
              <a:gd name="T20" fmla="*/ 8 w 152"/>
              <a:gd name="T21" fmla="*/ 0 h 144"/>
              <a:gd name="T22" fmla="*/ 0 w 152"/>
              <a:gd name="T23" fmla="*/ 8 h 144"/>
              <a:gd name="T24" fmla="*/ 0 w 152"/>
              <a:gd name="T25" fmla="*/ 56 h 144"/>
              <a:gd name="T26" fmla="*/ 8 w 152"/>
              <a:gd name="T27" fmla="*/ 64 h 144"/>
              <a:gd name="T28" fmla="*/ 144 w 152"/>
              <a:gd name="T29" fmla="*/ 64 h 144"/>
              <a:gd name="T30" fmla="*/ 152 w 152"/>
              <a:gd name="T31" fmla="*/ 56 h 144"/>
              <a:gd name="T32" fmla="*/ 152 w 152"/>
              <a:gd name="T33" fmla="*/ 8 h 144"/>
              <a:gd name="T34" fmla="*/ 144 w 152"/>
              <a:gd name="T3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2" h="144">
                <a:moveTo>
                  <a:pt x="144" y="80"/>
                </a:moveTo>
                <a:cubicBezTo>
                  <a:pt x="8" y="80"/>
                  <a:pt x="8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52" y="140"/>
                  <a:pt x="152" y="13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84"/>
                  <a:pt x="148" y="80"/>
                  <a:pt x="144" y="80"/>
                </a:cubicBezTo>
                <a:close/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8" y="64"/>
                  <a:pt x="152" y="60"/>
                  <a:pt x="152" y="56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8" y="0"/>
                  <a:pt x="1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349"/>
          <p:cNvSpPr>
            <a:spLocks noEditPoints="1"/>
          </p:cNvSpPr>
          <p:nvPr/>
        </p:nvSpPr>
        <p:spPr bwMode="auto">
          <a:xfrm>
            <a:off x="3938588" y="7620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32 h 176"/>
              <a:gd name="T4" fmla="*/ 0 w 144"/>
              <a:gd name="T5" fmla="*/ 80 h 176"/>
              <a:gd name="T6" fmla="*/ 72 w 144"/>
              <a:gd name="T7" fmla="*/ 176 h 176"/>
              <a:gd name="T8" fmla="*/ 144 w 144"/>
              <a:gd name="T9" fmla="*/ 80 h 176"/>
              <a:gd name="T10" fmla="*/ 144 w 144"/>
              <a:gd name="T11" fmla="*/ 32 h 176"/>
              <a:gd name="T12" fmla="*/ 72 w 144"/>
              <a:gd name="T13" fmla="*/ 0 h 176"/>
              <a:gd name="T14" fmla="*/ 56 w 144"/>
              <a:gd name="T15" fmla="*/ 128 h 176"/>
              <a:gd name="T16" fmla="*/ 24 w 144"/>
              <a:gd name="T17" fmla="*/ 96 h 176"/>
              <a:gd name="T18" fmla="*/ 35 w 144"/>
              <a:gd name="T19" fmla="*/ 85 h 176"/>
              <a:gd name="T20" fmla="*/ 56 w 144"/>
              <a:gd name="T21" fmla="*/ 105 h 176"/>
              <a:gd name="T22" fmla="*/ 109 w 144"/>
              <a:gd name="T23" fmla="*/ 53 h 176"/>
              <a:gd name="T24" fmla="*/ 120 w 144"/>
              <a:gd name="T25" fmla="*/ 64 h 176"/>
              <a:gd name="T26" fmla="*/ 56 w 144"/>
              <a:gd name="T2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4"/>
                  <a:pt x="31" y="166"/>
                  <a:pt x="72" y="176"/>
                </a:cubicBezTo>
                <a:cubicBezTo>
                  <a:pt x="113" y="166"/>
                  <a:pt x="144" y="124"/>
                  <a:pt x="144" y="80"/>
                </a:cubicBezTo>
                <a:cubicBezTo>
                  <a:pt x="144" y="32"/>
                  <a:pt x="144" y="32"/>
                  <a:pt x="144" y="32"/>
                </a:cubicBezTo>
                <a:lnTo>
                  <a:pt x="72" y="0"/>
                </a:lnTo>
                <a:close/>
                <a:moveTo>
                  <a:pt x="56" y="128"/>
                </a:moveTo>
                <a:cubicBezTo>
                  <a:pt x="24" y="96"/>
                  <a:pt x="24" y="96"/>
                  <a:pt x="24" y="96"/>
                </a:cubicBezTo>
                <a:cubicBezTo>
                  <a:pt x="35" y="85"/>
                  <a:pt x="35" y="85"/>
                  <a:pt x="35" y="8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20" y="64"/>
                  <a:pt x="120" y="64"/>
                  <a:pt x="120" y="64"/>
                </a:cubicBezTo>
                <a:lnTo>
                  <a:pt x="56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352"/>
          <p:cNvSpPr>
            <a:spLocks noEditPoints="1"/>
          </p:cNvSpPr>
          <p:nvPr/>
        </p:nvSpPr>
        <p:spPr bwMode="auto">
          <a:xfrm>
            <a:off x="1481138" y="7599363"/>
            <a:ext cx="800100" cy="825500"/>
          </a:xfrm>
          <a:custGeom>
            <a:avLst/>
            <a:gdLst>
              <a:gd name="T0" fmla="*/ 151 w 151"/>
              <a:gd name="T1" fmla="*/ 62 h 156"/>
              <a:gd name="T2" fmla="*/ 97 w 151"/>
              <a:gd name="T3" fmla="*/ 62 h 156"/>
              <a:gd name="T4" fmla="*/ 119 w 151"/>
              <a:gd name="T5" fmla="*/ 39 h 156"/>
              <a:gd name="T6" fmla="*/ 40 w 151"/>
              <a:gd name="T7" fmla="*/ 39 h 156"/>
              <a:gd name="T8" fmla="*/ 40 w 151"/>
              <a:gd name="T9" fmla="*/ 117 h 156"/>
              <a:gd name="T10" fmla="*/ 119 w 151"/>
              <a:gd name="T11" fmla="*/ 117 h 156"/>
              <a:gd name="T12" fmla="*/ 135 w 151"/>
              <a:gd name="T13" fmla="*/ 78 h 156"/>
              <a:gd name="T14" fmla="*/ 151 w 151"/>
              <a:gd name="T15" fmla="*/ 78 h 156"/>
              <a:gd name="T16" fmla="*/ 130 w 151"/>
              <a:gd name="T17" fmla="*/ 128 h 156"/>
              <a:gd name="T18" fmla="*/ 28 w 151"/>
              <a:gd name="T19" fmla="*/ 128 h 156"/>
              <a:gd name="T20" fmla="*/ 28 w 151"/>
              <a:gd name="T21" fmla="*/ 27 h 156"/>
              <a:gd name="T22" fmla="*/ 129 w 151"/>
              <a:gd name="T23" fmla="*/ 27 h 156"/>
              <a:gd name="T24" fmla="*/ 151 w 151"/>
              <a:gd name="T25" fmla="*/ 5 h 156"/>
              <a:gd name="T26" fmla="*/ 151 w 151"/>
              <a:gd name="T27" fmla="*/ 62 h 156"/>
              <a:gd name="T28" fmla="*/ 83 w 151"/>
              <a:gd name="T29" fmla="*/ 45 h 156"/>
              <a:gd name="T30" fmla="*/ 83 w 151"/>
              <a:gd name="T31" fmla="*/ 79 h 156"/>
              <a:gd name="T32" fmla="*/ 111 w 151"/>
              <a:gd name="T33" fmla="*/ 96 h 156"/>
              <a:gd name="T34" fmla="*/ 105 w 151"/>
              <a:gd name="T35" fmla="*/ 105 h 156"/>
              <a:gd name="T36" fmla="*/ 71 w 151"/>
              <a:gd name="T37" fmla="*/ 85 h 156"/>
              <a:gd name="T38" fmla="*/ 71 w 151"/>
              <a:gd name="T39" fmla="*/ 45 h 156"/>
              <a:gd name="T40" fmla="*/ 83 w 151"/>
              <a:gd name="T41" fmla="*/ 4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1" h="156">
                <a:moveTo>
                  <a:pt x="151" y="62"/>
                </a:moveTo>
                <a:cubicBezTo>
                  <a:pt x="97" y="62"/>
                  <a:pt x="97" y="62"/>
                  <a:pt x="97" y="62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97" y="18"/>
                  <a:pt x="61" y="17"/>
                  <a:pt x="40" y="39"/>
                </a:cubicBezTo>
                <a:cubicBezTo>
                  <a:pt x="18" y="60"/>
                  <a:pt x="18" y="95"/>
                  <a:pt x="40" y="117"/>
                </a:cubicBezTo>
                <a:cubicBezTo>
                  <a:pt x="61" y="139"/>
                  <a:pt x="97" y="139"/>
                  <a:pt x="119" y="117"/>
                </a:cubicBezTo>
                <a:cubicBezTo>
                  <a:pt x="130" y="106"/>
                  <a:pt x="135" y="94"/>
                  <a:pt x="135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94"/>
                  <a:pt x="144" y="114"/>
                  <a:pt x="130" y="128"/>
                </a:cubicBezTo>
                <a:cubicBezTo>
                  <a:pt x="102" y="156"/>
                  <a:pt x="56" y="156"/>
                  <a:pt x="28" y="128"/>
                </a:cubicBezTo>
                <a:cubicBezTo>
                  <a:pt x="0" y="100"/>
                  <a:pt x="0" y="55"/>
                  <a:pt x="28" y="27"/>
                </a:cubicBezTo>
                <a:cubicBezTo>
                  <a:pt x="56" y="0"/>
                  <a:pt x="101" y="0"/>
                  <a:pt x="129" y="27"/>
                </a:cubicBezTo>
                <a:cubicBezTo>
                  <a:pt x="151" y="5"/>
                  <a:pt x="151" y="5"/>
                  <a:pt x="151" y="5"/>
                </a:cubicBezTo>
                <a:lnTo>
                  <a:pt x="151" y="62"/>
                </a:lnTo>
                <a:close/>
                <a:moveTo>
                  <a:pt x="83" y="45"/>
                </a:moveTo>
                <a:cubicBezTo>
                  <a:pt x="83" y="79"/>
                  <a:pt x="83" y="79"/>
                  <a:pt x="83" y="79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45"/>
                  <a:pt x="71" y="45"/>
                  <a:pt x="71" y="45"/>
                </a:cubicBezTo>
                <a:lnTo>
                  <a:pt x="83" y="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355"/>
          <p:cNvSpPr>
            <a:spLocks noEditPoints="1"/>
          </p:cNvSpPr>
          <p:nvPr/>
        </p:nvSpPr>
        <p:spPr bwMode="auto">
          <a:xfrm>
            <a:off x="157067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  <a:gd name="T16" fmla="*/ 96 w 112"/>
              <a:gd name="T17" fmla="*/ 120 h 144"/>
              <a:gd name="T18" fmla="*/ 56 w 112"/>
              <a:gd name="T19" fmla="*/ 103 h 144"/>
              <a:gd name="T20" fmla="*/ 16 w 112"/>
              <a:gd name="T21" fmla="*/ 120 h 144"/>
              <a:gd name="T22" fmla="*/ 16 w 112"/>
              <a:gd name="T23" fmla="*/ 16 h 144"/>
              <a:gd name="T24" fmla="*/ 96 w 112"/>
              <a:gd name="T25" fmla="*/ 16 h 144"/>
              <a:gd name="T26" fmla="*/ 96 w 112"/>
              <a:gd name="T2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20"/>
                </a:moveTo>
                <a:cubicBezTo>
                  <a:pt x="56" y="103"/>
                  <a:pt x="56" y="103"/>
                  <a:pt x="56" y="103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358"/>
          <p:cNvSpPr>
            <a:spLocks/>
          </p:cNvSpPr>
          <p:nvPr/>
        </p:nvSpPr>
        <p:spPr bwMode="auto">
          <a:xfrm>
            <a:off x="13357225" y="5592763"/>
            <a:ext cx="595313" cy="762000"/>
          </a:xfrm>
          <a:custGeom>
            <a:avLst/>
            <a:gdLst>
              <a:gd name="T0" fmla="*/ 96 w 112"/>
              <a:gd name="T1" fmla="*/ 0 h 144"/>
              <a:gd name="T2" fmla="*/ 16 w 112"/>
              <a:gd name="T3" fmla="*/ 0 h 144"/>
              <a:gd name="T4" fmla="*/ 0 w 112"/>
              <a:gd name="T5" fmla="*/ 16 h 144"/>
              <a:gd name="T6" fmla="*/ 0 w 112"/>
              <a:gd name="T7" fmla="*/ 144 h 144"/>
              <a:gd name="T8" fmla="*/ 56 w 112"/>
              <a:gd name="T9" fmla="*/ 120 h 144"/>
              <a:gd name="T10" fmla="*/ 112 w 112"/>
              <a:gd name="T11" fmla="*/ 144 h 144"/>
              <a:gd name="T12" fmla="*/ 112 w 112"/>
              <a:gd name="T13" fmla="*/ 16 h 144"/>
              <a:gd name="T14" fmla="*/ 96 w 112"/>
              <a:gd name="T1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4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361"/>
          <p:cNvSpPr>
            <a:spLocks/>
          </p:cNvSpPr>
          <p:nvPr/>
        </p:nvSpPr>
        <p:spPr bwMode="auto">
          <a:xfrm>
            <a:off x="10922000" y="5740401"/>
            <a:ext cx="766763" cy="466725"/>
          </a:xfrm>
          <a:custGeom>
            <a:avLst/>
            <a:gdLst>
              <a:gd name="T0" fmla="*/ 338 w 483"/>
              <a:gd name="T1" fmla="*/ 0 h 294"/>
              <a:gd name="T2" fmla="*/ 392 w 483"/>
              <a:gd name="T3" fmla="*/ 55 h 294"/>
              <a:gd name="T4" fmla="*/ 275 w 483"/>
              <a:gd name="T5" fmla="*/ 175 h 294"/>
              <a:gd name="T6" fmla="*/ 178 w 483"/>
              <a:gd name="T7" fmla="*/ 77 h 294"/>
              <a:gd name="T8" fmla="*/ 0 w 483"/>
              <a:gd name="T9" fmla="*/ 260 h 294"/>
              <a:gd name="T10" fmla="*/ 33 w 483"/>
              <a:gd name="T11" fmla="*/ 294 h 294"/>
              <a:gd name="T12" fmla="*/ 178 w 483"/>
              <a:gd name="T13" fmla="*/ 147 h 294"/>
              <a:gd name="T14" fmla="*/ 275 w 483"/>
              <a:gd name="T15" fmla="*/ 245 h 294"/>
              <a:gd name="T16" fmla="*/ 429 w 483"/>
              <a:gd name="T17" fmla="*/ 92 h 294"/>
              <a:gd name="T18" fmla="*/ 483 w 483"/>
              <a:gd name="T19" fmla="*/ 147 h 294"/>
              <a:gd name="T20" fmla="*/ 483 w 483"/>
              <a:gd name="T21" fmla="*/ 0 h 294"/>
              <a:gd name="T22" fmla="*/ 338 w 483"/>
              <a:gd name="T23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294">
                <a:moveTo>
                  <a:pt x="338" y="0"/>
                </a:moveTo>
                <a:lnTo>
                  <a:pt x="392" y="55"/>
                </a:lnTo>
                <a:lnTo>
                  <a:pt x="275" y="175"/>
                </a:lnTo>
                <a:lnTo>
                  <a:pt x="178" y="77"/>
                </a:lnTo>
                <a:lnTo>
                  <a:pt x="0" y="260"/>
                </a:lnTo>
                <a:lnTo>
                  <a:pt x="33" y="294"/>
                </a:lnTo>
                <a:lnTo>
                  <a:pt x="178" y="147"/>
                </a:lnTo>
                <a:lnTo>
                  <a:pt x="275" y="245"/>
                </a:lnTo>
                <a:lnTo>
                  <a:pt x="429" y="92"/>
                </a:lnTo>
                <a:lnTo>
                  <a:pt x="483" y="147"/>
                </a:lnTo>
                <a:lnTo>
                  <a:pt x="483" y="0"/>
                </a:lnTo>
                <a:lnTo>
                  <a:pt x="3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364"/>
          <p:cNvSpPr>
            <a:spLocks/>
          </p:cNvSpPr>
          <p:nvPr/>
        </p:nvSpPr>
        <p:spPr bwMode="auto">
          <a:xfrm>
            <a:off x="8567738" y="5799138"/>
            <a:ext cx="771525" cy="334963"/>
          </a:xfrm>
          <a:custGeom>
            <a:avLst/>
            <a:gdLst>
              <a:gd name="T0" fmla="*/ 486 w 486"/>
              <a:gd name="T1" fmla="*/ 106 h 211"/>
              <a:gd name="T2" fmla="*/ 384 w 486"/>
              <a:gd name="T3" fmla="*/ 0 h 211"/>
              <a:gd name="T4" fmla="*/ 384 w 486"/>
              <a:gd name="T5" fmla="*/ 79 h 211"/>
              <a:gd name="T6" fmla="*/ 0 w 486"/>
              <a:gd name="T7" fmla="*/ 79 h 211"/>
              <a:gd name="T8" fmla="*/ 0 w 486"/>
              <a:gd name="T9" fmla="*/ 132 h 211"/>
              <a:gd name="T10" fmla="*/ 384 w 486"/>
              <a:gd name="T11" fmla="*/ 132 h 211"/>
              <a:gd name="T12" fmla="*/ 384 w 486"/>
              <a:gd name="T13" fmla="*/ 211 h 211"/>
              <a:gd name="T14" fmla="*/ 486 w 486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6" h="211">
                <a:moveTo>
                  <a:pt x="486" y="106"/>
                </a:moveTo>
                <a:lnTo>
                  <a:pt x="384" y="0"/>
                </a:lnTo>
                <a:lnTo>
                  <a:pt x="384" y="79"/>
                </a:lnTo>
                <a:lnTo>
                  <a:pt x="0" y="79"/>
                </a:lnTo>
                <a:lnTo>
                  <a:pt x="0" y="132"/>
                </a:lnTo>
                <a:lnTo>
                  <a:pt x="384" y="132"/>
                </a:lnTo>
                <a:lnTo>
                  <a:pt x="384" y="211"/>
                </a:lnTo>
                <a:lnTo>
                  <a:pt x="486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367"/>
          <p:cNvSpPr>
            <a:spLocks/>
          </p:cNvSpPr>
          <p:nvPr/>
        </p:nvSpPr>
        <p:spPr bwMode="auto">
          <a:xfrm>
            <a:off x="6223000" y="5740401"/>
            <a:ext cx="766763" cy="466725"/>
          </a:xfrm>
          <a:custGeom>
            <a:avLst/>
            <a:gdLst>
              <a:gd name="T0" fmla="*/ 338 w 483"/>
              <a:gd name="T1" fmla="*/ 294 h 294"/>
              <a:gd name="T2" fmla="*/ 392 w 483"/>
              <a:gd name="T3" fmla="*/ 239 h 294"/>
              <a:gd name="T4" fmla="*/ 275 w 483"/>
              <a:gd name="T5" fmla="*/ 119 h 294"/>
              <a:gd name="T6" fmla="*/ 178 w 483"/>
              <a:gd name="T7" fmla="*/ 217 h 294"/>
              <a:gd name="T8" fmla="*/ 0 w 483"/>
              <a:gd name="T9" fmla="*/ 34 h 294"/>
              <a:gd name="T10" fmla="*/ 33 w 483"/>
              <a:gd name="T11" fmla="*/ 0 h 294"/>
              <a:gd name="T12" fmla="*/ 178 w 483"/>
              <a:gd name="T13" fmla="*/ 147 h 294"/>
              <a:gd name="T14" fmla="*/ 275 w 483"/>
              <a:gd name="T15" fmla="*/ 49 h 294"/>
              <a:gd name="T16" fmla="*/ 429 w 483"/>
              <a:gd name="T17" fmla="*/ 202 h 294"/>
              <a:gd name="T18" fmla="*/ 483 w 483"/>
              <a:gd name="T19" fmla="*/ 147 h 294"/>
              <a:gd name="T20" fmla="*/ 483 w 483"/>
              <a:gd name="T21" fmla="*/ 294 h 294"/>
              <a:gd name="T22" fmla="*/ 338 w 483"/>
              <a:gd name="T23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" h="294">
                <a:moveTo>
                  <a:pt x="338" y="294"/>
                </a:moveTo>
                <a:lnTo>
                  <a:pt x="392" y="239"/>
                </a:lnTo>
                <a:lnTo>
                  <a:pt x="275" y="119"/>
                </a:lnTo>
                <a:lnTo>
                  <a:pt x="178" y="217"/>
                </a:lnTo>
                <a:lnTo>
                  <a:pt x="0" y="34"/>
                </a:lnTo>
                <a:lnTo>
                  <a:pt x="33" y="0"/>
                </a:lnTo>
                <a:lnTo>
                  <a:pt x="178" y="147"/>
                </a:lnTo>
                <a:lnTo>
                  <a:pt x="275" y="49"/>
                </a:lnTo>
                <a:lnTo>
                  <a:pt x="429" y="202"/>
                </a:lnTo>
                <a:lnTo>
                  <a:pt x="483" y="147"/>
                </a:lnTo>
                <a:lnTo>
                  <a:pt x="483" y="294"/>
                </a:lnTo>
                <a:lnTo>
                  <a:pt x="338" y="2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370"/>
          <p:cNvSpPr>
            <a:spLocks noEditPoints="1"/>
          </p:cNvSpPr>
          <p:nvPr/>
        </p:nvSpPr>
        <p:spPr bwMode="auto">
          <a:xfrm>
            <a:off x="3878263" y="5621338"/>
            <a:ext cx="757238" cy="690563"/>
          </a:xfrm>
          <a:custGeom>
            <a:avLst/>
            <a:gdLst>
              <a:gd name="T0" fmla="*/ 95 w 176"/>
              <a:gd name="T1" fmla="*/ 105 h 160"/>
              <a:gd name="T2" fmla="*/ 75 w 176"/>
              <a:gd name="T3" fmla="*/ 85 h 160"/>
              <a:gd name="T4" fmla="*/ 75 w 176"/>
              <a:gd name="T5" fmla="*/ 84 h 160"/>
              <a:gd name="T6" fmla="*/ 105 w 176"/>
              <a:gd name="T7" fmla="*/ 32 h 160"/>
              <a:gd name="T8" fmla="*/ 128 w 176"/>
              <a:gd name="T9" fmla="*/ 32 h 160"/>
              <a:gd name="T10" fmla="*/ 128 w 176"/>
              <a:gd name="T11" fmla="*/ 16 h 160"/>
              <a:gd name="T12" fmla="*/ 72 w 176"/>
              <a:gd name="T13" fmla="*/ 16 h 160"/>
              <a:gd name="T14" fmla="*/ 72 w 176"/>
              <a:gd name="T15" fmla="*/ 0 h 160"/>
              <a:gd name="T16" fmla="*/ 56 w 176"/>
              <a:gd name="T17" fmla="*/ 0 h 160"/>
              <a:gd name="T18" fmla="*/ 56 w 176"/>
              <a:gd name="T19" fmla="*/ 16 h 160"/>
              <a:gd name="T20" fmla="*/ 0 w 176"/>
              <a:gd name="T21" fmla="*/ 16 h 160"/>
              <a:gd name="T22" fmla="*/ 0 w 176"/>
              <a:gd name="T23" fmla="*/ 32 h 160"/>
              <a:gd name="T24" fmla="*/ 89 w 176"/>
              <a:gd name="T25" fmla="*/ 32 h 160"/>
              <a:gd name="T26" fmla="*/ 64 w 176"/>
              <a:gd name="T27" fmla="*/ 75 h 160"/>
              <a:gd name="T28" fmla="*/ 46 w 176"/>
              <a:gd name="T29" fmla="*/ 48 h 160"/>
              <a:gd name="T30" fmla="*/ 30 w 176"/>
              <a:gd name="T31" fmla="*/ 48 h 160"/>
              <a:gd name="T32" fmla="*/ 53 w 176"/>
              <a:gd name="T33" fmla="*/ 84 h 160"/>
              <a:gd name="T34" fmla="*/ 13 w 176"/>
              <a:gd name="T35" fmla="*/ 125 h 160"/>
              <a:gd name="T36" fmla="*/ 24 w 176"/>
              <a:gd name="T37" fmla="*/ 136 h 160"/>
              <a:gd name="T38" fmla="*/ 64 w 176"/>
              <a:gd name="T39" fmla="*/ 96 h 160"/>
              <a:gd name="T40" fmla="*/ 89 w 176"/>
              <a:gd name="T41" fmla="*/ 121 h 160"/>
              <a:gd name="T42" fmla="*/ 95 w 176"/>
              <a:gd name="T43" fmla="*/ 105 h 160"/>
              <a:gd name="T44" fmla="*/ 140 w 176"/>
              <a:gd name="T45" fmla="*/ 64 h 160"/>
              <a:gd name="T46" fmla="*/ 124 w 176"/>
              <a:gd name="T47" fmla="*/ 64 h 160"/>
              <a:gd name="T48" fmla="*/ 88 w 176"/>
              <a:gd name="T49" fmla="*/ 160 h 160"/>
              <a:gd name="T50" fmla="*/ 104 w 176"/>
              <a:gd name="T51" fmla="*/ 160 h 160"/>
              <a:gd name="T52" fmla="*/ 113 w 176"/>
              <a:gd name="T53" fmla="*/ 136 h 160"/>
              <a:gd name="T54" fmla="*/ 151 w 176"/>
              <a:gd name="T55" fmla="*/ 136 h 160"/>
              <a:gd name="T56" fmla="*/ 160 w 176"/>
              <a:gd name="T57" fmla="*/ 160 h 160"/>
              <a:gd name="T58" fmla="*/ 176 w 176"/>
              <a:gd name="T59" fmla="*/ 160 h 160"/>
              <a:gd name="T60" fmla="*/ 140 w 176"/>
              <a:gd name="T61" fmla="*/ 64 h 160"/>
              <a:gd name="T62" fmla="*/ 119 w 176"/>
              <a:gd name="T63" fmla="*/ 120 h 160"/>
              <a:gd name="T64" fmla="*/ 132 w 176"/>
              <a:gd name="T65" fmla="*/ 85 h 160"/>
              <a:gd name="T66" fmla="*/ 145 w 176"/>
              <a:gd name="T67" fmla="*/ 120 h 160"/>
              <a:gd name="T68" fmla="*/ 119 w 176"/>
              <a:gd name="T69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60">
                <a:moveTo>
                  <a:pt x="95" y="105"/>
                </a:moveTo>
                <a:cubicBezTo>
                  <a:pt x="75" y="85"/>
                  <a:pt x="75" y="85"/>
                  <a:pt x="75" y="85"/>
                </a:cubicBezTo>
                <a:cubicBezTo>
                  <a:pt x="75" y="84"/>
                  <a:pt x="75" y="84"/>
                  <a:pt x="75" y="84"/>
                </a:cubicBezTo>
                <a:cubicBezTo>
                  <a:pt x="89" y="69"/>
                  <a:pt x="99" y="51"/>
                  <a:pt x="10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6"/>
                  <a:pt x="56" y="16"/>
                  <a:pt x="56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4" y="47"/>
                  <a:pt x="76" y="62"/>
                  <a:pt x="64" y="75"/>
                </a:cubicBezTo>
                <a:cubicBezTo>
                  <a:pt x="57" y="67"/>
                  <a:pt x="50" y="58"/>
                  <a:pt x="46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61"/>
                  <a:pt x="43" y="73"/>
                  <a:pt x="53" y="84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64" y="96"/>
                  <a:pt x="64" y="96"/>
                  <a:pt x="64" y="96"/>
                </a:cubicBezTo>
                <a:cubicBezTo>
                  <a:pt x="89" y="121"/>
                  <a:pt x="89" y="121"/>
                  <a:pt x="89" y="121"/>
                </a:cubicBezTo>
                <a:lnTo>
                  <a:pt x="95" y="105"/>
                </a:lnTo>
                <a:close/>
                <a:moveTo>
                  <a:pt x="140" y="64"/>
                </a:moveTo>
                <a:cubicBezTo>
                  <a:pt x="124" y="64"/>
                  <a:pt x="124" y="64"/>
                  <a:pt x="124" y="6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76" y="160"/>
                  <a:pt x="176" y="160"/>
                  <a:pt x="176" y="160"/>
                </a:cubicBezTo>
                <a:lnTo>
                  <a:pt x="140" y="64"/>
                </a:lnTo>
                <a:close/>
                <a:moveTo>
                  <a:pt x="119" y="120"/>
                </a:moveTo>
                <a:cubicBezTo>
                  <a:pt x="132" y="85"/>
                  <a:pt x="132" y="85"/>
                  <a:pt x="132" y="85"/>
                </a:cubicBezTo>
                <a:cubicBezTo>
                  <a:pt x="145" y="120"/>
                  <a:pt x="145" y="120"/>
                  <a:pt x="145" y="120"/>
                </a:cubicBezTo>
                <a:lnTo>
                  <a:pt x="119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373"/>
          <p:cNvSpPr>
            <a:spLocks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37 w 160"/>
              <a:gd name="T1" fmla="*/ 23 h 160"/>
              <a:gd name="T2" fmla="*/ 125 w 160"/>
              <a:gd name="T3" fmla="*/ 35 h 160"/>
              <a:gd name="T4" fmla="*/ 144 w 160"/>
              <a:gd name="T5" fmla="*/ 80 h 160"/>
              <a:gd name="T6" fmla="*/ 80 w 160"/>
              <a:gd name="T7" fmla="*/ 144 h 160"/>
              <a:gd name="T8" fmla="*/ 16 w 160"/>
              <a:gd name="T9" fmla="*/ 80 h 160"/>
              <a:gd name="T10" fmla="*/ 72 w 160"/>
              <a:gd name="T11" fmla="*/ 17 h 160"/>
              <a:gd name="T12" fmla="*/ 72 w 160"/>
              <a:gd name="T13" fmla="*/ 33 h 160"/>
              <a:gd name="T14" fmla="*/ 32 w 160"/>
              <a:gd name="T15" fmla="*/ 80 h 160"/>
              <a:gd name="T16" fmla="*/ 80 w 160"/>
              <a:gd name="T17" fmla="*/ 128 h 160"/>
              <a:gd name="T18" fmla="*/ 128 w 160"/>
              <a:gd name="T19" fmla="*/ 80 h 160"/>
              <a:gd name="T20" fmla="*/ 114 w 160"/>
              <a:gd name="T21" fmla="*/ 46 h 160"/>
              <a:gd name="T22" fmla="*/ 103 w 160"/>
              <a:gd name="T23" fmla="*/ 57 h 160"/>
              <a:gd name="T24" fmla="*/ 112 w 160"/>
              <a:gd name="T25" fmla="*/ 80 h 160"/>
              <a:gd name="T26" fmla="*/ 80 w 160"/>
              <a:gd name="T27" fmla="*/ 112 h 160"/>
              <a:gd name="T28" fmla="*/ 48 w 160"/>
              <a:gd name="T29" fmla="*/ 80 h 160"/>
              <a:gd name="T30" fmla="*/ 72 w 160"/>
              <a:gd name="T31" fmla="*/ 49 h 160"/>
              <a:gd name="T32" fmla="*/ 72 w 160"/>
              <a:gd name="T33" fmla="*/ 66 h 160"/>
              <a:gd name="T34" fmla="*/ 64 w 160"/>
              <a:gd name="T35" fmla="*/ 80 h 160"/>
              <a:gd name="T36" fmla="*/ 80 w 160"/>
              <a:gd name="T37" fmla="*/ 96 h 160"/>
              <a:gd name="T38" fmla="*/ 96 w 160"/>
              <a:gd name="T39" fmla="*/ 80 h 160"/>
              <a:gd name="T40" fmla="*/ 88 w 160"/>
              <a:gd name="T41" fmla="*/ 66 h 160"/>
              <a:gd name="T42" fmla="*/ 88 w 160"/>
              <a:gd name="T43" fmla="*/ 0 h 160"/>
              <a:gd name="T44" fmla="*/ 80 w 160"/>
              <a:gd name="T45" fmla="*/ 0 h 160"/>
              <a:gd name="T46" fmla="*/ 0 w 160"/>
              <a:gd name="T47" fmla="*/ 80 h 160"/>
              <a:gd name="T48" fmla="*/ 80 w 160"/>
              <a:gd name="T49" fmla="*/ 160 h 160"/>
              <a:gd name="T50" fmla="*/ 160 w 160"/>
              <a:gd name="T51" fmla="*/ 80 h 160"/>
              <a:gd name="T52" fmla="*/ 137 w 160"/>
              <a:gd name="T53" fmla="*/ 2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5" y="35"/>
                  <a:pt x="125" y="35"/>
                  <a:pt x="125" y="35"/>
                </a:cubicBezTo>
                <a:cubicBezTo>
                  <a:pt x="137" y="46"/>
                  <a:pt x="144" y="62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ubicBezTo>
                  <a:pt x="45" y="144"/>
                  <a:pt x="16" y="115"/>
                  <a:pt x="16" y="80"/>
                </a:cubicBezTo>
                <a:cubicBezTo>
                  <a:pt x="16" y="47"/>
                  <a:pt x="40" y="20"/>
                  <a:pt x="72" y="17"/>
                </a:cubicBezTo>
                <a:cubicBezTo>
                  <a:pt x="72" y="33"/>
                  <a:pt x="72" y="33"/>
                  <a:pt x="72" y="33"/>
                </a:cubicBezTo>
                <a:cubicBezTo>
                  <a:pt x="49" y="37"/>
                  <a:pt x="32" y="56"/>
                  <a:pt x="32" y="80"/>
                </a:cubicBezTo>
                <a:cubicBezTo>
                  <a:pt x="32" y="106"/>
                  <a:pt x="54" y="128"/>
                  <a:pt x="80" y="128"/>
                </a:cubicBezTo>
                <a:cubicBezTo>
                  <a:pt x="106" y="128"/>
                  <a:pt x="128" y="106"/>
                  <a:pt x="128" y="80"/>
                </a:cubicBezTo>
                <a:cubicBezTo>
                  <a:pt x="128" y="67"/>
                  <a:pt x="123" y="55"/>
                  <a:pt x="114" y="4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8" y="63"/>
                  <a:pt x="112" y="71"/>
                  <a:pt x="112" y="80"/>
                </a:cubicBezTo>
                <a:cubicBezTo>
                  <a:pt x="112" y="98"/>
                  <a:pt x="98" y="112"/>
                  <a:pt x="80" y="112"/>
                </a:cubicBezTo>
                <a:cubicBezTo>
                  <a:pt x="62" y="112"/>
                  <a:pt x="48" y="98"/>
                  <a:pt x="48" y="80"/>
                </a:cubicBezTo>
                <a:cubicBezTo>
                  <a:pt x="48" y="65"/>
                  <a:pt x="58" y="53"/>
                  <a:pt x="72" y="49"/>
                </a:cubicBezTo>
                <a:cubicBezTo>
                  <a:pt x="72" y="66"/>
                  <a:pt x="72" y="66"/>
                  <a:pt x="72" y="66"/>
                </a:cubicBezTo>
                <a:cubicBezTo>
                  <a:pt x="67" y="69"/>
                  <a:pt x="64" y="74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4"/>
                  <a:pt x="93" y="69"/>
                  <a:pt x="88" y="66"/>
                </a:cubicBezTo>
                <a:cubicBezTo>
                  <a:pt x="88" y="0"/>
                  <a:pt x="88" y="0"/>
                  <a:pt x="8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376"/>
          <p:cNvSpPr>
            <a:spLocks noEditPoints="1"/>
          </p:cNvSpPr>
          <p:nvPr/>
        </p:nvSpPr>
        <p:spPr bwMode="auto">
          <a:xfrm>
            <a:off x="15732126" y="3560763"/>
            <a:ext cx="549275" cy="762000"/>
          </a:xfrm>
          <a:custGeom>
            <a:avLst/>
            <a:gdLst>
              <a:gd name="T0" fmla="*/ 34 w 120"/>
              <a:gd name="T1" fmla="*/ 66 h 168"/>
              <a:gd name="T2" fmla="*/ 34 w 120"/>
              <a:gd name="T3" fmla="*/ 36 h 168"/>
              <a:gd name="T4" fmla="*/ 54 w 120"/>
              <a:gd name="T5" fmla="*/ 16 h 168"/>
              <a:gd name="T6" fmla="*/ 74 w 120"/>
              <a:gd name="T7" fmla="*/ 36 h 168"/>
              <a:gd name="T8" fmla="*/ 74 w 120"/>
              <a:gd name="T9" fmla="*/ 66 h 168"/>
              <a:gd name="T10" fmla="*/ 90 w 120"/>
              <a:gd name="T11" fmla="*/ 36 h 168"/>
              <a:gd name="T12" fmla="*/ 54 w 120"/>
              <a:gd name="T13" fmla="*/ 0 h 168"/>
              <a:gd name="T14" fmla="*/ 18 w 120"/>
              <a:gd name="T15" fmla="*/ 36 h 168"/>
              <a:gd name="T16" fmla="*/ 34 w 120"/>
              <a:gd name="T17" fmla="*/ 66 h 168"/>
              <a:gd name="T18" fmla="*/ 113 w 120"/>
              <a:gd name="T19" fmla="*/ 103 h 168"/>
              <a:gd name="T20" fmla="*/ 76 w 120"/>
              <a:gd name="T21" fmla="*/ 85 h 168"/>
              <a:gd name="T22" fmla="*/ 72 w 120"/>
              <a:gd name="T23" fmla="*/ 84 h 168"/>
              <a:gd name="T24" fmla="*/ 66 w 120"/>
              <a:gd name="T25" fmla="*/ 84 h 168"/>
              <a:gd name="T26" fmla="*/ 66 w 120"/>
              <a:gd name="T27" fmla="*/ 36 h 168"/>
              <a:gd name="T28" fmla="*/ 54 w 120"/>
              <a:gd name="T29" fmla="*/ 24 h 168"/>
              <a:gd name="T30" fmla="*/ 42 w 120"/>
              <a:gd name="T31" fmla="*/ 36 h 168"/>
              <a:gd name="T32" fmla="*/ 42 w 120"/>
              <a:gd name="T33" fmla="*/ 122 h 168"/>
              <a:gd name="T34" fmla="*/ 15 w 120"/>
              <a:gd name="T35" fmla="*/ 116 h 168"/>
              <a:gd name="T36" fmla="*/ 13 w 120"/>
              <a:gd name="T37" fmla="*/ 116 h 168"/>
              <a:gd name="T38" fmla="*/ 6 w 120"/>
              <a:gd name="T39" fmla="*/ 119 h 168"/>
              <a:gd name="T40" fmla="*/ 0 w 120"/>
              <a:gd name="T41" fmla="*/ 125 h 168"/>
              <a:gd name="T42" fmla="*/ 40 w 120"/>
              <a:gd name="T43" fmla="*/ 165 h 168"/>
              <a:gd name="T44" fmla="*/ 48 w 120"/>
              <a:gd name="T45" fmla="*/ 168 h 168"/>
              <a:gd name="T46" fmla="*/ 102 w 120"/>
              <a:gd name="T47" fmla="*/ 168 h 168"/>
              <a:gd name="T48" fmla="*/ 114 w 120"/>
              <a:gd name="T49" fmla="*/ 158 h 168"/>
              <a:gd name="T50" fmla="*/ 120 w 120"/>
              <a:gd name="T51" fmla="*/ 116 h 168"/>
              <a:gd name="T52" fmla="*/ 120 w 120"/>
              <a:gd name="T53" fmla="*/ 114 h 168"/>
              <a:gd name="T54" fmla="*/ 113 w 120"/>
              <a:gd name="T55" fmla="*/ 10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168">
                <a:moveTo>
                  <a:pt x="34" y="66"/>
                </a:moveTo>
                <a:cubicBezTo>
                  <a:pt x="34" y="36"/>
                  <a:pt x="34" y="36"/>
                  <a:pt x="34" y="36"/>
                </a:cubicBezTo>
                <a:cubicBezTo>
                  <a:pt x="34" y="25"/>
                  <a:pt x="43" y="16"/>
                  <a:pt x="54" y="16"/>
                </a:cubicBezTo>
                <a:cubicBezTo>
                  <a:pt x="65" y="16"/>
                  <a:pt x="74" y="25"/>
                  <a:pt x="74" y="36"/>
                </a:cubicBezTo>
                <a:cubicBezTo>
                  <a:pt x="74" y="66"/>
                  <a:pt x="74" y="66"/>
                  <a:pt x="74" y="66"/>
                </a:cubicBezTo>
                <a:cubicBezTo>
                  <a:pt x="84" y="59"/>
                  <a:pt x="90" y="48"/>
                  <a:pt x="90" y="36"/>
                </a:cubicBezTo>
                <a:cubicBezTo>
                  <a:pt x="90" y="16"/>
                  <a:pt x="74" y="0"/>
                  <a:pt x="54" y="0"/>
                </a:cubicBezTo>
                <a:cubicBezTo>
                  <a:pt x="34" y="0"/>
                  <a:pt x="18" y="16"/>
                  <a:pt x="18" y="36"/>
                </a:cubicBezTo>
                <a:cubicBezTo>
                  <a:pt x="18" y="48"/>
                  <a:pt x="24" y="59"/>
                  <a:pt x="34" y="66"/>
                </a:cubicBezTo>
                <a:close/>
                <a:moveTo>
                  <a:pt x="113" y="103"/>
                </a:moveTo>
                <a:cubicBezTo>
                  <a:pt x="76" y="85"/>
                  <a:pt x="76" y="85"/>
                  <a:pt x="76" y="85"/>
                </a:cubicBezTo>
                <a:cubicBezTo>
                  <a:pt x="75" y="84"/>
                  <a:pt x="74" y="84"/>
                  <a:pt x="7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29"/>
                  <a:pt x="61" y="24"/>
                  <a:pt x="54" y="24"/>
                </a:cubicBezTo>
                <a:cubicBezTo>
                  <a:pt x="47" y="24"/>
                  <a:pt x="42" y="29"/>
                  <a:pt x="42" y="36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14" y="116"/>
                  <a:pt x="13" y="116"/>
                  <a:pt x="13" y="116"/>
                </a:cubicBezTo>
                <a:cubicBezTo>
                  <a:pt x="10" y="116"/>
                  <a:pt x="8" y="117"/>
                  <a:pt x="6" y="119"/>
                </a:cubicBezTo>
                <a:cubicBezTo>
                  <a:pt x="0" y="125"/>
                  <a:pt x="0" y="125"/>
                  <a:pt x="0" y="125"/>
                </a:cubicBezTo>
                <a:cubicBezTo>
                  <a:pt x="40" y="165"/>
                  <a:pt x="40" y="165"/>
                  <a:pt x="40" y="165"/>
                </a:cubicBezTo>
                <a:cubicBezTo>
                  <a:pt x="42" y="167"/>
                  <a:pt x="45" y="168"/>
                  <a:pt x="48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8" y="168"/>
                  <a:pt x="113" y="164"/>
                  <a:pt x="114" y="15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0" y="115"/>
                  <a:pt x="120" y="115"/>
                  <a:pt x="120" y="114"/>
                </a:cubicBezTo>
                <a:cubicBezTo>
                  <a:pt x="120" y="109"/>
                  <a:pt x="117" y="105"/>
                  <a:pt x="113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379"/>
          <p:cNvSpPr>
            <a:spLocks noEditPoints="1"/>
          </p:cNvSpPr>
          <p:nvPr/>
        </p:nvSpPr>
        <p:spPr bwMode="auto">
          <a:xfrm>
            <a:off x="13276263" y="3657600"/>
            <a:ext cx="757238" cy="554038"/>
          </a:xfrm>
          <a:custGeom>
            <a:avLst/>
            <a:gdLst>
              <a:gd name="T0" fmla="*/ 16 w 176"/>
              <a:gd name="T1" fmla="*/ 64 h 128"/>
              <a:gd name="T2" fmla="*/ 48 w 176"/>
              <a:gd name="T3" fmla="*/ 19 h 128"/>
              <a:gd name="T4" fmla="*/ 48 w 176"/>
              <a:gd name="T5" fmla="*/ 2 h 128"/>
              <a:gd name="T6" fmla="*/ 0 w 176"/>
              <a:gd name="T7" fmla="*/ 64 h 128"/>
              <a:gd name="T8" fmla="*/ 48 w 176"/>
              <a:gd name="T9" fmla="*/ 126 h 128"/>
              <a:gd name="T10" fmla="*/ 48 w 176"/>
              <a:gd name="T11" fmla="*/ 109 h 128"/>
              <a:gd name="T12" fmla="*/ 16 w 176"/>
              <a:gd name="T13" fmla="*/ 64 h 128"/>
              <a:gd name="T14" fmla="*/ 112 w 176"/>
              <a:gd name="T15" fmla="*/ 0 h 128"/>
              <a:gd name="T16" fmla="*/ 48 w 176"/>
              <a:gd name="T17" fmla="*/ 64 h 128"/>
              <a:gd name="T18" fmla="*/ 112 w 176"/>
              <a:gd name="T19" fmla="*/ 128 h 128"/>
              <a:gd name="T20" fmla="*/ 176 w 176"/>
              <a:gd name="T21" fmla="*/ 64 h 128"/>
              <a:gd name="T22" fmla="*/ 112 w 176"/>
              <a:gd name="T23" fmla="*/ 0 h 128"/>
              <a:gd name="T24" fmla="*/ 112 w 176"/>
              <a:gd name="T25" fmla="*/ 112 h 128"/>
              <a:gd name="T26" fmla="*/ 64 w 176"/>
              <a:gd name="T27" fmla="*/ 64 h 128"/>
              <a:gd name="T28" fmla="*/ 112 w 176"/>
              <a:gd name="T29" fmla="*/ 16 h 128"/>
              <a:gd name="T30" fmla="*/ 160 w 176"/>
              <a:gd name="T31" fmla="*/ 64 h 128"/>
              <a:gd name="T32" fmla="*/ 112 w 176"/>
              <a:gd name="T33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28">
                <a:moveTo>
                  <a:pt x="16" y="64"/>
                </a:moveTo>
                <a:cubicBezTo>
                  <a:pt x="16" y="43"/>
                  <a:pt x="29" y="25"/>
                  <a:pt x="48" y="19"/>
                </a:cubicBezTo>
                <a:cubicBezTo>
                  <a:pt x="48" y="2"/>
                  <a:pt x="48" y="2"/>
                  <a:pt x="48" y="2"/>
                </a:cubicBezTo>
                <a:cubicBezTo>
                  <a:pt x="20" y="9"/>
                  <a:pt x="0" y="34"/>
                  <a:pt x="0" y="64"/>
                </a:cubicBezTo>
                <a:cubicBezTo>
                  <a:pt x="0" y="94"/>
                  <a:pt x="20" y="119"/>
                  <a:pt x="48" y="126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29" y="103"/>
                  <a:pt x="16" y="85"/>
                  <a:pt x="16" y="64"/>
                </a:cubicBezTo>
                <a:close/>
                <a:moveTo>
                  <a:pt x="112" y="0"/>
                </a:moveTo>
                <a:cubicBezTo>
                  <a:pt x="77" y="0"/>
                  <a:pt x="48" y="29"/>
                  <a:pt x="48" y="64"/>
                </a:cubicBezTo>
                <a:cubicBezTo>
                  <a:pt x="48" y="99"/>
                  <a:pt x="77" y="128"/>
                  <a:pt x="112" y="128"/>
                </a:cubicBezTo>
                <a:cubicBezTo>
                  <a:pt x="147" y="128"/>
                  <a:pt x="176" y="99"/>
                  <a:pt x="176" y="64"/>
                </a:cubicBezTo>
                <a:cubicBezTo>
                  <a:pt x="176" y="29"/>
                  <a:pt x="147" y="0"/>
                  <a:pt x="112" y="0"/>
                </a:cubicBezTo>
                <a:close/>
                <a:moveTo>
                  <a:pt x="112" y="112"/>
                </a:moveTo>
                <a:cubicBezTo>
                  <a:pt x="85" y="112"/>
                  <a:pt x="64" y="91"/>
                  <a:pt x="64" y="64"/>
                </a:cubicBezTo>
                <a:cubicBezTo>
                  <a:pt x="64" y="37"/>
                  <a:pt x="85" y="16"/>
                  <a:pt x="112" y="16"/>
                </a:cubicBezTo>
                <a:cubicBezTo>
                  <a:pt x="139" y="16"/>
                  <a:pt x="160" y="37"/>
                  <a:pt x="160" y="64"/>
                </a:cubicBezTo>
                <a:cubicBezTo>
                  <a:pt x="160" y="91"/>
                  <a:pt x="139" y="112"/>
                  <a:pt x="112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382"/>
          <p:cNvSpPr>
            <a:spLocks noEditPoints="1"/>
          </p:cNvSpPr>
          <p:nvPr/>
        </p:nvSpPr>
        <p:spPr bwMode="auto">
          <a:xfrm>
            <a:off x="10952163" y="3556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120 w 144"/>
              <a:gd name="T3" fmla="*/ 16 h 160"/>
              <a:gd name="T4" fmla="*/ 120 w 144"/>
              <a:gd name="T5" fmla="*/ 0 h 160"/>
              <a:gd name="T6" fmla="*/ 104 w 144"/>
              <a:gd name="T7" fmla="*/ 0 h 160"/>
              <a:gd name="T8" fmla="*/ 104 w 144"/>
              <a:gd name="T9" fmla="*/ 16 h 160"/>
              <a:gd name="T10" fmla="*/ 40 w 144"/>
              <a:gd name="T11" fmla="*/ 16 h 160"/>
              <a:gd name="T12" fmla="*/ 40 w 144"/>
              <a:gd name="T13" fmla="*/ 0 h 160"/>
              <a:gd name="T14" fmla="*/ 24 w 144"/>
              <a:gd name="T15" fmla="*/ 0 h 160"/>
              <a:gd name="T16" fmla="*/ 24 w 144"/>
              <a:gd name="T17" fmla="*/ 16 h 160"/>
              <a:gd name="T18" fmla="*/ 16 w 144"/>
              <a:gd name="T19" fmla="*/ 16 h 160"/>
              <a:gd name="T20" fmla="*/ 0 w 144"/>
              <a:gd name="T21" fmla="*/ 32 h 160"/>
              <a:gd name="T22" fmla="*/ 0 w 144"/>
              <a:gd name="T23" fmla="*/ 144 h 160"/>
              <a:gd name="T24" fmla="*/ 16 w 144"/>
              <a:gd name="T25" fmla="*/ 160 h 160"/>
              <a:gd name="T26" fmla="*/ 128 w 144"/>
              <a:gd name="T27" fmla="*/ 160 h 160"/>
              <a:gd name="T28" fmla="*/ 144 w 144"/>
              <a:gd name="T29" fmla="*/ 144 h 160"/>
              <a:gd name="T30" fmla="*/ 144 w 144"/>
              <a:gd name="T31" fmla="*/ 32 h 160"/>
              <a:gd name="T32" fmla="*/ 128 w 144"/>
              <a:gd name="T33" fmla="*/ 16 h 160"/>
              <a:gd name="T34" fmla="*/ 128 w 144"/>
              <a:gd name="T35" fmla="*/ 144 h 160"/>
              <a:gd name="T36" fmla="*/ 16 w 144"/>
              <a:gd name="T37" fmla="*/ 144 h 160"/>
              <a:gd name="T38" fmla="*/ 16 w 144"/>
              <a:gd name="T39" fmla="*/ 56 h 160"/>
              <a:gd name="T40" fmla="*/ 128 w 144"/>
              <a:gd name="T41" fmla="*/ 56 h 160"/>
              <a:gd name="T42" fmla="*/ 128 w 144"/>
              <a:gd name="T43" fmla="*/ 144 h 160"/>
              <a:gd name="T44" fmla="*/ 32 w 144"/>
              <a:gd name="T45" fmla="*/ 72 h 160"/>
              <a:gd name="T46" fmla="*/ 72 w 144"/>
              <a:gd name="T47" fmla="*/ 72 h 160"/>
              <a:gd name="T48" fmla="*/ 72 w 144"/>
              <a:gd name="T49" fmla="*/ 112 h 160"/>
              <a:gd name="T50" fmla="*/ 32 w 144"/>
              <a:gd name="T51" fmla="*/ 112 h 160"/>
              <a:gd name="T52" fmla="*/ 32 w 144"/>
              <a:gd name="T53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  <a:moveTo>
                  <a:pt x="32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385"/>
          <p:cNvSpPr>
            <a:spLocks noEditPoints="1"/>
          </p:cNvSpPr>
          <p:nvPr/>
        </p:nvSpPr>
        <p:spPr bwMode="auto">
          <a:xfrm>
            <a:off x="8567738" y="3719513"/>
            <a:ext cx="762000" cy="430213"/>
          </a:xfrm>
          <a:custGeom>
            <a:avLst/>
            <a:gdLst>
              <a:gd name="T0" fmla="*/ 0 w 480"/>
              <a:gd name="T1" fmla="*/ 54 h 271"/>
              <a:gd name="T2" fmla="*/ 373 w 480"/>
              <a:gd name="T3" fmla="*/ 54 h 271"/>
              <a:gd name="T4" fmla="*/ 373 w 480"/>
              <a:gd name="T5" fmla="*/ 0 h 271"/>
              <a:gd name="T6" fmla="*/ 0 w 480"/>
              <a:gd name="T7" fmla="*/ 0 h 271"/>
              <a:gd name="T8" fmla="*/ 0 w 480"/>
              <a:gd name="T9" fmla="*/ 54 h 271"/>
              <a:gd name="T10" fmla="*/ 0 w 480"/>
              <a:gd name="T11" fmla="*/ 163 h 271"/>
              <a:gd name="T12" fmla="*/ 373 w 480"/>
              <a:gd name="T13" fmla="*/ 163 h 271"/>
              <a:gd name="T14" fmla="*/ 373 w 480"/>
              <a:gd name="T15" fmla="*/ 108 h 271"/>
              <a:gd name="T16" fmla="*/ 0 w 480"/>
              <a:gd name="T17" fmla="*/ 108 h 271"/>
              <a:gd name="T18" fmla="*/ 0 w 480"/>
              <a:gd name="T19" fmla="*/ 163 h 271"/>
              <a:gd name="T20" fmla="*/ 0 w 480"/>
              <a:gd name="T21" fmla="*/ 271 h 271"/>
              <a:gd name="T22" fmla="*/ 373 w 480"/>
              <a:gd name="T23" fmla="*/ 271 h 271"/>
              <a:gd name="T24" fmla="*/ 373 w 480"/>
              <a:gd name="T25" fmla="*/ 217 h 271"/>
              <a:gd name="T26" fmla="*/ 0 w 480"/>
              <a:gd name="T27" fmla="*/ 217 h 271"/>
              <a:gd name="T28" fmla="*/ 0 w 480"/>
              <a:gd name="T29" fmla="*/ 271 h 271"/>
              <a:gd name="T30" fmla="*/ 426 w 480"/>
              <a:gd name="T31" fmla="*/ 271 h 271"/>
              <a:gd name="T32" fmla="*/ 480 w 480"/>
              <a:gd name="T33" fmla="*/ 271 h 271"/>
              <a:gd name="T34" fmla="*/ 480 w 480"/>
              <a:gd name="T35" fmla="*/ 217 h 271"/>
              <a:gd name="T36" fmla="*/ 426 w 480"/>
              <a:gd name="T37" fmla="*/ 217 h 271"/>
              <a:gd name="T38" fmla="*/ 426 w 480"/>
              <a:gd name="T39" fmla="*/ 271 h 271"/>
              <a:gd name="T40" fmla="*/ 426 w 480"/>
              <a:gd name="T41" fmla="*/ 0 h 271"/>
              <a:gd name="T42" fmla="*/ 426 w 480"/>
              <a:gd name="T43" fmla="*/ 54 h 271"/>
              <a:gd name="T44" fmla="*/ 480 w 480"/>
              <a:gd name="T45" fmla="*/ 54 h 271"/>
              <a:gd name="T46" fmla="*/ 480 w 480"/>
              <a:gd name="T47" fmla="*/ 0 h 271"/>
              <a:gd name="T48" fmla="*/ 426 w 480"/>
              <a:gd name="T49" fmla="*/ 0 h 271"/>
              <a:gd name="T50" fmla="*/ 426 w 480"/>
              <a:gd name="T51" fmla="*/ 163 h 271"/>
              <a:gd name="T52" fmla="*/ 480 w 480"/>
              <a:gd name="T53" fmla="*/ 163 h 271"/>
              <a:gd name="T54" fmla="*/ 480 w 480"/>
              <a:gd name="T55" fmla="*/ 108 h 271"/>
              <a:gd name="T56" fmla="*/ 426 w 480"/>
              <a:gd name="T57" fmla="*/ 108 h 271"/>
              <a:gd name="T58" fmla="*/ 426 w 480"/>
              <a:gd name="T59" fmla="*/ 16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0" h="271">
                <a:moveTo>
                  <a:pt x="0" y="54"/>
                </a:moveTo>
                <a:lnTo>
                  <a:pt x="373" y="54"/>
                </a:lnTo>
                <a:lnTo>
                  <a:pt x="37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0" y="163"/>
                </a:moveTo>
                <a:lnTo>
                  <a:pt x="373" y="163"/>
                </a:lnTo>
                <a:lnTo>
                  <a:pt x="373" y="108"/>
                </a:lnTo>
                <a:lnTo>
                  <a:pt x="0" y="108"/>
                </a:lnTo>
                <a:lnTo>
                  <a:pt x="0" y="163"/>
                </a:lnTo>
                <a:close/>
                <a:moveTo>
                  <a:pt x="0" y="271"/>
                </a:moveTo>
                <a:lnTo>
                  <a:pt x="373" y="271"/>
                </a:lnTo>
                <a:lnTo>
                  <a:pt x="37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426" y="271"/>
                </a:moveTo>
                <a:lnTo>
                  <a:pt x="480" y="271"/>
                </a:lnTo>
                <a:lnTo>
                  <a:pt x="480" y="217"/>
                </a:lnTo>
                <a:lnTo>
                  <a:pt x="426" y="217"/>
                </a:lnTo>
                <a:lnTo>
                  <a:pt x="426" y="271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3"/>
                </a:moveTo>
                <a:lnTo>
                  <a:pt x="480" y="163"/>
                </a:lnTo>
                <a:lnTo>
                  <a:pt x="480" y="108"/>
                </a:lnTo>
                <a:lnTo>
                  <a:pt x="426" y="108"/>
                </a:lnTo>
                <a:lnTo>
                  <a:pt x="426" y="1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388"/>
          <p:cNvSpPr>
            <a:spLocks/>
          </p:cNvSpPr>
          <p:nvPr/>
        </p:nvSpPr>
        <p:spPr bwMode="auto">
          <a:xfrm>
            <a:off x="6227763" y="3732213"/>
            <a:ext cx="757238" cy="419100"/>
          </a:xfrm>
          <a:custGeom>
            <a:avLst/>
            <a:gdLst>
              <a:gd name="T0" fmla="*/ 176 w 176"/>
              <a:gd name="T1" fmla="*/ 16 h 96"/>
              <a:gd name="T2" fmla="*/ 160 w 176"/>
              <a:gd name="T3" fmla="*/ 32 h 96"/>
              <a:gd name="T4" fmla="*/ 156 w 176"/>
              <a:gd name="T5" fmla="*/ 31 h 96"/>
              <a:gd name="T6" fmla="*/ 127 w 176"/>
              <a:gd name="T7" fmla="*/ 60 h 96"/>
              <a:gd name="T8" fmla="*/ 128 w 176"/>
              <a:gd name="T9" fmla="*/ 64 h 96"/>
              <a:gd name="T10" fmla="*/ 112 w 176"/>
              <a:gd name="T11" fmla="*/ 80 h 96"/>
              <a:gd name="T12" fmla="*/ 96 w 176"/>
              <a:gd name="T13" fmla="*/ 64 h 96"/>
              <a:gd name="T14" fmla="*/ 97 w 176"/>
              <a:gd name="T15" fmla="*/ 60 h 96"/>
              <a:gd name="T16" fmla="*/ 76 w 176"/>
              <a:gd name="T17" fmla="*/ 39 h 96"/>
              <a:gd name="T18" fmla="*/ 72 w 176"/>
              <a:gd name="T19" fmla="*/ 40 h 96"/>
              <a:gd name="T20" fmla="*/ 68 w 176"/>
              <a:gd name="T21" fmla="*/ 39 h 96"/>
              <a:gd name="T22" fmla="*/ 31 w 176"/>
              <a:gd name="T23" fmla="*/ 76 h 96"/>
              <a:gd name="T24" fmla="*/ 32 w 176"/>
              <a:gd name="T25" fmla="*/ 80 h 96"/>
              <a:gd name="T26" fmla="*/ 16 w 176"/>
              <a:gd name="T27" fmla="*/ 96 h 96"/>
              <a:gd name="T28" fmla="*/ 0 w 176"/>
              <a:gd name="T29" fmla="*/ 80 h 96"/>
              <a:gd name="T30" fmla="*/ 16 w 176"/>
              <a:gd name="T31" fmla="*/ 64 h 96"/>
              <a:gd name="T32" fmla="*/ 20 w 176"/>
              <a:gd name="T33" fmla="*/ 65 h 96"/>
              <a:gd name="T34" fmla="*/ 57 w 176"/>
              <a:gd name="T35" fmla="*/ 28 h 96"/>
              <a:gd name="T36" fmla="*/ 56 w 176"/>
              <a:gd name="T37" fmla="*/ 24 h 96"/>
              <a:gd name="T38" fmla="*/ 72 w 176"/>
              <a:gd name="T39" fmla="*/ 8 h 96"/>
              <a:gd name="T40" fmla="*/ 88 w 176"/>
              <a:gd name="T41" fmla="*/ 24 h 96"/>
              <a:gd name="T42" fmla="*/ 87 w 176"/>
              <a:gd name="T43" fmla="*/ 28 h 96"/>
              <a:gd name="T44" fmla="*/ 108 w 176"/>
              <a:gd name="T45" fmla="*/ 49 h 96"/>
              <a:gd name="T46" fmla="*/ 112 w 176"/>
              <a:gd name="T47" fmla="*/ 48 h 96"/>
              <a:gd name="T48" fmla="*/ 116 w 176"/>
              <a:gd name="T49" fmla="*/ 49 h 96"/>
              <a:gd name="T50" fmla="*/ 145 w 176"/>
              <a:gd name="T51" fmla="*/ 20 h 96"/>
              <a:gd name="T52" fmla="*/ 144 w 176"/>
              <a:gd name="T53" fmla="*/ 16 h 96"/>
              <a:gd name="T54" fmla="*/ 160 w 176"/>
              <a:gd name="T55" fmla="*/ 0 h 96"/>
              <a:gd name="T56" fmla="*/ 176 w 176"/>
              <a:gd name="T57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176" y="16"/>
                </a:moveTo>
                <a:cubicBezTo>
                  <a:pt x="176" y="25"/>
                  <a:pt x="169" y="32"/>
                  <a:pt x="160" y="32"/>
                </a:cubicBezTo>
                <a:cubicBezTo>
                  <a:pt x="159" y="32"/>
                  <a:pt x="157" y="32"/>
                  <a:pt x="156" y="3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8" y="61"/>
                  <a:pt x="128" y="63"/>
                  <a:pt x="128" y="64"/>
                </a:cubicBezTo>
                <a:cubicBezTo>
                  <a:pt x="128" y="73"/>
                  <a:pt x="121" y="80"/>
                  <a:pt x="112" y="80"/>
                </a:cubicBezTo>
                <a:cubicBezTo>
                  <a:pt x="103" y="80"/>
                  <a:pt x="96" y="73"/>
                  <a:pt x="96" y="64"/>
                </a:cubicBezTo>
                <a:cubicBezTo>
                  <a:pt x="96" y="63"/>
                  <a:pt x="96" y="61"/>
                  <a:pt x="97" y="60"/>
                </a:cubicBezTo>
                <a:cubicBezTo>
                  <a:pt x="76" y="39"/>
                  <a:pt x="76" y="39"/>
                  <a:pt x="76" y="39"/>
                </a:cubicBezTo>
                <a:cubicBezTo>
                  <a:pt x="75" y="40"/>
                  <a:pt x="73" y="40"/>
                  <a:pt x="72" y="40"/>
                </a:cubicBezTo>
                <a:cubicBezTo>
                  <a:pt x="71" y="40"/>
                  <a:pt x="69" y="40"/>
                  <a:pt x="68" y="39"/>
                </a:cubicBezTo>
                <a:cubicBezTo>
                  <a:pt x="31" y="76"/>
                  <a:pt x="31" y="76"/>
                  <a:pt x="31" y="76"/>
                </a:cubicBezTo>
                <a:cubicBezTo>
                  <a:pt x="32" y="77"/>
                  <a:pt x="32" y="79"/>
                  <a:pt x="32" y="80"/>
                </a:cubicBezTo>
                <a:cubicBezTo>
                  <a:pt x="32" y="89"/>
                  <a:pt x="25" y="96"/>
                  <a:pt x="16" y="96"/>
                </a:cubicBezTo>
                <a:cubicBezTo>
                  <a:pt x="7" y="96"/>
                  <a:pt x="0" y="89"/>
                  <a:pt x="0" y="80"/>
                </a:cubicBezTo>
                <a:cubicBezTo>
                  <a:pt x="0" y="71"/>
                  <a:pt x="7" y="64"/>
                  <a:pt x="16" y="64"/>
                </a:cubicBezTo>
                <a:cubicBezTo>
                  <a:pt x="17" y="64"/>
                  <a:pt x="19" y="64"/>
                  <a:pt x="20" y="65"/>
                </a:cubicBezTo>
                <a:cubicBezTo>
                  <a:pt x="57" y="28"/>
                  <a:pt x="57" y="28"/>
                  <a:pt x="57" y="28"/>
                </a:cubicBezTo>
                <a:cubicBezTo>
                  <a:pt x="56" y="27"/>
                  <a:pt x="56" y="25"/>
                  <a:pt x="56" y="24"/>
                </a:cubicBezTo>
                <a:cubicBezTo>
                  <a:pt x="56" y="15"/>
                  <a:pt x="63" y="8"/>
                  <a:pt x="72" y="8"/>
                </a:cubicBezTo>
                <a:cubicBezTo>
                  <a:pt x="81" y="8"/>
                  <a:pt x="88" y="15"/>
                  <a:pt x="88" y="24"/>
                </a:cubicBezTo>
                <a:cubicBezTo>
                  <a:pt x="88" y="25"/>
                  <a:pt x="88" y="27"/>
                  <a:pt x="87" y="28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109" y="48"/>
                  <a:pt x="111" y="48"/>
                  <a:pt x="112" y="48"/>
                </a:cubicBezTo>
                <a:cubicBezTo>
                  <a:pt x="113" y="48"/>
                  <a:pt x="115" y="48"/>
                  <a:pt x="116" y="4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44" y="19"/>
                  <a:pt x="144" y="17"/>
                  <a:pt x="144" y="16"/>
                </a:cubicBezTo>
                <a:cubicBezTo>
                  <a:pt x="144" y="7"/>
                  <a:pt x="151" y="0"/>
                  <a:pt x="160" y="0"/>
                </a:cubicBezTo>
                <a:cubicBezTo>
                  <a:pt x="169" y="0"/>
                  <a:pt x="176" y="7"/>
                  <a:pt x="176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391"/>
          <p:cNvSpPr>
            <a:spLocks noEditPoints="1"/>
          </p:cNvSpPr>
          <p:nvPr/>
        </p:nvSpPr>
        <p:spPr bwMode="auto">
          <a:xfrm>
            <a:off x="3878263" y="3594100"/>
            <a:ext cx="757238" cy="690563"/>
          </a:xfrm>
          <a:custGeom>
            <a:avLst/>
            <a:gdLst>
              <a:gd name="T0" fmla="*/ 0 w 176"/>
              <a:gd name="T1" fmla="*/ 160 h 160"/>
              <a:gd name="T2" fmla="*/ 32 w 176"/>
              <a:gd name="T3" fmla="*/ 160 h 160"/>
              <a:gd name="T4" fmla="*/ 32 w 176"/>
              <a:gd name="T5" fmla="*/ 64 h 160"/>
              <a:gd name="T6" fmla="*/ 0 w 176"/>
              <a:gd name="T7" fmla="*/ 64 h 160"/>
              <a:gd name="T8" fmla="*/ 0 w 176"/>
              <a:gd name="T9" fmla="*/ 160 h 160"/>
              <a:gd name="T10" fmla="*/ 176 w 176"/>
              <a:gd name="T11" fmla="*/ 72 h 160"/>
              <a:gd name="T12" fmla="*/ 160 w 176"/>
              <a:gd name="T13" fmla="*/ 56 h 160"/>
              <a:gd name="T14" fmla="*/ 109 w 176"/>
              <a:gd name="T15" fmla="*/ 56 h 160"/>
              <a:gd name="T16" fmla="*/ 117 w 176"/>
              <a:gd name="T17" fmla="*/ 19 h 160"/>
              <a:gd name="T18" fmla="*/ 117 w 176"/>
              <a:gd name="T19" fmla="*/ 17 h 160"/>
              <a:gd name="T20" fmla="*/ 114 w 176"/>
              <a:gd name="T21" fmla="*/ 8 h 160"/>
              <a:gd name="T22" fmla="*/ 105 w 176"/>
              <a:gd name="T23" fmla="*/ 0 h 160"/>
              <a:gd name="T24" fmla="*/ 53 w 176"/>
              <a:gd name="T25" fmla="*/ 53 h 160"/>
              <a:gd name="T26" fmla="*/ 48 w 176"/>
              <a:gd name="T27" fmla="*/ 64 h 160"/>
              <a:gd name="T28" fmla="*/ 48 w 176"/>
              <a:gd name="T29" fmla="*/ 144 h 160"/>
              <a:gd name="T30" fmla="*/ 64 w 176"/>
              <a:gd name="T31" fmla="*/ 160 h 160"/>
              <a:gd name="T32" fmla="*/ 136 w 176"/>
              <a:gd name="T33" fmla="*/ 160 h 160"/>
              <a:gd name="T34" fmla="*/ 151 w 176"/>
              <a:gd name="T35" fmla="*/ 150 h 160"/>
              <a:gd name="T36" fmla="*/ 175 w 176"/>
              <a:gd name="T37" fmla="*/ 94 h 160"/>
              <a:gd name="T38" fmla="*/ 176 w 176"/>
              <a:gd name="T39" fmla="*/ 88 h 160"/>
              <a:gd name="T40" fmla="*/ 176 w 176"/>
              <a:gd name="T41" fmla="*/ 73 h 160"/>
              <a:gd name="T42" fmla="*/ 176 w 176"/>
              <a:gd name="T43" fmla="*/ 73 h 160"/>
              <a:gd name="T44" fmla="*/ 176 w 176"/>
              <a:gd name="T45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60">
                <a:moveTo>
                  <a:pt x="0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32" y="64"/>
                  <a:pt x="32" y="64"/>
                  <a:pt x="32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160"/>
                </a:lnTo>
                <a:close/>
                <a:moveTo>
                  <a:pt x="176" y="72"/>
                </a:moveTo>
                <a:cubicBezTo>
                  <a:pt x="176" y="63"/>
                  <a:pt x="169" y="56"/>
                  <a:pt x="160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8"/>
                  <a:pt x="117" y="17"/>
                </a:cubicBezTo>
                <a:cubicBezTo>
                  <a:pt x="117" y="14"/>
                  <a:pt x="116" y="11"/>
                  <a:pt x="114" y="8"/>
                </a:cubicBezTo>
                <a:cubicBezTo>
                  <a:pt x="105" y="0"/>
                  <a:pt x="105" y="0"/>
                  <a:pt x="105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50" y="56"/>
                  <a:pt x="48" y="60"/>
                  <a:pt x="48" y="6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53"/>
                  <a:pt x="55" y="160"/>
                  <a:pt x="64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3" y="160"/>
                  <a:pt x="148" y="156"/>
                  <a:pt x="151" y="150"/>
                </a:cubicBezTo>
                <a:cubicBezTo>
                  <a:pt x="175" y="94"/>
                  <a:pt x="175" y="94"/>
                  <a:pt x="175" y="94"/>
                </a:cubicBezTo>
                <a:cubicBezTo>
                  <a:pt x="176" y="92"/>
                  <a:pt x="176" y="90"/>
                  <a:pt x="176" y="88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6" y="73"/>
                  <a:pt x="176" y="73"/>
                  <a:pt x="176" y="73"/>
                </a:cubicBezTo>
                <a:lnTo>
                  <a:pt x="17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394"/>
          <p:cNvSpPr>
            <a:spLocks noEditPoints="1"/>
          </p:cNvSpPr>
          <p:nvPr/>
        </p:nvSpPr>
        <p:spPr bwMode="auto">
          <a:xfrm>
            <a:off x="1528763" y="3592513"/>
            <a:ext cx="757238" cy="688975"/>
          </a:xfrm>
          <a:custGeom>
            <a:avLst/>
            <a:gdLst>
              <a:gd name="T0" fmla="*/ 112 w 176"/>
              <a:gd name="T1" fmla="*/ 0 h 160"/>
              <a:gd name="T2" fmla="*/ 40 w 176"/>
              <a:gd name="T3" fmla="*/ 0 h 160"/>
              <a:gd name="T4" fmla="*/ 25 w 176"/>
              <a:gd name="T5" fmla="*/ 10 h 160"/>
              <a:gd name="T6" fmla="*/ 1 w 176"/>
              <a:gd name="T7" fmla="*/ 66 h 160"/>
              <a:gd name="T8" fmla="*/ 0 w 176"/>
              <a:gd name="T9" fmla="*/ 72 h 160"/>
              <a:gd name="T10" fmla="*/ 0 w 176"/>
              <a:gd name="T11" fmla="*/ 87 h 160"/>
              <a:gd name="T12" fmla="*/ 0 w 176"/>
              <a:gd name="T13" fmla="*/ 87 h 160"/>
              <a:gd name="T14" fmla="*/ 0 w 176"/>
              <a:gd name="T15" fmla="*/ 88 h 160"/>
              <a:gd name="T16" fmla="*/ 16 w 176"/>
              <a:gd name="T17" fmla="*/ 104 h 160"/>
              <a:gd name="T18" fmla="*/ 67 w 176"/>
              <a:gd name="T19" fmla="*/ 104 h 160"/>
              <a:gd name="T20" fmla="*/ 59 w 176"/>
              <a:gd name="T21" fmla="*/ 141 h 160"/>
              <a:gd name="T22" fmla="*/ 59 w 176"/>
              <a:gd name="T23" fmla="*/ 143 h 160"/>
              <a:gd name="T24" fmla="*/ 62 w 176"/>
              <a:gd name="T25" fmla="*/ 152 h 160"/>
              <a:gd name="T26" fmla="*/ 71 w 176"/>
              <a:gd name="T27" fmla="*/ 160 h 160"/>
              <a:gd name="T28" fmla="*/ 123 w 176"/>
              <a:gd name="T29" fmla="*/ 107 h 160"/>
              <a:gd name="T30" fmla="*/ 128 w 176"/>
              <a:gd name="T31" fmla="*/ 96 h 160"/>
              <a:gd name="T32" fmla="*/ 128 w 176"/>
              <a:gd name="T33" fmla="*/ 16 h 160"/>
              <a:gd name="T34" fmla="*/ 112 w 176"/>
              <a:gd name="T35" fmla="*/ 0 h 160"/>
              <a:gd name="T36" fmla="*/ 144 w 176"/>
              <a:gd name="T37" fmla="*/ 0 h 160"/>
              <a:gd name="T38" fmla="*/ 144 w 176"/>
              <a:gd name="T39" fmla="*/ 96 h 160"/>
              <a:gd name="T40" fmla="*/ 176 w 176"/>
              <a:gd name="T41" fmla="*/ 96 h 160"/>
              <a:gd name="T42" fmla="*/ 176 w 176"/>
              <a:gd name="T43" fmla="*/ 0 h 160"/>
              <a:gd name="T44" fmla="*/ 144 w 176"/>
              <a:gd name="T4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60">
                <a:moveTo>
                  <a:pt x="112" y="0"/>
                </a:moveTo>
                <a:cubicBezTo>
                  <a:pt x="40" y="0"/>
                  <a:pt x="40" y="0"/>
                  <a:pt x="40" y="0"/>
                </a:cubicBezTo>
                <a:cubicBezTo>
                  <a:pt x="33" y="0"/>
                  <a:pt x="28" y="4"/>
                  <a:pt x="25" y="10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7"/>
                  <a:pt x="7" y="104"/>
                  <a:pt x="16" y="104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59" y="141"/>
                  <a:pt x="59" y="142"/>
                  <a:pt x="59" y="143"/>
                </a:cubicBezTo>
                <a:cubicBezTo>
                  <a:pt x="59" y="146"/>
                  <a:pt x="60" y="149"/>
                  <a:pt x="62" y="15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26" y="104"/>
                  <a:pt x="128" y="100"/>
                  <a:pt x="128" y="9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44" y="0"/>
                </a:moveTo>
                <a:cubicBezTo>
                  <a:pt x="144" y="96"/>
                  <a:pt x="144" y="96"/>
                  <a:pt x="144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0"/>
                  <a:pt x="176" y="0"/>
                  <a:pt x="176" y="0"/>
                </a:cubicBezTo>
                <a:lnTo>
                  <a:pt x="1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397"/>
          <p:cNvSpPr>
            <a:spLocks noEditPoints="1"/>
          </p:cNvSpPr>
          <p:nvPr/>
        </p:nvSpPr>
        <p:spPr bwMode="auto">
          <a:xfrm>
            <a:off x="15617825" y="1527175"/>
            <a:ext cx="762000" cy="762000"/>
          </a:xfrm>
          <a:custGeom>
            <a:avLst/>
            <a:gdLst>
              <a:gd name="T0" fmla="*/ 96 w 192"/>
              <a:gd name="T1" fmla="*/ 48 h 192"/>
              <a:gd name="T2" fmla="*/ 88 w 192"/>
              <a:gd name="T3" fmla="*/ 40 h 192"/>
              <a:gd name="T4" fmla="*/ 47 w 192"/>
              <a:gd name="T5" fmla="*/ 40 h 192"/>
              <a:gd name="T6" fmla="*/ 52 w 192"/>
              <a:gd name="T7" fmla="*/ 15 h 192"/>
              <a:gd name="T8" fmla="*/ 52 w 192"/>
              <a:gd name="T9" fmla="*/ 13 h 192"/>
              <a:gd name="T10" fmla="*/ 49 w 192"/>
              <a:gd name="T11" fmla="*/ 6 h 192"/>
              <a:gd name="T12" fmla="*/ 43 w 192"/>
              <a:gd name="T13" fmla="*/ 0 h 192"/>
              <a:gd name="T14" fmla="*/ 4 w 192"/>
              <a:gd name="T15" fmla="*/ 40 h 192"/>
              <a:gd name="T16" fmla="*/ 0 w 192"/>
              <a:gd name="T17" fmla="*/ 48 h 192"/>
              <a:gd name="T18" fmla="*/ 0 w 192"/>
              <a:gd name="T19" fmla="*/ 100 h 192"/>
              <a:gd name="T20" fmla="*/ 12 w 192"/>
              <a:gd name="T21" fmla="*/ 112 h 192"/>
              <a:gd name="T22" fmla="*/ 66 w 192"/>
              <a:gd name="T23" fmla="*/ 112 h 192"/>
              <a:gd name="T24" fmla="*/ 77 w 192"/>
              <a:gd name="T25" fmla="*/ 105 h 192"/>
              <a:gd name="T26" fmla="*/ 95 w 192"/>
              <a:gd name="T27" fmla="*/ 62 h 192"/>
              <a:gd name="T28" fmla="*/ 96 w 192"/>
              <a:gd name="T29" fmla="*/ 58 h 192"/>
              <a:gd name="T30" fmla="*/ 96 w 192"/>
              <a:gd name="T31" fmla="*/ 48 h 192"/>
              <a:gd name="T32" fmla="*/ 180 w 192"/>
              <a:gd name="T33" fmla="*/ 80 h 192"/>
              <a:gd name="T34" fmla="*/ 126 w 192"/>
              <a:gd name="T35" fmla="*/ 80 h 192"/>
              <a:gd name="T36" fmla="*/ 115 w 192"/>
              <a:gd name="T37" fmla="*/ 87 h 192"/>
              <a:gd name="T38" fmla="*/ 97 w 192"/>
              <a:gd name="T39" fmla="*/ 130 h 192"/>
              <a:gd name="T40" fmla="*/ 96 w 192"/>
              <a:gd name="T41" fmla="*/ 134 h 192"/>
              <a:gd name="T42" fmla="*/ 96 w 192"/>
              <a:gd name="T43" fmla="*/ 144 h 192"/>
              <a:gd name="T44" fmla="*/ 104 w 192"/>
              <a:gd name="T45" fmla="*/ 152 h 192"/>
              <a:gd name="T46" fmla="*/ 145 w 192"/>
              <a:gd name="T47" fmla="*/ 152 h 192"/>
              <a:gd name="T48" fmla="*/ 140 w 192"/>
              <a:gd name="T49" fmla="*/ 177 h 192"/>
              <a:gd name="T50" fmla="*/ 140 w 192"/>
              <a:gd name="T51" fmla="*/ 179 h 192"/>
              <a:gd name="T52" fmla="*/ 143 w 192"/>
              <a:gd name="T53" fmla="*/ 186 h 192"/>
              <a:gd name="T54" fmla="*/ 149 w 192"/>
              <a:gd name="T55" fmla="*/ 192 h 192"/>
              <a:gd name="T56" fmla="*/ 188 w 192"/>
              <a:gd name="T57" fmla="*/ 152 h 192"/>
              <a:gd name="T58" fmla="*/ 192 w 192"/>
              <a:gd name="T59" fmla="*/ 144 h 192"/>
              <a:gd name="T60" fmla="*/ 192 w 192"/>
              <a:gd name="T61" fmla="*/ 92 h 192"/>
              <a:gd name="T62" fmla="*/ 180 w 192"/>
              <a:gd name="T63" fmla="*/ 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92">
                <a:moveTo>
                  <a:pt x="96" y="48"/>
                </a:moveTo>
                <a:cubicBezTo>
                  <a:pt x="96" y="44"/>
                  <a:pt x="92" y="40"/>
                  <a:pt x="8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4"/>
                  <a:pt x="52" y="13"/>
                  <a:pt x="52" y="13"/>
                </a:cubicBezTo>
                <a:cubicBezTo>
                  <a:pt x="52" y="10"/>
                  <a:pt x="51" y="8"/>
                  <a:pt x="49" y="6"/>
                </a:cubicBezTo>
                <a:cubicBezTo>
                  <a:pt x="43" y="0"/>
                  <a:pt x="43" y="0"/>
                  <a:pt x="43" y="0"/>
                </a:cubicBezTo>
                <a:cubicBezTo>
                  <a:pt x="4" y="40"/>
                  <a:pt x="4" y="40"/>
                  <a:pt x="4" y="40"/>
                </a:cubicBezTo>
                <a:cubicBezTo>
                  <a:pt x="1" y="42"/>
                  <a:pt x="0" y="45"/>
                  <a:pt x="0" y="48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5" y="112"/>
                  <a:pt x="12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71" y="112"/>
                  <a:pt x="75" y="109"/>
                  <a:pt x="77" y="105"/>
                </a:cubicBezTo>
                <a:cubicBezTo>
                  <a:pt x="95" y="62"/>
                  <a:pt x="95" y="62"/>
                  <a:pt x="95" y="62"/>
                </a:cubicBezTo>
                <a:cubicBezTo>
                  <a:pt x="96" y="61"/>
                  <a:pt x="96" y="60"/>
                  <a:pt x="96" y="58"/>
                </a:cubicBezTo>
                <a:lnTo>
                  <a:pt x="96" y="48"/>
                </a:lnTo>
                <a:close/>
                <a:moveTo>
                  <a:pt x="180" y="80"/>
                </a:moveTo>
                <a:cubicBezTo>
                  <a:pt x="126" y="80"/>
                  <a:pt x="126" y="80"/>
                  <a:pt x="126" y="80"/>
                </a:cubicBezTo>
                <a:cubicBezTo>
                  <a:pt x="121" y="80"/>
                  <a:pt x="117" y="83"/>
                  <a:pt x="115" y="87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6" y="131"/>
                  <a:pt x="96" y="132"/>
                  <a:pt x="96" y="13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48"/>
                  <a:pt x="100" y="152"/>
                  <a:pt x="104" y="152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140" y="177"/>
                  <a:pt x="140" y="177"/>
                  <a:pt x="140" y="177"/>
                </a:cubicBezTo>
                <a:cubicBezTo>
                  <a:pt x="140" y="178"/>
                  <a:pt x="140" y="179"/>
                  <a:pt x="140" y="179"/>
                </a:cubicBezTo>
                <a:cubicBezTo>
                  <a:pt x="140" y="182"/>
                  <a:pt x="141" y="184"/>
                  <a:pt x="143" y="186"/>
                </a:cubicBezTo>
                <a:cubicBezTo>
                  <a:pt x="149" y="192"/>
                  <a:pt x="149" y="192"/>
                  <a:pt x="149" y="192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91" y="150"/>
                  <a:pt x="192" y="147"/>
                  <a:pt x="192" y="144"/>
                </a:cubicBezTo>
                <a:cubicBezTo>
                  <a:pt x="192" y="92"/>
                  <a:pt x="192" y="92"/>
                  <a:pt x="192" y="92"/>
                </a:cubicBezTo>
                <a:cubicBezTo>
                  <a:pt x="192" y="85"/>
                  <a:pt x="187" y="80"/>
                  <a:pt x="180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400"/>
          <p:cNvSpPr>
            <a:spLocks noEditPoints="1"/>
          </p:cNvSpPr>
          <p:nvPr/>
        </p:nvSpPr>
        <p:spPr bwMode="auto">
          <a:xfrm>
            <a:off x="13314363" y="1528763"/>
            <a:ext cx="681038" cy="762000"/>
          </a:xfrm>
          <a:custGeom>
            <a:avLst/>
            <a:gdLst>
              <a:gd name="T0" fmla="*/ 375 w 429"/>
              <a:gd name="T1" fmla="*/ 0 h 480"/>
              <a:gd name="T2" fmla="*/ 375 w 429"/>
              <a:gd name="T3" fmla="*/ 54 h 480"/>
              <a:gd name="T4" fmla="*/ 322 w 429"/>
              <a:gd name="T5" fmla="*/ 54 h 480"/>
              <a:gd name="T6" fmla="*/ 322 w 429"/>
              <a:gd name="T7" fmla="*/ 0 h 480"/>
              <a:gd name="T8" fmla="*/ 107 w 429"/>
              <a:gd name="T9" fmla="*/ 0 h 480"/>
              <a:gd name="T10" fmla="*/ 107 w 429"/>
              <a:gd name="T11" fmla="*/ 54 h 480"/>
              <a:gd name="T12" fmla="*/ 54 w 429"/>
              <a:gd name="T13" fmla="*/ 54 h 480"/>
              <a:gd name="T14" fmla="*/ 54 w 429"/>
              <a:gd name="T15" fmla="*/ 0 h 480"/>
              <a:gd name="T16" fmla="*/ 0 w 429"/>
              <a:gd name="T17" fmla="*/ 0 h 480"/>
              <a:gd name="T18" fmla="*/ 0 w 429"/>
              <a:gd name="T19" fmla="*/ 480 h 480"/>
              <a:gd name="T20" fmla="*/ 54 w 429"/>
              <a:gd name="T21" fmla="*/ 480 h 480"/>
              <a:gd name="T22" fmla="*/ 54 w 429"/>
              <a:gd name="T23" fmla="*/ 427 h 480"/>
              <a:gd name="T24" fmla="*/ 107 w 429"/>
              <a:gd name="T25" fmla="*/ 427 h 480"/>
              <a:gd name="T26" fmla="*/ 107 w 429"/>
              <a:gd name="T27" fmla="*/ 480 h 480"/>
              <a:gd name="T28" fmla="*/ 322 w 429"/>
              <a:gd name="T29" fmla="*/ 480 h 480"/>
              <a:gd name="T30" fmla="*/ 322 w 429"/>
              <a:gd name="T31" fmla="*/ 427 h 480"/>
              <a:gd name="T32" fmla="*/ 375 w 429"/>
              <a:gd name="T33" fmla="*/ 427 h 480"/>
              <a:gd name="T34" fmla="*/ 375 w 429"/>
              <a:gd name="T35" fmla="*/ 480 h 480"/>
              <a:gd name="T36" fmla="*/ 429 w 429"/>
              <a:gd name="T37" fmla="*/ 480 h 480"/>
              <a:gd name="T38" fmla="*/ 429 w 429"/>
              <a:gd name="T39" fmla="*/ 0 h 480"/>
              <a:gd name="T40" fmla="*/ 375 w 429"/>
              <a:gd name="T41" fmla="*/ 0 h 480"/>
              <a:gd name="T42" fmla="*/ 107 w 429"/>
              <a:gd name="T43" fmla="*/ 374 h 480"/>
              <a:gd name="T44" fmla="*/ 54 w 429"/>
              <a:gd name="T45" fmla="*/ 374 h 480"/>
              <a:gd name="T46" fmla="*/ 54 w 429"/>
              <a:gd name="T47" fmla="*/ 320 h 480"/>
              <a:gd name="T48" fmla="*/ 107 w 429"/>
              <a:gd name="T49" fmla="*/ 320 h 480"/>
              <a:gd name="T50" fmla="*/ 107 w 429"/>
              <a:gd name="T51" fmla="*/ 374 h 480"/>
              <a:gd name="T52" fmla="*/ 107 w 429"/>
              <a:gd name="T53" fmla="*/ 267 h 480"/>
              <a:gd name="T54" fmla="*/ 54 w 429"/>
              <a:gd name="T55" fmla="*/ 267 h 480"/>
              <a:gd name="T56" fmla="*/ 54 w 429"/>
              <a:gd name="T57" fmla="*/ 214 h 480"/>
              <a:gd name="T58" fmla="*/ 107 w 429"/>
              <a:gd name="T59" fmla="*/ 214 h 480"/>
              <a:gd name="T60" fmla="*/ 107 w 429"/>
              <a:gd name="T61" fmla="*/ 267 h 480"/>
              <a:gd name="T62" fmla="*/ 107 w 429"/>
              <a:gd name="T63" fmla="*/ 160 h 480"/>
              <a:gd name="T64" fmla="*/ 54 w 429"/>
              <a:gd name="T65" fmla="*/ 160 h 480"/>
              <a:gd name="T66" fmla="*/ 54 w 429"/>
              <a:gd name="T67" fmla="*/ 107 h 480"/>
              <a:gd name="T68" fmla="*/ 107 w 429"/>
              <a:gd name="T69" fmla="*/ 107 h 480"/>
              <a:gd name="T70" fmla="*/ 107 w 429"/>
              <a:gd name="T71" fmla="*/ 160 h 480"/>
              <a:gd name="T72" fmla="*/ 375 w 429"/>
              <a:gd name="T73" fmla="*/ 374 h 480"/>
              <a:gd name="T74" fmla="*/ 322 w 429"/>
              <a:gd name="T75" fmla="*/ 374 h 480"/>
              <a:gd name="T76" fmla="*/ 322 w 429"/>
              <a:gd name="T77" fmla="*/ 320 h 480"/>
              <a:gd name="T78" fmla="*/ 375 w 429"/>
              <a:gd name="T79" fmla="*/ 320 h 480"/>
              <a:gd name="T80" fmla="*/ 375 w 429"/>
              <a:gd name="T81" fmla="*/ 374 h 480"/>
              <a:gd name="T82" fmla="*/ 375 w 429"/>
              <a:gd name="T83" fmla="*/ 267 h 480"/>
              <a:gd name="T84" fmla="*/ 322 w 429"/>
              <a:gd name="T85" fmla="*/ 267 h 480"/>
              <a:gd name="T86" fmla="*/ 322 w 429"/>
              <a:gd name="T87" fmla="*/ 214 h 480"/>
              <a:gd name="T88" fmla="*/ 375 w 429"/>
              <a:gd name="T89" fmla="*/ 214 h 480"/>
              <a:gd name="T90" fmla="*/ 375 w 429"/>
              <a:gd name="T91" fmla="*/ 267 h 480"/>
              <a:gd name="T92" fmla="*/ 375 w 429"/>
              <a:gd name="T93" fmla="*/ 160 h 480"/>
              <a:gd name="T94" fmla="*/ 322 w 429"/>
              <a:gd name="T95" fmla="*/ 160 h 480"/>
              <a:gd name="T96" fmla="*/ 322 w 429"/>
              <a:gd name="T97" fmla="*/ 107 h 480"/>
              <a:gd name="T98" fmla="*/ 375 w 429"/>
              <a:gd name="T99" fmla="*/ 107 h 480"/>
              <a:gd name="T100" fmla="*/ 375 w 429"/>
              <a:gd name="T101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9" h="480">
                <a:moveTo>
                  <a:pt x="375" y="0"/>
                </a:moveTo>
                <a:lnTo>
                  <a:pt x="375" y="54"/>
                </a:lnTo>
                <a:lnTo>
                  <a:pt x="322" y="54"/>
                </a:lnTo>
                <a:lnTo>
                  <a:pt x="322" y="0"/>
                </a:lnTo>
                <a:lnTo>
                  <a:pt x="107" y="0"/>
                </a:lnTo>
                <a:lnTo>
                  <a:pt x="107" y="54"/>
                </a:lnTo>
                <a:lnTo>
                  <a:pt x="54" y="54"/>
                </a:lnTo>
                <a:lnTo>
                  <a:pt x="54" y="0"/>
                </a:lnTo>
                <a:lnTo>
                  <a:pt x="0" y="0"/>
                </a:lnTo>
                <a:lnTo>
                  <a:pt x="0" y="480"/>
                </a:lnTo>
                <a:lnTo>
                  <a:pt x="54" y="480"/>
                </a:lnTo>
                <a:lnTo>
                  <a:pt x="54" y="427"/>
                </a:lnTo>
                <a:lnTo>
                  <a:pt x="107" y="427"/>
                </a:lnTo>
                <a:lnTo>
                  <a:pt x="107" y="480"/>
                </a:lnTo>
                <a:lnTo>
                  <a:pt x="322" y="480"/>
                </a:lnTo>
                <a:lnTo>
                  <a:pt x="322" y="427"/>
                </a:lnTo>
                <a:lnTo>
                  <a:pt x="375" y="427"/>
                </a:lnTo>
                <a:lnTo>
                  <a:pt x="375" y="480"/>
                </a:lnTo>
                <a:lnTo>
                  <a:pt x="429" y="480"/>
                </a:lnTo>
                <a:lnTo>
                  <a:pt x="429" y="0"/>
                </a:lnTo>
                <a:lnTo>
                  <a:pt x="375" y="0"/>
                </a:lnTo>
                <a:close/>
                <a:moveTo>
                  <a:pt x="107" y="374"/>
                </a:moveTo>
                <a:lnTo>
                  <a:pt x="54" y="374"/>
                </a:lnTo>
                <a:lnTo>
                  <a:pt x="54" y="320"/>
                </a:lnTo>
                <a:lnTo>
                  <a:pt x="107" y="320"/>
                </a:lnTo>
                <a:lnTo>
                  <a:pt x="107" y="374"/>
                </a:lnTo>
                <a:close/>
                <a:moveTo>
                  <a:pt x="107" y="267"/>
                </a:moveTo>
                <a:lnTo>
                  <a:pt x="54" y="267"/>
                </a:lnTo>
                <a:lnTo>
                  <a:pt x="54" y="214"/>
                </a:lnTo>
                <a:lnTo>
                  <a:pt x="107" y="214"/>
                </a:lnTo>
                <a:lnTo>
                  <a:pt x="107" y="267"/>
                </a:lnTo>
                <a:close/>
                <a:moveTo>
                  <a:pt x="107" y="160"/>
                </a:moveTo>
                <a:lnTo>
                  <a:pt x="54" y="160"/>
                </a:lnTo>
                <a:lnTo>
                  <a:pt x="54" y="107"/>
                </a:lnTo>
                <a:lnTo>
                  <a:pt x="107" y="107"/>
                </a:lnTo>
                <a:lnTo>
                  <a:pt x="107" y="160"/>
                </a:lnTo>
                <a:close/>
                <a:moveTo>
                  <a:pt x="375" y="374"/>
                </a:moveTo>
                <a:lnTo>
                  <a:pt x="322" y="374"/>
                </a:lnTo>
                <a:lnTo>
                  <a:pt x="322" y="320"/>
                </a:lnTo>
                <a:lnTo>
                  <a:pt x="375" y="320"/>
                </a:lnTo>
                <a:lnTo>
                  <a:pt x="375" y="374"/>
                </a:lnTo>
                <a:close/>
                <a:moveTo>
                  <a:pt x="375" y="267"/>
                </a:moveTo>
                <a:lnTo>
                  <a:pt x="322" y="267"/>
                </a:lnTo>
                <a:lnTo>
                  <a:pt x="322" y="214"/>
                </a:lnTo>
                <a:lnTo>
                  <a:pt x="375" y="214"/>
                </a:lnTo>
                <a:lnTo>
                  <a:pt x="375" y="267"/>
                </a:lnTo>
                <a:close/>
                <a:moveTo>
                  <a:pt x="375" y="160"/>
                </a:moveTo>
                <a:lnTo>
                  <a:pt x="322" y="160"/>
                </a:lnTo>
                <a:lnTo>
                  <a:pt x="322" y="107"/>
                </a:lnTo>
                <a:lnTo>
                  <a:pt x="375" y="107"/>
                </a:lnTo>
                <a:lnTo>
                  <a:pt x="375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403"/>
          <p:cNvSpPr>
            <a:spLocks noEditPoints="1"/>
          </p:cNvSpPr>
          <p:nvPr/>
        </p:nvSpPr>
        <p:spPr bwMode="auto">
          <a:xfrm>
            <a:off x="10926763" y="1598613"/>
            <a:ext cx="757238" cy="622300"/>
          </a:xfrm>
          <a:custGeom>
            <a:avLst/>
            <a:gdLst>
              <a:gd name="T0" fmla="*/ 16 w 176"/>
              <a:gd name="T1" fmla="*/ 48 h 144"/>
              <a:gd name="T2" fmla="*/ 0 w 176"/>
              <a:gd name="T3" fmla="*/ 32 h 144"/>
              <a:gd name="T4" fmla="*/ 0 w 176"/>
              <a:gd name="T5" fmla="*/ 80 h 144"/>
              <a:gd name="T6" fmla="*/ 16 w 176"/>
              <a:gd name="T7" fmla="*/ 64 h 144"/>
              <a:gd name="T8" fmla="*/ 0 w 176"/>
              <a:gd name="T9" fmla="*/ 80 h 144"/>
              <a:gd name="T10" fmla="*/ 16 w 176"/>
              <a:gd name="T11" fmla="*/ 16 h 144"/>
              <a:gd name="T12" fmla="*/ 0 w 176"/>
              <a:gd name="T13" fmla="*/ 16 h 144"/>
              <a:gd name="T14" fmla="*/ 80 w 176"/>
              <a:gd name="T15" fmla="*/ 144 h 144"/>
              <a:gd name="T16" fmla="*/ 64 w 176"/>
              <a:gd name="T17" fmla="*/ 128 h 144"/>
              <a:gd name="T18" fmla="*/ 0 w 176"/>
              <a:gd name="T19" fmla="*/ 112 h 144"/>
              <a:gd name="T20" fmla="*/ 16 w 176"/>
              <a:gd name="T21" fmla="*/ 96 h 144"/>
              <a:gd name="T22" fmla="*/ 0 w 176"/>
              <a:gd name="T23" fmla="*/ 112 h 144"/>
              <a:gd name="T24" fmla="*/ 16 w 176"/>
              <a:gd name="T25" fmla="*/ 128 h 144"/>
              <a:gd name="T26" fmla="*/ 16 w 176"/>
              <a:gd name="T27" fmla="*/ 144 h 144"/>
              <a:gd name="T28" fmla="*/ 96 w 176"/>
              <a:gd name="T29" fmla="*/ 0 h 144"/>
              <a:gd name="T30" fmla="*/ 176 w 176"/>
              <a:gd name="T31" fmla="*/ 48 h 144"/>
              <a:gd name="T32" fmla="*/ 160 w 176"/>
              <a:gd name="T33" fmla="*/ 0 h 144"/>
              <a:gd name="T34" fmla="*/ 176 w 176"/>
              <a:gd name="T35" fmla="*/ 112 h 144"/>
              <a:gd name="T36" fmla="*/ 160 w 176"/>
              <a:gd name="T37" fmla="*/ 96 h 144"/>
              <a:gd name="T38" fmla="*/ 64 w 176"/>
              <a:gd name="T39" fmla="*/ 16 h 144"/>
              <a:gd name="T40" fmla="*/ 80 w 176"/>
              <a:gd name="T41" fmla="*/ 0 h 144"/>
              <a:gd name="T42" fmla="*/ 64 w 176"/>
              <a:gd name="T43" fmla="*/ 16 h 144"/>
              <a:gd name="T44" fmla="*/ 48 w 176"/>
              <a:gd name="T45" fmla="*/ 144 h 144"/>
              <a:gd name="T46" fmla="*/ 32 w 176"/>
              <a:gd name="T47" fmla="*/ 128 h 144"/>
              <a:gd name="T48" fmla="*/ 32 w 176"/>
              <a:gd name="T49" fmla="*/ 16 h 144"/>
              <a:gd name="T50" fmla="*/ 48 w 176"/>
              <a:gd name="T51" fmla="*/ 0 h 144"/>
              <a:gd name="T52" fmla="*/ 32 w 176"/>
              <a:gd name="T53" fmla="*/ 16 h 144"/>
              <a:gd name="T54" fmla="*/ 176 w 176"/>
              <a:gd name="T55" fmla="*/ 128 h 144"/>
              <a:gd name="T56" fmla="*/ 160 w 176"/>
              <a:gd name="T57" fmla="*/ 144 h 144"/>
              <a:gd name="T58" fmla="*/ 176 w 176"/>
              <a:gd name="T59" fmla="*/ 80 h 144"/>
              <a:gd name="T60" fmla="*/ 160 w 176"/>
              <a:gd name="T61" fmla="*/ 64 h 144"/>
              <a:gd name="T62" fmla="*/ 96 w 176"/>
              <a:gd name="T63" fmla="*/ 144 h 144"/>
              <a:gd name="T64" fmla="*/ 112 w 176"/>
              <a:gd name="T65" fmla="*/ 128 h 144"/>
              <a:gd name="T66" fmla="*/ 96 w 176"/>
              <a:gd name="T67" fmla="*/ 144 h 144"/>
              <a:gd name="T68" fmla="*/ 144 w 176"/>
              <a:gd name="T69" fmla="*/ 144 h 144"/>
              <a:gd name="T70" fmla="*/ 128 w 176"/>
              <a:gd name="T7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16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8"/>
                  <a:pt x="96" y="48"/>
                  <a:pt x="96" y="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2"/>
                </a:lnTo>
                <a:close/>
                <a:moveTo>
                  <a:pt x="6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32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16"/>
                </a:lnTo>
                <a:close/>
                <a:moveTo>
                  <a:pt x="160" y="144"/>
                </a:moveTo>
                <a:cubicBezTo>
                  <a:pt x="169" y="144"/>
                  <a:pt x="176" y="137"/>
                  <a:pt x="176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44"/>
                </a:lnTo>
                <a:close/>
                <a:moveTo>
                  <a:pt x="160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0" y="64"/>
                  <a:pt x="160" y="64"/>
                  <a:pt x="160" y="64"/>
                </a:cubicBezTo>
                <a:lnTo>
                  <a:pt x="160" y="80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128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406"/>
          <p:cNvSpPr>
            <a:spLocks noEditPoints="1"/>
          </p:cNvSpPr>
          <p:nvPr/>
        </p:nvSpPr>
        <p:spPr bwMode="auto">
          <a:xfrm>
            <a:off x="8577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96 w 176"/>
              <a:gd name="T25" fmla="*/ 16 h 144"/>
              <a:gd name="T26" fmla="*/ 96 w 176"/>
              <a:gd name="T27" fmla="*/ 48 h 144"/>
              <a:gd name="T28" fmla="*/ 160 w 176"/>
              <a:gd name="T29" fmla="*/ 48 h 144"/>
              <a:gd name="T30" fmla="*/ 160 w 176"/>
              <a:gd name="T3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48"/>
                  <a:pt x="96" y="48"/>
                  <a:pt x="96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409"/>
          <p:cNvSpPr>
            <a:spLocks noEditPoints="1"/>
          </p:cNvSpPr>
          <p:nvPr/>
        </p:nvSpPr>
        <p:spPr bwMode="auto">
          <a:xfrm>
            <a:off x="6227763" y="1593850"/>
            <a:ext cx="757238" cy="622300"/>
          </a:xfrm>
          <a:custGeom>
            <a:avLst/>
            <a:gdLst>
              <a:gd name="T0" fmla="*/ 88 w 176"/>
              <a:gd name="T1" fmla="*/ 104 h 144"/>
              <a:gd name="T2" fmla="*/ 120 w 176"/>
              <a:gd name="T3" fmla="*/ 72 h 144"/>
              <a:gd name="T4" fmla="*/ 96 w 176"/>
              <a:gd name="T5" fmla="*/ 72 h 144"/>
              <a:gd name="T6" fmla="*/ 96 w 176"/>
              <a:gd name="T7" fmla="*/ 0 h 144"/>
              <a:gd name="T8" fmla="*/ 80 w 176"/>
              <a:gd name="T9" fmla="*/ 0 h 144"/>
              <a:gd name="T10" fmla="*/ 80 w 176"/>
              <a:gd name="T11" fmla="*/ 72 h 144"/>
              <a:gd name="T12" fmla="*/ 56 w 176"/>
              <a:gd name="T13" fmla="*/ 72 h 144"/>
              <a:gd name="T14" fmla="*/ 88 w 176"/>
              <a:gd name="T15" fmla="*/ 104 h 144"/>
              <a:gd name="T16" fmla="*/ 160 w 176"/>
              <a:gd name="T17" fmla="*/ 0 h 144"/>
              <a:gd name="T18" fmla="*/ 112 w 176"/>
              <a:gd name="T19" fmla="*/ 0 h 144"/>
              <a:gd name="T20" fmla="*/ 112 w 176"/>
              <a:gd name="T21" fmla="*/ 16 h 144"/>
              <a:gd name="T22" fmla="*/ 160 w 176"/>
              <a:gd name="T23" fmla="*/ 16 h 144"/>
              <a:gd name="T24" fmla="*/ 160 w 176"/>
              <a:gd name="T25" fmla="*/ 128 h 144"/>
              <a:gd name="T26" fmla="*/ 16 w 176"/>
              <a:gd name="T27" fmla="*/ 128 h 144"/>
              <a:gd name="T28" fmla="*/ 16 w 176"/>
              <a:gd name="T29" fmla="*/ 16 h 144"/>
              <a:gd name="T30" fmla="*/ 64 w 176"/>
              <a:gd name="T31" fmla="*/ 16 h 144"/>
              <a:gd name="T32" fmla="*/ 64 w 176"/>
              <a:gd name="T33" fmla="*/ 0 h 144"/>
              <a:gd name="T34" fmla="*/ 16 w 176"/>
              <a:gd name="T35" fmla="*/ 0 h 144"/>
              <a:gd name="T36" fmla="*/ 0 w 176"/>
              <a:gd name="T37" fmla="*/ 16 h 144"/>
              <a:gd name="T38" fmla="*/ 0 w 176"/>
              <a:gd name="T39" fmla="*/ 128 h 144"/>
              <a:gd name="T40" fmla="*/ 16 w 176"/>
              <a:gd name="T41" fmla="*/ 144 h 144"/>
              <a:gd name="T42" fmla="*/ 160 w 176"/>
              <a:gd name="T43" fmla="*/ 144 h 144"/>
              <a:gd name="T44" fmla="*/ 176 w 176"/>
              <a:gd name="T45" fmla="*/ 128 h 144"/>
              <a:gd name="T46" fmla="*/ 176 w 176"/>
              <a:gd name="T47" fmla="*/ 16 h 144"/>
              <a:gd name="T48" fmla="*/ 160 w 176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44">
                <a:moveTo>
                  <a:pt x="88" y="104"/>
                </a:moveTo>
                <a:cubicBezTo>
                  <a:pt x="120" y="72"/>
                  <a:pt x="120" y="72"/>
                  <a:pt x="120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lnTo>
                  <a:pt x="88" y="104"/>
                </a:lnTo>
                <a:close/>
                <a:moveTo>
                  <a:pt x="160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412"/>
          <p:cNvSpPr>
            <a:spLocks noEditPoints="1"/>
          </p:cNvSpPr>
          <p:nvPr/>
        </p:nvSpPr>
        <p:spPr bwMode="auto">
          <a:xfrm>
            <a:off x="3959225" y="1528763"/>
            <a:ext cx="595313" cy="762000"/>
          </a:xfrm>
          <a:custGeom>
            <a:avLst/>
            <a:gdLst>
              <a:gd name="T0" fmla="*/ 295 w 375"/>
              <a:gd name="T1" fmla="*/ 374 h 480"/>
              <a:gd name="T2" fmla="*/ 295 w 375"/>
              <a:gd name="T3" fmla="*/ 187 h 480"/>
              <a:gd name="T4" fmla="*/ 241 w 375"/>
              <a:gd name="T5" fmla="*/ 187 h 480"/>
              <a:gd name="T6" fmla="*/ 241 w 375"/>
              <a:gd name="T7" fmla="*/ 374 h 480"/>
              <a:gd name="T8" fmla="*/ 161 w 375"/>
              <a:gd name="T9" fmla="*/ 374 h 480"/>
              <a:gd name="T10" fmla="*/ 268 w 375"/>
              <a:gd name="T11" fmla="*/ 480 h 480"/>
              <a:gd name="T12" fmla="*/ 375 w 375"/>
              <a:gd name="T13" fmla="*/ 374 h 480"/>
              <a:gd name="T14" fmla="*/ 295 w 375"/>
              <a:gd name="T15" fmla="*/ 374 h 480"/>
              <a:gd name="T16" fmla="*/ 107 w 375"/>
              <a:gd name="T17" fmla="*/ 0 h 480"/>
              <a:gd name="T18" fmla="*/ 0 w 375"/>
              <a:gd name="T19" fmla="*/ 107 h 480"/>
              <a:gd name="T20" fmla="*/ 80 w 375"/>
              <a:gd name="T21" fmla="*/ 107 h 480"/>
              <a:gd name="T22" fmla="*/ 80 w 375"/>
              <a:gd name="T23" fmla="*/ 294 h 480"/>
              <a:gd name="T24" fmla="*/ 134 w 375"/>
              <a:gd name="T25" fmla="*/ 294 h 480"/>
              <a:gd name="T26" fmla="*/ 134 w 375"/>
              <a:gd name="T27" fmla="*/ 107 h 480"/>
              <a:gd name="T28" fmla="*/ 214 w 375"/>
              <a:gd name="T29" fmla="*/ 107 h 480"/>
              <a:gd name="T30" fmla="*/ 107 w 375"/>
              <a:gd name="T31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5" h="480">
                <a:moveTo>
                  <a:pt x="295" y="374"/>
                </a:moveTo>
                <a:lnTo>
                  <a:pt x="295" y="187"/>
                </a:lnTo>
                <a:lnTo>
                  <a:pt x="241" y="187"/>
                </a:lnTo>
                <a:lnTo>
                  <a:pt x="241" y="374"/>
                </a:lnTo>
                <a:lnTo>
                  <a:pt x="161" y="374"/>
                </a:lnTo>
                <a:lnTo>
                  <a:pt x="268" y="480"/>
                </a:lnTo>
                <a:lnTo>
                  <a:pt x="375" y="374"/>
                </a:lnTo>
                <a:lnTo>
                  <a:pt x="295" y="374"/>
                </a:lnTo>
                <a:close/>
                <a:moveTo>
                  <a:pt x="107" y="0"/>
                </a:moveTo>
                <a:lnTo>
                  <a:pt x="0" y="107"/>
                </a:lnTo>
                <a:lnTo>
                  <a:pt x="80" y="107"/>
                </a:lnTo>
                <a:lnTo>
                  <a:pt x="80" y="294"/>
                </a:lnTo>
                <a:lnTo>
                  <a:pt x="134" y="294"/>
                </a:lnTo>
                <a:lnTo>
                  <a:pt x="134" y="107"/>
                </a:lnTo>
                <a:lnTo>
                  <a:pt x="214" y="107"/>
                </a:lnTo>
                <a:lnTo>
                  <a:pt x="10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415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36 w 160"/>
              <a:gd name="T11" fmla="*/ 56 h 160"/>
              <a:gd name="T12" fmla="*/ 64 w 160"/>
              <a:gd name="T13" fmla="*/ 28 h 160"/>
              <a:gd name="T14" fmla="*/ 92 w 160"/>
              <a:gd name="T15" fmla="*/ 56 h 160"/>
              <a:gd name="T16" fmla="*/ 72 w 160"/>
              <a:gd name="T17" fmla="*/ 56 h 160"/>
              <a:gd name="T18" fmla="*/ 72 w 160"/>
              <a:gd name="T19" fmla="*/ 88 h 160"/>
              <a:gd name="T20" fmla="*/ 56 w 160"/>
              <a:gd name="T21" fmla="*/ 88 h 160"/>
              <a:gd name="T22" fmla="*/ 56 w 160"/>
              <a:gd name="T23" fmla="*/ 56 h 160"/>
              <a:gd name="T24" fmla="*/ 36 w 160"/>
              <a:gd name="T25" fmla="*/ 56 h 160"/>
              <a:gd name="T26" fmla="*/ 124 w 160"/>
              <a:gd name="T27" fmla="*/ 104 h 160"/>
              <a:gd name="T28" fmla="*/ 96 w 160"/>
              <a:gd name="T29" fmla="*/ 132 h 160"/>
              <a:gd name="T30" fmla="*/ 68 w 160"/>
              <a:gd name="T31" fmla="*/ 104 h 160"/>
              <a:gd name="T32" fmla="*/ 88 w 160"/>
              <a:gd name="T33" fmla="*/ 104 h 160"/>
              <a:gd name="T34" fmla="*/ 88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124 w 160"/>
              <a:gd name="T41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36" y="56"/>
                </a:moveTo>
                <a:cubicBezTo>
                  <a:pt x="64" y="28"/>
                  <a:pt x="64" y="28"/>
                  <a:pt x="64" y="28"/>
                </a:cubicBezTo>
                <a:cubicBezTo>
                  <a:pt x="92" y="56"/>
                  <a:pt x="92" y="56"/>
                  <a:pt x="9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88"/>
                  <a:pt x="72" y="88"/>
                  <a:pt x="72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56"/>
                  <a:pt x="56" y="56"/>
                  <a:pt x="56" y="56"/>
                </a:cubicBezTo>
                <a:lnTo>
                  <a:pt x="36" y="56"/>
                </a:lnTo>
                <a:close/>
                <a:moveTo>
                  <a:pt x="124" y="104"/>
                </a:moveTo>
                <a:cubicBezTo>
                  <a:pt x="96" y="132"/>
                  <a:pt x="96" y="132"/>
                  <a:pt x="96" y="132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lnTo>
                  <a:pt x="124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76513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headline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module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quilt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stream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view week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visibility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visibility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watch later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youtube searched for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6" name="Freeform 2301"/>
          <p:cNvSpPr>
            <a:spLocks/>
          </p:cNvSpPr>
          <p:nvPr/>
        </p:nvSpPr>
        <p:spPr bwMode="auto">
          <a:xfrm>
            <a:off x="8572500" y="3603626"/>
            <a:ext cx="766763" cy="671513"/>
          </a:xfrm>
          <a:custGeom>
            <a:avLst/>
            <a:gdLst>
              <a:gd name="T0" fmla="*/ 120 w 160"/>
              <a:gd name="T1" fmla="*/ 88 h 140"/>
              <a:gd name="T2" fmla="*/ 114 w 160"/>
              <a:gd name="T3" fmla="*/ 88 h 140"/>
              <a:gd name="T4" fmla="*/ 112 w 160"/>
              <a:gd name="T5" fmla="*/ 86 h 140"/>
              <a:gd name="T6" fmla="*/ 124 w 160"/>
              <a:gd name="T7" fmla="*/ 52 h 140"/>
              <a:gd name="T8" fmla="*/ 72 w 160"/>
              <a:gd name="T9" fmla="*/ 0 h 140"/>
              <a:gd name="T10" fmla="*/ 20 w 160"/>
              <a:gd name="T11" fmla="*/ 52 h 140"/>
              <a:gd name="T12" fmla="*/ 0 w 160"/>
              <a:gd name="T13" fmla="*/ 52 h 140"/>
              <a:gd name="T14" fmla="*/ 31 w 160"/>
              <a:gd name="T15" fmla="*/ 84 h 140"/>
              <a:gd name="T16" fmla="*/ 64 w 160"/>
              <a:gd name="T17" fmla="*/ 52 h 140"/>
              <a:gd name="T18" fmla="*/ 36 w 160"/>
              <a:gd name="T19" fmla="*/ 52 h 140"/>
              <a:gd name="T20" fmla="*/ 72 w 160"/>
              <a:gd name="T21" fmla="*/ 16 h 140"/>
              <a:gd name="T22" fmla="*/ 108 w 160"/>
              <a:gd name="T23" fmla="*/ 52 h 140"/>
              <a:gd name="T24" fmla="*/ 72 w 160"/>
              <a:gd name="T25" fmla="*/ 88 h 140"/>
              <a:gd name="T26" fmla="*/ 58 w 160"/>
              <a:gd name="T27" fmla="*/ 85 h 140"/>
              <a:gd name="T28" fmla="*/ 46 w 160"/>
              <a:gd name="T29" fmla="*/ 97 h 140"/>
              <a:gd name="T30" fmla="*/ 72 w 160"/>
              <a:gd name="T31" fmla="*/ 104 h 140"/>
              <a:gd name="T32" fmla="*/ 106 w 160"/>
              <a:gd name="T33" fmla="*/ 92 h 140"/>
              <a:gd name="T34" fmla="*/ 108 w 160"/>
              <a:gd name="T35" fmla="*/ 94 h 140"/>
              <a:gd name="T36" fmla="*/ 108 w 160"/>
              <a:gd name="T37" fmla="*/ 100 h 140"/>
              <a:gd name="T38" fmla="*/ 148 w 160"/>
              <a:gd name="T39" fmla="*/ 140 h 140"/>
              <a:gd name="T40" fmla="*/ 160 w 160"/>
              <a:gd name="T41" fmla="*/ 128 h 140"/>
              <a:gd name="T42" fmla="*/ 120 w 160"/>
              <a:gd name="T43" fmla="*/ 8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40">
                <a:moveTo>
                  <a:pt x="120" y="88"/>
                </a:moveTo>
                <a:cubicBezTo>
                  <a:pt x="114" y="88"/>
                  <a:pt x="114" y="88"/>
                  <a:pt x="114" y="88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9" y="77"/>
                  <a:pt x="124" y="65"/>
                  <a:pt x="124" y="52"/>
                </a:cubicBezTo>
                <a:cubicBezTo>
                  <a:pt x="124" y="23"/>
                  <a:pt x="101" y="0"/>
                  <a:pt x="72" y="0"/>
                </a:cubicBezTo>
                <a:cubicBezTo>
                  <a:pt x="43" y="0"/>
                  <a:pt x="20" y="24"/>
                  <a:pt x="2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31" y="84"/>
                  <a:pt x="31" y="84"/>
                  <a:pt x="31" y="84"/>
                </a:cubicBezTo>
                <a:cubicBezTo>
                  <a:pt x="64" y="52"/>
                  <a:pt x="64" y="52"/>
                  <a:pt x="64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32"/>
                  <a:pt x="52" y="16"/>
                  <a:pt x="72" y="16"/>
                </a:cubicBezTo>
                <a:cubicBezTo>
                  <a:pt x="92" y="16"/>
                  <a:pt x="108" y="32"/>
                  <a:pt x="108" y="52"/>
                </a:cubicBezTo>
                <a:cubicBezTo>
                  <a:pt x="108" y="72"/>
                  <a:pt x="92" y="88"/>
                  <a:pt x="72" y="88"/>
                </a:cubicBezTo>
                <a:cubicBezTo>
                  <a:pt x="67" y="88"/>
                  <a:pt x="62" y="87"/>
                  <a:pt x="58" y="85"/>
                </a:cubicBezTo>
                <a:cubicBezTo>
                  <a:pt x="46" y="97"/>
                  <a:pt x="46" y="97"/>
                  <a:pt x="46" y="97"/>
                </a:cubicBezTo>
                <a:cubicBezTo>
                  <a:pt x="53" y="101"/>
                  <a:pt x="62" y="104"/>
                  <a:pt x="72" y="104"/>
                </a:cubicBezTo>
                <a:cubicBezTo>
                  <a:pt x="85" y="104"/>
                  <a:pt x="97" y="99"/>
                  <a:pt x="106" y="92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60" y="128"/>
                  <a:pt x="160" y="128"/>
                  <a:pt x="160" y="128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304"/>
          <p:cNvSpPr>
            <a:spLocks noEditPoints="1"/>
          </p:cNvSpPr>
          <p:nvPr/>
        </p:nvSpPr>
        <p:spPr bwMode="auto">
          <a:xfrm>
            <a:off x="6223000" y="3571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12 w 160"/>
              <a:gd name="T3" fmla="*/ 32 h 152"/>
              <a:gd name="T4" fmla="*/ 112 w 160"/>
              <a:gd name="T5" fmla="*/ 16 h 152"/>
              <a:gd name="T6" fmla="*/ 96 w 160"/>
              <a:gd name="T7" fmla="*/ 0 h 152"/>
              <a:gd name="T8" fmla="*/ 64 w 160"/>
              <a:gd name="T9" fmla="*/ 0 h 152"/>
              <a:gd name="T10" fmla="*/ 48 w 160"/>
              <a:gd name="T11" fmla="*/ 16 h 152"/>
              <a:gd name="T12" fmla="*/ 48 w 160"/>
              <a:gd name="T13" fmla="*/ 32 h 152"/>
              <a:gd name="T14" fmla="*/ 16 w 160"/>
              <a:gd name="T15" fmla="*/ 32 h 152"/>
              <a:gd name="T16" fmla="*/ 0 w 160"/>
              <a:gd name="T17" fmla="*/ 48 h 152"/>
              <a:gd name="T18" fmla="*/ 0 w 160"/>
              <a:gd name="T19" fmla="*/ 136 h 152"/>
              <a:gd name="T20" fmla="*/ 16 w 160"/>
              <a:gd name="T21" fmla="*/ 152 h 152"/>
              <a:gd name="T22" fmla="*/ 144 w 160"/>
              <a:gd name="T23" fmla="*/ 152 h 152"/>
              <a:gd name="T24" fmla="*/ 160 w 160"/>
              <a:gd name="T25" fmla="*/ 136 h 152"/>
              <a:gd name="T26" fmla="*/ 160 w 160"/>
              <a:gd name="T27" fmla="*/ 48 h 152"/>
              <a:gd name="T28" fmla="*/ 144 w 160"/>
              <a:gd name="T29" fmla="*/ 32 h 152"/>
              <a:gd name="T30" fmla="*/ 96 w 160"/>
              <a:gd name="T31" fmla="*/ 32 h 152"/>
              <a:gd name="T32" fmla="*/ 64 w 160"/>
              <a:gd name="T33" fmla="*/ 32 h 152"/>
              <a:gd name="T34" fmla="*/ 64 w 160"/>
              <a:gd name="T35" fmla="*/ 16 h 152"/>
              <a:gd name="T36" fmla="*/ 96 w 160"/>
              <a:gd name="T37" fmla="*/ 16 h 152"/>
              <a:gd name="T38" fmla="*/ 96 w 160"/>
              <a:gd name="T39" fmla="*/ 3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96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6"/>
                  <a:pt x="64" y="16"/>
                  <a:pt x="64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307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4 w 160"/>
              <a:gd name="T11" fmla="*/ 113 h 160"/>
              <a:gd name="T12" fmla="*/ 72 w 160"/>
              <a:gd name="T13" fmla="*/ 88 h 160"/>
              <a:gd name="T14" fmla="*/ 72 w 160"/>
              <a:gd name="T15" fmla="*/ 40 h 160"/>
              <a:gd name="T16" fmla="*/ 84 w 160"/>
              <a:gd name="T17" fmla="*/ 40 h 160"/>
              <a:gd name="T18" fmla="*/ 84 w 160"/>
              <a:gd name="T19" fmla="*/ 82 h 160"/>
              <a:gd name="T20" fmla="*/ 120 w 160"/>
              <a:gd name="T21" fmla="*/ 103 h 160"/>
              <a:gd name="T22" fmla="*/ 114 w 160"/>
              <a:gd name="T23" fmla="*/ 11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4" y="113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82"/>
                  <a:pt x="84" y="82"/>
                  <a:pt x="84" y="82"/>
                </a:cubicBezTo>
                <a:cubicBezTo>
                  <a:pt x="120" y="103"/>
                  <a:pt x="120" y="103"/>
                  <a:pt x="120" y="103"/>
                </a:cubicBezTo>
                <a:lnTo>
                  <a:pt x="114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310"/>
          <p:cNvSpPr>
            <a:spLocks noEditPoints="1"/>
          </p:cNvSpPr>
          <p:nvPr/>
        </p:nvSpPr>
        <p:spPr bwMode="auto">
          <a:xfrm>
            <a:off x="1528763" y="3611563"/>
            <a:ext cx="757238" cy="655638"/>
          </a:xfrm>
          <a:custGeom>
            <a:avLst/>
            <a:gdLst>
              <a:gd name="T0" fmla="*/ 88 w 176"/>
              <a:gd name="T1" fmla="*/ 32 h 152"/>
              <a:gd name="T2" fmla="*/ 128 w 176"/>
              <a:gd name="T3" fmla="*/ 72 h 152"/>
              <a:gd name="T4" fmla="*/ 125 w 176"/>
              <a:gd name="T5" fmla="*/ 87 h 152"/>
              <a:gd name="T6" fmla="*/ 149 w 176"/>
              <a:gd name="T7" fmla="*/ 110 h 152"/>
              <a:gd name="T8" fmla="*/ 176 w 176"/>
              <a:gd name="T9" fmla="*/ 72 h 152"/>
              <a:gd name="T10" fmla="*/ 88 w 176"/>
              <a:gd name="T11" fmla="*/ 12 h 152"/>
              <a:gd name="T12" fmla="*/ 56 w 176"/>
              <a:gd name="T13" fmla="*/ 18 h 152"/>
              <a:gd name="T14" fmla="*/ 73 w 176"/>
              <a:gd name="T15" fmla="*/ 35 h 152"/>
              <a:gd name="T16" fmla="*/ 88 w 176"/>
              <a:gd name="T17" fmla="*/ 32 h 152"/>
              <a:gd name="T18" fmla="*/ 8 w 176"/>
              <a:gd name="T19" fmla="*/ 10 h 152"/>
              <a:gd name="T20" fmla="*/ 26 w 176"/>
              <a:gd name="T21" fmla="*/ 28 h 152"/>
              <a:gd name="T22" fmla="*/ 30 w 176"/>
              <a:gd name="T23" fmla="*/ 32 h 152"/>
              <a:gd name="T24" fmla="*/ 0 w 176"/>
              <a:gd name="T25" fmla="*/ 72 h 152"/>
              <a:gd name="T26" fmla="*/ 88 w 176"/>
              <a:gd name="T27" fmla="*/ 132 h 152"/>
              <a:gd name="T28" fmla="*/ 123 w 176"/>
              <a:gd name="T29" fmla="*/ 125 h 152"/>
              <a:gd name="T30" fmla="*/ 126 w 176"/>
              <a:gd name="T31" fmla="*/ 129 h 152"/>
              <a:gd name="T32" fmla="*/ 150 w 176"/>
              <a:gd name="T33" fmla="*/ 152 h 152"/>
              <a:gd name="T34" fmla="*/ 160 w 176"/>
              <a:gd name="T35" fmla="*/ 142 h 152"/>
              <a:gd name="T36" fmla="*/ 18 w 176"/>
              <a:gd name="T37" fmla="*/ 0 h 152"/>
              <a:gd name="T38" fmla="*/ 8 w 176"/>
              <a:gd name="T39" fmla="*/ 10 h 152"/>
              <a:gd name="T40" fmla="*/ 52 w 176"/>
              <a:gd name="T41" fmla="*/ 54 h 152"/>
              <a:gd name="T42" fmla="*/ 65 w 176"/>
              <a:gd name="T43" fmla="*/ 67 h 152"/>
              <a:gd name="T44" fmla="*/ 64 w 176"/>
              <a:gd name="T45" fmla="*/ 72 h 152"/>
              <a:gd name="T46" fmla="*/ 88 w 176"/>
              <a:gd name="T47" fmla="*/ 96 h 152"/>
              <a:gd name="T48" fmla="*/ 93 w 176"/>
              <a:gd name="T49" fmla="*/ 95 h 152"/>
              <a:gd name="T50" fmla="*/ 106 w 176"/>
              <a:gd name="T51" fmla="*/ 108 h 152"/>
              <a:gd name="T52" fmla="*/ 88 w 176"/>
              <a:gd name="T53" fmla="*/ 112 h 152"/>
              <a:gd name="T54" fmla="*/ 48 w 176"/>
              <a:gd name="T55" fmla="*/ 72 h 152"/>
              <a:gd name="T56" fmla="*/ 52 w 176"/>
              <a:gd name="T57" fmla="*/ 54 h 152"/>
              <a:gd name="T58" fmla="*/ 87 w 176"/>
              <a:gd name="T59" fmla="*/ 48 h 152"/>
              <a:gd name="T60" fmla="*/ 112 w 176"/>
              <a:gd name="T61" fmla="*/ 73 h 152"/>
              <a:gd name="T62" fmla="*/ 112 w 176"/>
              <a:gd name="T63" fmla="*/ 72 h 152"/>
              <a:gd name="T64" fmla="*/ 88 w 176"/>
              <a:gd name="T65" fmla="*/ 48 h 152"/>
              <a:gd name="T66" fmla="*/ 87 w 176"/>
              <a:gd name="T67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52">
                <a:moveTo>
                  <a:pt x="88" y="32"/>
                </a:moveTo>
                <a:cubicBezTo>
                  <a:pt x="110" y="32"/>
                  <a:pt x="128" y="50"/>
                  <a:pt x="128" y="72"/>
                </a:cubicBezTo>
                <a:cubicBezTo>
                  <a:pt x="128" y="77"/>
                  <a:pt x="127" y="82"/>
                  <a:pt x="125" y="87"/>
                </a:cubicBezTo>
                <a:cubicBezTo>
                  <a:pt x="149" y="110"/>
                  <a:pt x="149" y="110"/>
                  <a:pt x="149" y="110"/>
                </a:cubicBezTo>
                <a:cubicBezTo>
                  <a:pt x="161" y="100"/>
                  <a:pt x="170" y="87"/>
                  <a:pt x="176" y="72"/>
                </a:cubicBezTo>
                <a:cubicBezTo>
                  <a:pt x="162" y="37"/>
                  <a:pt x="128" y="12"/>
                  <a:pt x="88" y="12"/>
                </a:cubicBezTo>
                <a:cubicBezTo>
                  <a:pt x="77" y="12"/>
                  <a:pt x="66" y="14"/>
                  <a:pt x="56" y="18"/>
                </a:cubicBezTo>
                <a:cubicBezTo>
                  <a:pt x="73" y="35"/>
                  <a:pt x="73" y="35"/>
                  <a:pt x="73" y="35"/>
                </a:cubicBezTo>
                <a:cubicBezTo>
                  <a:pt x="78" y="33"/>
                  <a:pt x="83" y="32"/>
                  <a:pt x="88" y="32"/>
                </a:cubicBezTo>
                <a:close/>
                <a:moveTo>
                  <a:pt x="8" y="10"/>
                </a:moveTo>
                <a:cubicBezTo>
                  <a:pt x="26" y="28"/>
                  <a:pt x="26" y="28"/>
                  <a:pt x="26" y="28"/>
                </a:cubicBezTo>
                <a:cubicBezTo>
                  <a:pt x="30" y="32"/>
                  <a:pt x="30" y="32"/>
                  <a:pt x="30" y="32"/>
                </a:cubicBezTo>
                <a:cubicBezTo>
                  <a:pt x="17" y="42"/>
                  <a:pt x="6" y="56"/>
                  <a:pt x="0" y="72"/>
                </a:cubicBezTo>
                <a:cubicBezTo>
                  <a:pt x="14" y="107"/>
                  <a:pt x="48" y="132"/>
                  <a:pt x="88" y="132"/>
                </a:cubicBezTo>
                <a:cubicBezTo>
                  <a:pt x="100" y="132"/>
                  <a:pt x="112" y="130"/>
                  <a:pt x="123" y="125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50" y="152"/>
                  <a:pt x="150" y="152"/>
                  <a:pt x="150" y="152"/>
                </a:cubicBezTo>
                <a:cubicBezTo>
                  <a:pt x="160" y="142"/>
                  <a:pt x="160" y="142"/>
                  <a:pt x="160" y="142"/>
                </a:cubicBezTo>
                <a:cubicBezTo>
                  <a:pt x="18" y="0"/>
                  <a:pt x="18" y="0"/>
                  <a:pt x="18" y="0"/>
                </a:cubicBezTo>
                <a:lnTo>
                  <a:pt x="8" y="10"/>
                </a:lnTo>
                <a:close/>
                <a:moveTo>
                  <a:pt x="52" y="54"/>
                </a:moveTo>
                <a:cubicBezTo>
                  <a:pt x="65" y="67"/>
                  <a:pt x="65" y="67"/>
                  <a:pt x="65" y="67"/>
                </a:cubicBezTo>
                <a:cubicBezTo>
                  <a:pt x="64" y="68"/>
                  <a:pt x="64" y="70"/>
                  <a:pt x="64" y="72"/>
                </a:cubicBezTo>
                <a:cubicBezTo>
                  <a:pt x="64" y="85"/>
                  <a:pt x="75" y="96"/>
                  <a:pt x="88" y="96"/>
                </a:cubicBezTo>
                <a:cubicBezTo>
                  <a:pt x="90" y="96"/>
                  <a:pt x="92" y="96"/>
                  <a:pt x="93" y="95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0" y="110"/>
                  <a:pt x="94" y="112"/>
                  <a:pt x="88" y="112"/>
                </a:cubicBezTo>
                <a:cubicBezTo>
                  <a:pt x="66" y="112"/>
                  <a:pt x="48" y="94"/>
                  <a:pt x="48" y="72"/>
                </a:cubicBezTo>
                <a:cubicBezTo>
                  <a:pt x="48" y="66"/>
                  <a:pt x="50" y="60"/>
                  <a:pt x="52" y="54"/>
                </a:cubicBezTo>
                <a:close/>
                <a:moveTo>
                  <a:pt x="87" y="48"/>
                </a:moveTo>
                <a:cubicBezTo>
                  <a:pt x="112" y="73"/>
                  <a:pt x="112" y="73"/>
                  <a:pt x="112" y="7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59"/>
                  <a:pt x="101" y="48"/>
                  <a:pt x="88" y="48"/>
                </a:cubicBezTo>
                <a:lnTo>
                  <a:pt x="87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313"/>
          <p:cNvSpPr>
            <a:spLocks noEditPoints="1"/>
          </p:cNvSpPr>
          <p:nvPr/>
        </p:nvSpPr>
        <p:spPr bwMode="auto">
          <a:xfrm>
            <a:off x="15625763" y="1576388"/>
            <a:ext cx="757238" cy="520700"/>
          </a:xfrm>
          <a:custGeom>
            <a:avLst/>
            <a:gdLst>
              <a:gd name="T0" fmla="*/ 88 w 176"/>
              <a:gd name="T1" fmla="*/ 0 h 120"/>
              <a:gd name="T2" fmla="*/ 0 w 176"/>
              <a:gd name="T3" fmla="*/ 60 h 120"/>
              <a:gd name="T4" fmla="*/ 88 w 176"/>
              <a:gd name="T5" fmla="*/ 120 h 120"/>
              <a:gd name="T6" fmla="*/ 176 w 176"/>
              <a:gd name="T7" fmla="*/ 60 h 120"/>
              <a:gd name="T8" fmla="*/ 88 w 176"/>
              <a:gd name="T9" fmla="*/ 0 h 120"/>
              <a:gd name="T10" fmla="*/ 88 w 176"/>
              <a:gd name="T11" fmla="*/ 100 h 120"/>
              <a:gd name="T12" fmla="*/ 48 w 176"/>
              <a:gd name="T13" fmla="*/ 60 h 120"/>
              <a:gd name="T14" fmla="*/ 88 w 176"/>
              <a:gd name="T15" fmla="*/ 20 h 120"/>
              <a:gd name="T16" fmla="*/ 128 w 176"/>
              <a:gd name="T17" fmla="*/ 60 h 120"/>
              <a:gd name="T18" fmla="*/ 88 w 176"/>
              <a:gd name="T19" fmla="*/ 100 h 120"/>
              <a:gd name="T20" fmla="*/ 88 w 176"/>
              <a:gd name="T21" fmla="*/ 36 h 120"/>
              <a:gd name="T22" fmla="*/ 64 w 176"/>
              <a:gd name="T23" fmla="*/ 60 h 120"/>
              <a:gd name="T24" fmla="*/ 88 w 176"/>
              <a:gd name="T25" fmla="*/ 84 h 120"/>
              <a:gd name="T26" fmla="*/ 112 w 176"/>
              <a:gd name="T27" fmla="*/ 60 h 120"/>
              <a:gd name="T28" fmla="*/ 88 w 176"/>
              <a:gd name="T29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20">
                <a:moveTo>
                  <a:pt x="88" y="0"/>
                </a:moveTo>
                <a:cubicBezTo>
                  <a:pt x="48" y="0"/>
                  <a:pt x="14" y="25"/>
                  <a:pt x="0" y="60"/>
                </a:cubicBezTo>
                <a:cubicBezTo>
                  <a:pt x="14" y="95"/>
                  <a:pt x="48" y="120"/>
                  <a:pt x="88" y="120"/>
                </a:cubicBezTo>
                <a:cubicBezTo>
                  <a:pt x="128" y="120"/>
                  <a:pt x="162" y="95"/>
                  <a:pt x="176" y="60"/>
                </a:cubicBezTo>
                <a:cubicBezTo>
                  <a:pt x="162" y="25"/>
                  <a:pt x="128" y="0"/>
                  <a:pt x="88" y="0"/>
                </a:cubicBezTo>
                <a:close/>
                <a:moveTo>
                  <a:pt x="88" y="100"/>
                </a:moveTo>
                <a:cubicBezTo>
                  <a:pt x="66" y="100"/>
                  <a:pt x="48" y="82"/>
                  <a:pt x="48" y="60"/>
                </a:cubicBezTo>
                <a:cubicBezTo>
                  <a:pt x="48" y="38"/>
                  <a:pt x="66" y="20"/>
                  <a:pt x="88" y="20"/>
                </a:cubicBezTo>
                <a:cubicBezTo>
                  <a:pt x="110" y="20"/>
                  <a:pt x="128" y="38"/>
                  <a:pt x="128" y="60"/>
                </a:cubicBezTo>
                <a:cubicBezTo>
                  <a:pt x="128" y="82"/>
                  <a:pt x="110" y="100"/>
                  <a:pt x="88" y="100"/>
                </a:cubicBezTo>
                <a:close/>
                <a:moveTo>
                  <a:pt x="88" y="36"/>
                </a:moveTo>
                <a:cubicBezTo>
                  <a:pt x="75" y="36"/>
                  <a:pt x="64" y="47"/>
                  <a:pt x="64" y="60"/>
                </a:cubicBezTo>
                <a:cubicBezTo>
                  <a:pt x="64" y="73"/>
                  <a:pt x="75" y="84"/>
                  <a:pt x="88" y="84"/>
                </a:cubicBezTo>
                <a:cubicBezTo>
                  <a:pt x="101" y="84"/>
                  <a:pt x="112" y="73"/>
                  <a:pt x="112" y="60"/>
                </a:cubicBezTo>
                <a:cubicBezTo>
                  <a:pt x="112" y="47"/>
                  <a:pt x="101" y="36"/>
                  <a:pt x="8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2316"/>
          <p:cNvSpPr>
            <a:spLocks noEditPoints="1"/>
          </p:cNvSpPr>
          <p:nvPr/>
        </p:nvSpPr>
        <p:spPr bwMode="auto">
          <a:xfrm>
            <a:off x="13271500" y="1549401"/>
            <a:ext cx="757238" cy="560388"/>
          </a:xfrm>
          <a:custGeom>
            <a:avLst/>
            <a:gdLst>
              <a:gd name="T0" fmla="*/ 32 w 152"/>
              <a:gd name="T1" fmla="*/ 0 h 112"/>
              <a:gd name="T2" fmla="*/ 8 w 152"/>
              <a:gd name="T3" fmla="*/ 0 h 112"/>
              <a:gd name="T4" fmla="*/ 0 w 152"/>
              <a:gd name="T5" fmla="*/ 8 h 112"/>
              <a:gd name="T6" fmla="*/ 0 w 152"/>
              <a:gd name="T7" fmla="*/ 104 h 112"/>
              <a:gd name="T8" fmla="*/ 8 w 152"/>
              <a:gd name="T9" fmla="*/ 112 h 112"/>
              <a:gd name="T10" fmla="*/ 32 w 152"/>
              <a:gd name="T11" fmla="*/ 112 h 112"/>
              <a:gd name="T12" fmla="*/ 40 w 152"/>
              <a:gd name="T13" fmla="*/ 104 h 112"/>
              <a:gd name="T14" fmla="*/ 40 w 152"/>
              <a:gd name="T15" fmla="*/ 8 h 112"/>
              <a:gd name="T16" fmla="*/ 32 w 152"/>
              <a:gd name="T17" fmla="*/ 0 h 112"/>
              <a:gd name="T18" fmla="*/ 144 w 152"/>
              <a:gd name="T19" fmla="*/ 0 h 112"/>
              <a:gd name="T20" fmla="*/ 120 w 152"/>
              <a:gd name="T21" fmla="*/ 0 h 112"/>
              <a:gd name="T22" fmla="*/ 112 w 152"/>
              <a:gd name="T23" fmla="*/ 8 h 112"/>
              <a:gd name="T24" fmla="*/ 112 w 152"/>
              <a:gd name="T25" fmla="*/ 104 h 112"/>
              <a:gd name="T26" fmla="*/ 120 w 152"/>
              <a:gd name="T27" fmla="*/ 112 h 112"/>
              <a:gd name="T28" fmla="*/ 144 w 152"/>
              <a:gd name="T29" fmla="*/ 112 h 112"/>
              <a:gd name="T30" fmla="*/ 152 w 152"/>
              <a:gd name="T31" fmla="*/ 104 h 112"/>
              <a:gd name="T32" fmla="*/ 152 w 152"/>
              <a:gd name="T33" fmla="*/ 8 h 112"/>
              <a:gd name="T34" fmla="*/ 144 w 152"/>
              <a:gd name="T35" fmla="*/ 0 h 112"/>
              <a:gd name="T36" fmla="*/ 88 w 152"/>
              <a:gd name="T37" fmla="*/ 0 h 112"/>
              <a:gd name="T38" fmla="*/ 64 w 152"/>
              <a:gd name="T39" fmla="*/ 0 h 112"/>
              <a:gd name="T40" fmla="*/ 56 w 152"/>
              <a:gd name="T41" fmla="*/ 8 h 112"/>
              <a:gd name="T42" fmla="*/ 56 w 152"/>
              <a:gd name="T43" fmla="*/ 104 h 112"/>
              <a:gd name="T44" fmla="*/ 64 w 152"/>
              <a:gd name="T45" fmla="*/ 112 h 112"/>
              <a:gd name="T46" fmla="*/ 88 w 152"/>
              <a:gd name="T47" fmla="*/ 112 h 112"/>
              <a:gd name="T48" fmla="*/ 96 w 152"/>
              <a:gd name="T49" fmla="*/ 104 h 112"/>
              <a:gd name="T50" fmla="*/ 96 w 152"/>
              <a:gd name="T51" fmla="*/ 8 h 112"/>
              <a:gd name="T52" fmla="*/ 88 w 15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2" h="112">
                <a:moveTo>
                  <a:pt x="3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lose/>
                <a:moveTo>
                  <a:pt x="144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08"/>
                  <a:pt x="116" y="112"/>
                  <a:pt x="120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8" y="112"/>
                  <a:pt x="152" y="108"/>
                  <a:pt x="152" y="104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8" y="0"/>
                  <a:pt x="144" y="0"/>
                </a:cubicBezTo>
                <a:close/>
                <a:moveTo>
                  <a:pt x="88" y="0"/>
                </a:move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6" y="4"/>
                  <a:pt x="56" y="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08"/>
                  <a:pt x="60" y="112"/>
                  <a:pt x="64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2" y="112"/>
                  <a:pt x="96" y="108"/>
                  <a:pt x="96" y="104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2319"/>
          <p:cNvSpPr>
            <a:spLocks noEditPoints="1"/>
          </p:cNvSpPr>
          <p:nvPr/>
        </p:nvSpPr>
        <p:spPr bwMode="auto">
          <a:xfrm>
            <a:off x="10926763" y="1543051"/>
            <a:ext cx="752475" cy="577850"/>
          </a:xfrm>
          <a:custGeom>
            <a:avLst/>
            <a:gdLst>
              <a:gd name="T0" fmla="*/ 0 w 474"/>
              <a:gd name="T1" fmla="*/ 364 h 364"/>
              <a:gd name="T2" fmla="*/ 474 w 474"/>
              <a:gd name="T3" fmla="*/ 364 h 364"/>
              <a:gd name="T4" fmla="*/ 474 w 474"/>
              <a:gd name="T5" fmla="*/ 196 h 364"/>
              <a:gd name="T6" fmla="*/ 0 w 474"/>
              <a:gd name="T7" fmla="*/ 196 h 364"/>
              <a:gd name="T8" fmla="*/ 0 w 474"/>
              <a:gd name="T9" fmla="*/ 364 h 364"/>
              <a:gd name="T10" fmla="*/ 0 w 474"/>
              <a:gd name="T11" fmla="*/ 0 h 364"/>
              <a:gd name="T12" fmla="*/ 0 w 474"/>
              <a:gd name="T13" fmla="*/ 168 h 364"/>
              <a:gd name="T14" fmla="*/ 474 w 474"/>
              <a:gd name="T15" fmla="*/ 168 h 364"/>
              <a:gd name="T16" fmla="*/ 474 w 474"/>
              <a:gd name="T17" fmla="*/ 0 h 364"/>
              <a:gd name="T18" fmla="*/ 0 w 474"/>
              <a:gd name="T1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4" h="364">
                <a:moveTo>
                  <a:pt x="0" y="364"/>
                </a:moveTo>
                <a:lnTo>
                  <a:pt x="474" y="364"/>
                </a:lnTo>
                <a:lnTo>
                  <a:pt x="474" y="196"/>
                </a:lnTo>
                <a:lnTo>
                  <a:pt x="0" y="196"/>
                </a:lnTo>
                <a:lnTo>
                  <a:pt x="0" y="364"/>
                </a:lnTo>
                <a:close/>
                <a:moveTo>
                  <a:pt x="0" y="0"/>
                </a:moveTo>
                <a:lnTo>
                  <a:pt x="0" y="168"/>
                </a:lnTo>
                <a:lnTo>
                  <a:pt x="474" y="168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2322"/>
          <p:cNvSpPr>
            <a:spLocks noEditPoints="1"/>
          </p:cNvSpPr>
          <p:nvPr/>
        </p:nvSpPr>
        <p:spPr bwMode="auto">
          <a:xfrm>
            <a:off x="8577263" y="1543051"/>
            <a:ext cx="752475" cy="577850"/>
          </a:xfrm>
          <a:custGeom>
            <a:avLst/>
            <a:gdLst>
              <a:gd name="T0" fmla="*/ 167 w 474"/>
              <a:gd name="T1" fmla="*/ 364 h 364"/>
              <a:gd name="T2" fmla="*/ 307 w 474"/>
              <a:gd name="T3" fmla="*/ 364 h 364"/>
              <a:gd name="T4" fmla="*/ 307 w 474"/>
              <a:gd name="T5" fmla="*/ 196 h 364"/>
              <a:gd name="T6" fmla="*/ 167 w 474"/>
              <a:gd name="T7" fmla="*/ 196 h 364"/>
              <a:gd name="T8" fmla="*/ 167 w 474"/>
              <a:gd name="T9" fmla="*/ 364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0 h 364"/>
              <a:gd name="T16" fmla="*/ 0 w 474"/>
              <a:gd name="T17" fmla="*/ 0 h 364"/>
              <a:gd name="T18" fmla="*/ 0 w 474"/>
              <a:gd name="T19" fmla="*/ 364 h 364"/>
              <a:gd name="T20" fmla="*/ 334 w 474"/>
              <a:gd name="T21" fmla="*/ 364 h 364"/>
              <a:gd name="T22" fmla="*/ 474 w 474"/>
              <a:gd name="T23" fmla="*/ 364 h 364"/>
              <a:gd name="T24" fmla="*/ 474 w 474"/>
              <a:gd name="T25" fmla="*/ 196 h 364"/>
              <a:gd name="T26" fmla="*/ 334 w 474"/>
              <a:gd name="T27" fmla="*/ 196 h 364"/>
              <a:gd name="T28" fmla="*/ 334 w 474"/>
              <a:gd name="T29" fmla="*/ 364 h 364"/>
              <a:gd name="T30" fmla="*/ 167 w 474"/>
              <a:gd name="T31" fmla="*/ 0 h 364"/>
              <a:gd name="T32" fmla="*/ 167 w 474"/>
              <a:gd name="T33" fmla="*/ 168 h 364"/>
              <a:gd name="T34" fmla="*/ 474 w 474"/>
              <a:gd name="T35" fmla="*/ 168 h 364"/>
              <a:gd name="T36" fmla="*/ 474 w 474"/>
              <a:gd name="T37" fmla="*/ 0 h 364"/>
              <a:gd name="T38" fmla="*/ 167 w 474"/>
              <a:gd name="T3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4" h="364">
                <a:moveTo>
                  <a:pt x="167" y="364"/>
                </a:moveTo>
                <a:lnTo>
                  <a:pt x="307" y="364"/>
                </a:lnTo>
                <a:lnTo>
                  <a:pt x="307" y="196"/>
                </a:lnTo>
                <a:lnTo>
                  <a:pt x="167" y="196"/>
                </a:lnTo>
                <a:lnTo>
                  <a:pt x="167" y="364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0"/>
                </a:lnTo>
                <a:lnTo>
                  <a:pt x="0" y="0"/>
                </a:lnTo>
                <a:lnTo>
                  <a:pt x="0" y="364"/>
                </a:lnTo>
                <a:close/>
                <a:moveTo>
                  <a:pt x="334" y="364"/>
                </a:moveTo>
                <a:lnTo>
                  <a:pt x="474" y="364"/>
                </a:lnTo>
                <a:lnTo>
                  <a:pt x="474" y="196"/>
                </a:lnTo>
                <a:lnTo>
                  <a:pt x="334" y="196"/>
                </a:lnTo>
                <a:lnTo>
                  <a:pt x="334" y="364"/>
                </a:lnTo>
                <a:close/>
                <a:moveTo>
                  <a:pt x="167" y="0"/>
                </a:moveTo>
                <a:lnTo>
                  <a:pt x="167" y="168"/>
                </a:lnTo>
                <a:lnTo>
                  <a:pt x="474" y="168"/>
                </a:lnTo>
                <a:lnTo>
                  <a:pt x="474" y="0"/>
                </a:lnTo>
                <a:lnTo>
                  <a:pt x="16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2325"/>
          <p:cNvSpPr>
            <a:spLocks noEditPoints="1"/>
          </p:cNvSpPr>
          <p:nvPr/>
        </p:nvSpPr>
        <p:spPr bwMode="auto">
          <a:xfrm>
            <a:off x="6227763" y="1543051"/>
            <a:ext cx="752475" cy="577850"/>
          </a:xfrm>
          <a:custGeom>
            <a:avLst/>
            <a:gdLst>
              <a:gd name="T0" fmla="*/ 0 w 474"/>
              <a:gd name="T1" fmla="*/ 168 h 364"/>
              <a:gd name="T2" fmla="*/ 140 w 474"/>
              <a:gd name="T3" fmla="*/ 168 h 364"/>
              <a:gd name="T4" fmla="*/ 140 w 474"/>
              <a:gd name="T5" fmla="*/ 0 h 364"/>
              <a:gd name="T6" fmla="*/ 0 w 474"/>
              <a:gd name="T7" fmla="*/ 0 h 364"/>
              <a:gd name="T8" fmla="*/ 0 w 474"/>
              <a:gd name="T9" fmla="*/ 168 h 364"/>
              <a:gd name="T10" fmla="*/ 0 w 474"/>
              <a:gd name="T11" fmla="*/ 364 h 364"/>
              <a:gd name="T12" fmla="*/ 140 w 474"/>
              <a:gd name="T13" fmla="*/ 364 h 364"/>
              <a:gd name="T14" fmla="*/ 140 w 474"/>
              <a:gd name="T15" fmla="*/ 196 h 364"/>
              <a:gd name="T16" fmla="*/ 0 w 474"/>
              <a:gd name="T17" fmla="*/ 196 h 364"/>
              <a:gd name="T18" fmla="*/ 0 w 474"/>
              <a:gd name="T19" fmla="*/ 364 h 364"/>
              <a:gd name="T20" fmla="*/ 167 w 474"/>
              <a:gd name="T21" fmla="*/ 364 h 364"/>
              <a:gd name="T22" fmla="*/ 307 w 474"/>
              <a:gd name="T23" fmla="*/ 364 h 364"/>
              <a:gd name="T24" fmla="*/ 307 w 474"/>
              <a:gd name="T25" fmla="*/ 196 h 364"/>
              <a:gd name="T26" fmla="*/ 167 w 474"/>
              <a:gd name="T27" fmla="*/ 196 h 364"/>
              <a:gd name="T28" fmla="*/ 167 w 474"/>
              <a:gd name="T29" fmla="*/ 364 h 364"/>
              <a:gd name="T30" fmla="*/ 334 w 474"/>
              <a:gd name="T31" fmla="*/ 364 h 364"/>
              <a:gd name="T32" fmla="*/ 474 w 474"/>
              <a:gd name="T33" fmla="*/ 364 h 364"/>
              <a:gd name="T34" fmla="*/ 474 w 474"/>
              <a:gd name="T35" fmla="*/ 196 h 364"/>
              <a:gd name="T36" fmla="*/ 334 w 474"/>
              <a:gd name="T37" fmla="*/ 196 h 364"/>
              <a:gd name="T38" fmla="*/ 334 w 474"/>
              <a:gd name="T39" fmla="*/ 364 h 364"/>
              <a:gd name="T40" fmla="*/ 167 w 474"/>
              <a:gd name="T41" fmla="*/ 168 h 364"/>
              <a:gd name="T42" fmla="*/ 307 w 474"/>
              <a:gd name="T43" fmla="*/ 168 h 364"/>
              <a:gd name="T44" fmla="*/ 307 w 474"/>
              <a:gd name="T45" fmla="*/ 0 h 364"/>
              <a:gd name="T46" fmla="*/ 167 w 474"/>
              <a:gd name="T47" fmla="*/ 0 h 364"/>
              <a:gd name="T48" fmla="*/ 167 w 474"/>
              <a:gd name="T49" fmla="*/ 168 h 364"/>
              <a:gd name="T50" fmla="*/ 334 w 474"/>
              <a:gd name="T51" fmla="*/ 0 h 364"/>
              <a:gd name="T52" fmla="*/ 334 w 474"/>
              <a:gd name="T53" fmla="*/ 168 h 364"/>
              <a:gd name="T54" fmla="*/ 474 w 474"/>
              <a:gd name="T55" fmla="*/ 168 h 364"/>
              <a:gd name="T56" fmla="*/ 474 w 474"/>
              <a:gd name="T57" fmla="*/ 0 h 364"/>
              <a:gd name="T58" fmla="*/ 334 w 474"/>
              <a:gd name="T59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4" h="364">
                <a:moveTo>
                  <a:pt x="0" y="168"/>
                </a:moveTo>
                <a:lnTo>
                  <a:pt x="140" y="168"/>
                </a:lnTo>
                <a:lnTo>
                  <a:pt x="140" y="0"/>
                </a:lnTo>
                <a:lnTo>
                  <a:pt x="0" y="0"/>
                </a:lnTo>
                <a:lnTo>
                  <a:pt x="0" y="168"/>
                </a:lnTo>
                <a:close/>
                <a:moveTo>
                  <a:pt x="0" y="364"/>
                </a:moveTo>
                <a:lnTo>
                  <a:pt x="140" y="364"/>
                </a:lnTo>
                <a:lnTo>
                  <a:pt x="140" y="196"/>
                </a:lnTo>
                <a:lnTo>
                  <a:pt x="0" y="196"/>
                </a:lnTo>
                <a:lnTo>
                  <a:pt x="0" y="364"/>
                </a:lnTo>
                <a:close/>
                <a:moveTo>
                  <a:pt x="167" y="364"/>
                </a:moveTo>
                <a:lnTo>
                  <a:pt x="307" y="364"/>
                </a:lnTo>
                <a:lnTo>
                  <a:pt x="307" y="196"/>
                </a:lnTo>
                <a:lnTo>
                  <a:pt x="167" y="196"/>
                </a:lnTo>
                <a:lnTo>
                  <a:pt x="167" y="364"/>
                </a:lnTo>
                <a:close/>
                <a:moveTo>
                  <a:pt x="334" y="364"/>
                </a:moveTo>
                <a:lnTo>
                  <a:pt x="474" y="364"/>
                </a:lnTo>
                <a:lnTo>
                  <a:pt x="474" y="196"/>
                </a:lnTo>
                <a:lnTo>
                  <a:pt x="334" y="196"/>
                </a:lnTo>
                <a:lnTo>
                  <a:pt x="334" y="364"/>
                </a:lnTo>
                <a:close/>
                <a:moveTo>
                  <a:pt x="167" y="168"/>
                </a:moveTo>
                <a:lnTo>
                  <a:pt x="307" y="168"/>
                </a:lnTo>
                <a:lnTo>
                  <a:pt x="307" y="0"/>
                </a:lnTo>
                <a:lnTo>
                  <a:pt x="167" y="0"/>
                </a:lnTo>
                <a:lnTo>
                  <a:pt x="167" y="168"/>
                </a:lnTo>
                <a:close/>
                <a:moveTo>
                  <a:pt x="334" y="0"/>
                </a:moveTo>
                <a:lnTo>
                  <a:pt x="334" y="168"/>
                </a:lnTo>
                <a:lnTo>
                  <a:pt x="474" y="168"/>
                </a:lnTo>
                <a:lnTo>
                  <a:pt x="474" y="0"/>
                </a:lnTo>
                <a:lnTo>
                  <a:pt x="3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2328"/>
          <p:cNvSpPr>
            <a:spLocks noEditPoints="1"/>
          </p:cNvSpPr>
          <p:nvPr/>
        </p:nvSpPr>
        <p:spPr bwMode="auto">
          <a:xfrm>
            <a:off x="3878263" y="1519238"/>
            <a:ext cx="752475" cy="620713"/>
          </a:xfrm>
          <a:custGeom>
            <a:avLst/>
            <a:gdLst>
              <a:gd name="T0" fmla="*/ 0 w 474"/>
              <a:gd name="T1" fmla="*/ 251 h 391"/>
              <a:gd name="T2" fmla="*/ 112 w 474"/>
              <a:gd name="T3" fmla="*/ 251 h 391"/>
              <a:gd name="T4" fmla="*/ 112 w 474"/>
              <a:gd name="T5" fmla="*/ 139 h 391"/>
              <a:gd name="T6" fmla="*/ 0 w 474"/>
              <a:gd name="T7" fmla="*/ 139 h 391"/>
              <a:gd name="T8" fmla="*/ 0 w 474"/>
              <a:gd name="T9" fmla="*/ 251 h 391"/>
              <a:gd name="T10" fmla="*/ 0 w 474"/>
              <a:gd name="T11" fmla="*/ 391 h 391"/>
              <a:gd name="T12" fmla="*/ 112 w 474"/>
              <a:gd name="T13" fmla="*/ 391 h 391"/>
              <a:gd name="T14" fmla="*/ 112 w 474"/>
              <a:gd name="T15" fmla="*/ 279 h 391"/>
              <a:gd name="T16" fmla="*/ 0 w 474"/>
              <a:gd name="T17" fmla="*/ 279 h 391"/>
              <a:gd name="T18" fmla="*/ 0 w 474"/>
              <a:gd name="T19" fmla="*/ 391 h 391"/>
              <a:gd name="T20" fmla="*/ 0 w 474"/>
              <a:gd name="T21" fmla="*/ 112 h 391"/>
              <a:gd name="T22" fmla="*/ 112 w 474"/>
              <a:gd name="T23" fmla="*/ 112 h 391"/>
              <a:gd name="T24" fmla="*/ 112 w 474"/>
              <a:gd name="T25" fmla="*/ 0 h 391"/>
              <a:gd name="T26" fmla="*/ 0 w 474"/>
              <a:gd name="T27" fmla="*/ 0 h 391"/>
              <a:gd name="T28" fmla="*/ 0 w 474"/>
              <a:gd name="T29" fmla="*/ 112 h 391"/>
              <a:gd name="T30" fmla="*/ 140 w 474"/>
              <a:gd name="T31" fmla="*/ 251 h 391"/>
              <a:gd name="T32" fmla="*/ 474 w 474"/>
              <a:gd name="T33" fmla="*/ 251 h 391"/>
              <a:gd name="T34" fmla="*/ 474 w 474"/>
              <a:gd name="T35" fmla="*/ 139 h 391"/>
              <a:gd name="T36" fmla="*/ 140 w 474"/>
              <a:gd name="T37" fmla="*/ 139 h 391"/>
              <a:gd name="T38" fmla="*/ 140 w 474"/>
              <a:gd name="T39" fmla="*/ 251 h 391"/>
              <a:gd name="T40" fmla="*/ 140 w 474"/>
              <a:gd name="T41" fmla="*/ 391 h 391"/>
              <a:gd name="T42" fmla="*/ 474 w 474"/>
              <a:gd name="T43" fmla="*/ 391 h 391"/>
              <a:gd name="T44" fmla="*/ 474 w 474"/>
              <a:gd name="T45" fmla="*/ 279 h 391"/>
              <a:gd name="T46" fmla="*/ 140 w 474"/>
              <a:gd name="T47" fmla="*/ 279 h 391"/>
              <a:gd name="T48" fmla="*/ 140 w 474"/>
              <a:gd name="T49" fmla="*/ 391 h 391"/>
              <a:gd name="T50" fmla="*/ 140 w 474"/>
              <a:gd name="T51" fmla="*/ 0 h 391"/>
              <a:gd name="T52" fmla="*/ 140 w 474"/>
              <a:gd name="T53" fmla="*/ 112 h 391"/>
              <a:gd name="T54" fmla="*/ 474 w 474"/>
              <a:gd name="T55" fmla="*/ 112 h 391"/>
              <a:gd name="T56" fmla="*/ 474 w 474"/>
              <a:gd name="T57" fmla="*/ 0 h 391"/>
              <a:gd name="T58" fmla="*/ 140 w 474"/>
              <a:gd name="T5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4" h="391">
                <a:moveTo>
                  <a:pt x="0" y="251"/>
                </a:moveTo>
                <a:lnTo>
                  <a:pt x="112" y="251"/>
                </a:lnTo>
                <a:lnTo>
                  <a:pt x="112" y="139"/>
                </a:lnTo>
                <a:lnTo>
                  <a:pt x="0" y="139"/>
                </a:lnTo>
                <a:lnTo>
                  <a:pt x="0" y="251"/>
                </a:lnTo>
                <a:close/>
                <a:moveTo>
                  <a:pt x="0" y="391"/>
                </a:moveTo>
                <a:lnTo>
                  <a:pt x="112" y="391"/>
                </a:lnTo>
                <a:lnTo>
                  <a:pt x="112" y="279"/>
                </a:lnTo>
                <a:lnTo>
                  <a:pt x="0" y="279"/>
                </a:lnTo>
                <a:lnTo>
                  <a:pt x="0" y="391"/>
                </a:lnTo>
                <a:close/>
                <a:moveTo>
                  <a:pt x="0" y="112"/>
                </a:moveTo>
                <a:lnTo>
                  <a:pt x="112" y="112"/>
                </a:lnTo>
                <a:lnTo>
                  <a:pt x="112" y="0"/>
                </a:lnTo>
                <a:lnTo>
                  <a:pt x="0" y="0"/>
                </a:lnTo>
                <a:lnTo>
                  <a:pt x="0" y="112"/>
                </a:lnTo>
                <a:close/>
                <a:moveTo>
                  <a:pt x="140" y="251"/>
                </a:moveTo>
                <a:lnTo>
                  <a:pt x="474" y="251"/>
                </a:lnTo>
                <a:lnTo>
                  <a:pt x="474" y="139"/>
                </a:lnTo>
                <a:lnTo>
                  <a:pt x="140" y="139"/>
                </a:lnTo>
                <a:lnTo>
                  <a:pt x="140" y="251"/>
                </a:lnTo>
                <a:close/>
                <a:moveTo>
                  <a:pt x="140" y="391"/>
                </a:moveTo>
                <a:lnTo>
                  <a:pt x="474" y="391"/>
                </a:lnTo>
                <a:lnTo>
                  <a:pt x="474" y="279"/>
                </a:lnTo>
                <a:lnTo>
                  <a:pt x="140" y="279"/>
                </a:lnTo>
                <a:lnTo>
                  <a:pt x="140" y="391"/>
                </a:lnTo>
                <a:close/>
                <a:moveTo>
                  <a:pt x="140" y="0"/>
                </a:moveTo>
                <a:lnTo>
                  <a:pt x="140" y="112"/>
                </a:lnTo>
                <a:lnTo>
                  <a:pt x="474" y="112"/>
                </a:lnTo>
                <a:lnTo>
                  <a:pt x="474" y="0"/>
                </a:lnTo>
                <a:lnTo>
                  <a:pt x="1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2331"/>
          <p:cNvSpPr>
            <a:spLocks noEditPoints="1"/>
          </p:cNvSpPr>
          <p:nvPr/>
        </p:nvSpPr>
        <p:spPr bwMode="auto">
          <a:xfrm>
            <a:off x="1528763" y="1519238"/>
            <a:ext cx="752475" cy="620713"/>
          </a:xfrm>
          <a:custGeom>
            <a:avLst/>
            <a:gdLst>
              <a:gd name="T0" fmla="*/ 0 w 474"/>
              <a:gd name="T1" fmla="*/ 279 h 391"/>
              <a:gd name="T2" fmla="*/ 474 w 474"/>
              <a:gd name="T3" fmla="*/ 279 h 391"/>
              <a:gd name="T4" fmla="*/ 474 w 474"/>
              <a:gd name="T5" fmla="*/ 223 h 391"/>
              <a:gd name="T6" fmla="*/ 0 w 474"/>
              <a:gd name="T7" fmla="*/ 223 h 391"/>
              <a:gd name="T8" fmla="*/ 0 w 474"/>
              <a:gd name="T9" fmla="*/ 279 h 391"/>
              <a:gd name="T10" fmla="*/ 0 w 474"/>
              <a:gd name="T11" fmla="*/ 391 h 391"/>
              <a:gd name="T12" fmla="*/ 474 w 474"/>
              <a:gd name="T13" fmla="*/ 391 h 391"/>
              <a:gd name="T14" fmla="*/ 474 w 474"/>
              <a:gd name="T15" fmla="*/ 335 h 391"/>
              <a:gd name="T16" fmla="*/ 0 w 474"/>
              <a:gd name="T17" fmla="*/ 335 h 391"/>
              <a:gd name="T18" fmla="*/ 0 w 474"/>
              <a:gd name="T19" fmla="*/ 391 h 391"/>
              <a:gd name="T20" fmla="*/ 0 w 474"/>
              <a:gd name="T21" fmla="*/ 167 h 391"/>
              <a:gd name="T22" fmla="*/ 474 w 474"/>
              <a:gd name="T23" fmla="*/ 167 h 391"/>
              <a:gd name="T24" fmla="*/ 474 w 474"/>
              <a:gd name="T25" fmla="*/ 112 h 391"/>
              <a:gd name="T26" fmla="*/ 0 w 474"/>
              <a:gd name="T27" fmla="*/ 112 h 391"/>
              <a:gd name="T28" fmla="*/ 0 w 474"/>
              <a:gd name="T29" fmla="*/ 167 h 391"/>
              <a:gd name="T30" fmla="*/ 0 w 474"/>
              <a:gd name="T31" fmla="*/ 0 h 391"/>
              <a:gd name="T32" fmla="*/ 0 w 474"/>
              <a:gd name="T33" fmla="*/ 56 h 391"/>
              <a:gd name="T34" fmla="*/ 474 w 474"/>
              <a:gd name="T35" fmla="*/ 56 h 391"/>
              <a:gd name="T36" fmla="*/ 474 w 474"/>
              <a:gd name="T37" fmla="*/ 0 h 391"/>
              <a:gd name="T38" fmla="*/ 0 w 474"/>
              <a:gd name="T3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4" h="391">
                <a:moveTo>
                  <a:pt x="0" y="279"/>
                </a:moveTo>
                <a:lnTo>
                  <a:pt x="474" y="279"/>
                </a:lnTo>
                <a:lnTo>
                  <a:pt x="474" y="223"/>
                </a:lnTo>
                <a:lnTo>
                  <a:pt x="0" y="223"/>
                </a:lnTo>
                <a:lnTo>
                  <a:pt x="0" y="279"/>
                </a:lnTo>
                <a:close/>
                <a:moveTo>
                  <a:pt x="0" y="391"/>
                </a:moveTo>
                <a:lnTo>
                  <a:pt x="474" y="391"/>
                </a:lnTo>
                <a:lnTo>
                  <a:pt x="474" y="335"/>
                </a:lnTo>
                <a:lnTo>
                  <a:pt x="0" y="335"/>
                </a:lnTo>
                <a:lnTo>
                  <a:pt x="0" y="391"/>
                </a:lnTo>
                <a:close/>
                <a:moveTo>
                  <a:pt x="0" y="167"/>
                </a:moveTo>
                <a:lnTo>
                  <a:pt x="474" y="167"/>
                </a:lnTo>
                <a:lnTo>
                  <a:pt x="474" y="112"/>
                </a:lnTo>
                <a:lnTo>
                  <a:pt x="0" y="112"/>
                </a:lnTo>
                <a:lnTo>
                  <a:pt x="0" y="167"/>
                </a:lnTo>
                <a:close/>
                <a:moveTo>
                  <a:pt x="0" y="0"/>
                </a:moveTo>
                <a:lnTo>
                  <a:pt x="0" y="56"/>
                </a:lnTo>
                <a:lnTo>
                  <a:pt x="474" y="56"/>
                </a:lnTo>
                <a:lnTo>
                  <a:pt x="47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53458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ALERT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21501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error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error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warning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2" name="Freeform 2289"/>
          <p:cNvSpPr>
            <a:spLocks noEditPoints="1"/>
          </p:cNvSpPr>
          <p:nvPr/>
        </p:nvSpPr>
        <p:spPr bwMode="auto">
          <a:xfrm>
            <a:off x="8577263" y="1576388"/>
            <a:ext cx="757238" cy="657225"/>
          </a:xfrm>
          <a:custGeom>
            <a:avLst/>
            <a:gdLst>
              <a:gd name="T0" fmla="*/ 0 w 477"/>
              <a:gd name="T1" fmla="*/ 414 h 414"/>
              <a:gd name="T2" fmla="*/ 477 w 477"/>
              <a:gd name="T3" fmla="*/ 414 h 414"/>
              <a:gd name="T4" fmla="*/ 238 w 477"/>
              <a:gd name="T5" fmla="*/ 0 h 414"/>
              <a:gd name="T6" fmla="*/ 0 w 477"/>
              <a:gd name="T7" fmla="*/ 414 h 414"/>
              <a:gd name="T8" fmla="*/ 260 w 477"/>
              <a:gd name="T9" fmla="*/ 348 h 414"/>
              <a:gd name="T10" fmla="*/ 217 w 477"/>
              <a:gd name="T11" fmla="*/ 348 h 414"/>
              <a:gd name="T12" fmla="*/ 217 w 477"/>
              <a:gd name="T13" fmla="*/ 305 h 414"/>
              <a:gd name="T14" fmla="*/ 260 w 477"/>
              <a:gd name="T15" fmla="*/ 305 h 414"/>
              <a:gd name="T16" fmla="*/ 260 w 477"/>
              <a:gd name="T17" fmla="*/ 348 h 414"/>
              <a:gd name="T18" fmla="*/ 260 w 477"/>
              <a:gd name="T19" fmla="*/ 261 h 414"/>
              <a:gd name="T20" fmla="*/ 217 w 477"/>
              <a:gd name="T21" fmla="*/ 261 h 414"/>
              <a:gd name="T22" fmla="*/ 217 w 477"/>
              <a:gd name="T23" fmla="*/ 174 h 414"/>
              <a:gd name="T24" fmla="*/ 260 w 477"/>
              <a:gd name="T25" fmla="*/ 174 h 414"/>
              <a:gd name="T26" fmla="*/ 260 w 477"/>
              <a:gd name="T27" fmla="*/ 26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14">
                <a:moveTo>
                  <a:pt x="0" y="414"/>
                </a:moveTo>
                <a:lnTo>
                  <a:pt x="477" y="414"/>
                </a:lnTo>
                <a:lnTo>
                  <a:pt x="238" y="0"/>
                </a:lnTo>
                <a:lnTo>
                  <a:pt x="0" y="414"/>
                </a:lnTo>
                <a:close/>
                <a:moveTo>
                  <a:pt x="260" y="348"/>
                </a:moveTo>
                <a:lnTo>
                  <a:pt x="217" y="348"/>
                </a:lnTo>
                <a:lnTo>
                  <a:pt x="217" y="305"/>
                </a:lnTo>
                <a:lnTo>
                  <a:pt x="260" y="305"/>
                </a:lnTo>
                <a:lnTo>
                  <a:pt x="260" y="348"/>
                </a:lnTo>
                <a:close/>
                <a:moveTo>
                  <a:pt x="260" y="261"/>
                </a:moveTo>
                <a:lnTo>
                  <a:pt x="217" y="261"/>
                </a:lnTo>
                <a:lnTo>
                  <a:pt x="217" y="174"/>
                </a:lnTo>
                <a:lnTo>
                  <a:pt x="260" y="174"/>
                </a:lnTo>
                <a:lnTo>
                  <a:pt x="260" y="2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92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72 w 160"/>
              <a:gd name="T1" fmla="*/ 104 h 160"/>
              <a:gd name="T2" fmla="*/ 88 w 160"/>
              <a:gd name="T3" fmla="*/ 104 h 160"/>
              <a:gd name="T4" fmla="*/ 88 w 160"/>
              <a:gd name="T5" fmla="*/ 120 h 160"/>
              <a:gd name="T6" fmla="*/ 72 w 160"/>
              <a:gd name="T7" fmla="*/ 120 h 160"/>
              <a:gd name="T8" fmla="*/ 72 w 160"/>
              <a:gd name="T9" fmla="*/ 104 h 160"/>
              <a:gd name="T10" fmla="*/ 72 w 160"/>
              <a:gd name="T11" fmla="*/ 40 h 160"/>
              <a:gd name="T12" fmla="*/ 88 w 160"/>
              <a:gd name="T13" fmla="*/ 40 h 160"/>
              <a:gd name="T14" fmla="*/ 88 w 160"/>
              <a:gd name="T15" fmla="*/ 88 h 160"/>
              <a:gd name="T16" fmla="*/ 72 w 160"/>
              <a:gd name="T17" fmla="*/ 88 h 160"/>
              <a:gd name="T18" fmla="*/ 72 w 160"/>
              <a:gd name="T19" fmla="*/ 40 h 160"/>
              <a:gd name="T20" fmla="*/ 80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60 w 160"/>
              <a:gd name="T27" fmla="*/ 80 h 160"/>
              <a:gd name="T28" fmla="*/ 80 w 160"/>
              <a:gd name="T29" fmla="*/ 0 h 160"/>
              <a:gd name="T30" fmla="*/ 80 w 160"/>
              <a:gd name="T31" fmla="*/ 144 h 160"/>
              <a:gd name="T32" fmla="*/ 16 w 160"/>
              <a:gd name="T33" fmla="*/ 80 h 160"/>
              <a:gd name="T34" fmla="*/ 80 w 160"/>
              <a:gd name="T35" fmla="*/ 16 h 160"/>
              <a:gd name="T36" fmla="*/ 144 w 160"/>
              <a:gd name="T37" fmla="*/ 80 h 160"/>
              <a:gd name="T38" fmla="*/ 80 w 160"/>
              <a:gd name="T3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72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lnTo>
                  <a:pt x="72" y="104"/>
                </a:lnTo>
                <a:close/>
                <a:moveTo>
                  <a:pt x="72" y="40"/>
                </a:moveTo>
                <a:cubicBezTo>
                  <a:pt x="88" y="40"/>
                  <a:pt x="88" y="40"/>
                  <a:pt x="88" y="40"/>
                </a:cubicBezTo>
                <a:cubicBezTo>
                  <a:pt x="88" y="88"/>
                  <a:pt x="88" y="88"/>
                  <a:pt x="88" y="88"/>
                </a:cubicBezTo>
                <a:cubicBezTo>
                  <a:pt x="72" y="88"/>
                  <a:pt x="72" y="88"/>
                  <a:pt x="72" y="88"/>
                </a:cubicBezTo>
                <a:lnTo>
                  <a:pt x="72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95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20 h 160"/>
              <a:gd name="T12" fmla="*/ 72 w 160"/>
              <a:gd name="T13" fmla="*/ 120 h 160"/>
              <a:gd name="T14" fmla="*/ 72 w 160"/>
              <a:gd name="T15" fmla="*/ 104 h 160"/>
              <a:gd name="T16" fmla="*/ 88 w 160"/>
              <a:gd name="T17" fmla="*/ 104 h 160"/>
              <a:gd name="T18" fmla="*/ 88 w 160"/>
              <a:gd name="T19" fmla="*/ 120 h 160"/>
              <a:gd name="T20" fmla="*/ 88 w 160"/>
              <a:gd name="T21" fmla="*/ 88 h 160"/>
              <a:gd name="T22" fmla="*/ 72 w 160"/>
              <a:gd name="T23" fmla="*/ 88 h 160"/>
              <a:gd name="T24" fmla="*/ 72 w 160"/>
              <a:gd name="T25" fmla="*/ 40 h 160"/>
              <a:gd name="T26" fmla="*/ 88 w 160"/>
              <a:gd name="T27" fmla="*/ 40 h 160"/>
              <a:gd name="T28" fmla="*/ 88 w 160"/>
              <a:gd name="T2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120"/>
                </a:lnTo>
                <a:close/>
                <a:moveTo>
                  <a:pt x="88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298"/>
          <p:cNvSpPr>
            <a:spLocks noEditPoints="1"/>
          </p:cNvSpPr>
          <p:nvPr/>
        </p:nvSpPr>
        <p:spPr bwMode="auto">
          <a:xfrm>
            <a:off x="1577975" y="1524000"/>
            <a:ext cx="654050" cy="762000"/>
          </a:xfrm>
          <a:custGeom>
            <a:avLst/>
            <a:gdLst>
              <a:gd name="T0" fmla="*/ 56 w 144"/>
              <a:gd name="T1" fmla="*/ 152 h 168"/>
              <a:gd name="T2" fmla="*/ 72 w 144"/>
              <a:gd name="T3" fmla="*/ 168 h 168"/>
              <a:gd name="T4" fmla="*/ 88 w 144"/>
              <a:gd name="T5" fmla="*/ 152 h 168"/>
              <a:gd name="T6" fmla="*/ 56 w 144"/>
              <a:gd name="T7" fmla="*/ 152 h 168"/>
              <a:gd name="T8" fmla="*/ 127 w 144"/>
              <a:gd name="T9" fmla="*/ 119 h 168"/>
              <a:gd name="T10" fmla="*/ 127 w 144"/>
              <a:gd name="T11" fmla="*/ 72 h 168"/>
              <a:gd name="T12" fmla="*/ 85 w 144"/>
              <a:gd name="T13" fmla="*/ 18 h 168"/>
              <a:gd name="T14" fmla="*/ 85 w 144"/>
              <a:gd name="T15" fmla="*/ 13 h 168"/>
              <a:gd name="T16" fmla="*/ 72 w 144"/>
              <a:gd name="T17" fmla="*/ 0 h 168"/>
              <a:gd name="T18" fmla="*/ 59 w 144"/>
              <a:gd name="T19" fmla="*/ 13 h 168"/>
              <a:gd name="T20" fmla="*/ 59 w 144"/>
              <a:gd name="T21" fmla="*/ 18 h 168"/>
              <a:gd name="T22" fmla="*/ 17 w 144"/>
              <a:gd name="T23" fmla="*/ 72 h 168"/>
              <a:gd name="T24" fmla="*/ 17 w 144"/>
              <a:gd name="T25" fmla="*/ 119 h 168"/>
              <a:gd name="T26" fmla="*/ 0 w 144"/>
              <a:gd name="T27" fmla="*/ 136 h 168"/>
              <a:gd name="T28" fmla="*/ 0 w 144"/>
              <a:gd name="T29" fmla="*/ 144 h 168"/>
              <a:gd name="T30" fmla="*/ 144 w 144"/>
              <a:gd name="T31" fmla="*/ 144 h 168"/>
              <a:gd name="T32" fmla="*/ 144 w 144"/>
              <a:gd name="T33" fmla="*/ 136 h 168"/>
              <a:gd name="T34" fmla="*/ 127 w 144"/>
              <a:gd name="T35" fmla="*/ 119 h 168"/>
              <a:gd name="T36" fmla="*/ 104 w 144"/>
              <a:gd name="T37" fmla="*/ 88 h 168"/>
              <a:gd name="T38" fmla="*/ 80 w 144"/>
              <a:gd name="T39" fmla="*/ 88 h 168"/>
              <a:gd name="T40" fmla="*/ 80 w 144"/>
              <a:gd name="T41" fmla="*/ 112 h 168"/>
              <a:gd name="T42" fmla="*/ 64 w 144"/>
              <a:gd name="T43" fmla="*/ 112 h 168"/>
              <a:gd name="T44" fmla="*/ 64 w 144"/>
              <a:gd name="T45" fmla="*/ 88 h 168"/>
              <a:gd name="T46" fmla="*/ 40 w 144"/>
              <a:gd name="T47" fmla="*/ 88 h 168"/>
              <a:gd name="T48" fmla="*/ 40 w 144"/>
              <a:gd name="T49" fmla="*/ 72 h 168"/>
              <a:gd name="T50" fmla="*/ 64 w 144"/>
              <a:gd name="T51" fmla="*/ 72 h 168"/>
              <a:gd name="T52" fmla="*/ 64 w 144"/>
              <a:gd name="T53" fmla="*/ 48 h 168"/>
              <a:gd name="T54" fmla="*/ 80 w 144"/>
              <a:gd name="T55" fmla="*/ 48 h 168"/>
              <a:gd name="T56" fmla="*/ 80 w 144"/>
              <a:gd name="T57" fmla="*/ 72 h 168"/>
              <a:gd name="T58" fmla="*/ 104 w 144"/>
              <a:gd name="T59" fmla="*/ 72 h 168"/>
              <a:gd name="T60" fmla="*/ 104 w 144"/>
              <a:gd name="T61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8">
                <a:moveTo>
                  <a:pt x="56" y="152"/>
                </a:moveTo>
                <a:cubicBezTo>
                  <a:pt x="56" y="161"/>
                  <a:pt x="63" y="168"/>
                  <a:pt x="72" y="168"/>
                </a:cubicBezTo>
                <a:cubicBezTo>
                  <a:pt x="81" y="168"/>
                  <a:pt x="88" y="161"/>
                  <a:pt x="88" y="152"/>
                </a:cubicBezTo>
                <a:lnTo>
                  <a:pt x="56" y="152"/>
                </a:lnTo>
                <a:close/>
                <a:moveTo>
                  <a:pt x="127" y="119"/>
                </a:moveTo>
                <a:cubicBezTo>
                  <a:pt x="127" y="72"/>
                  <a:pt x="127" y="72"/>
                  <a:pt x="127" y="72"/>
                </a:cubicBezTo>
                <a:cubicBezTo>
                  <a:pt x="127" y="46"/>
                  <a:pt x="109" y="24"/>
                  <a:pt x="85" y="18"/>
                </a:cubicBezTo>
                <a:cubicBezTo>
                  <a:pt x="85" y="13"/>
                  <a:pt x="85" y="13"/>
                  <a:pt x="85" y="13"/>
                </a:cubicBezTo>
                <a:cubicBezTo>
                  <a:pt x="85" y="6"/>
                  <a:pt x="79" y="0"/>
                  <a:pt x="72" y="0"/>
                </a:cubicBezTo>
                <a:cubicBezTo>
                  <a:pt x="65" y="0"/>
                  <a:pt x="59" y="6"/>
                  <a:pt x="59" y="13"/>
                </a:cubicBezTo>
                <a:cubicBezTo>
                  <a:pt x="59" y="18"/>
                  <a:pt x="59" y="18"/>
                  <a:pt x="59" y="18"/>
                </a:cubicBezTo>
                <a:cubicBezTo>
                  <a:pt x="35" y="24"/>
                  <a:pt x="17" y="46"/>
                  <a:pt x="17" y="72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4"/>
                  <a:pt x="0" y="144"/>
                  <a:pt x="0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136"/>
                  <a:pt x="144" y="136"/>
                  <a:pt x="144" y="136"/>
                </a:cubicBezTo>
                <a:lnTo>
                  <a:pt x="127" y="119"/>
                </a:lnTo>
                <a:close/>
                <a:moveTo>
                  <a:pt x="104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88"/>
                  <a:pt x="64" y="88"/>
                  <a:pt x="6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72"/>
                  <a:pt x="80" y="72"/>
                  <a:pt x="80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62107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AUDIO VISUAL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981293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to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album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art track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av timer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branding watermark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to action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closed caption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equalizer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explicit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fast 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fast rewind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featured play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featured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dvr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manual record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pin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fiber smart record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games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hearing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 quality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books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library music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204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48 w 160"/>
              <a:gd name="T3" fmla="*/ 0 h 160"/>
              <a:gd name="T4" fmla="*/ 32 w 160"/>
              <a:gd name="T5" fmla="*/ 16 h 160"/>
              <a:gd name="T6" fmla="*/ 32 w 160"/>
              <a:gd name="T7" fmla="*/ 112 h 160"/>
              <a:gd name="T8" fmla="*/ 48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40 h 160"/>
              <a:gd name="T20" fmla="*/ 104 w 160"/>
              <a:gd name="T21" fmla="*/ 40 h 160"/>
              <a:gd name="T22" fmla="*/ 104 w 160"/>
              <a:gd name="T23" fmla="*/ 84 h 160"/>
              <a:gd name="T24" fmla="*/ 84 w 160"/>
              <a:gd name="T25" fmla="*/ 104 h 160"/>
              <a:gd name="T26" fmla="*/ 64 w 160"/>
              <a:gd name="T27" fmla="*/ 84 h 160"/>
              <a:gd name="T28" fmla="*/ 84 w 160"/>
              <a:gd name="T29" fmla="*/ 64 h 160"/>
              <a:gd name="T30" fmla="*/ 96 w 160"/>
              <a:gd name="T31" fmla="*/ 68 h 160"/>
              <a:gd name="T32" fmla="*/ 96 w 160"/>
              <a:gd name="T33" fmla="*/ 24 h 160"/>
              <a:gd name="T34" fmla="*/ 128 w 160"/>
              <a:gd name="T35" fmla="*/ 24 h 160"/>
              <a:gd name="T36" fmla="*/ 128 w 160"/>
              <a:gd name="T37" fmla="*/ 40 h 160"/>
              <a:gd name="T38" fmla="*/ 16 w 160"/>
              <a:gd name="T39" fmla="*/ 32 h 160"/>
              <a:gd name="T40" fmla="*/ 0 w 160"/>
              <a:gd name="T41" fmla="*/ 32 h 160"/>
              <a:gd name="T42" fmla="*/ 0 w 160"/>
              <a:gd name="T43" fmla="*/ 144 h 160"/>
              <a:gd name="T44" fmla="*/ 16 w 160"/>
              <a:gd name="T45" fmla="*/ 160 h 160"/>
              <a:gd name="T46" fmla="*/ 128 w 160"/>
              <a:gd name="T47" fmla="*/ 160 h 160"/>
              <a:gd name="T48" fmla="*/ 128 w 160"/>
              <a:gd name="T49" fmla="*/ 144 h 160"/>
              <a:gd name="T50" fmla="*/ 16 w 160"/>
              <a:gd name="T51" fmla="*/ 144 h 160"/>
              <a:gd name="T52" fmla="*/ 16 w 160"/>
              <a:gd name="T5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95"/>
                  <a:pt x="95" y="104"/>
                  <a:pt x="84" y="104"/>
                </a:cubicBezTo>
                <a:cubicBezTo>
                  <a:pt x="73" y="104"/>
                  <a:pt x="64" y="95"/>
                  <a:pt x="64" y="84"/>
                </a:cubicBezTo>
                <a:cubicBezTo>
                  <a:pt x="64" y="73"/>
                  <a:pt x="73" y="64"/>
                  <a:pt x="84" y="64"/>
                </a:cubicBezTo>
                <a:cubicBezTo>
                  <a:pt x="89" y="64"/>
                  <a:pt x="93" y="66"/>
                  <a:pt x="96" y="68"/>
                </a:cubicBezTo>
                <a:cubicBezTo>
                  <a:pt x="96" y="24"/>
                  <a:pt x="96" y="24"/>
                  <a:pt x="96" y="24"/>
                </a:cubicBezTo>
                <a:cubicBezTo>
                  <a:pt x="128" y="24"/>
                  <a:pt x="128" y="24"/>
                  <a:pt x="128" y="24"/>
                </a:cubicBezTo>
                <a:lnTo>
                  <a:pt x="128" y="40"/>
                </a:ln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207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56 w 160"/>
              <a:gd name="T37" fmla="*/ 72 h 160"/>
              <a:gd name="T38" fmla="*/ 56 w 160"/>
              <a:gd name="T39" fmla="*/ 56 h 160"/>
              <a:gd name="T40" fmla="*/ 136 w 160"/>
              <a:gd name="T41" fmla="*/ 56 h 160"/>
              <a:gd name="T42" fmla="*/ 136 w 160"/>
              <a:gd name="T43" fmla="*/ 72 h 160"/>
              <a:gd name="T44" fmla="*/ 104 w 160"/>
              <a:gd name="T45" fmla="*/ 104 h 160"/>
              <a:gd name="T46" fmla="*/ 56 w 160"/>
              <a:gd name="T47" fmla="*/ 104 h 160"/>
              <a:gd name="T48" fmla="*/ 56 w 160"/>
              <a:gd name="T49" fmla="*/ 88 h 160"/>
              <a:gd name="T50" fmla="*/ 104 w 160"/>
              <a:gd name="T51" fmla="*/ 88 h 160"/>
              <a:gd name="T52" fmla="*/ 104 w 160"/>
              <a:gd name="T53" fmla="*/ 104 h 160"/>
              <a:gd name="T54" fmla="*/ 136 w 160"/>
              <a:gd name="T55" fmla="*/ 40 h 160"/>
              <a:gd name="T56" fmla="*/ 56 w 160"/>
              <a:gd name="T57" fmla="*/ 40 h 160"/>
              <a:gd name="T58" fmla="*/ 56 w 160"/>
              <a:gd name="T59" fmla="*/ 24 h 160"/>
              <a:gd name="T60" fmla="*/ 136 w 160"/>
              <a:gd name="T61" fmla="*/ 24 h 160"/>
              <a:gd name="T62" fmla="*/ 136 w 160"/>
              <a:gd name="T6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  <a:moveTo>
                  <a:pt x="10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36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24"/>
                  <a:pt x="56" y="24"/>
                  <a:pt x="5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210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213"/>
          <p:cNvSpPr>
            <a:spLocks noEditPoints="1"/>
          </p:cNvSpPr>
          <p:nvPr/>
        </p:nvSpPr>
        <p:spPr bwMode="auto">
          <a:xfrm>
            <a:off x="8567738" y="7658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64 w 144"/>
              <a:gd name="T19" fmla="*/ 88 h 128"/>
              <a:gd name="T20" fmla="*/ 52 w 144"/>
              <a:gd name="T21" fmla="*/ 88 h 128"/>
              <a:gd name="T22" fmla="*/ 52 w 144"/>
              <a:gd name="T23" fmla="*/ 72 h 128"/>
              <a:gd name="T24" fmla="*/ 36 w 144"/>
              <a:gd name="T25" fmla="*/ 72 h 128"/>
              <a:gd name="T26" fmla="*/ 36 w 144"/>
              <a:gd name="T27" fmla="*/ 88 h 128"/>
              <a:gd name="T28" fmla="*/ 24 w 144"/>
              <a:gd name="T29" fmla="*/ 88 h 128"/>
              <a:gd name="T30" fmla="*/ 24 w 144"/>
              <a:gd name="T31" fmla="*/ 40 h 128"/>
              <a:gd name="T32" fmla="*/ 36 w 144"/>
              <a:gd name="T33" fmla="*/ 40 h 128"/>
              <a:gd name="T34" fmla="*/ 36 w 144"/>
              <a:gd name="T35" fmla="*/ 60 h 128"/>
              <a:gd name="T36" fmla="*/ 52 w 144"/>
              <a:gd name="T37" fmla="*/ 60 h 128"/>
              <a:gd name="T38" fmla="*/ 52 w 144"/>
              <a:gd name="T39" fmla="*/ 40 h 128"/>
              <a:gd name="T40" fmla="*/ 64 w 144"/>
              <a:gd name="T41" fmla="*/ 40 h 128"/>
              <a:gd name="T42" fmla="*/ 64 w 144"/>
              <a:gd name="T43" fmla="*/ 88 h 128"/>
              <a:gd name="T44" fmla="*/ 120 w 144"/>
              <a:gd name="T45" fmla="*/ 80 h 128"/>
              <a:gd name="T46" fmla="*/ 112 w 144"/>
              <a:gd name="T47" fmla="*/ 88 h 128"/>
              <a:gd name="T48" fmla="*/ 106 w 144"/>
              <a:gd name="T49" fmla="*/ 88 h 128"/>
              <a:gd name="T50" fmla="*/ 106 w 144"/>
              <a:gd name="T51" fmla="*/ 100 h 128"/>
              <a:gd name="T52" fmla="*/ 94 w 144"/>
              <a:gd name="T53" fmla="*/ 100 h 128"/>
              <a:gd name="T54" fmla="*/ 94 w 144"/>
              <a:gd name="T55" fmla="*/ 88 h 128"/>
              <a:gd name="T56" fmla="*/ 88 w 144"/>
              <a:gd name="T57" fmla="*/ 88 h 128"/>
              <a:gd name="T58" fmla="*/ 80 w 144"/>
              <a:gd name="T59" fmla="*/ 80 h 128"/>
              <a:gd name="T60" fmla="*/ 80 w 144"/>
              <a:gd name="T61" fmla="*/ 48 h 128"/>
              <a:gd name="T62" fmla="*/ 88 w 144"/>
              <a:gd name="T63" fmla="*/ 40 h 128"/>
              <a:gd name="T64" fmla="*/ 112 w 144"/>
              <a:gd name="T65" fmla="*/ 40 h 128"/>
              <a:gd name="T66" fmla="*/ 120 w 144"/>
              <a:gd name="T67" fmla="*/ 48 h 128"/>
              <a:gd name="T68" fmla="*/ 120 w 144"/>
              <a:gd name="T69" fmla="*/ 80 h 128"/>
              <a:gd name="T70" fmla="*/ 92 w 144"/>
              <a:gd name="T71" fmla="*/ 76 h 128"/>
              <a:gd name="T72" fmla="*/ 108 w 144"/>
              <a:gd name="T73" fmla="*/ 76 h 128"/>
              <a:gd name="T74" fmla="*/ 108 w 144"/>
              <a:gd name="T75" fmla="*/ 52 h 128"/>
              <a:gd name="T76" fmla="*/ 92 w 144"/>
              <a:gd name="T77" fmla="*/ 52 h 128"/>
              <a:gd name="T78" fmla="*/ 92 w 144"/>
              <a:gd name="T79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6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2" y="72"/>
                  <a:pt x="52" y="72"/>
                  <a:pt x="5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36" y="88"/>
                  <a:pt x="36" y="88"/>
                  <a:pt x="36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40"/>
                  <a:pt x="24" y="40"/>
                  <a:pt x="24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60"/>
                  <a:pt x="36" y="60"/>
                  <a:pt x="36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88"/>
                </a:lnTo>
                <a:close/>
                <a:moveTo>
                  <a:pt x="120" y="80"/>
                </a:moveTo>
                <a:cubicBezTo>
                  <a:pt x="120" y="84"/>
                  <a:pt x="116" y="88"/>
                  <a:pt x="112" y="88"/>
                </a:cubicBezTo>
                <a:cubicBezTo>
                  <a:pt x="106" y="88"/>
                  <a:pt x="106" y="88"/>
                  <a:pt x="106" y="88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94" y="100"/>
                  <a:pt x="94" y="100"/>
                  <a:pt x="94" y="100"/>
                </a:cubicBezTo>
                <a:cubicBezTo>
                  <a:pt x="94" y="88"/>
                  <a:pt x="94" y="88"/>
                  <a:pt x="9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84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44"/>
                  <a:pt x="84" y="40"/>
                  <a:pt x="88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80"/>
                </a:lnTo>
                <a:close/>
                <a:moveTo>
                  <a:pt x="92" y="76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2" y="52"/>
                  <a:pt x="92" y="52"/>
                  <a:pt x="92" y="52"/>
                </a:cubicBezTo>
                <a:lnTo>
                  <a:pt x="92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216"/>
          <p:cNvSpPr>
            <a:spLocks noEditPoints="1"/>
          </p:cNvSpPr>
          <p:nvPr/>
        </p:nvSpPr>
        <p:spPr bwMode="auto">
          <a:xfrm>
            <a:off x="6265863" y="7615238"/>
            <a:ext cx="666750" cy="766763"/>
          </a:xfrm>
          <a:custGeom>
            <a:avLst/>
            <a:gdLst>
              <a:gd name="T0" fmla="*/ 112 w 144"/>
              <a:gd name="T1" fmla="*/ 150 h 166"/>
              <a:gd name="T2" fmla="*/ 106 w 144"/>
              <a:gd name="T3" fmla="*/ 149 h 166"/>
              <a:gd name="T4" fmla="*/ 92 w 144"/>
              <a:gd name="T5" fmla="*/ 130 h 166"/>
              <a:gd name="T6" fmla="*/ 73 w 144"/>
              <a:gd name="T7" fmla="*/ 106 h 166"/>
              <a:gd name="T8" fmla="*/ 55 w 144"/>
              <a:gd name="T9" fmla="*/ 85 h 166"/>
              <a:gd name="T10" fmla="*/ 48 w 144"/>
              <a:gd name="T11" fmla="*/ 62 h 166"/>
              <a:gd name="T12" fmla="*/ 88 w 144"/>
              <a:gd name="T13" fmla="*/ 22 h 166"/>
              <a:gd name="T14" fmla="*/ 128 w 144"/>
              <a:gd name="T15" fmla="*/ 62 h 166"/>
              <a:gd name="T16" fmla="*/ 144 w 144"/>
              <a:gd name="T17" fmla="*/ 62 h 166"/>
              <a:gd name="T18" fmla="*/ 88 w 144"/>
              <a:gd name="T19" fmla="*/ 6 h 166"/>
              <a:gd name="T20" fmla="*/ 32 w 144"/>
              <a:gd name="T21" fmla="*/ 62 h 166"/>
              <a:gd name="T22" fmla="*/ 41 w 144"/>
              <a:gd name="T23" fmla="*/ 93 h 166"/>
              <a:gd name="T24" fmla="*/ 63 w 144"/>
              <a:gd name="T25" fmla="*/ 118 h 166"/>
              <a:gd name="T26" fmla="*/ 77 w 144"/>
              <a:gd name="T27" fmla="*/ 135 h 166"/>
              <a:gd name="T28" fmla="*/ 99 w 144"/>
              <a:gd name="T29" fmla="*/ 163 h 166"/>
              <a:gd name="T30" fmla="*/ 112 w 144"/>
              <a:gd name="T31" fmla="*/ 166 h 166"/>
              <a:gd name="T32" fmla="*/ 144 w 144"/>
              <a:gd name="T33" fmla="*/ 134 h 166"/>
              <a:gd name="T34" fmla="*/ 128 w 144"/>
              <a:gd name="T35" fmla="*/ 134 h 166"/>
              <a:gd name="T36" fmla="*/ 112 w 144"/>
              <a:gd name="T37" fmla="*/ 150 h 166"/>
              <a:gd name="T38" fmla="*/ 37 w 144"/>
              <a:gd name="T39" fmla="*/ 11 h 166"/>
              <a:gd name="T40" fmla="*/ 26 w 144"/>
              <a:gd name="T41" fmla="*/ 0 h 166"/>
              <a:gd name="T42" fmla="*/ 0 w 144"/>
              <a:gd name="T43" fmla="*/ 62 h 166"/>
              <a:gd name="T44" fmla="*/ 26 w 144"/>
              <a:gd name="T45" fmla="*/ 124 h 166"/>
              <a:gd name="T46" fmla="*/ 37 w 144"/>
              <a:gd name="T47" fmla="*/ 113 h 166"/>
              <a:gd name="T48" fmla="*/ 16 w 144"/>
              <a:gd name="T49" fmla="*/ 62 h 166"/>
              <a:gd name="T50" fmla="*/ 37 w 144"/>
              <a:gd name="T51" fmla="*/ 11 h 166"/>
              <a:gd name="T52" fmla="*/ 68 w 144"/>
              <a:gd name="T53" fmla="*/ 62 h 166"/>
              <a:gd name="T54" fmla="*/ 88 w 144"/>
              <a:gd name="T55" fmla="*/ 82 h 166"/>
              <a:gd name="T56" fmla="*/ 108 w 144"/>
              <a:gd name="T57" fmla="*/ 62 h 166"/>
              <a:gd name="T58" fmla="*/ 88 w 144"/>
              <a:gd name="T59" fmla="*/ 42 h 166"/>
              <a:gd name="T60" fmla="*/ 68 w 144"/>
              <a:gd name="T61" fmla="*/ 6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6">
                <a:moveTo>
                  <a:pt x="112" y="150"/>
                </a:moveTo>
                <a:cubicBezTo>
                  <a:pt x="110" y="150"/>
                  <a:pt x="107" y="150"/>
                  <a:pt x="106" y="149"/>
                </a:cubicBezTo>
                <a:cubicBezTo>
                  <a:pt x="100" y="146"/>
                  <a:pt x="96" y="142"/>
                  <a:pt x="92" y="130"/>
                </a:cubicBezTo>
                <a:cubicBezTo>
                  <a:pt x="88" y="117"/>
                  <a:pt x="80" y="111"/>
                  <a:pt x="73" y="106"/>
                </a:cubicBezTo>
                <a:cubicBezTo>
                  <a:pt x="67" y="101"/>
                  <a:pt x="60" y="96"/>
                  <a:pt x="55" y="85"/>
                </a:cubicBezTo>
                <a:cubicBezTo>
                  <a:pt x="50" y="78"/>
                  <a:pt x="48" y="69"/>
                  <a:pt x="48" y="62"/>
                </a:cubicBezTo>
                <a:cubicBezTo>
                  <a:pt x="48" y="40"/>
                  <a:pt x="66" y="22"/>
                  <a:pt x="88" y="22"/>
                </a:cubicBezTo>
                <a:cubicBezTo>
                  <a:pt x="110" y="22"/>
                  <a:pt x="128" y="40"/>
                  <a:pt x="128" y="62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31"/>
                  <a:pt x="119" y="6"/>
                  <a:pt x="88" y="6"/>
                </a:cubicBezTo>
                <a:cubicBezTo>
                  <a:pt x="57" y="6"/>
                  <a:pt x="32" y="31"/>
                  <a:pt x="32" y="62"/>
                </a:cubicBezTo>
                <a:cubicBezTo>
                  <a:pt x="32" y="72"/>
                  <a:pt x="35" y="83"/>
                  <a:pt x="41" y="93"/>
                </a:cubicBezTo>
                <a:cubicBezTo>
                  <a:pt x="48" y="106"/>
                  <a:pt x="56" y="113"/>
                  <a:pt x="63" y="118"/>
                </a:cubicBezTo>
                <a:cubicBezTo>
                  <a:pt x="70" y="123"/>
                  <a:pt x="74" y="127"/>
                  <a:pt x="77" y="135"/>
                </a:cubicBezTo>
                <a:cubicBezTo>
                  <a:pt x="82" y="149"/>
                  <a:pt x="88" y="157"/>
                  <a:pt x="99" y="163"/>
                </a:cubicBezTo>
                <a:cubicBezTo>
                  <a:pt x="103" y="165"/>
                  <a:pt x="107" y="166"/>
                  <a:pt x="112" y="166"/>
                </a:cubicBezTo>
                <a:cubicBezTo>
                  <a:pt x="130" y="166"/>
                  <a:pt x="144" y="152"/>
                  <a:pt x="144" y="134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28" y="143"/>
                  <a:pt x="121" y="150"/>
                  <a:pt x="112" y="150"/>
                </a:cubicBezTo>
                <a:close/>
                <a:moveTo>
                  <a:pt x="37" y="11"/>
                </a:moveTo>
                <a:cubicBezTo>
                  <a:pt x="26" y="0"/>
                  <a:pt x="26" y="0"/>
                  <a:pt x="26" y="0"/>
                </a:cubicBezTo>
                <a:cubicBezTo>
                  <a:pt x="10" y="16"/>
                  <a:pt x="0" y="38"/>
                  <a:pt x="0" y="62"/>
                </a:cubicBezTo>
                <a:cubicBezTo>
                  <a:pt x="0" y="86"/>
                  <a:pt x="10" y="108"/>
                  <a:pt x="26" y="124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24" y="100"/>
                  <a:pt x="16" y="82"/>
                  <a:pt x="16" y="62"/>
                </a:cubicBezTo>
                <a:cubicBezTo>
                  <a:pt x="16" y="42"/>
                  <a:pt x="24" y="24"/>
                  <a:pt x="37" y="11"/>
                </a:cubicBezTo>
                <a:close/>
                <a:moveTo>
                  <a:pt x="68" y="62"/>
                </a:moveTo>
                <a:cubicBezTo>
                  <a:pt x="68" y="73"/>
                  <a:pt x="77" y="82"/>
                  <a:pt x="88" y="82"/>
                </a:cubicBezTo>
                <a:cubicBezTo>
                  <a:pt x="99" y="82"/>
                  <a:pt x="108" y="73"/>
                  <a:pt x="108" y="62"/>
                </a:cubicBezTo>
                <a:cubicBezTo>
                  <a:pt x="108" y="51"/>
                  <a:pt x="99" y="42"/>
                  <a:pt x="88" y="42"/>
                </a:cubicBezTo>
                <a:cubicBezTo>
                  <a:pt x="77" y="42"/>
                  <a:pt x="68" y="51"/>
                  <a:pt x="68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219"/>
          <p:cNvSpPr>
            <a:spLocks noEditPoints="1"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314 w 483"/>
              <a:gd name="T1" fmla="*/ 133 h 483"/>
              <a:gd name="T2" fmla="*/ 314 w 483"/>
              <a:gd name="T3" fmla="*/ 0 h 483"/>
              <a:gd name="T4" fmla="*/ 169 w 483"/>
              <a:gd name="T5" fmla="*/ 0 h 483"/>
              <a:gd name="T6" fmla="*/ 169 w 483"/>
              <a:gd name="T7" fmla="*/ 133 h 483"/>
              <a:gd name="T8" fmla="*/ 241 w 483"/>
              <a:gd name="T9" fmla="*/ 205 h 483"/>
              <a:gd name="T10" fmla="*/ 314 w 483"/>
              <a:gd name="T11" fmla="*/ 133 h 483"/>
              <a:gd name="T12" fmla="*/ 133 w 483"/>
              <a:gd name="T13" fmla="*/ 169 h 483"/>
              <a:gd name="T14" fmla="*/ 0 w 483"/>
              <a:gd name="T15" fmla="*/ 169 h 483"/>
              <a:gd name="T16" fmla="*/ 0 w 483"/>
              <a:gd name="T17" fmla="*/ 314 h 483"/>
              <a:gd name="T18" fmla="*/ 133 w 483"/>
              <a:gd name="T19" fmla="*/ 314 h 483"/>
              <a:gd name="T20" fmla="*/ 205 w 483"/>
              <a:gd name="T21" fmla="*/ 242 h 483"/>
              <a:gd name="T22" fmla="*/ 133 w 483"/>
              <a:gd name="T23" fmla="*/ 169 h 483"/>
              <a:gd name="T24" fmla="*/ 169 w 483"/>
              <a:gd name="T25" fmla="*/ 350 h 483"/>
              <a:gd name="T26" fmla="*/ 169 w 483"/>
              <a:gd name="T27" fmla="*/ 483 h 483"/>
              <a:gd name="T28" fmla="*/ 314 w 483"/>
              <a:gd name="T29" fmla="*/ 483 h 483"/>
              <a:gd name="T30" fmla="*/ 314 w 483"/>
              <a:gd name="T31" fmla="*/ 350 h 483"/>
              <a:gd name="T32" fmla="*/ 241 w 483"/>
              <a:gd name="T33" fmla="*/ 278 h 483"/>
              <a:gd name="T34" fmla="*/ 169 w 483"/>
              <a:gd name="T35" fmla="*/ 350 h 483"/>
              <a:gd name="T36" fmla="*/ 350 w 483"/>
              <a:gd name="T37" fmla="*/ 169 h 483"/>
              <a:gd name="T38" fmla="*/ 278 w 483"/>
              <a:gd name="T39" fmla="*/ 242 h 483"/>
              <a:gd name="T40" fmla="*/ 350 w 483"/>
              <a:gd name="T41" fmla="*/ 314 h 483"/>
              <a:gd name="T42" fmla="*/ 483 w 483"/>
              <a:gd name="T43" fmla="*/ 314 h 483"/>
              <a:gd name="T44" fmla="*/ 483 w 483"/>
              <a:gd name="T45" fmla="*/ 169 h 483"/>
              <a:gd name="T46" fmla="*/ 350 w 483"/>
              <a:gd name="T47" fmla="*/ 16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3" h="483">
                <a:moveTo>
                  <a:pt x="314" y="133"/>
                </a:moveTo>
                <a:lnTo>
                  <a:pt x="314" y="0"/>
                </a:lnTo>
                <a:lnTo>
                  <a:pt x="169" y="0"/>
                </a:lnTo>
                <a:lnTo>
                  <a:pt x="169" y="133"/>
                </a:lnTo>
                <a:lnTo>
                  <a:pt x="241" y="205"/>
                </a:lnTo>
                <a:lnTo>
                  <a:pt x="314" y="133"/>
                </a:lnTo>
                <a:close/>
                <a:moveTo>
                  <a:pt x="133" y="169"/>
                </a:moveTo>
                <a:lnTo>
                  <a:pt x="0" y="169"/>
                </a:lnTo>
                <a:lnTo>
                  <a:pt x="0" y="314"/>
                </a:lnTo>
                <a:lnTo>
                  <a:pt x="133" y="314"/>
                </a:lnTo>
                <a:lnTo>
                  <a:pt x="205" y="242"/>
                </a:lnTo>
                <a:lnTo>
                  <a:pt x="133" y="169"/>
                </a:lnTo>
                <a:close/>
                <a:moveTo>
                  <a:pt x="169" y="350"/>
                </a:moveTo>
                <a:lnTo>
                  <a:pt x="169" y="483"/>
                </a:lnTo>
                <a:lnTo>
                  <a:pt x="314" y="483"/>
                </a:lnTo>
                <a:lnTo>
                  <a:pt x="314" y="350"/>
                </a:lnTo>
                <a:lnTo>
                  <a:pt x="241" y="278"/>
                </a:lnTo>
                <a:lnTo>
                  <a:pt x="169" y="350"/>
                </a:lnTo>
                <a:close/>
                <a:moveTo>
                  <a:pt x="350" y="169"/>
                </a:moveTo>
                <a:lnTo>
                  <a:pt x="278" y="242"/>
                </a:lnTo>
                <a:lnTo>
                  <a:pt x="350" y="314"/>
                </a:lnTo>
                <a:lnTo>
                  <a:pt x="483" y="314"/>
                </a:lnTo>
                <a:lnTo>
                  <a:pt x="483" y="169"/>
                </a:lnTo>
                <a:lnTo>
                  <a:pt x="350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222"/>
          <p:cNvSpPr>
            <a:spLocks noEditPoints="1"/>
          </p:cNvSpPr>
          <p:nvPr/>
        </p:nvSpPr>
        <p:spPr bwMode="auto">
          <a:xfrm>
            <a:off x="1598613" y="7620000"/>
            <a:ext cx="617538" cy="766763"/>
          </a:xfrm>
          <a:custGeom>
            <a:avLst/>
            <a:gdLst>
              <a:gd name="T0" fmla="*/ 0 w 128"/>
              <a:gd name="T1" fmla="*/ 96 h 160"/>
              <a:gd name="T2" fmla="*/ 64 w 128"/>
              <a:gd name="T3" fmla="*/ 160 h 160"/>
              <a:gd name="T4" fmla="*/ 128 w 128"/>
              <a:gd name="T5" fmla="*/ 96 h 160"/>
              <a:gd name="T6" fmla="*/ 112 w 128"/>
              <a:gd name="T7" fmla="*/ 96 h 160"/>
              <a:gd name="T8" fmla="*/ 64 w 128"/>
              <a:gd name="T9" fmla="*/ 144 h 160"/>
              <a:gd name="T10" fmla="*/ 16 w 128"/>
              <a:gd name="T11" fmla="*/ 96 h 160"/>
              <a:gd name="T12" fmla="*/ 64 w 128"/>
              <a:gd name="T13" fmla="*/ 48 h 160"/>
              <a:gd name="T14" fmla="*/ 64 w 128"/>
              <a:gd name="T15" fmla="*/ 80 h 160"/>
              <a:gd name="T16" fmla="*/ 104 w 128"/>
              <a:gd name="T17" fmla="*/ 40 h 160"/>
              <a:gd name="T18" fmla="*/ 64 w 128"/>
              <a:gd name="T19" fmla="*/ 0 h 160"/>
              <a:gd name="T20" fmla="*/ 64 w 128"/>
              <a:gd name="T21" fmla="*/ 32 h 160"/>
              <a:gd name="T22" fmla="*/ 0 w 128"/>
              <a:gd name="T23" fmla="*/ 96 h 160"/>
              <a:gd name="T24" fmla="*/ 54 w 128"/>
              <a:gd name="T25" fmla="*/ 103 h 160"/>
              <a:gd name="T26" fmla="*/ 56 w 128"/>
              <a:gd name="T27" fmla="*/ 86 h 160"/>
              <a:gd name="T28" fmla="*/ 75 w 128"/>
              <a:gd name="T29" fmla="*/ 86 h 160"/>
              <a:gd name="T30" fmla="*/ 75 w 128"/>
              <a:gd name="T31" fmla="*/ 92 h 160"/>
              <a:gd name="T32" fmla="*/ 61 w 128"/>
              <a:gd name="T33" fmla="*/ 92 h 160"/>
              <a:gd name="T34" fmla="*/ 60 w 128"/>
              <a:gd name="T35" fmla="*/ 99 h 160"/>
              <a:gd name="T36" fmla="*/ 61 w 128"/>
              <a:gd name="T37" fmla="*/ 98 h 160"/>
              <a:gd name="T38" fmla="*/ 62 w 128"/>
              <a:gd name="T39" fmla="*/ 98 h 160"/>
              <a:gd name="T40" fmla="*/ 64 w 128"/>
              <a:gd name="T41" fmla="*/ 98 h 160"/>
              <a:gd name="T42" fmla="*/ 66 w 128"/>
              <a:gd name="T43" fmla="*/ 98 h 160"/>
              <a:gd name="T44" fmla="*/ 70 w 128"/>
              <a:gd name="T45" fmla="*/ 98 h 160"/>
              <a:gd name="T46" fmla="*/ 73 w 128"/>
              <a:gd name="T47" fmla="*/ 101 h 160"/>
              <a:gd name="T48" fmla="*/ 75 w 128"/>
              <a:gd name="T49" fmla="*/ 104 h 160"/>
              <a:gd name="T50" fmla="*/ 76 w 128"/>
              <a:gd name="T51" fmla="*/ 109 h 160"/>
              <a:gd name="T52" fmla="*/ 75 w 128"/>
              <a:gd name="T53" fmla="*/ 114 h 160"/>
              <a:gd name="T54" fmla="*/ 73 w 128"/>
              <a:gd name="T55" fmla="*/ 117 h 160"/>
              <a:gd name="T56" fmla="*/ 70 w 128"/>
              <a:gd name="T57" fmla="*/ 120 h 160"/>
              <a:gd name="T58" fmla="*/ 64 w 128"/>
              <a:gd name="T59" fmla="*/ 120 h 160"/>
              <a:gd name="T60" fmla="*/ 60 w 128"/>
              <a:gd name="T61" fmla="*/ 120 h 160"/>
              <a:gd name="T62" fmla="*/ 56 w 128"/>
              <a:gd name="T63" fmla="*/ 118 h 160"/>
              <a:gd name="T64" fmla="*/ 54 w 128"/>
              <a:gd name="T65" fmla="*/ 114 h 160"/>
              <a:gd name="T66" fmla="*/ 53 w 128"/>
              <a:gd name="T67" fmla="*/ 110 h 160"/>
              <a:gd name="T68" fmla="*/ 60 w 128"/>
              <a:gd name="T69" fmla="*/ 110 h 160"/>
              <a:gd name="T70" fmla="*/ 61 w 128"/>
              <a:gd name="T71" fmla="*/ 113 h 160"/>
              <a:gd name="T72" fmla="*/ 64 w 128"/>
              <a:gd name="T73" fmla="*/ 114 h 160"/>
              <a:gd name="T74" fmla="*/ 66 w 128"/>
              <a:gd name="T75" fmla="*/ 114 h 160"/>
              <a:gd name="T76" fmla="*/ 68 w 128"/>
              <a:gd name="T77" fmla="*/ 113 h 160"/>
              <a:gd name="T78" fmla="*/ 69 w 128"/>
              <a:gd name="T79" fmla="*/ 111 h 160"/>
              <a:gd name="T80" fmla="*/ 69 w 128"/>
              <a:gd name="T81" fmla="*/ 108 h 160"/>
              <a:gd name="T82" fmla="*/ 69 w 128"/>
              <a:gd name="T83" fmla="*/ 106 h 160"/>
              <a:gd name="T84" fmla="*/ 68 w 128"/>
              <a:gd name="T85" fmla="*/ 104 h 160"/>
              <a:gd name="T86" fmla="*/ 66 w 128"/>
              <a:gd name="T87" fmla="*/ 103 h 160"/>
              <a:gd name="T88" fmla="*/ 64 w 128"/>
              <a:gd name="T89" fmla="*/ 102 h 160"/>
              <a:gd name="T90" fmla="*/ 62 w 128"/>
              <a:gd name="T91" fmla="*/ 102 h 160"/>
              <a:gd name="T92" fmla="*/ 61 w 128"/>
              <a:gd name="T93" fmla="*/ 103 h 160"/>
              <a:gd name="T94" fmla="*/ 60 w 128"/>
              <a:gd name="T95" fmla="*/ 104 h 160"/>
              <a:gd name="T96" fmla="*/ 59 w 128"/>
              <a:gd name="T97" fmla="*/ 105 h 160"/>
              <a:gd name="T98" fmla="*/ 54 w 128"/>
              <a:gd name="T99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  <a:moveTo>
                  <a:pt x="54" y="103"/>
                </a:moveTo>
                <a:cubicBezTo>
                  <a:pt x="56" y="86"/>
                  <a:pt x="56" y="86"/>
                  <a:pt x="56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92"/>
                  <a:pt x="75" y="92"/>
                  <a:pt x="75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9"/>
                  <a:pt x="60" y="99"/>
                  <a:pt x="60" y="99"/>
                </a:cubicBezTo>
                <a:cubicBezTo>
                  <a:pt x="61" y="99"/>
                  <a:pt x="61" y="98"/>
                  <a:pt x="61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3" y="98"/>
                  <a:pt x="63" y="98"/>
                  <a:pt x="64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67" y="98"/>
                  <a:pt x="69" y="98"/>
                  <a:pt x="70" y="98"/>
                </a:cubicBezTo>
                <a:cubicBezTo>
                  <a:pt x="71" y="99"/>
                  <a:pt x="72" y="100"/>
                  <a:pt x="73" y="101"/>
                </a:cubicBezTo>
                <a:cubicBezTo>
                  <a:pt x="74" y="102"/>
                  <a:pt x="75" y="103"/>
                  <a:pt x="75" y="104"/>
                </a:cubicBezTo>
                <a:cubicBezTo>
                  <a:pt x="76" y="106"/>
                  <a:pt x="76" y="108"/>
                  <a:pt x="76" y="109"/>
                </a:cubicBezTo>
                <a:cubicBezTo>
                  <a:pt x="76" y="111"/>
                  <a:pt x="76" y="112"/>
                  <a:pt x="75" y="114"/>
                </a:cubicBezTo>
                <a:cubicBezTo>
                  <a:pt x="75" y="115"/>
                  <a:pt x="74" y="116"/>
                  <a:pt x="73" y="117"/>
                </a:cubicBezTo>
                <a:cubicBezTo>
                  <a:pt x="72" y="118"/>
                  <a:pt x="71" y="119"/>
                  <a:pt x="70" y="120"/>
                </a:cubicBezTo>
                <a:cubicBezTo>
                  <a:pt x="68" y="120"/>
                  <a:pt x="66" y="120"/>
                  <a:pt x="64" y="120"/>
                </a:cubicBezTo>
                <a:cubicBezTo>
                  <a:pt x="63" y="120"/>
                  <a:pt x="62" y="120"/>
                  <a:pt x="60" y="120"/>
                </a:cubicBezTo>
                <a:cubicBezTo>
                  <a:pt x="58" y="119"/>
                  <a:pt x="58" y="118"/>
                  <a:pt x="56" y="118"/>
                </a:cubicBezTo>
                <a:cubicBezTo>
                  <a:pt x="55" y="117"/>
                  <a:pt x="54" y="116"/>
                  <a:pt x="54" y="114"/>
                </a:cubicBezTo>
                <a:cubicBezTo>
                  <a:pt x="54" y="113"/>
                  <a:pt x="53" y="112"/>
                  <a:pt x="53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2"/>
                  <a:pt x="60" y="112"/>
                  <a:pt x="61" y="113"/>
                </a:cubicBezTo>
                <a:cubicBezTo>
                  <a:pt x="62" y="114"/>
                  <a:pt x="63" y="114"/>
                  <a:pt x="64" y="114"/>
                </a:cubicBezTo>
                <a:cubicBezTo>
                  <a:pt x="65" y="114"/>
                  <a:pt x="66" y="114"/>
                  <a:pt x="66" y="114"/>
                </a:cubicBezTo>
                <a:cubicBezTo>
                  <a:pt x="67" y="114"/>
                  <a:pt x="68" y="113"/>
                  <a:pt x="68" y="113"/>
                </a:cubicBezTo>
                <a:cubicBezTo>
                  <a:pt x="68" y="112"/>
                  <a:pt x="69" y="112"/>
                  <a:pt x="69" y="111"/>
                </a:cubicBezTo>
                <a:cubicBezTo>
                  <a:pt x="69" y="110"/>
                  <a:pt x="69" y="109"/>
                  <a:pt x="69" y="108"/>
                </a:cubicBezTo>
                <a:cubicBezTo>
                  <a:pt x="69" y="108"/>
                  <a:pt x="69" y="107"/>
                  <a:pt x="69" y="106"/>
                </a:cubicBezTo>
                <a:cubicBezTo>
                  <a:pt x="68" y="105"/>
                  <a:pt x="68" y="105"/>
                  <a:pt x="68" y="104"/>
                </a:cubicBezTo>
                <a:cubicBezTo>
                  <a:pt x="67" y="103"/>
                  <a:pt x="66" y="103"/>
                  <a:pt x="66" y="103"/>
                </a:cubicBezTo>
                <a:cubicBezTo>
                  <a:pt x="66" y="102"/>
                  <a:pt x="64" y="102"/>
                  <a:pt x="64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2" y="102"/>
                  <a:pt x="61" y="103"/>
                  <a:pt x="61" y="103"/>
                </a:cubicBezTo>
                <a:cubicBezTo>
                  <a:pt x="60" y="103"/>
                  <a:pt x="60" y="104"/>
                  <a:pt x="60" y="104"/>
                </a:cubicBezTo>
                <a:cubicBezTo>
                  <a:pt x="59" y="105"/>
                  <a:pt x="59" y="105"/>
                  <a:pt x="59" y="105"/>
                </a:cubicBezTo>
                <a:lnTo>
                  <a:pt x="54" y="1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225"/>
          <p:cNvSpPr>
            <a:spLocks noEditPoints="1"/>
          </p:cNvSpPr>
          <p:nvPr/>
        </p:nvSpPr>
        <p:spPr bwMode="auto">
          <a:xfrm>
            <a:off x="15695613" y="5588000"/>
            <a:ext cx="617538" cy="766763"/>
          </a:xfrm>
          <a:custGeom>
            <a:avLst/>
            <a:gdLst>
              <a:gd name="T0" fmla="*/ 48 w 128"/>
              <a:gd name="T1" fmla="*/ 100 h 160"/>
              <a:gd name="T2" fmla="*/ 53 w 128"/>
              <a:gd name="T3" fmla="*/ 95 h 160"/>
              <a:gd name="T4" fmla="*/ 52 w 128"/>
              <a:gd name="T5" fmla="*/ 92 h 160"/>
              <a:gd name="T6" fmla="*/ 48 w 128"/>
              <a:gd name="T7" fmla="*/ 91 h 160"/>
              <a:gd name="T8" fmla="*/ 45 w 128"/>
              <a:gd name="T9" fmla="*/ 92 h 160"/>
              <a:gd name="T10" fmla="*/ 44 w 128"/>
              <a:gd name="T11" fmla="*/ 95 h 160"/>
              <a:gd name="T12" fmla="*/ 38 w 128"/>
              <a:gd name="T13" fmla="*/ 91 h 160"/>
              <a:gd name="T14" fmla="*/ 44 w 128"/>
              <a:gd name="T15" fmla="*/ 86 h 160"/>
              <a:gd name="T16" fmla="*/ 53 w 128"/>
              <a:gd name="T17" fmla="*/ 86 h 160"/>
              <a:gd name="T18" fmla="*/ 59 w 128"/>
              <a:gd name="T19" fmla="*/ 91 h 160"/>
              <a:gd name="T20" fmla="*/ 60 w 128"/>
              <a:gd name="T21" fmla="*/ 98 h 160"/>
              <a:gd name="T22" fmla="*/ 57 w 128"/>
              <a:gd name="T23" fmla="*/ 101 h 160"/>
              <a:gd name="T24" fmla="*/ 59 w 128"/>
              <a:gd name="T25" fmla="*/ 106 h 160"/>
              <a:gd name="T26" fmla="*/ 60 w 128"/>
              <a:gd name="T27" fmla="*/ 115 h 160"/>
              <a:gd name="T28" fmla="*/ 53 w 128"/>
              <a:gd name="T29" fmla="*/ 120 h 160"/>
              <a:gd name="T30" fmla="*/ 44 w 128"/>
              <a:gd name="T31" fmla="*/ 120 h 160"/>
              <a:gd name="T32" fmla="*/ 38 w 128"/>
              <a:gd name="T33" fmla="*/ 115 h 160"/>
              <a:gd name="T34" fmla="*/ 44 w 128"/>
              <a:gd name="T35" fmla="*/ 111 h 160"/>
              <a:gd name="T36" fmla="*/ 45 w 128"/>
              <a:gd name="T37" fmla="*/ 114 h 160"/>
              <a:gd name="T38" fmla="*/ 49 w 128"/>
              <a:gd name="T39" fmla="*/ 115 h 160"/>
              <a:gd name="T40" fmla="*/ 52 w 128"/>
              <a:gd name="T41" fmla="*/ 114 h 160"/>
              <a:gd name="T42" fmla="*/ 54 w 128"/>
              <a:gd name="T43" fmla="*/ 110 h 160"/>
              <a:gd name="T44" fmla="*/ 52 w 128"/>
              <a:gd name="T45" fmla="*/ 106 h 160"/>
              <a:gd name="T46" fmla="*/ 48 w 128"/>
              <a:gd name="T47" fmla="*/ 105 h 160"/>
              <a:gd name="T48" fmla="*/ 45 w 128"/>
              <a:gd name="T49" fmla="*/ 100 h 160"/>
              <a:gd name="T50" fmla="*/ 90 w 128"/>
              <a:gd name="T51" fmla="*/ 106 h 160"/>
              <a:gd name="T52" fmla="*/ 87 w 128"/>
              <a:gd name="T53" fmla="*/ 117 h 160"/>
              <a:gd name="T54" fmla="*/ 79 w 128"/>
              <a:gd name="T55" fmla="*/ 121 h 160"/>
              <a:gd name="T56" fmla="*/ 70 w 128"/>
              <a:gd name="T57" fmla="*/ 117 h 160"/>
              <a:gd name="T58" fmla="*/ 67 w 128"/>
              <a:gd name="T59" fmla="*/ 106 h 160"/>
              <a:gd name="T60" fmla="*/ 68 w 128"/>
              <a:gd name="T61" fmla="*/ 94 h 160"/>
              <a:gd name="T62" fmla="*/ 74 w 128"/>
              <a:gd name="T63" fmla="*/ 86 h 160"/>
              <a:gd name="T64" fmla="*/ 84 w 128"/>
              <a:gd name="T65" fmla="*/ 86 h 160"/>
              <a:gd name="T66" fmla="*/ 90 w 128"/>
              <a:gd name="T67" fmla="*/ 94 h 160"/>
              <a:gd name="T68" fmla="*/ 90 w 128"/>
              <a:gd name="T69" fmla="*/ 106 h 160"/>
              <a:gd name="T70" fmla="*/ 83 w 128"/>
              <a:gd name="T71" fmla="*/ 95 h 160"/>
              <a:gd name="T72" fmla="*/ 81 w 128"/>
              <a:gd name="T73" fmla="*/ 92 h 160"/>
              <a:gd name="T74" fmla="*/ 77 w 128"/>
              <a:gd name="T75" fmla="*/ 92 h 160"/>
              <a:gd name="T76" fmla="*/ 74 w 128"/>
              <a:gd name="T77" fmla="*/ 95 h 160"/>
              <a:gd name="T78" fmla="*/ 74 w 128"/>
              <a:gd name="T79" fmla="*/ 107 h 160"/>
              <a:gd name="T80" fmla="*/ 75 w 128"/>
              <a:gd name="T81" fmla="*/ 113 h 160"/>
              <a:gd name="T82" fmla="*/ 79 w 128"/>
              <a:gd name="T83" fmla="*/ 115 h 160"/>
              <a:gd name="T84" fmla="*/ 82 w 128"/>
              <a:gd name="T85" fmla="*/ 113 h 160"/>
              <a:gd name="T86" fmla="*/ 84 w 128"/>
              <a:gd name="T87" fmla="*/ 107 h 160"/>
              <a:gd name="T88" fmla="*/ 0 w 128"/>
              <a:gd name="T89" fmla="*/ 96 h 160"/>
              <a:gd name="T90" fmla="*/ 128 w 128"/>
              <a:gd name="T91" fmla="*/ 96 h 160"/>
              <a:gd name="T92" fmla="*/ 64 w 128"/>
              <a:gd name="T93" fmla="*/ 144 h 160"/>
              <a:gd name="T94" fmla="*/ 64 w 128"/>
              <a:gd name="T95" fmla="*/ 48 h 160"/>
              <a:gd name="T96" fmla="*/ 104 w 128"/>
              <a:gd name="T97" fmla="*/ 40 h 160"/>
              <a:gd name="T98" fmla="*/ 64 w 128"/>
              <a:gd name="T99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44" y="100"/>
                </a:moveTo>
                <a:cubicBezTo>
                  <a:pt x="48" y="100"/>
                  <a:pt x="48" y="100"/>
                  <a:pt x="48" y="100"/>
                </a:cubicBezTo>
                <a:cubicBezTo>
                  <a:pt x="50" y="100"/>
                  <a:pt x="51" y="100"/>
                  <a:pt x="52" y="99"/>
                </a:cubicBezTo>
                <a:cubicBezTo>
                  <a:pt x="53" y="98"/>
                  <a:pt x="53" y="97"/>
                  <a:pt x="53" y="95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1" y="91"/>
                  <a:pt x="50" y="91"/>
                </a:cubicBezTo>
                <a:cubicBezTo>
                  <a:pt x="50" y="91"/>
                  <a:pt x="49" y="91"/>
                  <a:pt x="48" y="91"/>
                </a:cubicBezTo>
                <a:cubicBezTo>
                  <a:pt x="48" y="91"/>
                  <a:pt x="47" y="91"/>
                  <a:pt x="47" y="91"/>
                </a:cubicBezTo>
                <a:cubicBezTo>
                  <a:pt x="46" y="92"/>
                  <a:pt x="46" y="92"/>
                  <a:pt x="45" y="92"/>
                </a:cubicBezTo>
                <a:cubicBezTo>
                  <a:pt x="45" y="92"/>
                  <a:pt x="44" y="93"/>
                  <a:pt x="44" y="93"/>
                </a:cubicBezTo>
                <a:cubicBezTo>
                  <a:pt x="44" y="94"/>
                  <a:pt x="44" y="94"/>
                  <a:pt x="44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37" y="93"/>
                  <a:pt x="38" y="92"/>
                  <a:pt x="38" y="91"/>
                </a:cubicBezTo>
                <a:cubicBezTo>
                  <a:pt x="38" y="90"/>
                  <a:pt x="39" y="89"/>
                  <a:pt x="40" y="88"/>
                </a:cubicBezTo>
                <a:cubicBezTo>
                  <a:pt x="42" y="87"/>
                  <a:pt x="42" y="86"/>
                  <a:pt x="44" y="86"/>
                </a:cubicBezTo>
                <a:cubicBezTo>
                  <a:pt x="46" y="86"/>
                  <a:pt x="47" y="85"/>
                  <a:pt x="48" y="85"/>
                </a:cubicBezTo>
                <a:cubicBezTo>
                  <a:pt x="50" y="85"/>
                  <a:pt x="52" y="86"/>
                  <a:pt x="53" y="86"/>
                </a:cubicBezTo>
                <a:cubicBezTo>
                  <a:pt x="55" y="86"/>
                  <a:pt x="56" y="87"/>
                  <a:pt x="57" y="88"/>
                </a:cubicBezTo>
                <a:cubicBezTo>
                  <a:pt x="58" y="89"/>
                  <a:pt x="59" y="90"/>
                  <a:pt x="59" y="91"/>
                </a:cubicBezTo>
                <a:cubicBezTo>
                  <a:pt x="60" y="92"/>
                  <a:pt x="60" y="94"/>
                  <a:pt x="60" y="96"/>
                </a:cubicBezTo>
                <a:cubicBezTo>
                  <a:pt x="60" y="96"/>
                  <a:pt x="60" y="97"/>
                  <a:pt x="60" y="98"/>
                </a:cubicBezTo>
                <a:cubicBezTo>
                  <a:pt x="59" y="98"/>
                  <a:pt x="59" y="99"/>
                  <a:pt x="58" y="100"/>
                </a:cubicBezTo>
                <a:cubicBezTo>
                  <a:pt x="58" y="100"/>
                  <a:pt x="58" y="101"/>
                  <a:pt x="57" y="101"/>
                </a:cubicBezTo>
                <a:cubicBezTo>
                  <a:pt x="56" y="102"/>
                  <a:pt x="56" y="102"/>
                  <a:pt x="54" y="102"/>
                </a:cubicBezTo>
                <a:cubicBezTo>
                  <a:pt x="56" y="103"/>
                  <a:pt x="58" y="104"/>
                  <a:pt x="59" y="106"/>
                </a:cubicBezTo>
                <a:cubicBezTo>
                  <a:pt x="60" y="107"/>
                  <a:pt x="60" y="109"/>
                  <a:pt x="60" y="110"/>
                </a:cubicBezTo>
                <a:cubicBezTo>
                  <a:pt x="60" y="112"/>
                  <a:pt x="60" y="114"/>
                  <a:pt x="60" y="115"/>
                </a:cubicBezTo>
                <a:cubicBezTo>
                  <a:pt x="59" y="116"/>
                  <a:pt x="58" y="117"/>
                  <a:pt x="57" y="118"/>
                </a:cubicBezTo>
                <a:cubicBezTo>
                  <a:pt x="56" y="119"/>
                  <a:pt x="55" y="120"/>
                  <a:pt x="53" y="120"/>
                </a:cubicBezTo>
                <a:cubicBezTo>
                  <a:pt x="52" y="120"/>
                  <a:pt x="50" y="121"/>
                  <a:pt x="48" y="121"/>
                </a:cubicBezTo>
                <a:cubicBezTo>
                  <a:pt x="47" y="121"/>
                  <a:pt x="46" y="121"/>
                  <a:pt x="44" y="120"/>
                </a:cubicBezTo>
                <a:cubicBezTo>
                  <a:pt x="42" y="120"/>
                  <a:pt x="41" y="120"/>
                  <a:pt x="40" y="118"/>
                </a:cubicBezTo>
                <a:cubicBezTo>
                  <a:pt x="40" y="117"/>
                  <a:pt x="38" y="116"/>
                  <a:pt x="38" y="115"/>
                </a:cubicBezTo>
                <a:cubicBezTo>
                  <a:pt x="37" y="114"/>
                  <a:pt x="37" y="112"/>
                  <a:pt x="37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3"/>
                  <a:pt x="44" y="113"/>
                  <a:pt x="45" y="114"/>
                </a:cubicBezTo>
                <a:cubicBezTo>
                  <a:pt x="46" y="114"/>
                  <a:pt x="46" y="114"/>
                  <a:pt x="47" y="114"/>
                </a:cubicBezTo>
                <a:cubicBezTo>
                  <a:pt x="48" y="114"/>
                  <a:pt x="48" y="115"/>
                  <a:pt x="49" y="115"/>
                </a:cubicBezTo>
                <a:cubicBezTo>
                  <a:pt x="50" y="115"/>
                  <a:pt x="50" y="115"/>
                  <a:pt x="51" y="114"/>
                </a:cubicBezTo>
                <a:cubicBezTo>
                  <a:pt x="51" y="114"/>
                  <a:pt x="52" y="114"/>
                  <a:pt x="52" y="114"/>
                </a:cubicBezTo>
                <a:cubicBezTo>
                  <a:pt x="53" y="113"/>
                  <a:pt x="53" y="113"/>
                  <a:pt x="54" y="112"/>
                </a:cubicBezTo>
                <a:cubicBezTo>
                  <a:pt x="54" y="111"/>
                  <a:pt x="54" y="111"/>
                  <a:pt x="54" y="110"/>
                </a:cubicBezTo>
                <a:cubicBezTo>
                  <a:pt x="54" y="109"/>
                  <a:pt x="54" y="108"/>
                  <a:pt x="54" y="108"/>
                </a:cubicBezTo>
                <a:cubicBezTo>
                  <a:pt x="53" y="107"/>
                  <a:pt x="53" y="106"/>
                  <a:pt x="52" y="106"/>
                </a:cubicBezTo>
                <a:cubicBezTo>
                  <a:pt x="52" y="106"/>
                  <a:pt x="51" y="105"/>
                  <a:pt x="51" y="105"/>
                </a:cubicBezTo>
                <a:cubicBezTo>
                  <a:pt x="50" y="105"/>
                  <a:pt x="49" y="105"/>
                  <a:pt x="48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0"/>
                  <a:pt x="45" y="100"/>
                  <a:pt x="45" y="100"/>
                </a:cubicBezTo>
                <a:lnTo>
                  <a:pt x="44" y="100"/>
                </a:lnTo>
                <a:close/>
                <a:moveTo>
                  <a:pt x="90" y="106"/>
                </a:moveTo>
                <a:cubicBezTo>
                  <a:pt x="90" y="108"/>
                  <a:pt x="90" y="111"/>
                  <a:pt x="90" y="112"/>
                </a:cubicBezTo>
                <a:cubicBezTo>
                  <a:pt x="89" y="114"/>
                  <a:pt x="88" y="116"/>
                  <a:pt x="87" y="117"/>
                </a:cubicBezTo>
                <a:cubicBezTo>
                  <a:pt x="86" y="118"/>
                  <a:pt x="85" y="119"/>
                  <a:pt x="84" y="120"/>
                </a:cubicBezTo>
                <a:cubicBezTo>
                  <a:pt x="82" y="121"/>
                  <a:pt x="81" y="121"/>
                  <a:pt x="79" y="121"/>
                </a:cubicBezTo>
                <a:cubicBezTo>
                  <a:pt x="77" y="121"/>
                  <a:pt x="76" y="120"/>
                  <a:pt x="74" y="120"/>
                </a:cubicBezTo>
                <a:cubicBezTo>
                  <a:pt x="72" y="120"/>
                  <a:pt x="71" y="118"/>
                  <a:pt x="70" y="117"/>
                </a:cubicBezTo>
                <a:cubicBezTo>
                  <a:pt x="70" y="116"/>
                  <a:pt x="68" y="114"/>
                  <a:pt x="68" y="113"/>
                </a:cubicBezTo>
                <a:cubicBezTo>
                  <a:pt x="68" y="111"/>
                  <a:pt x="67" y="109"/>
                  <a:pt x="67" y="106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7" y="98"/>
                  <a:pt x="68" y="95"/>
                  <a:pt x="68" y="94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4" y="86"/>
                </a:cubicBezTo>
                <a:cubicBezTo>
                  <a:pt x="75" y="86"/>
                  <a:pt x="77" y="86"/>
                  <a:pt x="79" y="86"/>
                </a:cubicBezTo>
                <a:cubicBezTo>
                  <a:pt x="81" y="86"/>
                  <a:pt x="82" y="86"/>
                  <a:pt x="84" y="86"/>
                </a:cubicBezTo>
                <a:cubicBezTo>
                  <a:pt x="85" y="87"/>
                  <a:pt x="86" y="88"/>
                  <a:pt x="87" y="89"/>
                </a:cubicBezTo>
                <a:cubicBezTo>
                  <a:pt x="88" y="90"/>
                  <a:pt x="89" y="92"/>
                  <a:pt x="90" y="94"/>
                </a:cubicBezTo>
                <a:cubicBezTo>
                  <a:pt x="90" y="95"/>
                  <a:pt x="90" y="98"/>
                  <a:pt x="90" y="100"/>
                </a:cubicBezTo>
                <a:lnTo>
                  <a:pt x="90" y="106"/>
                </a:lnTo>
                <a:close/>
                <a:moveTo>
                  <a:pt x="84" y="99"/>
                </a:moveTo>
                <a:cubicBezTo>
                  <a:pt x="84" y="98"/>
                  <a:pt x="84" y="96"/>
                  <a:pt x="83" y="95"/>
                </a:cubicBezTo>
                <a:cubicBezTo>
                  <a:pt x="83" y="94"/>
                  <a:pt x="83" y="93"/>
                  <a:pt x="82" y="93"/>
                </a:cubicBezTo>
                <a:cubicBezTo>
                  <a:pt x="82" y="92"/>
                  <a:pt x="82" y="92"/>
                  <a:pt x="81" y="92"/>
                </a:cubicBezTo>
                <a:cubicBezTo>
                  <a:pt x="80" y="92"/>
                  <a:pt x="80" y="91"/>
                  <a:pt x="79" y="91"/>
                </a:cubicBezTo>
                <a:cubicBezTo>
                  <a:pt x="78" y="91"/>
                  <a:pt x="77" y="91"/>
                  <a:pt x="77" y="92"/>
                </a:cubicBezTo>
                <a:cubicBezTo>
                  <a:pt x="76" y="92"/>
                  <a:pt x="76" y="92"/>
                  <a:pt x="75" y="93"/>
                </a:cubicBezTo>
                <a:cubicBezTo>
                  <a:pt x="75" y="93"/>
                  <a:pt x="74" y="94"/>
                  <a:pt x="74" y="95"/>
                </a:cubicBezTo>
                <a:cubicBezTo>
                  <a:pt x="74" y="96"/>
                  <a:pt x="74" y="98"/>
                  <a:pt x="74" y="99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8"/>
                  <a:pt x="74" y="110"/>
                  <a:pt x="74" y="111"/>
                </a:cubicBezTo>
                <a:cubicBezTo>
                  <a:pt x="75" y="112"/>
                  <a:pt x="75" y="113"/>
                  <a:pt x="75" y="113"/>
                </a:cubicBezTo>
                <a:cubicBezTo>
                  <a:pt x="76" y="114"/>
                  <a:pt x="76" y="114"/>
                  <a:pt x="77" y="114"/>
                </a:cubicBezTo>
                <a:cubicBezTo>
                  <a:pt x="78" y="114"/>
                  <a:pt x="78" y="115"/>
                  <a:pt x="79" y="115"/>
                </a:cubicBezTo>
                <a:cubicBezTo>
                  <a:pt x="80" y="115"/>
                  <a:pt x="80" y="115"/>
                  <a:pt x="81" y="114"/>
                </a:cubicBezTo>
                <a:cubicBezTo>
                  <a:pt x="81" y="114"/>
                  <a:pt x="82" y="114"/>
                  <a:pt x="82" y="113"/>
                </a:cubicBezTo>
                <a:cubicBezTo>
                  <a:pt x="83" y="113"/>
                  <a:pt x="83" y="112"/>
                  <a:pt x="83" y="111"/>
                </a:cubicBezTo>
                <a:cubicBezTo>
                  <a:pt x="83" y="110"/>
                  <a:pt x="84" y="108"/>
                  <a:pt x="84" y="107"/>
                </a:cubicBezTo>
                <a:lnTo>
                  <a:pt x="84" y="99"/>
                </a:lnTo>
                <a:close/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228"/>
          <p:cNvSpPr>
            <a:spLocks noEditPoints="1"/>
          </p:cNvSpPr>
          <p:nvPr/>
        </p:nvSpPr>
        <p:spPr bwMode="auto">
          <a:xfrm>
            <a:off x="13346113" y="5588000"/>
            <a:ext cx="617538" cy="766763"/>
          </a:xfrm>
          <a:custGeom>
            <a:avLst/>
            <a:gdLst>
              <a:gd name="T0" fmla="*/ 0 w 128"/>
              <a:gd name="T1" fmla="*/ 96 h 160"/>
              <a:gd name="T2" fmla="*/ 64 w 128"/>
              <a:gd name="T3" fmla="*/ 160 h 160"/>
              <a:gd name="T4" fmla="*/ 128 w 128"/>
              <a:gd name="T5" fmla="*/ 96 h 160"/>
              <a:gd name="T6" fmla="*/ 112 w 128"/>
              <a:gd name="T7" fmla="*/ 96 h 160"/>
              <a:gd name="T8" fmla="*/ 64 w 128"/>
              <a:gd name="T9" fmla="*/ 144 h 160"/>
              <a:gd name="T10" fmla="*/ 16 w 128"/>
              <a:gd name="T11" fmla="*/ 96 h 160"/>
              <a:gd name="T12" fmla="*/ 64 w 128"/>
              <a:gd name="T13" fmla="*/ 48 h 160"/>
              <a:gd name="T14" fmla="*/ 64 w 128"/>
              <a:gd name="T15" fmla="*/ 80 h 160"/>
              <a:gd name="T16" fmla="*/ 104 w 128"/>
              <a:gd name="T17" fmla="*/ 40 h 160"/>
              <a:gd name="T18" fmla="*/ 64 w 128"/>
              <a:gd name="T19" fmla="*/ 0 h 160"/>
              <a:gd name="T20" fmla="*/ 64 w 128"/>
              <a:gd name="T21" fmla="*/ 32 h 160"/>
              <a:gd name="T22" fmla="*/ 0 w 128"/>
              <a:gd name="T23" fmla="*/ 96 h 160"/>
              <a:gd name="T24" fmla="*/ 55 w 128"/>
              <a:gd name="T25" fmla="*/ 120 h 160"/>
              <a:gd name="T26" fmla="*/ 48 w 128"/>
              <a:gd name="T27" fmla="*/ 120 h 160"/>
              <a:gd name="T28" fmla="*/ 48 w 128"/>
              <a:gd name="T29" fmla="*/ 94 h 160"/>
              <a:gd name="T30" fmla="*/ 40 w 128"/>
              <a:gd name="T31" fmla="*/ 96 h 160"/>
              <a:gd name="T32" fmla="*/ 40 w 128"/>
              <a:gd name="T33" fmla="*/ 91 h 160"/>
              <a:gd name="T34" fmla="*/ 54 w 128"/>
              <a:gd name="T35" fmla="*/ 86 h 160"/>
              <a:gd name="T36" fmla="*/ 55 w 128"/>
              <a:gd name="T37" fmla="*/ 86 h 160"/>
              <a:gd name="T38" fmla="*/ 55 w 128"/>
              <a:gd name="T39" fmla="*/ 120 h 160"/>
              <a:gd name="T40" fmla="*/ 89 w 128"/>
              <a:gd name="T41" fmla="*/ 106 h 160"/>
              <a:gd name="T42" fmla="*/ 88 w 128"/>
              <a:gd name="T43" fmla="*/ 112 h 160"/>
              <a:gd name="T44" fmla="*/ 86 w 128"/>
              <a:gd name="T45" fmla="*/ 117 h 160"/>
              <a:gd name="T46" fmla="*/ 82 w 128"/>
              <a:gd name="T47" fmla="*/ 120 h 160"/>
              <a:gd name="T48" fmla="*/ 77 w 128"/>
              <a:gd name="T49" fmla="*/ 120 h 160"/>
              <a:gd name="T50" fmla="*/ 72 w 128"/>
              <a:gd name="T51" fmla="*/ 120 h 160"/>
              <a:gd name="T52" fmla="*/ 69 w 128"/>
              <a:gd name="T53" fmla="*/ 117 h 160"/>
              <a:gd name="T54" fmla="*/ 66 w 128"/>
              <a:gd name="T55" fmla="*/ 112 h 160"/>
              <a:gd name="T56" fmla="*/ 66 w 128"/>
              <a:gd name="T57" fmla="*/ 106 h 160"/>
              <a:gd name="T58" fmla="*/ 66 w 128"/>
              <a:gd name="T59" fmla="*/ 100 h 160"/>
              <a:gd name="T60" fmla="*/ 66 w 128"/>
              <a:gd name="T61" fmla="*/ 94 h 160"/>
              <a:gd name="T62" fmla="*/ 69 w 128"/>
              <a:gd name="T63" fmla="*/ 89 h 160"/>
              <a:gd name="T64" fmla="*/ 72 w 128"/>
              <a:gd name="T65" fmla="*/ 86 h 160"/>
              <a:gd name="T66" fmla="*/ 77 w 128"/>
              <a:gd name="T67" fmla="*/ 86 h 160"/>
              <a:gd name="T68" fmla="*/ 82 w 128"/>
              <a:gd name="T69" fmla="*/ 86 h 160"/>
              <a:gd name="T70" fmla="*/ 86 w 128"/>
              <a:gd name="T71" fmla="*/ 89 h 160"/>
              <a:gd name="T72" fmla="*/ 88 w 128"/>
              <a:gd name="T73" fmla="*/ 94 h 160"/>
              <a:gd name="T74" fmla="*/ 89 w 128"/>
              <a:gd name="T75" fmla="*/ 100 h 160"/>
              <a:gd name="T76" fmla="*/ 89 w 128"/>
              <a:gd name="T77" fmla="*/ 106 h 160"/>
              <a:gd name="T78" fmla="*/ 82 w 128"/>
              <a:gd name="T79" fmla="*/ 99 h 160"/>
              <a:gd name="T80" fmla="*/ 82 w 128"/>
              <a:gd name="T81" fmla="*/ 95 h 160"/>
              <a:gd name="T82" fmla="*/ 81 w 128"/>
              <a:gd name="T83" fmla="*/ 93 h 160"/>
              <a:gd name="T84" fmla="*/ 79 w 128"/>
              <a:gd name="T85" fmla="*/ 92 h 160"/>
              <a:gd name="T86" fmla="*/ 77 w 128"/>
              <a:gd name="T87" fmla="*/ 91 h 160"/>
              <a:gd name="T88" fmla="*/ 75 w 128"/>
              <a:gd name="T89" fmla="*/ 92 h 160"/>
              <a:gd name="T90" fmla="*/ 74 w 128"/>
              <a:gd name="T91" fmla="*/ 93 h 160"/>
              <a:gd name="T92" fmla="*/ 73 w 128"/>
              <a:gd name="T93" fmla="*/ 95 h 160"/>
              <a:gd name="T94" fmla="*/ 72 w 128"/>
              <a:gd name="T95" fmla="*/ 99 h 160"/>
              <a:gd name="T96" fmla="*/ 72 w 128"/>
              <a:gd name="T97" fmla="*/ 107 h 160"/>
              <a:gd name="T98" fmla="*/ 73 w 128"/>
              <a:gd name="T99" fmla="*/ 111 h 160"/>
              <a:gd name="T100" fmla="*/ 74 w 128"/>
              <a:gd name="T101" fmla="*/ 113 h 160"/>
              <a:gd name="T102" fmla="*/ 75 w 128"/>
              <a:gd name="T103" fmla="*/ 114 h 160"/>
              <a:gd name="T104" fmla="*/ 77 w 128"/>
              <a:gd name="T105" fmla="*/ 115 h 160"/>
              <a:gd name="T106" fmla="*/ 79 w 128"/>
              <a:gd name="T107" fmla="*/ 114 h 160"/>
              <a:gd name="T108" fmla="*/ 81 w 128"/>
              <a:gd name="T109" fmla="*/ 113 h 160"/>
              <a:gd name="T110" fmla="*/ 82 w 128"/>
              <a:gd name="T111" fmla="*/ 111 h 160"/>
              <a:gd name="T112" fmla="*/ 82 w 128"/>
              <a:gd name="T113" fmla="*/ 107 h 160"/>
              <a:gd name="T114" fmla="*/ 82 w 128"/>
              <a:gd name="T115" fmla="*/ 9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60">
                <a:moveTo>
                  <a:pt x="0" y="96"/>
                </a:move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16" y="70"/>
                  <a:pt x="38" y="48"/>
                  <a:pt x="64" y="48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29" y="32"/>
                  <a:pt x="0" y="61"/>
                  <a:pt x="0" y="96"/>
                </a:cubicBezTo>
                <a:close/>
                <a:moveTo>
                  <a:pt x="55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94"/>
                  <a:pt x="48" y="94"/>
                  <a:pt x="48" y="9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1"/>
                  <a:pt x="40" y="91"/>
                  <a:pt x="40" y="91"/>
                </a:cubicBezTo>
                <a:cubicBezTo>
                  <a:pt x="54" y="86"/>
                  <a:pt x="54" y="86"/>
                  <a:pt x="54" y="86"/>
                </a:cubicBezTo>
                <a:cubicBezTo>
                  <a:pt x="55" y="86"/>
                  <a:pt x="55" y="86"/>
                  <a:pt x="55" y="86"/>
                </a:cubicBezTo>
                <a:lnTo>
                  <a:pt x="55" y="120"/>
                </a:lnTo>
                <a:close/>
                <a:moveTo>
                  <a:pt x="89" y="106"/>
                </a:moveTo>
                <a:cubicBezTo>
                  <a:pt x="89" y="108"/>
                  <a:pt x="88" y="111"/>
                  <a:pt x="88" y="112"/>
                </a:cubicBezTo>
                <a:cubicBezTo>
                  <a:pt x="88" y="114"/>
                  <a:pt x="87" y="116"/>
                  <a:pt x="86" y="117"/>
                </a:cubicBezTo>
                <a:cubicBezTo>
                  <a:pt x="84" y="118"/>
                  <a:pt x="83" y="119"/>
                  <a:pt x="82" y="120"/>
                </a:cubicBezTo>
                <a:cubicBezTo>
                  <a:pt x="81" y="120"/>
                  <a:pt x="79" y="120"/>
                  <a:pt x="77" y="120"/>
                </a:cubicBezTo>
                <a:cubicBezTo>
                  <a:pt x="75" y="120"/>
                  <a:pt x="74" y="120"/>
                  <a:pt x="72" y="120"/>
                </a:cubicBezTo>
                <a:cubicBezTo>
                  <a:pt x="71" y="119"/>
                  <a:pt x="70" y="118"/>
                  <a:pt x="69" y="117"/>
                </a:cubicBezTo>
                <a:cubicBezTo>
                  <a:pt x="68" y="116"/>
                  <a:pt x="67" y="114"/>
                  <a:pt x="66" y="112"/>
                </a:cubicBezTo>
                <a:cubicBezTo>
                  <a:pt x="66" y="111"/>
                  <a:pt x="66" y="108"/>
                  <a:pt x="66" y="106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8"/>
                  <a:pt x="66" y="95"/>
                  <a:pt x="66" y="94"/>
                </a:cubicBezTo>
                <a:cubicBezTo>
                  <a:pt x="67" y="92"/>
                  <a:pt x="68" y="90"/>
                  <a:pt x="69" y="89"/>
                </a:cubicBezTo>
                <a:cubicBezTo>
                  <a:pt x="70" y="88"/>
                  <a:pt x="71" y="87"/>
                  <a:pt x="72" y="86"/>
                </a:cubicBezTo>
                <a:cubicBezTo>
                  <a:pt x="74" y="86"/>
                  <a:pt x="75" y="86"/>
                  <a:pt x="77" y="86"/>
                </a:cubicBezTo>
                <a:cubicBezTo>
                  <a:pt x="79" y="86"/>
                  <a:pt x="80" y="86"/>
                  <a:pt x="82" y="86"/>
                </a:cubicBezTo>
                <a:cubicBezTo>
                  <a:pt x="84" y="87"/>
                  <a:pt x="85" y="88"/>
                  <a:pt x="86" y="89"/>
                </a:cubicBezTo>
                <a:cubicBezTo>
                  <a:pt x="86" y="90"/>
                  <a:pt x="88" y="92"/>
                  <a:pt x="88" y="94"/>
                </a:cubicBezTo>
                <a:cubicBezTo>
                  <a:pt x="88" y="95"/>
                  <a:pt x="89" y="98"/>
                  <a:pt x="89" y="100"/>
                </a:cubicBezTo>
                <a:lnTo>
                  <a:pt x="89" y="106"/>
                </a:lnTo>
                <a:close/>
                <a:moveTo>
                  <a:pt x="82" y="99"/>
                </a:moveTo>
                <a:cubicBezTo>
                  <a:pt x="82" y="98"/>
                  <a:pt x="82" y="96"/>
                  <a:pt x="82" y="95"/>
                </a:cubicBezTo>
                <a:cubicBezTo>
                  <a:pt x="81" y="94"/>
                  <a:pt x="81" y="93"/>
                  <a:pt x="81" y="93"/>
                </a:cubicBezTo>
                <a:cubicBezTo>
                  <a:pt x="80" y="92"/>
                  <a:pt x="80" y="92"/>
                  <a:pt x="79" y="92"/>
                </a:cubicBezTo>
                <a:cubicBezTo>
                  <a:pt x="78" y="92"/>
                  <a:pt x="78" y="91"/>
                  <a:pt x="77" y="91"/>
                </a:cubicBezTo>
                <a:cubicBezTo>
                  <a:pt x="76" y="91"/>
                  <a:pt x="76" y="91"/>
                  <a:pt x="75" y="92"/>
                </a:cubicBezTo>
                <a:cubicBezTo>
                  <a:pt x="75" y="92"/>
                  <a:pt x="74" y="92"/>
                  <a:pt x="74" y="93"/>
                </a:cubicBezTo>
                <a:cubicBezTo>
                  <a:pt x="73" y="93"/>
                  <a:pt x="73" y="94"/>
                  <a:pt x="73" y="95"/>
                </a:cubicBezTo>
                <a:cubicBezTo>
                  <a:pt x="73" y="96"/>
                  <a:pt x="72" y="98"/>
                  <a:pt x="72" y="99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10"/>
                  <a:pt x="73" y="111"/>
                </a:cubicBezTo>
                <a:cubicBezTo>
                  <a:pt x="73" y="112"/>
                  <a:pt x="73" y="113"/>
                  <a:pt x="74" y="113"/>
                </a:cubicBezTo>
                <a:cubicBezTo>
                  <a:pt x="74" y="114"/>
                  <a:pt x="74" y="114"/>
                  <a:pt x="75" y="114"/>
                </a:cubicBezTo>
                <a:cubicBezTo>
                  <a:pt x="76" y="114"/>
                  <a:pt x="76" y="115"/>
                  <a:pt x="77" y="115"/>
                </a:cubicBezTo>
                <a:cubicBezTo>
                  <a:pt x="78" y="115"/>
                  <a:pt x="79" y="115"/>
                  <a:pt x="79" y="114"/>
                </a:cubicBezTo>
                <a:cubicBezTo>
                  <a:pt x="80" y="114"/>
                  <a:pt x="80" y="114"/>
                  <a:pt x="81" y="113"/>
                </a:cubicBezTo>
                <a:cubicBezTo>
                  <a:pt x="81" y="113"/>
                  <a:pt x="82" y="112"/>
                  <a:pt x="82" y="111"/>
                </a:cubicBezTo>
                <a:cubicBezTo>
                  <a:pt x="82" y="110"/>
                  <a:pt x="82" y="108"/>
                  <a:pt x="82" y="107"/>
                </a:cubicBezTo>
                <a:lnTo>
                  <a:pt x="82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Oval 2231"/>
          <p:cNvSpPr>
            <a:spLocks noChangeArrowheads="1"/>
          </p:cNvSpPr>
          <p:nvPr/>
        </p:nvSpPr>
        <p:spPr bwMode="auto">
          <a:xfrm>
            <a:off x="10917238" y="5684838"/>
            <a:ext cx="560388" cy="5635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2232"/>
          <p:cNvSpPr>
            <a:spLocks/>
          </p:cNvSpPr>
          <p:nvPr/>
        </p:nvSpPr>
        <p:spPr bwMode="auto">
          <a:xfrm>
            <a:off x="11477625" y="5694363"/>
            <a:ext cx="211138" cy="546100"/>
          </a:xfrm>
          <a:custGeom>
            <a:avLst/>
            <a:gdLst>
              <a:gd name="T0" fmla="*/ 0 w 48"/>
              <a:gd name="T1" fmla="*/ 0 h 124"/>
              <a:gd name="T2" fmla="*/ 0 w 48"/>
              <a:gd name="T3" fmla="*/ 17 h 124"/>
              <a:gd name="T4" fmla="*/ 32 w 48"/>
              <a:gd name="T5" fmla="*/ 62 h 124"/>
              <a:gd name="T6" fmla="*/ 0 w 48"/>
              <a:gd name="T7" fmla="*/ 107 h 124"/>
              <a:gd name="T8" fmla="*/ 0 w 48"/>
              <a:gd name="T9" fmla="*/ 124 h 124"/>
              <a:gd name="T10" fmla="*/ 48 w 48"/>
              <a:gd name="T11" fmla="*/ 62 h 124"/>
              <a:gd name="T12" fmla="*/ 0 w 48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124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19" y="23"/>
                  <a:pt x="32" y="41"/>
                  <a:pt x="32" y="62"/>
                </a:cubicBezTo>
                <a:cubicBezTo>
                  <a:pt x="32" y="83"/>
                  <a:pt x="19" y="101"/>
                  <a:pt x="0" y="107"/>
                </a:cubicBezTo>
                <a:cubicBezTo>
                  <a:pt x="0" y="124"/>
                  <a:pt x="0" y="124"/>
                  <a:pt x="0" y="124"/>
                </a:cubicBezTo>
                <a:cubicBezTo>
                  <a:pt x="28" y="117"/>
                  <a:pt x="48" y="92"/>
                  <a:pt x="48" y="62"/>
                </a:cubicBezTo>
                <a:cubicBezTo>
                  <a:pt x="48" y="32"/>
                  <a:pt x="28" y="7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2235"/>
          <p:cNvSpPr>
            <a:spLocks noEditPoints="1"/>
          </p:cNvSpPr>
          <p:nvPr/>
        </p:nvSpPr>
        <p:spPr bwMode="auto">
          <a:xfrm>
            <a:off x="8572500" y="5657850"/>
            <a:ext cx="766763" cy="617538"/>
          </a:xfrm>
          <a:custGeom>
            <a:avLst/>
            <a:gdLst>
              <a:gd name="T0" fmla="*/ 28 w 160"/>
              <a:gd name="T1" fmla="*/ 52 h 128"/>
              <a:gd name="T2" fmla="*/ 44 w 160"/>
              <a:gd name="T3" fmla="*/ 52 h 128"/>
              <a:gd name="T4" fmla="*/ 44 w 160"/>
              <a:gd name="T5" fmla="*/ 60 h 128"/>
              <a:gd name="T6" fmla="*/ 28 w 160"/>
              <a:gd name="T7" fmla="*/ 60 h 128"/>
              <a:gd name="T8" fmla="*/ 28 w 160"/>
              <a:gd name="T9" fmla="*/ 52 h 128"/>
              <a:gd name="T10" fmla="*/ 144 w 160"/>
              <a:gd name="T11" fmla="*/ 0 h 128"/>
              <a:gd name="T12" fmla="*/ 16 w 160"/>
              <a:gd name="T13" fmla="*/ 0 h 128"/>
              <a:gd name="T14" fmla="*/ 0 w 160"/>
              <a:gd name="T15" fmla="*/ 16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16 h 128"/>
              <a:gd name="T26" fmla="*/ 144 w 160"/>
              <a:gd name="T27" fmla="*/ 0 h 128"/>
              <a:gd name="T28" fmla="*/ 56 w 160"/>
              <a:gd name="T29" fmla="*/ 60 h 128"/>
              <a:gd name="T30" fmla="*/ 44 w 160"/>
              <a:gd name="T31" fmla="*/ 72 h 128"/>
              <a:gd name="T32" fmla="*/ 28 w 160"/>
              <a:gd name="T33" fmla="*/ 72 h 128"/>
              <a:gd name="T34" fmla="*/ 28 w 160"/>
              <a:gd name="T35" fmla="*/ 88 h 128"/>
              <a:gd name="T36" fmla="*/ 16 w 160"/>
              <a:gd name="T37" fmla="*/ 88 h 128"/>
              <a:gd name="T38" fmla="*/ 16 w 160"/>
              <a:gd name="T39" fmla="*/ 40 h 128"/>
              <a:gd name="T40" fmla="*/ 44 w 160"/>
              <a:gd name="T41" fmla="*/ 40 h 128"/>
              <a:gd name="T42" fmla="*/ 56 w 160"/>
              <a:gd name="T43" fmla="*/ 52 h 128"/>
              <a:gd name="T44" fmla="*/ 56 w 160"/>
              <a:gd name="T45" fmla="*/ 60 h 128"/>
              <a:gd name="T46" fmla="*/ 84 w 160"/>
              <a:gd name="T47" fmla="*/ 88 h 128"/>
              <a:gd name="T48" fmla="*/ 72 w 160"/>
              <a:gd name="T49" fmla="*/ 88 h 128"/>
              <a:gd name="T50" fmla="*/ 72 w 160"/>
              <a:gd name="T51" fmla="*/ 40 h 128"/>
              <a:gd name="T52" fmla="*/ 84 w 160"/>
              <a:gd name="T53" fmla="*/ 40 h 128"/>
              <a:gd name="T54" fmla="*/ 84 w 160"/>
              <a:gd name="T55" fmla="*/ 88 h 128"/>
              <a:gd name="T56" fmla="*/ 144 w 160"/>
              <a:gd name="T57" fmla="*/ 88 h 128"/>
              <a:gd name="T58" fmla="*/ 134 w 160"/>
              <a:gd name="T59" fmla="*/ 88 h 128"/>
              <a:gd name="T60" fmla="*/ 114 w 160"/>
              <a:gd name="T61" fmla="*/ 60 h 128"/>
              <a:gd name="T62" fmla="*/ 114 w 160"/>
              <a:gd name="T63" fmla="*/ 88 h 128"/>
              <a:gd name="T64" fmla="*/ 104 w 160"/>
              <a:gd name="T65" fmla="*/ 88 h 128"/>
              <a:gd name="T66" fmla="*/ 104 w 160"/>
              <a:gd name="T67" fmla="*/ 40 h 128"/>
              <a:gd name="T68" fmla="*/ 114 w 160"/>
              <a:gd name="T69" fmla="*/ 40 h 128"/>
              <a:gd name="T70" fmla="*/ 134 w 160"/>
              <a:gd name="T71" fmla="*/ 68 h 128"/>
              <a:gd name="T72" fmla="*/ 134 w 160"/>
              <a:gd name="T73" fmla="*/ 40 h 128"/>
              <a:gd name="T74" fmla="*/ 144 w 160"/>
              <a:gd name="T75" fmla="*/ 40 h 128"/>
              <a:gd name="T76" fmla="*/ 144 w 160"/>
              <a:gd name="T77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28">
                <a:moveTo>
                  <a:pt x="28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28" y="60"/>
                  <a:pt x="28" y="60"/>
                  <a:pt x="28" y="60"/>
                </a:cubicBezTo>
                <a:lnTo>
                  <a:pt x="28" y="52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60"/>
                </a:moveTo>
                <a:cubicBezTo>
                  <a:pt x="56" y="67"/>
                  <a:pt x="51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88"/>
                  <a:pt x="28" y="88"/>
                  <a:pt x="2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0"/>
                  <a:pt x="16" y="40"/>
                  <a:pt x="16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51" y="40"/>
                  <a:pt x="56" y="45"/>
                  <a:pt x="56" y="52"/>
                </a:cubicBezTo>
                <a:lnTo>
                  <a:pt x="56" y="60"/>
                </a:lnTo>
                <a:close/>
                <a:moveTo>
                  <a:pt x="84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40"/>
                  <a:pt x="72" y="40"/>
                  <a:pt x="72" y="40"/>
                </a:cubicBezTo>
                <a:cubicBezTo>
                  <a:pt x="84" y="40"/>
                  <a:pt x="84" y="40"/>
                  <a:pt x="84" y="40"/>
                </a:cubicBezTo>
                <a:lnTo>
                  <a:pt x="84" y="88"/>
                </a:lnTo>
                <a:close/>
                <a:moveTo>
                  <a:pt x="144" y="88"/>
                </a:moveTo>
                <a:cubicBezTo>
                  <a:pt x="134" y="88"/>
                  <a:pt x="134" y="88"/>
                  <a:pt x="134" y="88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238"/>
          <p:cNvSpPr>
            <a:spLocks noEditPoints="1"/>
          </p:cNvSpPr>
          <p:nvPr/>
        </p:nvSpPr>
        <p:spPr bwMode="auto">
          <a:xfrm>
            <a:off x="62230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52 w 160"/>
              <a:gd name="T19" fmla="*/ 88 h 128"/>
              <a:gd name="T20" fmla="*/ 42 w 160"/>
              <a:gd name="T21" fmla="*/ 88 h 128"/>
              <a:gd name="T22" fmla="*/ 22 w 160"/>
              <a:gd name="T23" fmla="*/ 60 h 128"/>
              <a:gd name="T24" fmla="*/ 22 w 160"/>
              <a:gd name="T25" fmla="*/ 88 h 128"/>
              <a:gd name="T26" fmla="*/ 12 w 160"/>
              <a:gd name="T27" fmla="*/ 88 h 128"/>
              <a:gd name="T28" fmla="*/ 12 w 160"/>
              <a:gd name="T29" fmla="*/ 40 h 128"/>
              <a:gd name="T30" fmla="*/ 22 w 160"/>
              <a:gd name="T31" fmla="*/ 40 h 128"/>
              <a:gd name="T32" fmla="*/ 42 w 160"/>
              <a:gd name="T33" fmla="*/ 68 h 128"/>
              <a:gd name="T34" fmla="*/ 42 w 160"/>
              <a:gd name="T35" fmla="*/ 40 h 128"/>
              <a:gd name="T36" fmla="*/ 52 w 160"/>
              <a:gd name="T37" fmla="*/ 40 h 128"/>
              <a:gd name="T38" fmla="*/ 52 w 160"/>
              <a:gd name="T39" fmla="*/ 88 h 128"/>
              <a:gd name="T40" fmla="*/ 92 w 160"/>
              <a:gd name="T41" fmla="*/ 50 h 128"/>
              <a:gd name="T42" fmla="*/ 72 w 160"/>
              <a:gd name="T43" fmla="*/ 50 h 128"/>
              <a:gd name="T44" fmla="*/ 72 w 160"/>
              <a:gd name="T45" fmla="*/ 59 h 128"/>
              <a:gd name="T46" fmla="*/ 92 w 160"/>
              <a:gd name="T47" fmla="*/ 59 h 128"/>
              <a:gd name="T48" fmla="*/ 92 w 160"/>
              <a:gd name="T49" fmla="*/ 69 h 128"/>
              <a:gd name="T50" fmla="*/ 72 w 160"/>
              <a:gd name="T51" fmla="*/ 69 h 128"/>
              <a:gd name="T52" fmla="*/ 72 w 160"/>
              <a:gd name="T53" fmla="*/ 78 h 128"/>
              <a:gd name="T54" fmla="*/ 92 w 160"/>
              <a:gd name="T55" fmla="*/ 78 h 128"/>
              <a:gd name="T56" fmla="*/ 92 w 160"/>
              <a:gd name="T57" fmla="*/ 88 h 128"/>
              <a:gd name="T58" fmla="*/ 60 w 160"/>
              <a:gd name="T59" fmla="*/ 88 h 128"/>
              <a:gd name="T60" fmla="*/ 60 w 160"/>
              <a:gd name="T61" fmla="*/ 40 h 128"/>
              <a:gd name="T62" fmla="*/ 92 w 160"/>
              <a:gd name="T63" fmla="*/ 40 h 128"/>
              <a:gd name="T64" fmla="*/ 92 w 160"/>
              <a:gd name="T65" fmla="*/ 50 h 128"/>
              <a:gd name="T66" fmla="*/ 148 w 160"/>
              <a:gd name="T67" fmla="*/ 80 h 128"/>
              <a:gd name="T68" fmla="*/ 140 w 160"/>
              <a:gd name="T69" fmla="*/ 88 h 128"/>
              <a:gd name="T70" fmla="*/ 108 w 160"/>
              <a:gd name="T71" fmla="*/ 88 h 128"/>
              <a:gd name="T72" fmla="*/ 100 w 160"/>
              <a:gd name="T73" fmla="*/ 80 h 128"/>
              <a:gd name="T74" fmla="*/ 100 w 160"/>
              <a:gd name="T75" fmla="*/ 40 h 128"/>
              <a:gd name="T76" fmla="*/ 110 w 160"/>
              <a:gd name="T77" fmla="*/ 40 h 128"/>
              <a:gd name="T78" fmla="*/ 110 w 160"/>
              <a:gd name="T79" fmla="*/ 76 h 128"/>
              <a:gd name="T80" fmla="*/ 119 w 160"/>
              <a:gd name="T81" fmla="*/ 76 h 128"/>
              <a:gd name="T82" fmla="*/ 119 w 160"/>
              <a:gd name="T83" fmla="*/ 48 h 128"/>
              <a:gd name="T84" fmla="*/ 129 w 160"/>
              <a:gd name="T85" fmla="*/ 48 h 128"/>
              <a:gd name="T86" fmla="*/ 129 w 160"/>
              <a:gd name="T87" fmla="*/ 76 h 128"/>
              <a:gd name="T88" fmla="*/ 138 w 160"/>
              <a:gd name="T89" fmla="*/ 76 h 128"/>
              <a:gd name="T90" fmla="*/ 138 w 160"/>
              <a:gd name="T91" fmla="*/ 40 h 128"/>
              <a:gd name="T92" fmla="*/ 148 w 160"/>
              <a:gd name="T93" fmla="*/ 40 h 128"/>
              <a:gd name="T94" fmla="*/ 148 w 160"/>
              <a:gd name="T95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2" y="88"/>
                </a:moveTo>
                <a:cubicBezTo>
                  <a:pt x="42" y="88"/>
                  <a:pt x="42" y="88"/>
                  <a:pt x="42" y="88"/>
                </a:cubicBezTo>
                <a:cubicBezTo>
                  <a:pt x="22" y="60"/>
                  <a:pt x="22" y="60"/>
                  <a:pt x="22" y="60"/>
                </a:cubicBezTo>
                <a:cubicBezTo>
                  <a:pt x="22" y="88"/>
                  <a:pt x="22" y="88"/>
                  <a:pt x="22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40"/>
                  <a:pt x="12" y="40"/>
                  <a:pt x="1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40"/>
                  <a:pt x="42" y="40"/>
                  <a:pt x="42" y="40"/>
                </a:cubicBezTo>
                <a:cubicBezTo>
                  <a:pt x="52" y="40"/>
                  <a:pt x="52" y="40"/>
                  <a:pt x="52" y="40"/>
                </a:cubicBezTo>
                <a:lnTo>
                  <a:pt x="52" y="88"/>
                </a:lnTo>
                <a:close/>
                <a:moveTo>
                  <a:pt x="92" y="50"/>
                </a:moveTo>
                <a:cubicBezTo>
                  <a:pt x="72" y="50"/>
                  <a:pt x="72" y="50"/>
                  <a:pt x="72" y="50"/>
                </a:cubicBezTo>
                <a:cubicBezTo>
                  <a:pt x="72" y="59"/>
                  <a:pt x="72" y="59"/>
                  <a:pt x="7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69"/>
                  <a:pt x="92" y="69"/>
                  <a:pt x="9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78"/>
                  <a:pt x="72" y="78"/>
                  <a:pt x="72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92" y="88"/>
                  <a:pt x="92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40"/>
                  <a:pt x="60" y="40"/>
                  <a:pt x="60" y="40"/>
                </a:cubicBezTo>
                <a:cubicBezTo>
                  <a:pt x="92" y="40"/>
                  <a:pt x="92" y="40"/>
                  <a:pt x="92" y="40"/>
                </a:cubicBezTo>
                <a:lnTo>
                  <a:pt x="92" y="50"/>
                </a:lnTo>
                <a:close/>
                <a:moveTo>
                  <a:pt x="148" y="80"/>
                </a:moveTo>
                <a:cubicBezTo>
                  <a:pt x="148" y="84"/>
                  <a:pt x="144" y="88"/>
                  <a:pt x="140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4" y="88"/>
                  <a:pt x="100" y="84"/>
                  <a:pt x="100" y="8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38" y="76"/>
                  <a:pt x="138" y="76"/>
                  <a:pt x="138" y="76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48" y="40"/>
                  <a:pt x="148" y="40"/>
                  <a:pt x="148" y="40"/>
                </a:cubicBezTo>
                <a:lnTo>
                  <a:pt x="148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Oval 2241"/>
          <p:cNvSpPr>
            <a:spLocks noChangeArrowheads="1"/>
          </p:cNvSpPr>
          <p:nvPr/>
        </p:nvSpPr>
        <p:spPr bwMode="auto">
          <a:xfrm>
            <a:off x="3875088" y="5588000"/>
            <a:ext cx="758825" cy="7556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244"/>
          <p:cNvSpPr>
            <a:spLocks noEditPoints="1"/>
          </p:cNvSpPr>
          <p:nvPr/>
        </p:nvSpPr>
        <p:spPr bwMode="auto">
          <a:xfrm>
            <a:off x="1528763" y="5662613"/>
            <a:ext cx="757238" cy="622300"/>
          </a:xfrm>
          <a:custGeom>
            <a:avLst/>
            <a:gdLst>
              <a:gd name="T0" fmla="*/ 132 w 176"/>
              <a:gd name="T1" fmla="*/ 60 h 144"/>
              <a:gd name="T2" fmla="*/ 148 w 176"/>
              <a:gd name="T3" fmla="*/ 60 h 144"/>
              <a:gd name="T4" fmla="*/ 148 w 176"/>
              <a:gd name="T5" fmla="*/ 68 h 144"/>
              <a:gd name="T6" fmla="*/ 132 w 176"/>
              <a:gd name="T7" fmla="*/ 68 h 144"/>
              <a:gd name="T8" fmla="*/ 132 w 176"/>
              <a:gd name="T9" fmla="*/ 60 h 144"/>
              <a:gd name="T10" fmla="*/ 28 w 176"/>
              <a:gd name="T11" fmla="*/ 60 h 144"/>
              <a:gd name="T12" fmla="*/ 44 w 176"/>
              <a:gd name="T13" fmla="*/ 60 h 144"/>
              <a:gd name="T14" fmla="*/ 44 w 176"/>
              <a:gd name="T15" fmla="*/ 84 h 144"/>
              <a:gd name="T16" fmla="*/ 28 w 176"/>
              <a:gd name="T17" fmla="*/ 84 h 144"/>
              <a:gd name="T18" fmla="*/ 28 w 176"/>
              <a:gd name="T19" fmla="*/ 60 h 144"/>
              <a:gd name="T20" fmla="*/ 160 w 176"/>
              <a:gd name="T21" fmla="*/ 0 h 144"/>
              <a:gd name="T22" fmla="*/ 16 w 176"/>
              <a:gd name="T23" fmla="*/ 0 h 144"/>
              <a:gd name="T24" fmla="*/ 0 w 176"/>
              <a:gd name="T25" fmla="*/ 16 h 144"/>
              <a:gd name="T26" fmla="*/ 0 w 176"/>
              <a:gd name="T27" fmla="*/ 128 h 144"/>
              <a:gd name="T28" fmla="*/ 16 w 176"/>
              <a:gd name="T29" fmla="*/ 144 h 144"/>
              <a:gd name="T30" fmla="*/ 160 w 176"/>
              <a:gd name="T31" fmla="*/ 144 h 144"/>
              <a:gd name="T32" fmla="*/ 176 w 176"/>
              <a:gd name="T33" fmla="*/ 128 h 144"/>
              <a:gd name="T34" fmla="*/ 176 w 176"/>
              <a:gd name="T35" fmla="*/ 16 h 144"/>
              <a:gd name="T36" fmla="*/ 160 w 176"/>
              <a:gd name="T37" fmla="*/ 0 h 144"/>
              <a:gd name="T38" fmla="*/ 56 w 176"/>
              <a:gd name="T39" fmla="*/ 84 h 144"/>
              <a:gd name="T40" fmla="*/ 44 w 176"/>
              <a:gd name="T41" fmla="*/ 96 h 144"/>
              <a:gd name="T42" fmla="*/ 16 w 176"/>
              <a:gd name="T43" fmla="*/ 96 h 144"/>
              <a:gd name="T44" fmla="*/ 16 w 176"/>
              <a:gd name="T45" fmla="*/ 48 h 144"/>
              <a:gd name="T46" fmla="*/ 44 w 176"/>
              <a:gd name="T47" fmla="*/ 48 h 144"/>
              <a:gd name="T48" fmla="*/ 56 w 176"/>
              <a:gd name="T49" fmla="*/ 60 h 144"/>
              <a:gd name="T50" fmla="*/ 56 w 176"/>
              <a:gd name="T51" fmla="*/ 84 h 144"/>
              <a:gd name="T52" fmla="*/ 93 w 176"/>
              <a:gd name="T53" fmla="*/ 96 h 144"/>
              <a:gd name="T54" fmla="*/ 81 w 176"/>
              <a:gd name="T55" fmla="*/ 96 h 144"/>
              <a:gd name="T56" fmla="*/ 67 w 176"/>
              <a:gd name="T57" fmla="*/ 48 h 144"/>
              <a:gd name="T58" fmla="*/ 79 w 176"/>
              <a:gd name="T59" fmla="*/ 48 h 144"/>
              <a:gd name="T60" fmla="*/ 87 w 176"/>
              <a:gd name="T61" fmla="*/ 75 h 144"/>
              <a:gd name="T62" fmla="*/ 95 w 176"/>
              <a:gd name="T63" fmla="*/ 48 h 144"/>
              <a:gd name="T64" fmla="*/ 107 w 176"/>
              <a:gd name="T65" fmla="*/ 48 h 144"/>
              <a:gd name="T66" fmla="*/ 93 w 176"/>
              <a:gd name="T67" fmla="*/ 96 h 144"/>
              <a:gd name="T68" fmla="*/ 160 w 176"/>
              <a:gd name="T69" fmla="*/ 68 h 144"/>
              <a:gd name="T70" fmla="*/ 153 w 176"/>
              <a:gd name="T71" fmla="*/ 79 h 144"/>
              <a:gd name="T72" fmla="*/ 160 w 176"/>
              <a:gd name="T73" fmla="*/ 96 h 144"/>
              <a:gd name="T74" fmla="*/ 148 w 176"/>
              <a:gd name="T75" fmla="*/ 96 h 144"/>
              <a:gd name="T76" fmla="*/ 141 w 176"/>
              <a:gd name="T77" fmla="*/ 80 h 144"/>
              <a:gd name="T78" fmla="*/ 132 w 176"/>
              <a:gd name="T79" fmla="*/ 80 h 144"/>
              <a:gd name="T80" fmla="*/ 132 w 176"/>
              <a:gd name="T81" fmla="*/ 96 h 144"/>
              <a:gd name="T82" fmla="*/ 120 w 176"/>
              <a:gd name="T83" fmla="*/ 96 h 144"/>
              <a:gd name="T84" fmla="*/ 120 w 176"/>
              <a:gd name="T85" fmla="*/ 48 h 144"/>
              <a:gd name="T86" fmla="*/ 148 w 176"/>
              <a:gd name="T87" fmla="*/ 48 h 144"/>
              <a:gd name="T88" fmla="*/ 160 w 176"/>
              <a:gd name="T89" fmla="*/ 60 h 144"/>
              <a:gd name="T90" fmla="*/ 160 w 176"/>
              <a:gd name="T91" fmla="*/ 6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32" y="60"/>
                </a:moveTo>
                <a:cubicBezTo>
                  <a:pt x="148" y="60"/>
                  <a:pt x="148" y="60"/>
                  <a:pt x="148" y="60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32" y="68"/>
                  <a:pt x="132" y="68"/>
                  <a:pt x="132" y="68"/>
                </a:cubicBezTo>
                <a:lnTo>
                  <a:pt x="132" y="60"/>
                </a:lnTo>
                <a:close/>
                <a:moveTo>
                  <a:pt x="28" y="60"/>
                </a:moveTo>
                <a:cubicBezTo>
                  <a:pt x="44" y="60"/>
                  <a:pt x="44" y="60"/>
                  <a:pt x="44" y="60"/>
                </a:cubicBezTo>
                <a:cubicBezTo>
                  <a:pt x="44" y="84"/>
                  <a:pt x="44" y="84"/>
                  <a:pt x="44" y="84"/>
                </a:cubicBezTo>
                <a:cubicBezTo>
                  <a:pt x="28" y="84"/>
                  <a:pt x="28" y="84"/>
                  <a:pt x="28" y="84"/>
                </a:cubicBezTo>
                <a:lnTo>
                  <a:pt x="28" y="6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56" y="84"/>
                </a:moveTo>
                <a:cubicBezTo>
                  <a:pt x="56" y="91"/>
                  <a:pt x="51" y="96"/>
                  <a:pt x="44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51" y="48"/>
                  <a:pt x="56" y="53"/>
                  <a:pt x="56" y="60"/>
                </a:cubicBezTo>
                <a:lnTo>
                  <a:pt x="56" y="84"/>
                </a:lnTo>
                <a:close/>
                <a:moveTo>
                  <a:pt x="93" y="96"/>
                </a:moveTo>
                <a:cubicBezTo>
                  <a:pt x="81" y="96"/>
                  <a:pt x="81" y="96"/>
                  <a:pt x="81" y="96"/>
                </a:cubicBezTo>
                <a:cubicBezTo>
                  <a:pt x="67" y="48"/>
                  <a:pt x="67" y="48"/>
                  <a:pt x="67" y="48"/>
                </a:cubicBezTo>
                <a:cubicBezTo>
                  <a:pt x="79" y="48"/>
                  <a:pt x="79" y="48"/>
                  <a:pt x="79" y="48"/>
                </a:cubicBezTo>
                <a:cubicBezTo>
                  <a:pt x="87" y="75"/>
                  <a:pt x="87" y="75"/>
                  <a:pt x="87" y="75"/>
                </a:cubicBezTo>
                <a:cubicBezTo>
                  <a:pt x="95" y="48"/>
                  <a:pt x="95" y="48"/>
                  <a:pt x="95" y="48"/>
                </a:cubicBezTo>
                <a:cubicBezTo>
                  <a:pt x="107" y="48"/>
                  <a:pt x="107" y="48"/>
                  <a:pt x="107" y="48"/>
                </a:cubicBezTo>
                <a:lnTo>
                  <a:pt x="93" y="96"/>
                </a:lnTo>
                <a:close/>
                <a:moveTo>
                  <a:pt x="160" y="68"/>
                </a:moveTo>
                <a:cubicBezTo>
                  <a:pt x="160" y="73"/>
                  <a:pt x="157" y="77"/>
                  <a:pt x="153" y="79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5" y="48"/>
                  <a:pt x="160" y="53"/>
                  <a:pt x="160" y="60"/>
                </a:cubicBezTo>
                <a:lnTo>
                  <a:pt x="160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247"/>
          <p:cNvSpPr>
            <a:spLocks noEditPoints="1"/>
          </p:cNvSpPr>
          <p:nvPr/>
        </p:nvSpPr>
        <p:spPr bwMode="auto">
          <a:xfrm>
            <a:off x="15625763" y="3630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88 w 176"/>
              <a:gd name="T19" fmla="*/ 72 h 144"/>
              <a:gd name="T20" fmla="*/ 16 w 176"/>
              <a:gd name="T21" fmla="*/ 72 h 144"/>
              <a:gd name="T22" fmla="*/ 16 w 176"/>
              <a:gd name="T23" fmla="*/ 16 h 144"/>
              <a:gd name="T24" fmla="*/ 88 w 176"/>
              <a:gd name="T25" fmla="*/ 16 h 144"/>
              <a:gd name="T26" fmla="*/ 88 w 176"/>
              <a:gd name="T2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8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250"/>
          <p:cNvSpPr>
            <a:spLocks noEditPoints="1"/>
          </p:cNvSpPr>
          <p:nvPr/>
        </p:nvSpPr>
        <p:spPr bwMode="auto">
          <a:xfrm>
            <a:off x="13276263" y="3630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88 w 176"/>
              <a:gd name="T19" fmla="*/ 64 h 144"/>
              <a:gd name="T20" fmla="*/ 16 w 176"/>
              <a:gd name="T21" fmla="*/ 64 h 144"/>
              <a:gd name="T22" fmla="*/ 16 w 176"/>
              <a:gd name="T23" fmla="*/ 48 h 144"/>
              <a:gd name="T24" fmla="*/ 88 w 176"/>
              <a:gd name="T25" fmla="*/ 48 h 144"/>
              <a:gd name="T26" fmla="*/ 88 w 176"/>
              <a:gd name="T27" fmla="*/ 64 h 144"/>
              <a:gd name="T28" fmla="*/ 88 w 176"/>
              <a:gd name="T29" fmla="*/ 32 h 144"/>
              <a:gd name="T30" fmla="*/ 16 w 176"/>
              <a:gd name="T31" fmla="*/ 32 h 144"/>
              <a:gd name="T32" fmla="*/ 16 w 176"/>
              <a:gd name="T33" fmla="*/ 16 h 144"/>
              <a:gd name="T34" fmla="*/ 88 w 176"/>
              <a:gd name="T35" fmla="*/ 16 h 144"/>
              <a:gd name="T36" fmla="*/ 88 w 176"/>
              <a:gd name="T37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8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48"/>
                  <a:pt x="16" y="48"/>
                  <a:pt x="16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64"/>
                </a:lnTo>
                <a:close/>
                <a:moveTo>
                  <a:pt x="8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253"/>
          <p:cNvSpPr>
            <a:spLocks noEditPoints="1"/>
          </p:cNvSpPr>
          <p:nvPr/>
        </p:nvSpPr>
        <p:spPr bwMode="auto">
          <a:xfrm>
            <a:off x="10926763" y="3679826"/>
            <a:ext cx="757238" cy="523875"/>
          </a:xfrm>
          <a:custGeom>
            <a:avLst/>
            <a:gdLst>
              <a:gd name="T0" fmla="*/ 232 w 477"/>
              <a:gd name="T1" fmla="*/ 330 h 330"/>
              <a:gd name="T2" fmla="*/ 232 w 477"/>
              <a:gd name="T3" fmla="*/ 0 h 330"/>
              <a:gd name="T4" fmla="*/ 0 w 477"/>
              <a:gd name="T5" fmla="*/ 165 h 330"/>
              <a:gd name="T6" fmla="*/ 232 w 477"/>
              <a:gd name="T7" fmla="*/ 330 h 330"/>
              <a:gd name="T8" fmla="*/ 245 w 477"/>
              <a:gd name="T9" fmla="*/ 165 h 330"/>
              <a:gd name="T10" fmla="*/ 477 w 477"/>
              <a:gd name="T11" fmla="*/ 330 h 330"/>
              <a:gd name="T12" fmla="*/ 477 w 477"/>
              <a:gd name="T13" fmla="*/ 0 h 330"/>
              <a:gd name="T14" fmla="*/ 245 w 477"/>
              <a:gd name="T15" fmla="*/ 1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7" h="330">
                <a:moveTo>
                  <a:pt x="232" y="330"/>
                </a:moveTo>
                <a:lnTo>
                  <a:pt x="232" y="0"/>
                </a:lnTo>
                <a:lnTo>
                  <a:pt x="0" y="165"/>
                </a:lnTo>
                <a:lnTo>
                  <a:pt x="232" y="330"/>
                </a:lnTo>
                <a:close/>
                <a:moveTo>
                  <a:pt x="245" y="165"/>
                </a:moveTo>
                <a:lnTo>
                  <a:pt x="477" y="330"/>
                </a:lnTo>
                <a:lnTo>
                  <a:pt x="477" y="0"/>
                </a:lnTo>
                <a:lnTo>
                  <a:pt x="245" y="1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256"/>
          <p:cNvSpPr>
            <a:spLocks noEditPoints="1"/>
          </p:cNvSpPr>
          <p:nvPr/>
        </p:nvSpPr>
        <p:spPr bwMode="auto">
          <a:xfrm>
            <a:off x="8577263" y="3679826"/>
            <a:ext cx="757238" cy="523875"/>
          </a:xfrm>
          <a:custGeom>
            <a:avLst/>
            <a:gdLst>
              <a:gd name="T0" fmla="*/ 0 w 477"/>
              <a:gd name="T1" fmla="*/ 330 h 330"/>
              <a:gd name="T2" fmla="*/ 232 w 477"/>
              <a:gd name="T3" fmla="*/ 165 h 330"/>
              <a:gd name="T4" fmla="*/ 0 w 477"/>
              <a:gd name="T5" fmla="*/ 0 h 330"/>
              <a:gd name="T6" fmla="*/ 0 w 477"/>
              <a:gd name="T7" fmla="*/ 330 h 330"/>
              <a:gd name="T8" fmla="*/ 245 w 477"/>
              <a:gd name="T9" fmla="*/ 0 h 330"/>
              <a:gd name="T10" fmla="*/ 245 w 477"/>
              <a:gd name="T11" fmla="*/ 330 h 330"/>
              <a:gd name="T12" fmla="*/ 477 w 477"/>
              <a:gd name="T13" fmla="*/ 165 h 330"/>
              <a:gd name="T14" fmla="*/ 245 w 477"/>
              <a:gd name="T15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7" h="330">
                <a:moveTo>
                  <a:pt x="0" y="330"/>
                </a:moveTo>
                <a:lnTo>
                  <a:pt x="232" y="165"/>
                </a:lnTo>
                <a:lnTo>
                  <a:pt x="0" y="0"/>
                </a:lnTo>
                <a:lnTo>
                  <a:pt x="0" y="330"/>
                </a:lnTo>
                <a:close/>
                <a:moveTo>
                  <a:pt x="245" y="0"/>
                </a:moveTo>
                <a:lnTo>
                  <a:pt x="245" y="330"/>
                </a:lnTo>
                <a:lnTo>
                  <a:pt x="477" y="165"/>
                </a:lnTo>
                <a:lnTo>
                  <a:pt x="2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2259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96 w 144"/>
              <a:gd name="T19" fmla="*/ 48 h 144"/>
              <a:gd name="T20" fmla="*/ 64 w 144"/>
              <a:gd name="T21" fmla="*/ 48 h 144"/>
              <a:gd name="T22" fmla="*/ 64 w 144"/>
              <a:gd name="T23" fmla="*/ 64 h 144"/>
              <a:gd name="T24" fmla="*/ 96 w 144"/>
              <a:gd name="T25" fmla="*/ 64 h 144"/>
              <a:gd name="T26" fmla="*/ 96 w 144"/>
              <a:gd name="T27" fmla="*/ 80 h 144"/>
              <a:gd name="T28" fmla="*/ 64 w 144"/>
              <a:gd name="T29" fmla="*/ 80 h 144"/>
              <a:gd name="T30" fmla="*/ 64 w 144"/>
              <a:gd name="T31" fmla="*/ 96 h 144"/>
              <a:gd name="T32" fmla="*/ 96 w 144"/>
              <a:gd name="T33" fmla="*/ 96 h 144"/>
              <a:gd name="T34" fmla="*/ 96 w 144"/>
              <a:gd name="T35" fmla="*/ 112 h 144"/>
              <a:gd name="T36" fmla="*/ 48 w 144"/>
              <a:gd name="T37" fmla="*/ 112 h 144"/>
              <a:gd name="T38" fmla="*/ 48 w 144"/>
              <a:gd name="T39" fmla="*/ 32 h 144"/>
              <a:gd name="T40" fmla="*/ 96 w 144"/>
              <a:gd name="T41" fmla="*/ 32 h 144"/>
              <a:gd name="T42" fmla="*/ 96 w 144"/>
              <a:gd name="T43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96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6"/>
                  <a:pt x="64" y="96"/>
                  <a:pt x="64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2262"/>
          <p:cNvSpPr>
            <a:spLocks noEditPoints="1"/>
          </p:cNvSpPr>
          <p:nvPr/>
        </p:nvSpPr>
        <p:spPr bwMode="auto">
          <a:xfrm>
            <a:off x="3879850" y="3556000"/>
            <a:ext cx="755650" cy="755650"/>
          </a:xfrm>
          <a:custGeom>
            <a:avLst/>
            <a:gdLst>
              <a:gd name="T0" fmla="*/ 178 w 476"/>
              <a:gd name="T1" fmla="*/ 476 h 476"/>
              <a:gd name="T2" fmla="*/ 297 w 476"/>
              <a:gd name="T3" fmla="*/ 476 h 476"/>
              <a:gd name="T4" fmla="*/ 297 w 476"/>
              <a:gd name="T5" fmla="*/ 0 h 476"/>
              <a:gd name="T6" fmla="*/ 178 w 476"/>
              <a:gd name="T7" fmla="*/ 0 h 476"/>
              <a:gd name="T8" fmla="*/ 178 w 476"/>
              <a:gd name="T9" fmla="*/ 476 h 476"/>
              <a:gd name="T10" fmla="*/ 0 w 476"/>
              <a:gd name="T11" fmla="*/ 476 h 476"/>
              <a:gd name="T12" fmla="*/ 119 w 476"/>
              <a:gd name="T13" fmla="*/ 476 h 476"/>
              <a:gd name="T14" fmla="*/ 119 w 476"/>
              <a:gd name="T15" fmla="*/ 238 h 476"/>
              <a:gd name="T16" fmla="*/ 0 w 476"/>
              <a:gd name="T17" fmla="*/ 238 h 476"/>
              <a:gd name="T18" fmla="*/ 0 w 476"/>
              <a:gd name="T19" fmla="*/ 476 h 476"/>
              <a:gd name="T20" fmla="*/ 357 w 476"/>
              <a:gd name="T21" fmla="*/ 149 h 476"/>
              <a:gd name="T22" fmla="*/ 357 w 476"/>
              <a:gd name="T23" fmla="*/ 476 h 476"/>
              <a:gd name="T24" fmla="*/ 476 w 476"/>
              <a:gd name="T25" fmla="*/ 476 h 476"/>
              <a:gd name="T26" fmla="*/ 476 w 476"/>
              <a:gd name="T27" fmla="*/ 149 h 476"/>
              <a:gd name="T28" fmla="*/ 357 w 476"/>
              <a:gd name="T29" fmla="*/ 14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6" h="476">
                <a:moveTo>
                  <a:pt x="178" y="476"/>
                </a:moveTo>
                <a:lnTo>
                  <a:pt x="297" y="476"/>
                </a:lnTo>
                <a:lnTo>
                  <a:pt x="297" y="0"/>
                </a:lnTo>
                <a:lnTo>
                  <a:pt x="178" y="0"/>
                </a:lnTo>
                <a:lnTo>
                  <a:pt x="178" y="476"/>
                </a:lnTo>
                <a:close/>
                <a:moveTo>
                  <a:pt x="0" y="476"/>
                </a:moveTo>
                <a:lnTo>
                  <a:pt x="119" y="476"/>
                </a:lnTo>
                <a:lnTo>
                  <a:pt x="119" y="238"/>
                </a:lnTo>
                <a:lnTo>
                  <a:pt x="0" y="238"/>
                </a:lnTo>
                <a:lnTo>
                  <a:pt x="0" y="476"/>
                </a:lnTo>
                <a:close/>
                <a:moveTo>
                  <a:pt x="357" y="149"/>
                </a:moveTo>
                <a:lnTo>
                  <a:pt x="357" y="476"/>
                </a:lnTo>
                <a:lnTo>
                  <a:pt x="476" y="476"/>
                </a:lnTo>
                <a:lnTo>
                  <a:pt x="476" y="149"/>
                </a:lnTo>
                <a:lnTo>
                  <a:pt x="357" y="1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2265"/>
          <p:cNvSpPr>
            <a:spLocks noEditPoints="1"/>
          </p:cNvSpPr>
          <p:nvPr/>
        </p:nvSpPr>
        <p:spPr bwMode="auto">
          <a:xfrm>
            <a:off x="1519238" y="3594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64 w 144"/>
              <a:gd name="T19" fmla="*/ 56 h 128"/>
              <a:gd name="T20" fmla="*/ 52 w 144"/>
              <a:gd name="T21" fmla="*/ 56 h 128"/>
              <a:gd name="T22" fmla="*/ 52 w 144"/>
              <a:gd name="T23" fmla="*/ 52 h 128"/>
              <a:gd name="T24" fmla="*/ 36 w 144"/>
              <a:gd name="T25" fmla="*/ 52 h 128"/>
              <a:gd name="T26" fmla="*/ 36 w 144"/>
              <a:gd name="T27" fmla="*/ 76 h 128"/>
              <a:gd name="T28" fmla="*/ 52 w 144"/>
              <a:gd name="T29" fmla="*/ 76 h 128"/>
              <a:gd name="T30" fmla="*/ 52 w 144"/>
              <a:gd name="T31" fmla="*/ 72 h 128"/>
              <a:gd name="T32" fmla="*/ 64 w 144"/>
              <a:gd name="T33" fmla="*/ 72 h 128"/>
              <a:gd name="T34" fmla="*/ 64 w 144"/>
              <a:gd name="T35" fmla="*/ 80 h 128"/>
              <a:gd name="T36" fmla="*/ 56 w 144"/>
              <a:gd name="T37" fmla="*/ 88 h 128"/>
              <a:gd name="T38" fmla="*/ 32 w 144"/>
              <a:gd name="T39" fmla="*/ 88 h 128"/>
              <a:gd name="T40" fmla="*/ 24 w 144"/>
              <a:gd name="T41" fmla="*/ 80 h 128"/>
              <a:gd name="T42" fmla="*/ 24 w 144"/>
              <a:gd name="T43" fmla="*/ 48 h 128"/>
              <a:gd name="T44" fmla="*/ 32 w 144"/>
              <a:gd name="T45" fmla="*/ 40 h 128"/>
              <a:gd name="T46" fmla="*/ 56 w 144"/>
              <a:gd name="T47" fmla="*/ 40 h 128"/>
              <a:gd name="T48" fmla="*/ 64 w 144"/>
              <a:gd name="T49" fmla="*/ 48 h 128"/>
              <a:gd name="T50" fmla="*/ 64 w 144"/>
              <a:gd name="T51" fmla="*/ 56 h 128"/>
              <a:gd name="T52" fmla="*/ 120 w 144"/>
              <a:gd name="T53" fmla="*/ 56 h 128"/>
              <a:gd name="T54" fmla="*/ 108 w 144"/>
              <a:gd name="T55" fmla="*/ 56 h 128"/>
              <a:gd name="T56" fmla="*/ 108 w 144"/>
              <a:gd name="T57" fmla="*/ 52 h 128"/>
              <a:gd name="T58" fmla="*/ 92 w 144"/>
              <a:gd name="T59" fmla="*/ 52 h 128"/>
              <a:gd name="T60" fmla="*/ 92 w 144"/>
              <a:gd name="T61" fmla="*/ 76 h 128"/>
              <a:gd name="T62" fmla="*/ 108 w 144"/>
              <a:gd name="T63" fmla="*/ 76 h 128"/>
              <a:gd name="T64" fmla="*/ 108 w 144"/>
              <a:gd name="T65" fmla="*/ 72 h 128"/>
              <a:gd name="T66" fmla="*/ 120 w 144"/>
              <a:gd name="T67" fmla="*/ 72 h 128"/>
              <a:gd name="T68" fmla="*/ 120 w 144"/>
              <a:gd name="T69" fmla="*/ 80 h 128"/>
              <a:gd name="T70" fmla="*/ 112 w 144"/>
              <a:gd name="T71" fmla="*/ 88 h 128"/>
              <a:gd name="T72" fmla="*/ 88 w 144"/>
              <a:gd name="T73" fmla="*/ 88 h 128"/>
              <a:gd name="T74" fmla="*/ 80 w 144"/>
              <a:gd name="T75" fmla="*/ 80 h 128"/>
              <a:gd name="T76" fmla="*/ 80 w 144"/>
              <a:gd name="T77" fmla="*/ 48 h 128"/>
              <a:gd name="T78" fmla="*/ 88 w 144"/>
              <a:gd name="T79" fmla="*/ 40 h 128"/>
              <a:gd name="T80" fmla="*/ 112 w 144"/>
              <a:gd name="T81" fmla="*/ 40 h 128"/>
              <a:gd name="T82" fmla="*/ 120 w 144"/>
              <a:gd name="T83" fmla="*/ 48 h 128"/>
              <a:gd name="T84" fmla="*/ 120 w 144"/>
              <a:gd name="T8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6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2"/>
                  <a:pt x="52" y="52"/>
                  <a:pt x="52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76"/>
                  <a:pt x="36" y="76"/>
                  <a:pt x="36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52" y="72"/>
                  <a:pt x="52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4"/>
                  <a:pt x="60" y="88"/>
                  <a:pt x="56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84"/>
                  <a:pt x="24" y="8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4"/>
                  <a:pt x="28" y="40"/>
                  <a:pt x="32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60" y="40"/>
                  <a:pt x="64" y="44"/>
                  <a:pt x="64" y="48"/>
                </a:cubicBezTo>
                <a:lnTo>
                  <a:pt x="64" y="56"/>
                </a:lnTo>
                <a:close/>
                <a:moveTo>
                  <a:pt x="120" y="56"/>
                </a:moveTo>
                <a:cubicBezTo>
                  <a:pt x="108" y="56"/>
                  <a:pt x="108" y="56"/>
                  <a:pt x="108" y="56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2" y="76"/>
                  <a:pt x="92" y="76"/>
                  <a:pt x="92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4"/>
                  <a:pt x="116" y="88"/>
                  <a:pt x="1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84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44"/>
                  <a:pt x="84" y="40"/>
                  <a:pt x="88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2268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04 h 144"/>
              <a:gd name="T24" fmla="*/ 160 w 176"/>
              <a:gd name="T25" fmla="*/ 104 h 144"/>
              <a:gd name="T26" fmla="*/ 160 w 176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0" y="104"/>
                  <a:pt x="160" y="104"/>
                  <a:pt x="160" y="104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271"/>
          <p:cNvSpPr>
            <a:spLocks noEditPoints="1"/>
          </p:cNvSpPr>
          <p:nvPr/>
        </p:nvSpPr>
        <p:spPr bwMode="auto">
          <a:xfrm>
            <a:off x="13276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88 w 176"/>
              <a:gd name="T21" fmla="*/ 128 h 144"/>
              <a:gd name="T22" fmla="*/ 88 w 176"/>
              <a:gd name="T23" fmla="*/ 80 h 144"/>
              <a:gd name="T24" fmla="*/ 160 w 176"/>
              <a:gd name="T25" fmla="*/ 80 h 144"/>
              <a:gd name="T26" fmla="*/ 160 w 176"/>
              <a:gd name="T2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8" y="80"/>
                  <a:pt x="88" y="80"/>
                  <a:pt x="88" y="80"/>
                </a:cubicBezTo>
                <a:cubicBezTo>
                  <a:pt x="160" y="80"/>
                  <a:pt x="160" y="80"/>
                  <a:pt x="160" y="80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2274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64 w 144"/>
              <a:gd name="T1" fmla="*/ 112 h 144"/>
              <a:gd name="T2" fmla="*/ 72 w 144"/>
              <a:gd name="T3" fmla="*/ 120 h 144"/>
              <a:gd name="T4" fmla="*/ 80 w 144"/>
              <a:gd name="T5" fmla="*/ 112 h 144"/>
              <a:gd name="T6" fmla="*/ 72 w 144"/>
              <a:gd name="T7" fmla="*/ 104 h 144"/>
              <a:gd name="T8" fmla="*/ 64 w 144"/>
              <a:gd name="T9" fmla="*/ 112 h 144"/>
              <a:gd name="T10" fmla="*/ 64 w 144"/>
              <a:gd name="T11" fmla="*/ 0 h 144"/>
              <a:gd name="T12" fmla="*/ 64 w 144"/>
              <a:gd name="T13" fmla="*/ 32 h 144"/>
              <a:gd name="T14" fmla="*/ 80 w 144"/>
              <a:gd name="T15" fmla="*/ 32 h 144"/>
              <a:gd name="T16" fmla="*/ 80 w 144"/>
              <a:gd name="T17" fmla="*/ 17 h 144"/>
              <a:gd name="T18" fmla="*/ 128 w 144"/>
              <a:gd name="T19" fmla="*/ 72 h 144"/>
              <a:gd name="T20" fmla="*/ 72 w 144"/>
              <a:gd name="T21" fmla="*/ 128 h 144"/>
              <a:gd name="T22" fmla="*/ 16 w 144"/>
              <a:gd name="T23" fmla="*/ 72 h 144"/>
              <a:gd name="T24" fmla="*/ 29 w 144"/>
              <a:gd name="T25" fmla="*/ 37 h 144"/>
              <a:gd name="T26" fmla="*/ 72 w 144"/>
              <a:gd name="T27" fmla="*/ 80 h 144"/>
              <a:gd name="T28" fmla="*/ 83 w 144"/>
              <a:gd name="T29" fmla="*/ 69 h 144"/>
              <a:gd name="T30" fmla="*/ 29 w 144"/>
              <a:gd name="T31" fmla="*/ 14 h 144"/>
              <a:gd name="T32" fmla="*/ 29 w 144"/>
              <a:gd name="T33" fmla="*/ 14 h 144"/>
              <a:gd name="T34" fmla="*/ 0 w 144"/>
              <a:gd name="T35" fmla="*/ 72 h 144"/>
              <a:gd name="T36" fmla="*/ 72 w 144"/>
              <a:gd name="T37" fmla="*/ 144 h 144"/>
              <a:gd name="T38" fmla="*/ 144 w 144"/>
              <a:gd name="T39" fmla="*/ 72 h 144"/>
              <a:gd name="T40" fmla="*/ 72 w 144"/>
              <a:gd name="T41" fmla="*/ 0 h 144"/>
              <a:gd name="T42" fmla="*/ 64 w 144"/>
              <a:gd name="T43" fmla="*/ 0 h 144"/>
              <a:gd name="T44" fmla="*/ 120 w 144"/>
              <a:gd name="T45" fmla="*/ 72 h 144"/>
              <a:gd name="T46" fmla="*/ 112 w 144"/>
              <a:gd name="T47" fmla="*/ 64 h 144"/>
              <a:gd name="T48" fmla="*/ 104 w 144"/>
              <a:gd name="T49" fmla="*/ 72 h 144"/>
              <a:gd name="T50" fmla="*/ 112 w 144"/>
              <a:gd name="T51" fmla="*/ 80 h 144"/>
              <a:gd name="T52" fmla="*/ 120 w 144"/>
              <a:gd name="T53" fmla="*/ 72 h 144"/>
              <a:gd name="T54" fmla="*/ 24 w 144"/>
              <a:gd name="T55" fmla="*/ 72 h 144"/>
              <a:gd name="T56" fmla="*/ 32 w 144"/>
              <a:gd name="T57" fmla="*/ 80 h 144"/>
              <a:gd name="T58" fmla="*/ 40 w 144"/>
              <a:gd name="T59" fmla="*/ 72 h 144"/>
              <a:gd name="T60" fmla="*/ 32 w 144"/>
              <a:gd name="T61" fmla="*/ 64 h 144"/>
              <a:gd name="T62" fmla="*/ 24 w 144"/>
              <a:gd name="T6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64" y="112"/>
                </a:moveTo>
                <a:cubicBezTo>
                  <a:pt x="64" y="116"/>
                  <a:pt x="68" y="120"/>
                  <a:pt x="72" y="120"/>
                </a:cubicBezTo>
                <a:cubicBezTo>
                  <a:pt x="76" y="120"/>
                  <a:pt x="80" y="116"/>
                  <a:pt x="80" y="112"/>
                </a:cubicBezTo>
                <a:cubicBezTo>
                  <a:pt x="80" y="108"/>
                  <a:pt x="76" y="104"/>
                  <a:pt x="72" y="104"/>
                </a:cubicBezTo>
                <a:cubicBezTo>
                  <a:pt x="68" y="104"/>
                  <a:pt x="64" y="108"/>
                  <a:pt x="64" y="112"/>
                </a:cubicBezTo>
                <a:close/>
                <a:moveTo>
                  <a:pt x="64" y="0"/>
                </a:move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7"/>
                  <a:pt x="80" y="17"/>
                  <a:pt x="80" y="17"/>
                </a:cubicBezTo>
                <a:cubicBezTo>
                  <a:pt x="107" y="21"/>
                  <a:pt x="128" y="44"/>
                  <a:pt x="128" y="72"/>
                </a:cubicBezTo>
                <a:cubicBezTo>
                  <a:pt x="128" y="103"/>
                  <a:pt x="103" y="128"/>
                  <a:pt x="72" y="128"/>
                </a:cubicBezTo>
                <a:cubicBezTo>
                  <a:pt x="41" y="128"/>
                  <a:pt x="16" y="103"/>
                  <a:pt x="16" y="72"/>
                </a:cubicBezTo>
                <a:cubicBezTo>
                  <a:pt x="16" y="59"/>
                  <a:pt x="21" y="46"/>
                  <a:pt x="29" y="37"/>
                </a:cubicBezTo>
                <a:cubicBezTo>
                  <a:pt x="72" y="80"/>
                  <a:pt x="72" y="80"/>
                  <a:pt x="72" y="80"/>
                </a:cubicBezTo>
                <a:cubicBezTo>
                  <a:pt x="83" y="69"/>
                  <a:pt x="83" y="69"/>
                  <a:pt x="83" y="69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11" y="28"/>
                  <a:pt x="0" y="48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lnTo>
                  <a:pt x="64" y="0"/>
                </a:lnTo>
                <a:close/>
                <a:moveTo>
                  <a:pt x="120" y="72"/>
                </a:moveTo>
                <a:cubicBezTo>
                  <a:pt x="120" y="68"/>
                  <a:pt x="116" y="64"/>
                  <a:pt x="112" y="64"/>
                </a:cubicBezTo>
                <a:cubicBezTo>
                  <a:pt x="108" y="64"/>
                  <a:pt x="104" y="68"/>
                  <a:pt x="104" y="72"/>
                </a:cubicBezTo>
                <a:cubicBezTo>
                  <a:pt x="104" y="76"/>
                  <a:pt x="108" y="80"/>
                  <a:pt x="112" y="80"/>
                </a:cubicBezTo>
                <a:cubicBezTo>
                  <a:pt x="116" y="80"/>
                  <a:pt x="120" y="76"/>
                  <a:pt x="120" y="72"/>
                </a:cubicBezTo>
                <a:close/>
                <a:moveTo>
                  <a:pt x="24" y="72"/>
                </a:moveTo>
                <a:cubicBezTo>
                  <a:pt x="24" y="76"/>
                  <a:pt x="28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8"/>
                  <a:pt x="36" y="64"/>
                  <a:pt x="32" y="64"/>
                </a:cubicBezTo>
                <a:cubicBezTo>
                  <a:pt x="28" y="64"/>
                  <a:pt x="24" y="68"/>
                  <a:pt x="2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2277"/>
          <p:cNvSpPr>
            <a:spLocks noEditPoints="1"/>
          </p:cNvSpPr>
          <p:nvPr/>
        </p:nvSpPr>
        <p:spPr bwMode="auto">
          <a:xfrm>
            <a:off x="8572500" y="1708150"/>
            <a:ext cx="766763" cy="388938"/>
          </a:xfrm>
          <a:custGeom>
            <a:avLst/>
            <a:gdLst>
              <a:gd name="T0" fmla="*/ 160 w 160"/>
              <a:gd name="T1" fmla="*/ 48 h 80"/>
              <a:gd name="T2" fmla="*/ 96 w 160"/>
              <a:gd name="T3" fmla="*/ 48 h 80"/>
              <a:gd name="T4" fmla="*/ 96 w 160"/>
              <a:gd name="T5" fmla="*/ 32 h 80"/>
              <a:gd name="T6" fmla="*/ 160 w 160"/>
              <a:gd name="T7" fmla="*/ 32 h 80"/>
              <a:gd name="T8" fmla="*/ 160 w 160"/>
              <a:gd name="T9" fmla="*/ 48 h 80"/>
              <a:gd name="T10" fmla="*/ 160 w 160"/>
              <a:gd name="T11" fmla="*/ 0 h 80"/>
              <a:gd name="T12" fmla="*/ 96 w 160"/>
              <a:gd name="T13" fmla="*/ 0 h 80"/>
              <a:gd name="T14" fmla="*/ 96 w 160"/>
              <a:gd name="T15" fmla="*/ 16 h 80"/>
              <a:gd name="T16" fmla="*/ 160 w 160"/>
              <a:gd name="T17" fmla="*/ 16 h 80"/>
              <a:gd name="T18" fmla="*/ 160 w 160"/>
              <a:gd name="T19" fmla="*/ 0 h 80"/>
              <a:gd name="T20" fmla="*/ 96 w 160"/>
              <a:gd name="T21" fmla="*/ 80 h 80"/>
              <a:gd name="T22" fmla="*/ 160 w 160"/>
              <a:gd name="T23" fmla="*/ 80 h 80"/>
              <a:gd name="T24" fmla="*/ 160 w 160"/>
              <a:gd name="T25" fmla="*/ 64 h 80"/>
              <a:gd name="T26" fmla="*/ 96 w 160"/>
              <a:gd name="T27" fmla="*/ 64 h 80"/>
              <a:gd name="T28" fmla="*/ 96 w 160"/>
              <a:gd name="T29" fmla="*/ 80 h 80"/>
              <a:gd name="T30" fmla="*/ 80 w 160"/>
              <a:gd name="T31" fmla="*/ 16 h 80"/>
              <a:gd name="T32" fmla="*/ 80 w 160"/>
              <a:gd name="T33" fmla="*/ 64 h 80"/>
              <a:gd name="T34" fmla="*/ 64 w 160"/>
              <a:gd name="T35" fmla="*/ 80 h 80"/>
              <a:gd name="T36" fmla="*/ 16 w 160"/>
              <a:gd name="T37" fmla="*/ 80 h 80"/>
              <a:gd name="T38" fmla="*/ 0 w 160"/>
              <a:gd name="T39" fmla="*/ 64 h 80"/>
              <a:gd name="T40" fmla="*/ 0 w 160"/>
              <a:gd name="T41" fmla="*/ 16 h 80"/>
              <a:gd name="T42" fmla="*/ 16 w 160"/>
              <a:gd name="T43" fmla="*/ 0 h 80"/>
              <a:gd name="T44" fmla="*/ 64 w 160"/>
              <a:gd name="T45" fmla="*/ 0 h 80"/>
              <a:gd name="T46" fmla="*/ 80 w 160"/>
              <a:gd name="T47" fmla="*/ 16 h 80"/>
              <a:gd name="T48" fmla="*/ 68 w 160"/>
              <a:gd name="T49" fmla="*/ 64 h 80"/>
              <a:gd name="T50" fmla="*/ 50 w 160"/>
              <a:gd name="T51" fmla="*/ 40 h 80"/>
              <a:gd name="T52" fmla="*/ 36 w 160"/>
              <a:gd name="T53" fmla="*/ 58 h 80"/>
              <a:gd name="T54" fmla="*/ 26 w 160"/>
              <a:gd name="T55" fmla="*/ 46 h 80"/>
              <a:gd name="T56" fmla="*/ 12 w 160"/>
              <a:gd name="T57" fmla="*/ 64 h 80"/>
              <a:gd name="T58" fmla="*/ 68 w 160"/>
              <a:gd name="T59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80">
                <a:moveTo>
                  <a:pt x="16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32"/>
                  <a:pt x="96" y="32"/>
                  <a:pt x="9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48"/>
                </a:lnTo>
                <a:close/>
                <a:moveTo>
                  <a:pt x="16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96" y="80"/>
                </a:moveTo>
                <a:cubicBezTo>
                  <a:pt x="160" y="80"/>
                  <a:pt x="160" y="80"/>
                  <a:pt x="160" y="8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80"/>
                </a:lnTo>
                <a:close/>
                <a:moveTo>
                  <a:pt x="80" y="16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73" y="80"/>
                  <a:pt x="6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73"/>
                  <a:pt x="0" y="6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3" y="0"/>
                  <a:pt x="80" y="7"/>
                  <a:pt x="80" y="16"/>
                </a:cubicBezTo>
                <a:close/>
                <a:moveTo>
                  <a:pt x="68" y="64"/>
                </a:moveTo>
                <a:cubicBezTo>
                  <a:pt x="50" y="40"/>
                  <a:pt x="50" y="40"/>
                  <a:pt x="50" y="40"/>
                </a:cubicBezTo>
                <a:cubicBezTo>
                  <a:pt x="36" y="58"/>
                  <a:pt x="36" y="58"/>
                  <a:pt x="36" y="58"/>
                </a:cubicBezTo>
                <a:cubicBezTo>
                  <a:pt x="26" y="46"/>
                  <a:pt x="26" y="46"/>
                  <a:pt x="26" y="46"/>
                </a:cubicBezTo>
                <a:cubicBezTo>
                  <a:pt x="12" y="64"/>
                  <a:pt x="12" y="64"/>
                  <a:pt x="12" y="64"/>
                </a:cubicBezTo>
                <a:lnTo>
                  <a:pt x="68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2280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16 h 160"/>
              <a:gd name="T12" fmla="*/ 44 w 160"/>
              <a:gd name="T13" fmla="*/ 80 h 160"/>
              <a:gd name="T14" fmla="*/ 80 w 160"/>
              <a:gd name="T15" fmla="*/ 44 h 160"/>
              <a:gd name="T16" fmla="*/ 116 w 160"/>
              <a:gd name="T17" fmla="*/ 80 h 160"/>
              <a:gd name="T18" fmla="*/ 80 w 160"/>
              <a:gd name="T19" fmla="*/ 116 h 160"/>
              <a:gd name="T20" fmla="*/ 80 w 160"/>
              <a:gd name="T21" fmla="*/ 72 h 160"/>
              <a:gd name="T22" fmla="*/ 72 w 160"/>
              <a:gd name="T23" fmla="*/ 80 h 160"/>
              <a:gd name="T24" fmla="*/ 80 w 160"/>
              <a:gd name="T25" fmla="*/ 88 h 160"/>
              <a:gd name="T26" fmla="*/ 88 w 160"/>
              <a:gd name="T27" fmla="*/ 80 h 160"/>
              <a:gd name="T28" fmla="*/ 80 w 160"/>
              <a:gd name="T2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16"/>
                </a:moveTo>
                <a:cubicBezTo>
                  <a:pt x="60" y="116"/>
                  <a:pt x="44" y="100"/>
                  <a:pt x="44" y="80"/>
                </a:cubicBezTo>
                <a:cubicBezTo>
                  <a:pt x="44" y="60"/>
                  <a:pt x="60" y="44"/>
                  <a:pt x="80" y="44"/>
                </a:cubicBezTo>
                <a:cubicBezTo>
                  <a:pt x="100" y="44"/>
                  <a:pt x="116" y="60"/>
                  <a:pt x="116" y="80"/>
                </a:cubicBezTo>
                <a:cubicBezTo>
                  <a:pt x="116" y="100"/>
                  <a:pt x="100" y="116"/>
                  <a:pt x="80" y="116"/>
                </a:cubicBezTo>
                <a:close/>
                <a:moveTo>
                  <a:pt x="80" y="72"/>
                </a:moveTo>
                <a:cubicBezTo>
                  <a:pt x="76" y="72"/>
                  <a:pt x="72" y="76"/>
                  <a:pt x="72" y="80"/>
                </a:cubicBezTo>
                <a:cubicBezTo>
                  <a:pt x="72" y="84"/>
                  <a:pt x="76" y="88"/>
                  <a:pt x="80" y="88"/>
                </a:cubicBezTo>
                <a:cubicBezTo>
                  <a:pt x="84" y="88"/>
                  <a:pt x="88" y="84"/>
                  <a:pt x="88" y="80"/>
                </a:cubicBezTo>
                <a:cubicBezTo>
                  <a:pt x="88" y="76"/>
                  <a:pt x="84" y="72"/>
                  <a:pt x="80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2283"/>
          <p:cNvSpPr>
            <a:spLocks noEditPoints="1"/>
          </p:cNvSpPr>
          <p:nvPr/>
        </p:nvSpPr>
        <p:spPr bwMode="auto">
          <a:xfrm>
            <a:off x="3878263" y="1579563"/>
            <a:ext cx="757238" cy="655638"/>
          </a:xfrm>
          <a:custGeom>
            <a:avLst/>
            <a:gdLst>
              <a:gd name="T0" fmla="*/ 160 w 176"/>
              <a:gd name="T1" fmla="*/ 0 h 152"/>
              <a:gd name="T2" fmla="*/ 16 w 176"/>
              <a:gd name="T3" fmla="*/ 0 h 152"/>
              <a:gd name="T4" fmla="*/ 0 w 176"/>
              <a:gd name="T5" fmla="*/ 16 h 152"/>
              <a:gd name="T6" fmla="*/ 0 w 176"/>
              <a:gd name="T7" fmla="*/ 112 h 152"/>
              <a:gd name="T8" fmla="*/ 16 w 176"/>
              <a:gd name="T9" fmla="*/ 128 h 152"/>
              <a:gd name="T10" fmla="*/ 48 w 176"/>
              <a:gd name="T11" fmla="*/ 128 h 152"/>
              <a:gd name="T12" fmla="*/ 48 w 176"/>
              <a:gd name="T13" fmla="*/ 112 h 152"/>
              <a:gd name="T14" fmla="*/ 16 w 176"/>
              <a:gd name="T15" fmla="*/ 112 h 152"/>
              <a:gd name="T16" fmla="*/ 16 w 176"/>
              <a:gd name="T17" fmla="*/ 16 h 152"/>
              <a:gd name="T18" fmla="*/ 160 w 176"/>
              <a:gd name="T19" fmla="*/ 16 h 152"/>
              <a:gd name="T20" fmla="*/ 160 w 176"/>
              <a:gd name="T21" fmla="*/ 112 h 152"/>
              <a:gd name="T22" fmla="*/ 128 w 176"/>
              <a:gd name="T23" fmla="*/ 112 h 152"/>
              <a:gd name="T24" fmla="*/ 128 w 176"/>
              <a:gd name="T25" fmla="*/ 128 h 152"/>
              <a:gd name="T26" fmla="*/ 160 w 176"/>
              <a:gd name="T27" fmla="*/ 128 h 152"/>
              <a:gd name="T28" fmla="*/ 176 w 176"/>
              <a:gd name="T29" fmla="*/ 112 h 152"/>
              <a:gd name="T30" fmla="*/ 176 w 176"/>
              <a:gd name="T31" fmla="*/ 16 h 152"/>
              <a:gd name="T32" fmla="*/ 160 w 176"/>
              <a:gd name="T33" fmla="*/ 0 h 152"/>
              <a:gd name="T34" fmla="*/ 40 w 176"/>
              <a:gd name="T35" fmla="*/ 152 h 152"/>
              <a:gd name="T36" fmla="*/ 136 w 176"/>
              <a:gd name="T37" fmla="*/ 152 h 152"/>
              <a:gd name="T38" fmla="*/ 88 w 176"/>
              <a:gd name="T39" fmla="*/ 104 h 152"/>
              <a:gd name="T40" fmla="*/ 40 w 176"/>
              <a:gd name="T41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52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40" y="152"/>
                </a:moveTo>
                <a:cubicBezTo>
                  <a:pt x="136" y="152"/>
                  <a:pt x="136" y="152"/>
                  <a:pt x="136" y="152"/>
                </a:cubicBezTo>
                <a:cubicBezTo>
                  <a:pt x="88" y="104"/>
                  <a:pt x="88" y="104"/>
                  <a:pt x="88" y="104"/>
                </a:cubicBezTo>
                <a:lnTo>
                  <a:pt x="4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2286"/>
          <p:cNvSpPr>
            <a:spLocks noEditPoints="1"/>
          </p:cNvSpPr>
          <p:nvPr/>
        </p:nvSpPr>
        <p:spPr bwMode="auto">
          <a:xfrm>
            <a:off x="1519238" y="1589088"/>
            <a:ext cx="771525" cy="631825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56 h 144"/>
              <a:gd name="T38" fmla="*/ 120 w 176"/>
              <a:gd name="T39" fmla="*/ 72 h 144"/>
              <a:gd name="T40" fmla="*/ 96 w 176"/>
              <a:gd name="T41" fmla="*/ 72 h 144"/>
              <a:gd name="T42" fmla="*/ 96 w 176"/>
              <a:gd name="T43" fmla="*/ 96 h 144"/>
              <a:gd name="T44" fmla="*/ 80 w 176"/>
              <a:gd name="T45" fmla="*/ 96 h 144"/>
              <a:gd name="T46" fmla="*/ 80 w 176"/>
              <a:gd name="T47" fmla="*/ 72 h 144"/>
              <a:gd name="T48" fmla="*/ 56 w 176"/>
              <a:gd name="T49" fmla="*/ 72 h 144"/>
              <a:gd name="T50" fmla="*/ 56 w 176"/>
              <a:gd name="T51" fmla="*/ 56 h 144"/>
              <a:gd name="T52" fmla="*/ 80 w 176"/>
              <a:gd name="T53" fmla="*/ 56 h 144"/>
              <a:gd name="T54" fmla="*/ 80 w 176"/>
              <a:gd name="T55" fmla="*/ 32 h 144"/>
              <a:gd name="T56" fmla="*/ 96 w 176"/>
              <a:gd name="T57" fmla="*/ 32 h 144"/>
              <a:gd name="T58" fmla="*/ 96 w 176"/>
              <a:gd name="T59" fmla="*/ 56 h 144"/>
              <a:gd name="T60" fmla="*/ 120 w 176"/>
              <a:gd name="T6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56"/>
                </a:moveTo>
                <a:cubicBezTo>
                  <a:pt x="120" y="72"/>
                  <a:pt x="120" y="72"/>
                  <a:pt x="120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56"/>
                  <a:pt x="96" y="56"/>
                  <a:pt x="96" y="56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438720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 none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mic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movie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music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new releases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 interested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 circle filled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pause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add check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playlist 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arrow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filled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filled white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 music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queue play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radio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recent actors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from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repeat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repeat 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10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120"/>
          <p:cNvSpPr>
            <a:spLocks noEditPoints="1"/>
          </p:cNvSpPr>
          <p:nvPr/>
        </p:nvSpPr>
        <p:spPr bwMode="auto">
          <a:xfrm>
            <a:off x="15695613" y="7620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  <a:gd name="T24" fmla="*/ 55 w 128"/>
              <a:gd name="T25" fmla="*/ 120 h 160"/>
              <a:gd name="T26" fmla="*/ 48 w 128"/>
              <a:gd name="T27" fmla="*/ 120 h 160"/>
              <a:gd name="T28" fmla="*/ 48 w 128"/>
              <a:gd name="T29" fmla="*/ 94 h 160"/>
              <a:gd name="T30" fmla="*/ 40 w 128"/>
              <a:gd name="T31" fmla="*/ 96 h 160"/>
              <a:gd name="T32" fmla="*/ 40 w 128"/>
              <a:gd name="T33" fmla="*/ 91 h 160"/>
              <a:gd name="T34" fmla="*/ 54 w 128"/>
              <a:gd name="T35" fmla="*/ 86 h 160"/>
              <a:gd name="T36" fmla="*/ 55 w 128"/>
              <a:gd name="T37" fmla="*/ 86 h 160"/>
              <a:gd name="T38" fmla="*/ 55 w 128"/>
              <a:gd name="T39" fmla="*/ 120 h 160"/>
              <a:gd name="T40" fmla="*/ 89 w 128"/>
              <a:gd name="T41" fmla="*/ 106 h 160"/>
              <a:gd name="T42" fmla="*/ 88 w 128"/>
              <a:gd name="T43" fmla="*/ 112 h 160"/>
              <a:gd name="T44" fmla="*/ 86 w 128"/>
              <a:gd name="T45" fmla="*/ 117 h 160"/>
              <a:gd name="T46" fmla="*/ 82 w 128"/>
              <a:gd name="T47" fmla="*/ 120 h 160"/>
              <a:gd name="T48" fmla="*/ 78 w 128"/>
              <a:gd name="T49" fmla="*/ 120 h 160"/>
              <a:gd name="T50" fmla="*/ 73 w 128"/>
              <a:gd name="T51" fmla="*/ 120 h 160"/>
              <a:gd name="T52" fmla="*/ 69 w 128"/>
              <a:gd name="T53" fmla="*/ 117 h 160"/>
              <a:gd name="T54" fmla="*/ 67 w 128"/>
              <a:gd name="T55" fmla="*/ 112 h 160"/>
              <a:gd name="T56" fmla="*/ 66 w 128"/>
              <a:gd name="T57" fmla="*/ 106 h 160"/>
              <a:gd name="T58" fmla="*/ 66 w 128"/>
              <a:gd name="T59" fmla="*/ 100 h 160"/>
              <a:gd name="T60" fmla="*/ 67 w 128"/>
              <a:gd name="T61" fmla="*/ 94 h 160"/>
              <a:gd name="T62" fmla="*/ 69 w 128"/>
              <a:gd name="T63" fmla="*/ 89 h 160"/>
              <a:gd name="T64" fmla="*/ 73 w 128"/>
              <a:gd name="T65" fmla="*/ 86 h 160"/>
              <a:gd name="T66" fmla="*/ 78 w 128"/>
              <a:gd name="T67" fmla="*/ 86 h 160"/>
              <a:gd name="T68" fmla="*/ 82 w 128"/>
              <a:gd name="T69" fmla="*/ 86 h 160"/>
              <a:gd name="T70" fmla="*/ 86 w 128"/>
              <a:gd name="T71" fmla="*/ 89 h 160"/>
              <a:gd name="T72" fmla="*/ 88 w 128"/>
              <a:gd name="T73" fmla="*/ 94 h 160"/>
              <a:gd name="T74" fmla="*/ 89 w 128"/>
              <a:gd name="T75" fmla="*/ 100 h 160"/>
              <a:gd name="T76" fmla="*/ 89 w 128"/>
              <a:gd name="T77" fmla="*/ 106 h 160"/>
              <a:gd name="T78" fmla="*/ 83 w 128"/>
              <a:gd name="T79" fmla="*/ 99 h 160"/>
              <a:gd name="T80" fmla="*/ 82 w 128"/>
              <a:gd name="T81" fmla="*/ 95 h 160"/>
              <a:gd name="T82" fmla="*/ 82 w 128"/>
              <a:gd name="T83" fmla="*/ 93 h 160"/>
              <a:gd name="T84" fmla="*/ 80 w 128"/>
              <a:gd name="T85" fmla="*/ 92 h 160"/>
              <a:gd name="T86" fmla="*/ 78 w 128"/>
              <a:gd name="T87" fmla="*/ 91 h 160"/>
              <a:gd name="T88" fmla="*/ 76 w 128"/>
              <a:gd name="T89" fmla="*/ 92 h 160"/>
              <a:gd name="T90" fmla="*/ 74 w 128"/>
              <a:gd name="T91" fmla="*/ 93 h 160"/>
              <a:gd name="T92" fmla="*/ 74 w 128"/>
              <a:gd name="T93" fmla="*/ 95 h 160"/>
              <a:gd name="T94" fmla="*/ 73 w 128"/>
              <a:gd name="T95" fmla="*/ 99 h 160"/>
              <a:gd name="T96" fmla="*/ 73 w 128"/>
              <a:gd name="T97" fmla="*/ 107 h 160"/>
              <a:gd name="T98" fmla="*/ 74 w 128"/>
              <a:gd name="T99" fmla="*/ 111 h 160"/>
              <a:gd name="T100" fmla="*/ 74 w 128"/>
              <a:gd name="T101" fmla="*/ 113 h 160"/>
              <a:gd name="T102" fmla="*/ 76 w 128"/>
              <a:gd name="T103" fmla="*/ 114 h 160"/>
              <a:gd name="T104" fmla="*/ 78 w 128"/>
              <a:gd name="T105" fmla="*/ 115 h 160"/>
              <a:gd name="T106" fmla="*/ 80 w 128"/>
              <a:gd name="T107" fmla="*/ 114 h 160"/>
              <a:gd name="T108" fmla="*/ 82 w 128"/>
              <a:gd name="T109" fmla="*/ 113 h 160"/>
              <a:gd name="T110" fmla="*/ 82 w 128"/>
              <a:gd name="T111" fmla="*/ 111 h 160"/>
              <a:gd name="T112" fmla="*/ 83 w 128"/>
              <a:gd name="T113" fmla="*/ 107 h 160"/>
              <a:gd name="T114" fmla="*/ 83 w 128"/>
              <a:gd name="T115" fmla="*/ 9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55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94"/>
                  <a:pt x="48" y="94"/>
                  <a:pt x="48" y="9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1"/>
                  <a:pt x="40" y="91"/>
                  <a:pt x="40" y="91"/>
                </a:cubicBezTo>
                <a:cubicBezTo>
                  <a:pt x="54" y="86"/>
                  <a:pt x="54" y="86"/>
                  <a:pt x="54" y="86"/>
                </a:cubicBezTo>
                <a:cubicBezTo>
                  <a:pt x="55" y="86"/>
                  <a:pt x="55" y="86"/>
                  <a:pt x="55" y="86"/>
                </a:cubicBezTo>
                <a:lnTo>
                  <a:pt x="55" y="120"/>
                </a:lnTo>
                <a:close/>
                <a:moveTo>
                  <a:pt x="89" y="106"/>
                </a:moveTo>
                <a:cubicBezTo>
                  <a:pt x="89" y="108"/>
                  <a:pt x="89" y="111"/>
                  <a:pt x="88" y="112"/>
                </a:cubicBezTo>
                <a:cubicBezTo>
                  <a:pt x="88" y="114"/>
                  <a:pt x="87" y="116"/>
                  <a:pt x="86" y="117"/>
                </a:cubicBezTo>
                <a:cubicBezTo>
                  <a:pt x="85" y="118"/>
                  <a:pt x="84" y="119"/>
                  <a:pt x="82" y="120"/>
                </a:cubicBezTo>
                <a:cubicBezTo>
                  <a:pt x="81" y="120"/>
                  <a:pt x="80" y="120"/>
                  <a:pt x="78" y="120"/>
                </a:cubicBezTo>
                <a:cubicBezTo>
                  <a:pt x="76" y="120"/>
                  <a:pt x="74" y="120"/>
                  <a:pt x="73" y="120"/>
                </a:cubicBezTo>
                <a:cubicBezTo>
                  <a:pt x="71" y="119"/>
                  <a:pt x="70" y="118"/>
                  <a:pt x="69" y="117"/>
                </a:cubicBezTo>
                <a:cubicBezTo>
                  <a:pt x="68" y="116"/>
                  <a:pt x="67" y="114"/>
                  <a:pt x="67" y="112"/>
                </a:cubicBezTo>
                <a:cubicBezTo>
                  <a:pt x="66" y="111"/>
                  <a:pt x="66" y="108"/>
                  <a:pt x="66" y="106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8"/>
                  <a:pt x="66" y="95"/>
                  <a:pt x="67" y="94"/>
                </a:cubicBezTo>
                <a:cubicBezTo>
                  <a:pt x="67" y="92"/>
                  <a:pt x="68" y="90"/>
                  <a:pt x="69" y="89"/>
                </a:cubicBezTo>
                <a:cubicBezTo>
                  <a:pt x="70" y="88"/>
                  <a:pt x="72" y="87"/>
                  <a:pt x="73" y="86"/>
                </a:cubicBezTo>
                <a:cubicBezTo>
                  <a:pt x="74" y="86"/>
                  <a:pt x="76" y="86"/>
                  <a:pt x="78" y="86"/>
                </a:cubicBezTo>
                <a:cubicBezTo>
                  <a:pt x="80" y="86"/>
                  <a:pt x="81" y="86"/>
                  <a:pt x="82" y="86"/>
                </a:cubicBezTo>
                <a:cubicBezTo>
                  <a:pt x="84" y="87"/>
                  <a:pt x="85" y="88"/>
                  <a:pt x="86" y="89"/>
                </a:cubicBezTo>
                <a:cubicBezTo>
                  <a:pt x="87" y="90"/>
                  <a:pt x="88" y="92"/>
                  <a:pt x="88" y="94"/>
                </a:cubicBezTo>
                <a:cubicBezTo>
                  <a:pt x="89" y="95"/>
                  <a:pt x="89" y="98"/>
                  <a:pt x="89" y="100"/>
                </a:cubicBezTo>
                <a:lnTo>
                  <a:pt x="89" y="106"/>
                </a:lnTo>
                <a:close/>
                <a:moveTo>
                  <a:pt x="83" y="99"/>
                </a:moveTo>
                <a:cubicBezTo>
                  <a:pt x="83" y="98"/>
                  <a:pt x="83" y="96"/>
                  <a:pt x="82" y="95"/>
                </a:cubicBezTo>
                <a:cubicBezTo>
                  <a:pt x="82" y="94"/>
                  <a:pt x="82" y="93"/>
                  <a:pt x="82" y="93"/>
                </a:cubicBezTo>
                <a:cubicBezTo>
                  <a:pt x="81" y="92"/>
                  <a:pt x="81" y="92"/>
                  <a:pt x="80" y="92"/>
                </a:cubicBezTo>
                <a:cubicBezTo>
                  <a:pt x="79" y="92"/>
                  <a:pt x="79" y="91"/>
                  <a:pt x="78" y="91"/>
                </a:cubicBezTo>
                <a:cubicBezTo>
                  <a:pt x="77" y="91"/>
                  <a:pt x="76" y="91"/>
                  <a:pt x="76" y="92"/>
                </a:cubicBezTo>
                <a:cubicBezTo>
                  <a:pt x="76" y="92"/>
                  <a:pt x="75" y="92"/>
                  <a:pt x="74" y="93"/>
                </a:cubicBezTo>
                <a:cubicBezTo>
                  <a:pt x="74" y="93"/>
                  <a:pt x="74" y="94"/>
                  <a:pt x="74" y="95"/>
                </a:cubicBezTo>
                <a:cubicBezTo>
                  <a:pt x="74" y="96"/>
                  <a:pt x="73" y="98"/>
                  <a:pt x="73" y="99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3" y="108"/>
                  <a:pt x="73" y="110"/>
                  <a:pt x="74" y="111"/>
                </a:cubicBezTo>
                <a:cubicBezTo>
                  <a:pt x="74" y="112"/>
                  <a:pt x="74" y="113"/>
                  <a:pt x="74" y="113"/>
                </a:cubicBezTo>
                <a:cubicBezTo>
                  <a:pt x="75" y="114"/>
                  <a:pt x="75" y="114"/>
                  <a:pt x="76" y="114"/>
                </a:cubicBezTo>
                <a:cubicBezTo>
                  <a:pt x="77" y="114"/>
                  <a:pt x="77" y="115"/>
                  <a:pt x="78" y="115"/>
                </a:cubicBezTo>
                <a:cubicBezTo>
                  <a:pt x="79" y="115"/>
                  <a:pt x="80" y="115"/>
                  <a:pt x="80" y="114"/>
                </a:cubicBezTo>
                <a:cubicBezTo>
                  <a:pt x="80" y="114"/>
                  <a:pt x="81" y="114"/>
                  <a:pt x="82" y="113"/>
                </a:cubicBezTo>
                <a:cubicBezTo>
                  <a:pt x="82" y="113"/>
                  <a:pt x="82" y="112"/>
                  <a:pt x="82" y="111"/>
                </a:cubicBezTo>
                <a:cubicBezTo>
                  <a:pt x="82" y="110"/>
                  <a:pt x="83" y="108"/>
                  <a:pt x="83" y="107"/>
                </a:cubicBezTo>
                <a:lnTo>
                  <a:pt x="83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123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97 w 436"/>
              <a:gd name="T1" fmla="*/ 121 h 483"/>
              <a:gd name="T2" fmla="*/ 339 w 436"/>
              <a:gd name="T3" fmla="*/ 121 h 483"/>
              <a:gd name="T4" fmla="*/ 339 w 436"/>
              <a:gd name="T5" fmla="*/ 193 h 483"/>
              <a:gd name="T6" fmla="*/ 436 w 436"/>
              <a:gd name="T7" fmla="*/ 97 h 483"/>
              <a:gd name="T8" fmla="*/ 339 w 436"/>
              <a:gd name="T9" fmla="*/ 0 h 483"/>
              <a:gd name="T10" fmla="*/ 339 w 436"/>
              <a:gd name="T11" fmla="*/ 73 h 483"/>
              <a:gd name="T12" fmla="*/ 49 w 436"/>
              <a:gd name="T13" fmla="*/ 73 h 483"/>
              <a:gd name="T14" fmla="*/ 49 w 436"/>
              <a:gd name="T15" fmla="*/ 218 h 483"/>
              <a:gd name="T16" fmla="*/ 97 w 436"/>
              <a:gd name="T17" fmla="*/ 218 h 483"/>
              <a:gd name="T18" fmla="*/ 97 w 436"/>
              <a:gd name="T19" fmla="*/ 121 h 483"/>
              <a:gd name="T20" fmla="*/ 339 w 436"/>
              <a:gd name="T21" fmla="*/ 362 h 483"/>
              <a:gd name="T22" fmla="*/ 97 w 436"/>
              <a:gd name="T23" fmla="*/ 362 h 483"/>
              <a:gd name="T24" fmla="*/ 97 w 436"/>
              <a:gd name="T25" fmla="*/ 290 h 483"/>
              <a:gd name="T26" fmla="*/ 0 w 436"/>
              <a:gd name="T27" fmla="*/ 387 h 483"/>
              <a:gd name="T28" fmla="*/ 97 w 436"/>
              <a:gd name="T29" fmla="*/ 483 h 483"/>
              <a:gd name="T30" fmla="*/ 97 w 436"/>
              <a:gd name="T31" fmla="*/ 411 h 483"/>
              <a:gd name="T32" fmla="*/ 388 w 436"/>
              <a:gd name="T33" fmla="*/ 411 h 483"/>
              <a:gd name="T34" fmla="*/ 388 w 436"/>
              <a:gd name="T35" fmla="*/ 266 h 483"/>
              <a:gd name="T36" fmla="*/ 339 w 436"/>
              <a:gd name="T37" fmla="*/ 266 h 483"/>
              <a:gd name="T38" fmla="*/ 339 w 436"/>
              <a:gd name="T39" fmla="*/ 362 h 483"/>
              <a:gd name="T40" fmla="*/ 242 w 436"/>
              <a:gd name="T41" fmla="*/ 314 h 483"/>
              <a:gd name="T42" fmla="*/ 242 w 436"/>
              <a:gd name="T43" fmla="*/ 169 h 483"/>
              <a:gd name="T44" fmla="*/ 218 w 436"/>
              <a:gd name="T45" fmla="*/ 169 h 483"/>
              <a:gd name="T46" fmla="*/ 170 w 436"/>
              <a:gd name="T47" fmla="*/ 193 h 483"/>
              <a:gd name="T48" fmla="*/ 170 w 436"/>
              <a:gd name="T49" fmla="*/ 218 h 483"/>
              <a:gd name="T50" fmla="*/ 206 w 436"/>
              <a:gd name="T51" fmla="*/ 218 h 483"/>
              <a:gd name="T52" fmla="*/ 206 w 436"/>
              <a:gd name="T53" fmla="*/ 314 h 483"/>
              <a:gd name="T54" fmla="*/ 242 w 436"/>
              <a:gd name="T55" fmla="*/ 31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6" h="483">
                <a:moveTo>
                  <a:pt x="97" y="121"/>
                </a:moveTo>
                <a:lnTo>
                  <a:pt x="339" y="121"/>
                </a:lnTo>
                <a:lnTo>
                  <a:pt x="339" y="193"/>
                </a:lnTo>
                <a:lnTo>
                  <a:pt x="436" y="97"/>
                </a:lnTo>
                <a:lnTo>
                  <a:pt x="339" y="0"/>
                </a:lnTo>
                <a:lnTo>
                  <a:pt x="339" y="73"/>
                </a:lnTo>
                <a:lnTo>
                  <a:pt x="49" y="73"/>
                </a:lnTo>
                <a:lnTo>
                  <a:pt x="49" y="218"/>
                </a:lnTo>
                <a:lnTo>
                  <a:pt x="97" y="218"/>
                </a:lnTo>
                <a:lnTo>
                  <a:pt x="97" y="121"/>
                </a:lnTo>
                <a:close/>
                <a:moveTo>
                  <a:pt x="339" y="362"/>
                </a:moveTo>
                <a:lnTo>
                  <a:pt x="97" y="362"/>
                </a:lnTo>
                <a:lnTo>
                  <a:pt x="97" y="290"/>
                </a:lnTo>
                <a:lnTo>
                  <a:pt x="0" y="387"/>
                </a:lnTo>
                <a:lnTo>
                  <a:pt x="97" y="483"/>
                </a:lnTo>
                <a:lnTo>
                  <a:pt x="97" y="411"/>
                </a:lnTo>
                <a:lnTo>
                  <a:pt x="388" y="411"/>
                </a:lnTo>
                <a:lnTo>
                  <a:pt x="388" y="266"/>
                </a:lnTo>
                <a:lnTo>
                  <a:pt x="339" y="266"/>
                </a:lnTo>
                <a:lnTo>
                  <a:pt x="339" y="362"/>
                </a:lnTo>
                <a:close/>
                <a:moveTo>
                  <a:pt x="242" y="314"/>
                </a:moveTo>
                <a:lnTo>
                  <a:pt x="242" y="169"/>
                </a:lnTo>
                <a:lnTo>
                  <a:pt x="218" y="169"/>
                </a:lnTo>
                <a:lnTo>
                  <a:pt x="170" y="193"/>
                </a:lnTo>
                <a:lnTo>
                  <a:pt x="170" y="218"/>
                </a:lnTo>
                <a:lnTo>
                  <a:pt x="206" y="218"/>
                </a:lnTo>
                <a:lnTo>
                  <a:pt x="206" y="314"/>
                </a:lnTo>
                <a:lnTo>
                  <a:pt x="242" y="3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126"/>
          <p:cNvSpPr>
            <a:spLocks noEditPoints="1"/>
          </p:cNvSpPr>
          <p:nvPr/>
        </p:nvSpPr>
        <p:spPr bwMode="auto">
          <a:xfrm>
            <a:off x="10952163" y="7615238"/>
            <a:ext cx="692150" cy="766763"/>
          </a:xfrm>
          <a:custGeom>
            <a:avLst/>
            <a:gdLst>
              <a:gd name="T0" fmla="*/ 97 w 436"/>
              <a:gd name="T1" fmla="*/ 121 h 483"/>
              <a:gd name="T2" fmla="*/ 339 w 436"/>
              <a:gd name="T3" fmla="*/ 121 h 483"/>
              <a:gd name="T4" fmla="*/ 339 w 436"/>
              <a:gd name="T5" fmla="*/ 193 h 483"/>
              <a:gd name="T6" fmla="*/ 436 w 436"/>
              <a:gd name="T7" fmla="*/ 97 h 483"/>
              <a:gd name="T8" fmla="*/ 339 w 436"/>
              <a:gd name="T9" fmla="*/ 0 h 483"/>
              <a:gd name="T10" fmla="*/ 339 w 436"/>
              <a:gd name="T11" fmla="*/ 73 h 483"/>
              <a:gd name="T12" fmla="*/ 49 w 436"/>
              <a:gd name="T13" fmla="*/ 73 h 483"/>
              <a:gd name="T14" fmla="*/ 49 w 436"/>
              <a:gd name="T15" fmla="*/ 218 h 483"/>
              <a:gd name="T16" fmla="*/ 97 w 436"/>
              <a:gd name="T17" fmla="*/ 218 h 483"/>
              <a:gd name="T18" fmla="*/ 97 w 436"/>
              <a:gd name="T19" fmla="*/ 121 h 483"/>
              <a:gd name="T20" fmla="*/ 339 w 436"/>
              <a:gd name="T21" fmla="*/ 362 h 483"/>
              <a:gd name="T22" fmla="*/ 97 w 436"/>
              <a:gd name="T23" fmla="*/ 362 h 483"/>
              <a:gd name="T24" fmla="*/ 97 w 436"/>
              <a:gd name="T25" fmla="*/ 290 h 483"/>
              <a:gd name="T26" fmla="*/ 0 w 436"/>
              <a:gd name="T27" fmla="*/ 387 h 483"/>
              <a:gd name="T28" fmla="*/ 97 w 436"/>
              <a:gd name="T29" fmla="*/ 483 h 483"/>
              <a:gd name="T30" fmla="*/ 97 w 436"/>
              <a:gd name="T31" fmla="*/ 411 h 483"/>
              <a:gd name="T32" fmla="*/ 388 w 436"/>
              <a:gd name="T33" fmla="*/ 411 h 483"/>
              <a:gd name="T34" fmla="*/ 388 w 436"/>
              <a:gd name="T35" fmla="*/ 266 h 483"/>
              <a:gd name="T36" fmla="*/ 339 w 436"/>
              <a:gd name="T37" fmla="*/ 266 h 483"/>
              <a:gd name="T38" fmla="*/ 339 w 436"/>
              <a:gd name="T39" fmla="*/ 362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6" h="483">
                <a:moveTo>
                  <a:pt x="97" y="121"/>
                </a:moveTo>
                <a:lnTo>
                  <a:pt x="339" y="121"/>
                </a:lnTo>
                <a:lnTo>
                  <a:pt x="339" y="193"/>
                </a:lnTo>
                <a:lnTo>
                  <a:pt x="436" y="97"/>
                </a:lnTo>
                <a:lnTo>
                  <a:pt x="339" y="0"/>
                </a:lnTo>
                <a:lnTo>
                  <a:pt x="339" y="73"/>
                </a:lnTo>
                <a:lnTo>
                  <a:pt x="49" y="73"/>
                </a:lnTo>
                <a:lnTo>
                  <a:pt x="49" y="218"/>
                </a:lnTo>
                <a:lnTo>
                  <a:pt x="97" y="218"/>
                </a:lnTo>
                <a:lnTo>
                  <a:pt x="97" y="121"/>
                </a:lnTo>
                <a:close/>
                <a:moveTo>
                  <a:pt x="339" y="362"/>
                </a:moveTo>
                <a:lnTo>
                  <a:pt x="97" y="362"/>
                </a:lnTo>
                <a:lnTo>
                  <a:pt x="97" y="290"/>
                </a:lnTo>
                <a:lnTo>
                  <a:pt x="0" y="387"/>
                </a:lnTo>
                <a:lnTo>
                  <a:pt x="97" y="483"/>
                </a:lnTo>
                <a:lnTo>
                  <a:pt x="97" y="411"/>
                </a:lnTo>
                <a:lnTo>
                  <a:pt x="388" y="411"/>
                </a:lnTo>
                <a:lnTo>
                  <a:pt x="388" y="266"/>
                </a:lnTo>
                <a:lnTo>
                  <a:pt x="339" y="266"/>
                </a:lnTo>
                <a:lnTo>
                  <a:pt x="339" y="3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129"/>
          <p:cNvSpPr>
            <a:spLocks noEditPoints="1"/>
          </p:cNvSpPr>
          <p:nvPr/>
        </p:nvSpPr>
        <p:spPr bwMode="auto">
          <a:xfrm>
            <a:off x="8577263" y="7694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20 w 176"/>
              <a:gd name="T37" fmla="*/ 56 h 144"/>
              <a:gd name="T38" fmla="*/ 120 w 176"/>
              <a:gd name="T39" fmla="*/ 72 h 144"/>
              <a:gd name="T40" fmla="*/ 56 w 176"/>
              <a:gd name="T41" fmla="*/ 72 h 144"/>
              <a:gd name="T42" fmla="*/ 56 w 176"/>
              <a:gd name="T43" fmla="*/ 56 h 144"/>
              <a:gd name="T44" fmla="*/ 120 w 176"/>
              <a:gd name="T45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20" y="56"/>
                </a:moveTo>
                <a:cubicBezTo>
                  <a:pt x="120" y="72"/>
                  <a:pt x="120" y="72"/>
                  <a:pt x="12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132"/>
          <p:cNvSpPr>
            <a:spLocks noEditPoints="1"/>
          </p:cNvSpPr>
          <p:nvPr/>
        </p:nvSpPr>
        <p:spPr bwMode="auto">
          <a:xfrm>
            <a:off x="6227763" y="7754938"/>
            <a:ext cx="757238" cy="487363"/>
          </a:xfrm>
          <a:custGeom>
            <a:avLst/>
            <a:gdLst>
              <a:gd name="T0" fmla="*/ 160 w 176"/>
              <a:gd name="T1" fmla="*/ 0 h 112"/>
              <a:gd name="T2" fmla="*/ 160 w 176"/>
              <a:gd name="T3" fmla="*/ 112 h 112"/>
              <a:gd name="T4" fmla="*/ 176 w 176"/>
              <a:gd name="T5" fmla="*/ 112 h 112"/>
              <a:gd name="T6" fmla="*/ 176 w 176"/>
              <a:gd name="T7" fmla="*/ 0 h 112"/>
              <a:gd name="T8" fmla="*/ 160 w 176"/>
              <a:gd name="T9" fmla="*/ 0 h 112"/>
              <a:gd name="T10" fmla="*/ 128 w 176"/>
              <a:gd name="T11" fmla="*/ 112 h 112"/>
              <a:gd name="T12" fmla="*/ 144 w 176"/>
              <a:gd name="T13" fmla="*/ 112 h 112"/>
              <a:gd name="T14" fmla="*/ 144 w 176"/>
              <a:gd name="T15" fmla="*/ 0 h 112"/>
              <a:gd name="T16" fmla="*/ 128 w 176"/>
              <a:gd name="T17" fmla="*/ 0 h 112"/>
              <a:gd name="T18" fmla="*/ 128 w 176"/>
              <a:gd name="T19" fmla="*/ 112 h 112"/>
              <a:gd name="T20" fmla="*/ 104 w 176"/>
              <a:gd name="T21" fmla="*/ 0 h 112"/>
              <a:gd name="T22" fmla="*/ 8 w 176"/>
              <a:gd name="T23" fmla="*/ 0 h 112"/>
              <a:gd name="T24" fmla="*/ 0 w 176"/>
              <a:gd name="T25" fmla="*/ 8 h 112"/>
              <a:gd name="T26" fmla="*/ 0 w 176"/>
              <a:gd name="T27" fmla="*/ 104 h 112"/>
              <a:gd name="T28" fmla="*/ 8 w 176"/>
              <a:gd name="T29" fmla="*/ 112 h 112"/>
              <a:gd name="T30" fmla="*/ 104 w 176"/>
              <a:gd name="T31" fmla="*/ 112 h 112"/>
              <a:gd name="T32" fmla="*/ 112 w 176"/>
              <a:gd name="T33" fmla="*/ 104 h 112"/>
              <a:gd name="T34" fmla="*/ 112 w 176"/>
              <a:gd name="T35" fmla="*/ 8 h 112"/>
              <a:gd name="T36" fmla="*/ 104 w 176"/>
              <a:gd name="T37" fmla="*/ 0 h 112"/>
              <a:gd name="T38" fmla="*/ 56 w 176"/>
              <a:gd name="T39" fmla="*/ 22 h 112"/>
              <a:gd name="T40" fmla="*/ 74 w 176"/>
              <a:gd name="T41" fmla="*/ 40 h 112"/>
              <a:gd name="T42" fmla="*/ 56 w 176"/>
              <a:gd name="T43" fmla="*/ 58 h 112"/>
              <a:gd name="T44" fmla="*/ 38 w 176"/>
              <a:gd name="T45" fmla="*/ 40 h 112"/>
              <a:gd name="T46" fmla="*/ 56 w 176"/>
              <a:gd name="T47" fmla="*/ 22 h 112"/>
              <a:gd name="T48" fmla="*/ 92 w 176"/>
              <a:gd name="T49" fmla="*/ 96 h 112"/>
              <a:gd name="T50" fmla="*/ 20 w 176"/>
              <a:gd name="T51" fmla="*/ 96 h 112"/>
              <a:gd name="T52" fmla="*/ 20 w 176"/>
              <a:gd name="T53" fmla="*/ 90 h 112"/>
              <a:gd name="T54" fmla="*/ 56 w 176"/>
              <a:gd name="T55" fmla="*/ 72 h 112"/>
              <a:gd name="T56" fmla="*/ 92 w 176"/>
              <a:gd name="T57" fmla="*/ 90 h 112"/>
              <a:gd name="T58" fmla="*/ 92 w 176"/>
              <a:gd name="T5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12">
                <a:moveTo>
                  <a:pt x="160" y="0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0"/>
                  <a:pt x="176" y="0"/>
                  <a:pt x="176" y="0"/>
                </a:cubicBezTo>
                <a:lnTo>
                  <a:pt x="160" y="0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112"/>
                </a:lnTo>
                <a:close/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8" y="112"/>
                  <a:pt x="112" y="108"/>
                  <a:pt x="112" y="104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  <a:moveTo>
                  <a:pt x="56" y="22"/>
                </a:moveTo>
                <a:cubicBezTo>
                  <a:pt x="66" y="22"/>
                  <a:pt x="74" y="30"/>
                  <a:pt x="74" y="40"/>
                </a:cubicBezTo>
                <a:cubicBezTo>
                  <a:pt x="74" y="50"/>
                  <a:pt x="66" y="58"/>
                  <a:pt x="56" y="58"/>
                </a:cubicBezTo>
                <a:cubicBezTo>
                  <a:pt x="46" y="58"/>
                  <a:pt x="38" y="50"/>
                  <a:pt x="38" y="40"/>
                </a:cubicBezTo>
                <a:cubicBezTo>
                  <a:pt x="38" y="30"/>
                  <a:pt x="46" y="22"/>
                  <a:pt x="56" y="22"/>
                </a:cubicBezTo>
                <a:close/>
                <a:moveTo>
                  <a:pt x="92" y="96"/>
                </a:moveTo>
                <a:cubicBezTo>
                  <a:pt x="20" y="96"/>
                  <a:pt x="20" y="96"/>
                  <a:pt x="20" y="96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78"/>
                  <a:pt x="44" y="72"/>
                  <a:pt x="56" y="72"/>
                </a:cubicBezTo>
                <a:cubicBezTo>
                  <a:pt x="68" y="72"/>
                  <a:pt x="92" y="78"/>
                  <a:pt x="92" y="90"/>
                </a:cubicBezTo>
                <a:lnTo>
                  <a:pt x="92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135"/>
          <p:cNvSpPr>
            <a:spLocks noEditPoints="1"/>
          </p:cNvSpPr>
          <p:nvPr/>
        </p:nvSpPr>
        <p:spPr bwMode="auto">
          <a:xfrm>
            <a:off x="3894138" y="7620000"/>
            <a:ext cx="725488" cy="762000"/>
          </a:xfrm>
          <a:custGeom>
            <a:avLst/>
            <a:gdLst>
              <a:gd name="T0" fmla="*/ 10 w 160"/>
              <a:gd name="T1" fmla="*/ 41 h 168"/>
              <a:gd name="T2" fmla="*/ 0 w 160"/>
              <a:gd name="T3" fmla="*/ 56 h 168"/>
              <a:gd name="T4" fmla="*/ 0 w 160"/>
              <a:gd name="T5" fmla="*/ 152 h 168"/>
              <a:gd name="T6" fmla="*/ 16 w 160"/>
              <a:gd name="T7" fmla="*/ 168 h 168"/>
              <a:gd name="T8" fmla="*/ 144 w 160"/>
              <a:gd name="T9" fmla="*/ 168 h 168"/>
              <a:gd name="T10" fmla="*/ 160 w 160"/>
              <a:gd name="T11" fmla="*/ 152 h 168"/>
              <a:gd name="T12" fmla="*/ 160 w 160"/>
              <a:gd name="T13" fmla="*/ 56 h 168"/>
              <a:gd name="T14" fmla="*/ 144 w 160"/>
              <a:gd name="T15" fmla="*/ 40 h 168"/>
              <a:gd name="T16" fmla="*/ 50 w 160"/>
              <a:gd name="T17" fmla="*/ 40 h 168"/>
              <a:gd name="T18" fmla="*/ 117 w 160"/>
              <a:gd name="T19" fmla="*/ 13 h 168"/>
              <a:gd name="T20" fmla="*/ 111 w 160"/>
              <a:gd name="T21" fmla="*/ 0 h 168"/>
              <a:gd name="T22" fmla="*/ 10 w 160"/>
              <a:gd name="T23" fmla="*/ 41 h 168"/>
              <a:gd name="T24" fmla="*/ 40 w 160"/>
              <a:gd name="T25" fmla="*/ 152 h 168"/>
              <a:gd name="T26" fmla="*/ 16 w 160"/>
              <a:gd name="T27" fmla="*/ 128 h 168"/>
              <a:gd name="T28" fmla="*/ 40 w 160"/>
              <a:gd name="T29" fmla="*/ 104 h 168"/>
              <a:gd name="T30" fmla="*/ 64 w 160"/>
              <a:gd name="T31" fmla="*/ 128 h 168"/>
              <a:gd name="T32" fmla="*/ 40 w 160"/>
              <a:gd name="T33" fmla="*/ 152 h 168"/>
              <a:gd name="T34" fmla="*/ 144 w 160"/>
              <a:gd name="T35" fmla="*/ 88 h 168"/>
              <a:gd name="T36" fmla="*/ 128 w 160"/>
              <a:gd name="T37" fmla="*/ 88 h 168"/>
              <a:gd name="T38" fmla="*/ 128 w 160"/>
              <a:gd name="T39" fmla="*/ 72 h 168"/>
              <a:gd name="T40" fmla="*/ 112 w 160"/>
              <a:gd name="T41" fmla="*/ 72 h 168"/>
              <a:gd name="T42" fmla="*/ 112 w 160"/>
              <a:gd name="T43" fmla="*/ 88 h 168"/>
              <a:gd name="T44" fmla="*/ 16 w 160"/>
              <a:gd name="T45" fmla="*/ 88 h 168"/>
              <a:gd name="T46" fmla="*/ 16 w 160"/>
              <a:gd name="T47" fmla="*/ 56 h 168"/>
              <a:gd name="T48" fmla="*/ 144 w 160"/>
              <a:gd name="T49" fmla="*/ 56 h 168"/>
              <a:gd name="T50" fmla="*/ 144 w 160"/>
              <a:gd name="T51" fmla="*/ 8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68">
                <a:moveTo>
                  <a:pt x="10" y="41"/>
                </a:moveTo>
                <a:cubicBezTo>
                  <a:pt x="4" y="43"/>
                  <a:pt x="0" y="49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53" y="168"/>
                  <a:pt x="160" y="161"/>
                  <a:pt x="160" y="152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47"/>
                  <a:pt x="153" y="40"/>
                  <a:pt x="144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0"/>
                  <a:pt x="111" y="0"/>
                  <a:pt x="111" y="0"/>
                </a:cubicBezTo>
                <a:lnTo>
                  <a:pt x="10" y="41"/>
                </a:lnTo>
                <a:close/>
                <a:moveTo>
                  <a:pt x="40" y="152"/>
                </a:moveTo>
                <a:cubicBezTo>
                  <a:pt x="27" y="152"/>
                  <a:pt x="16" y="141"/>
                  <a:pt x="16" y="128"/>
                </a:cubicBezTo>
                <a:cubicBezTo>
                  <a:pt x="16" y="115"/>
                  <a:pt x="27" y="104"/>
                  <a:pt x="40" y="104"/>
                </a:cubicBezTo>
                <a:cubicBezTo>
                  <a:pt x="53" y="104"/>
                  <a:pt x="64" y="115"/>
                  <a:pt x="64" y="128"/>
                </a:cubicBezTo>
                <a:cubicBezTo>
                  <a:pt x="64" y="141"/>
                  <a:pt x="53" y="152"/>
                  <a:pt x="40" y="152"/>
                </a:cubicBezTo>
                <a:close/>
                <a:moveTo>
                  <a:pt x="144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56"/>
                  <a:pt x="16" y="56"/>
                  <a:pt x="16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138"/>
          <p:cNvSpPr>
            <a:spLocks noEditPoints="1"/>
          </p:cNvSpPr>
          <p:nvPr/>
        </p:nvSpPr>
        <p:spPr bwMode="auto">
          <a:xfrm>
            <a:off x="1528763" y="7685088"/>
            <a:ext cx="754063" cy="641350"/>
          </a:xfrm>
          <a:custGeom>
            <a:avLst/>
            <a:gdLst>
              <a:gd name="T0" fmla="*/ 160 w 184"/>
              <a:gd name="T1" fmla="*/ 0 h 156"/>
              <a:gd name="T2" fmla="*/ 16 w 184"/>
              <a:gd name="T3" fmla="*/ 0 h 156"/>
              <a:gd name="T4" fmla="*/ 0 w 184"/>
              <a:gd name="T5" fmla="*/ 16 h 156"/>
              <a:gd name="T6" fmla="*/ 0 w 184"/>
              <a:gd name="T7" fmla="*/ 112 h 156"/>
              <a:gd name="T8" fmla="*/ 16 w 184"/>
              <a:gd name="T9" fmla="*/ 128 h 156"/>
              <a:gd name="T10" fmla="*/ 56 w 184"/>
              <a:gd name="T11" fmla="*/ 128 h 156"/>
              <a:gd name="T12" fmla="*/ 56 w 184"/>
              <a:gd name="T13" fmla="*/ 144 h 156"/>
              <a:gd name="T14" fmla="*/ 120 w 184"/>
              <a:gd name="T15" fmla="*/ 144 h 156"/>
              <a:gd name="T16" fmla="*/ 120 w 184"/>
              <a:gd name="T17" fmla="*/ 128 h 156"/>
              <a:gd name="T18" fmla="*/ 136 w 184"/>
              <a:gd name="T19" fmla="*/ 128 h 156"/>
              <a:gd name="T20" fmla="*/ 136 w 184"/>
              <a:gd name="T21" fmla="*/ 112 h 156"/>
              <a:gd name="T22" fmla="*/ 16 w 184"/>
              <a:gd name="T23" fmla="*/ 112 h 156"/>
              <a:gd name="T24" fmla="*/ 16 w 184"/>
              <a:gd name="T25" fmla="*/ 16 h 156"/>
              <a:gd name="T26" fmla="*/ 160 w 184"/>
              <a:gd name="T27" fmla="*/ 16 h 156"/>
              <a:gd name="T28" fmla="*/ 160 w 184"/>
              <a:gd name="T29" fmla="*/ 80 h 156"/>
              <a:gd name="T30" fmla="*/ 176 w 184"/>
              <a:gd name="T31" fmla="*/ 80 h 156"/>
              <a:gd name="T32" fmla="*/ 176 w 184"/>
              <a:gd name="T33" fmla="*/ 16 h 156"/>
              <a:gd name="T34" fmla="*/ 160 w 184"/>
              <a:gd name="T35" fmla="*/ 0 h 156"/>
              <a:gd name="T36" fmla="*/ 96 w 184"/>
              <a:gd name="T37" fmla="*/ 56 h 156"/>
              <a:gd name="T38" fmla="*/ 96 w 184"/>
              <a:gd name="T39" fmla="*/ 32 h 156"/>
              <a:gd name="T40" fmla="*/ 80 w 184"/>
              <a:gd name="T41" fmla="*/ 32 h 156"/>
              <a:gd name="T42" fmla="*/ 80 w 184"/>
              <a:gd name="T43" fmla="*/ 56 h 156"/>
              <a:gd name="T44" fmla="*/ 56 w 184"/>
              <a:gd name="T45" fmla="*/ 56 h 156"/>
              <a:gd name="T46" fmla="*/ 56 w 184"/>
              <a:gd name="T47" fmla="*/ 72 h 156"/>
              <a:gd name="T48" fmla="*/ 80 w 184"/>
              <a:gd name="T49" fmla="*/ 72 h 156"/>
              <a:gd name="T50" fmla="*/ 80 w 184"/>
              <a:gd name="T51" fmla="*/ 96 h 156"/>
              <a:gd name="T52" fmla="*/ 96 w 184"/>
              <a:gd name="T53" fmla="*/ 96 h 156"/>
              <a:gd name="T54" fmla="*/ 96 w 184"/>
              <a:gd name="T55" fmla="*/ 72 h 156"/>
              <a:gd name="T56" fmla="*/ 120 w 184"/>
              <a:gd name="T57" fmla="*/ 72 h 156"/>
              <a:gd name="T58" fmla="*/ 120 w 184"/>
              <a:gd name="T59" fmla="*/ 56 h 156"/>
              <a:gd name="T60" fmla="*/ 96 w 184"/>
              <a:gd name="T61" fmla="*/ 56 h 156"/>
              <a:gd name="T62" fmla="*/ 184 w 184"/>
              <a:gd name="T63" fmla="*/ 120 h 156"/>
              <a:gd name="T64" fmla="*/ 148 w 184"/>
              <a:gd name="T65" fmla="*/ 156 h 156"/>
              <a:gd name="T66" fmla="*/ 136 w 184"/>
              <a:gd name="T67" fmla="*/ 144 h 156"/>
              <a:gd name="T68" fmla="*/ 160 w 184"/>
              <a:gd name="T69" fmla="*/ 120 h 156"/>
              <a:gd name="T70" fmla="*/ 136 w 184"/>
              <a:gd name="T71" fmla="*/ 96 h 156"/>
              <a:gd name="T72" fmla="*/ 148 w 184"/>
              <a:gd name="T73" fmla="*/ 84 h 156"/>
              <a:gd name="T74" fmla="*/ 184 w 184"/>
              <a:gd name="T75" fmla="*/ 12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4" h="15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96" y="56"/>
                </a:moveTo>
                <a:cubicBezTo>
                  <a:pt x="96" y="32"/>
                  <a:pt x="96" y="32"/>
                  <a:pt x="9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72"/>
                  <a:pt x="56" y="72"/>
                  <a:pt x="5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72"/>
                  <a:pt x="96" y="72"/>
                  <a:pt x="96" y="72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56"/>
                  <a:pt x="120" y="56"/>
                  <a:pt x="120" y="56"/>
                </a:cubicBezTo>
                <a:lnTo>
                  <a:pt x="96" y="56"/>
                </a:lnTo>
                <a:close/>
                <a:moveTo>
                  <a:pt x="184" y="120"/>
                </a:moveTo>
                <a:cubicBezTo>
                  <a:pt x="148" y="156"/>
                  <a:pt x="148" y="156"/>
                  <a:pt x="148" y="156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8" y="84"/>
                  <a:pt x="148" y="84"/>
                  <a:pt x="148" y="84"/>
                </a:cubicBezTo>
                <a:lnTo>
                  <a:pt x="184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141"/>
          <p:cNvSpPr>
            <a:spLocks noEditPoints="1"/>
          </p:cNvSpPr>
          <p:nvPr/>
        </p:nvSpPr>
        <p:spPr bwMode="auto">
          <a:xfrm>
            <a:off x="15616238" y="5681663"/>
            <a:ext cx="771525" cy="574675"/>
          </a:xfrm>
          <a:custGeom>
            <a:avLst/>
            <a:gdLst>
              <a:gd name="T0" fmla="*/ 96 w 152"/>
              <a:gd name="T1" fmla="*/ 0 h 112"/>
              <a:gd name="T2" fmla="*/ 0 w 152"/>
              <a:gd name="T3" fmla="*/ 0 h 112"/>
              <a:gd name="T4" fmla="*/ 0 w 152"/>
              <a:gd name="T5" fmla="*/ 16 h 112"/>
              <a:gd name="T6" fmla="*/ 96 w 152"/>
              <a:gd name="T7" fmla="*/ 16 h 112"/>
              <a:gd name="T8" fmla="*/ 96 w 152"/>
              <a:gd name="T9" fmla="*/ 0 h 112"/>
              <a:gd name="T10" fmla="*/ 96 w 152"/>
              <a:gd name="T11" fmla="*/ 32 h 112"/>
              <a:gd name="T12" fmla="*/ 0 w 152"/>
              <a:gd name="T13" fmla="*/ 32 h 112"/>
              <a:gd name="T14" fmla="*/ 0 w 152"/>
              <a:gd name="T15" fmla="*/ 48 h 112"/>
              <a:gd name="T16" fmla="*/ 96 w 152"/>
              <a:gd name="T17" fmla="*/ 48 h 112"/>
              <a:gd name="T18" fmla="*/ 96 w 152"/>
              <a:gd name="T19" fmla="*/ 32 h 112"/>
              <a:gd name="T20" fmla="*/ 0 w 152"/>
              <a:gd name="T21" fmla="*/ 80 h 112"/>
              <a:gd name="T22" fmla="*/ 64 w 152"/>
              <a:gd name="T23" fmla="*/ 80 h 112"/>
              <a:gd name="T24" fmla="*/ 64 w 152"/>
              <a:gd name="T25" fmla="*/ 64 h 112"/>
              <a:gd name="T26" fmla="*/ 0 w 152"/>
              <a:gd name="T27" fmla="*/ 64 h 112"/>
              <a:gd name="T28" fmla="*/ 0 w 152"/>
              <a:gd name="T29" fmla="*/ 80 h 112"/>
              <a:gd name="T30" fmla="*/ 112 w 152"/>
              <a:gd name="T31" fmla="*/ 0 h 112"/>
              <a:gd name="T32" fmla="*/ 112 w 152"/>
              <a:gd name="T33" fmla="*/ 65 h 112"/>
              <a:gd name="T34" fmla="*/ 104 w 152"/>
              <a:gd name="T35" fmla="*/ 64 h 112"/>
              <a:gd name="T36" fmla="*/ 80 w 152"/>
              <a:gd name="T37" fmla="*/ 88 h 112"/>
              <a:gd name="T38" fmla="*/ 104 w 152"/>
              <a:gd name="T39" fmla="*/ 112 h 112"/>
              <a:gd name="T40" fmla="*/ 128 w 152"/>
              <a:gd name="T41" fmla="*/ 88 h 112"/>
              <a:gd name="T42" fmla="*/ 128 w 152"/>
              <a:gd name="T43" fmla="*/ 16 h 112"/>
              <a:gd name="T44" fmla="*/ 152 w 152"/>
              <a:gd name="T45" fmla="*/ 16 h 112"/>
              <a:gd name="T46" fmla="*/ 152 w 152"/>
              <a:gd name="T47" fmla="*/ 0 h 112"/>
              <a:gd name="T48" fmla="*/ 112 w 152"/>
              <a:gd name="T4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12">
                <a:moveTo>
                  <a:pt x="9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9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96" y="48"/>
                  <a:pt x="96" y="48"/>
                  <a:pt x="96" y="48"/>
                </a:cubicBezTo>
                <a:lnTo>
                  <a:pt x="96" y="32"/>
                </a:lnTo>
                <a:close/>
                <a:moveTo>
                  <a:pt x="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112" y="0"/>
                </a:moveTo>
                <a:cubicBezTo>
                  <a:pt x="112" y="65"/>
                  <a:pt x="112" y="65"/>
                  <a:pt x="112" y="65"/>
                </a:cubicBezTo>
                <a:cubicBezTo>
                  <a:pt x="109" y="65"/>
                  <a:pt x="107" y="64"/>
                  <a:pt x="104" y="64"/>
                </a:cubicBezTo>
                <a:cubicBezTo>
                  <a:pt x="91" y="64"/>
                  <a:pt x="80" y="75"/>
                  <a:pt x="80" y="88"/>
                </a:cubicBezTo>
                <a:cubicBezTo>
                  <a:pt x="80" y="101"/>
                  <a:pt x="91" y="112"/>
                  <a:pt x="104" y="112"/>
                </a:cubicBezTo>
                <a:cubicBezTo>
                  <a:pt x="117" y="112"/>
                  <a:pt x="128" y="101"/>
                  <a:pt x="128" y="8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0"/>
                  <a:pt x="152" y="0"/>
                  <a:pt x="152" y="0"/>
                </a:cubicBezTo>
                <a:lnTo>
                  <a:pt x="1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144"/>
          <p:cNvSpPr>
            <a:spLocks noEditPoints="1"/>
          </p:cNvSpPr>
          <p:nvPr/>
        </p:nvSpPr>
        <p:spPr bwMode="auto">
          <a:xfrm>
            <a:off x="13271500" y="5583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147"/>
          <p:cNvSpPr>
            <a:spLocks noEditPoints="1"/>
          </p:cNvSpPr>
          <p:nvPr/>
        </p:nvSpPr>
        <p:spPr bwMode="auto">
          <a:xfrm>
            <a:off x="10922000" y="5583238"/>
            <a:ext cx="766763" cy="766763"/>
          </a:xfrm>
          <a:custGeom>
            <a:avLst/>
            <a:gdLst>
              <a:gd name="T0" fmla="*/ 64 w 160"/>
              <a:gd name="T1" fmla="*/ 116 h 160"/>
              <a:gd name="T2" fmla="*/ 112 w 160"/>
              <a:gd name="T3" fmla="*/ 80 h 160"/>
              <a:gd name="T4" fmla="*/ 64 w 160"/>
              <a:gd name="T5" fmla="*/ 44 h 160"/>
              <a:gd name="T6" fmla="*/ 64 w 160"/>
              <a:gd name="T7" fmla="*/ 116 h 160"/>
              <a:gd name="T8" fmla="*/ 80 w 160"/>
              <a:gd name="T9" fmla="*/ 0 h 160"/>
              <a:gd name="T10" fmla="*/ 0 w 160"/>
              <a:gd name="T11" fmla="*/ 80 h 160"/>
              <a:gd name="T12" fmla="*/ 80 w 160"/>
              <a:gd name="T13" fmla="*/ 160 h 160"/>
              <a:gd name="T14" fmla="*/ 160 w 160"/>
              <a:gd name="T15" fmla="*/ 80 h 160"/>
              <a:gd name="T16" fmla="*/ 80 w 160"/>
              <a:gd name="T17" fmla="*/ 0 h 160"/>
              <a:gd name="T18" fmla="*/ 80 w 160"/>
              <a:gd name="T19" fmla="*/ 144 h 160"/>
              <a:gd name="T20" fmla="*/ 16 w 160"/>
              <a:gd name="T21" fmla="*/ 80 h 160"/>
              <a:gd name="T22" fmla="*/ 80 w 160"/>
              <a:gd name="T23" fmla="*/ 16 h 160"/>
              <a:gd name="T24" fmla="*/ 144 w 160"/>
              <a:gd name="T25" fmla="*/ 80 h 160"/>
              <a:gd name="T26" fmla="*/ 80 w 160"/>
              <a:gd name="T2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160">
                <a:moveTo>
                  <a:pt x="64" y="116"/>
                </a:moveTo>
                <a:cubicBezTo>
                  <a:pt x="112" y="80"/>
                  <a:pt x="112" y="80"/>
                  <a:pt x="112" y="80"/>
                </a:cubicBezTo>
                <a:cubicBezTo>
                  <a:pt x="64" y="44"/>
                  <a:pt x="64" y="44"/>
                  <a:pt x="64" y="44"/>
                </a:cubicBezTo>
                <a:lnTo>
                  <a:pt x="64" y="116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150"/>
          <p:cNvSpPr>
            <a:spLocks noEditPoints="1"/>
          </p:cNvSpPr>
          <p:nvPr/>
        </p:nvSpPr>
        <p:spPr bwMode="auto">
          <a:xfrm>
            <a:off x="85725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16 h 160"/>
              <a:gd name="T12" fmla="*/ 64 w 160"/>
              <a:gd name="T13" fmla="*/ 44 h 160"/>
              <a:gd name="T14" fmla="*/ 112 w 160"/>
              <a:gd name="T15" fmla="*/ 80 h 160"/>
              <a:gd name="T16" fmla="*/ 64 w 160"/>
              <a:gd name="T1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16"/>
                </a:moveTo>
                <a:cubicBezTo>
                  <a:pt x="64" y="44"/>
                  <a:pt x="64" y="44"/>
                  <a:pt x="64" y="44"/>
                </a:cubicBezTo>
                <a:cubicBezTo>
                  <a:pt x="112" y="80"/>
                  <a:pt x="112" y="80"/>
                  <a:pt x="112" y="80"/>
                </a:cubicBezTo>
                <a:lnTo>
                  <a:pt x="64" y="1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153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64 w 160"/>
              <a:gd name="T11" fmla="*/ 116 h 160"/>
              <a:gd name="T12" fmla="*/ 64 w 160"/>
              <a:gd name="T13" fmla="*/ 44 h 160"/>
              <a:gd name="T14" fmla="*/ 112 w 160"/>
              <a:gd name="T15" fmla="*/ 80 h 160"/>
              <a:gd name="T16" fmla="*/ 64 w 160"/>
              <a:gd name="T1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64" y="116"/>
                </a:moveTo>
                <a:cubicBezTo>
                  <a:pt x="64" y="44"/>
                  <a:pt x="64" y="44"/>
                  <a:pt x="64" y="44"/>
                </a:cubicBezTo>
                <a:cubicBezTo>
                  <a:pt x="112" y="80"/>
                  <a:pt x="112" y="80"/>
                  <a:pt x="112" y="80"/>
                </a:cubicBezTo>
                <a:lnTo>
                  <a:pt x="64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156"/>
          <p:cNvSpPr>
            <a:spLocks/>
          </p:cNvSpPr>
          <p:nvPr/>
        </p:nvSpPr>
        <p:spPr bwMode="auto">
          <a:xfrm>
            <a:off x="3954463" y="5581650"/>
            <a:ext cx="606425" cy="768350"/>
          </a:xfrm>
          <a:custGeom>
            <a:avLst/>
            <a:gdLst>
              <a:gd name="T0" fmla="*/ 0 w 382"/>
              <a:gd name="T1" fmla="*/ 0 h 484"/>
              <a:gd name="T2" fmla="*/ 0 w 382"/>
              <a:gd name="T3" fmla="*/ 484 h 484"/>
              <a:gd name="T4" fmla="*/ 382 w 382"/>
              <a:gd name="T5" fmla="*/ 242 h 484"/>
              <a:gd name="T6" fmla="*/ 0 w 382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484">
                <a:moveTo>
                  <a:pt x="0" y="0"/>
                </a:moveTo>
                <a:lnTo>
                  <a:pt x="0" y="484"/>
                </a:lnTo>
                <a:lnTo>
                  <a:pt x="382" y="24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159"/>
          <p:cNvSpPr>
            <a:spLocks noEditPoints="1"/>
          </p:cNvSpPr>
          <p:nvPr/>
        </p:nvSpPr>
        <p:spPr bwMode="auto">
          <a:xfrm>
            <a:off x="1524000" y="5695951"/>
            <a:ext cx="766763" cy="541338"/>
          </a:xfrm>
          <a:custGeom>
            <a:avLst/>
            <a:gdLst>
              <a:gd name="T0" fmla="*/ 410 w 483"/>
              <a:gd name="T1" fmla="*/ 98 h 341"/>
              <a:gd name="T2" fmla="*/ 0 w 483"/>
              <a:gd name="T3" fmla="*/ 98 h 341"/>
              <a:gd name="T4" fmla="*/ 0 w 483"/>
              <a:gd name="T5" fmla="*/ 146 h 341"/>
              <a:gd name="T6" fmla="*/ 410 w 483"/>
              <a:gd name="T7" fmla="*/ 146 h 341"/>
              <a:gd name="T8" fmla="*/ 410 w 483"/>
              <a:gd name="T9" fmla="*/ 98 h 341"/>
              <a:gd name="T10" fmla="*/ 410 w 483"/>
              <a:gd name="T11" fmla="*/ 0 h 341"/>
              <a:gd name="T12" fmla="*/ 0 w 483"/>
              <a:gd name="T13" fmla="*/ 0 h 341"/>
              <a:gd name="T14" fmla="*/ 0 w 483"/>
              <a:gd name="T15" fmla="*/ 49 h 341"/>
              <a:gd name="T16" fmla="*/ 410 w 483"/>
              <a:gd name="T17" fmla="*/ 49 h 341"/>
              <a:gd name="T18" fmla="*/ 410 w 483"/>
              <a:gd name="T19" fmla="*/ 0 h 341"/>
              <a:gd name="T20" fmla="*/ 0 w 483"/>
              <a:gd name="T21" fmla="*/ 244 h 341"/>
              <a:gd name="T22" fmla="*/ 314 w 483"/>
              <a:gd name="T23" fmla="*/ 244 h 341"/>
              <a:gd name="T24" fmla="*/ 314 w 483"/>
              <a:gd name="T25" fmla="*/ 195 h 341"/>
              <a:gd name="T26" fmla="*/ 0 w 483"/>
              <a:gd name="T27" fmla="*/ 195 h 341"/>
              <a:gd name="T28" fmla="*/ 0 w 483"/>
              <a:gd name="T29" fmla="*/ 244 h 341"/>
              <a:gd name="T30" fmla="*/ 362 w 483"/>
              <a:gd name="T31" fmla="*/ 195 h 341"/>
              <a:gd name="T32" fmla="*/ 362 w 483"/>
              <a:gd name="T33" fmla="*/ 341 h 341"/>
              <a:gd name="T34" fmla="*/ 483 w 483"/>
              <a:gd name="T35" fmla="*/ 268 h 341"/>
              <a:gd name="T36" fmla="*/ 362 w 483"/>
              <a:gd name="T37" fmla="*/ 19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3" h="341">
                <a:moveTo>
                  <a:pt x="410" y="98"/>
                </a:moveTo>
                <a:lnTo>
                  <a:pt x="0" y="98"/>
                </a:lnTo>
                <a:lnTo>
                  <a:pt x="0" y="146"/>
                </a:lnTo>
                <a:lnTo>
                  <a:pt x="410" y="146"/>
                </a:lnTo>
                <a:lnTo>
                  <a:pt x="410" y="98"/>
                </a:lnTo>
                <a:close/>
                <a:moveTo>
                  <a:pt x="410" y="0"/>
                </a:moveTo>
                <a:lnTo>
                  <a:pt x="0" y="0"/>
                </a:lnTo>
                <a:lnTo>
                  <a:pt x="0" y="49"/>
                </a:lnTo>
                <a:lnTo>
                  <a:pt x="410" y="49"/>
                </a:lnTo>
                <a:lnTo>
                  <a:pt x="410" y="0"/>
                </a:lnTo>
                <a:close/>
                <a:moveTo>
                  <a:pt x="0" y="244"/>
                </a:moveTo>
                <a:lnTo>
                  <a:pt x="314" y="244"/>
                </a:lnTo>
                <a:lnTo>
                  <a:pt x="314" y="195"/>
                </a:lnTo>
                <a:lnTo>
                  <a:pt x="0" y="195"/>
                </a:lnTo>
                <a:lnTo>
                  <a:pt x="0" y="244"/>
                </a:lnTo>
                <a:close/>
                <a:moveTo>
                  <a:pt x="362" y="195"/>
                </a:moveTo>
                <a:lnTo>
                  <a:pt x="362" y="341"/>
                </a:lnTo>
                <a:lnTo>
                  <a:pt x="483" y="268"/>
                </a:lnTo>
                <a:lnTo>
                  <a:pt x="362" y="1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162"/>
          <p:cNvSpPr>
            <a:spLocks noEditPoints="1"/>
          </p:cNvSpPr>
          <p:nvPr/>
        </p:nvSpPr>
        <p:spPr bwMode="auto">
          <a:xfrm>
            <a:off x="15621000" y="3681413"/>
            <a:ext cx="762000" cy="511175"/>
          </a:xfrm>
          <a:custGeom>
            <a:avLst/>
            <a:gdLst>
              <a:gd name="T0" fmla="*/ 274 w 480"/>
              <a:gd name="T1" fmla="*/ 92 h 322"/>
              <a:gd name="T2" fmla="*/ 0 w 480"/>
              <a:gd name="T3" fmla="*/ 92 h 322"/>
              <a:gd name="T4" fmla="*/ 0 w 480"/>
              <a:gd name="T5" fmla="*/ 138 h 322"/>
              <a:gd name="T6" fmla="*/ 274 w 480"/>
              <a:gd name="T7" fmla="*/ 138 h 322"/>
              <a:gd name="T8" fmla="*/ 274 w 480"/>
              <a:gd name="T9" fmla="*/ 92 h 322"/>
              <a:gd name="T10" fmla="*/ 274 w 480"/>
              <a:gd name="T11" fmla="*/ 0 h 322"/>
              <a:gd name="T12" fmla="*/ 0 w 480"/>
              <a:gd name="T13" fmla="*/ 0 h 322"/>
              <a:gd name="T14" fmla="*/ 0 w 480"/>
              <a:gd name="T15" fmla="*/ 46 h 322"/>
              <a:gd name="T16" fmla="*/ 274 w 480"/>
              <a:gd name="T17" fmla="*/ 46 h 322"/>
              <a:gd name="T18" fmla="*/ 274 w 480"/>
              <a:gd name="T19" fmla="*/ 0 h 322"/>
              <a:gd name="T20" fmla="*/ 0 w 480"/>
              <a:gd name="T21" fmla="*/ 230 h 322"/>
              <a:gd name="T22" fmla="*/ 183 w 480"/>
              <a:gd name="T23" fmla="*/ 230 h 322"/>
              <a:gd name="T24" fmla="*/ 183 w 480"/>
              <a:gd name="T25" fmla="*/ 184 h 322"/>
              <a:gd name="T26" fmla="*/ 0 w 480"/>
              <a:gd name="T27" fmla="*/ 184 h 322"/>
              <a:gd name="T28" fmla="*/ 0 w 480"/>
              <a:gd name="T29" fmla="*/ 230 h 322"/>
              <a:gd name="T30" fmla="*/ 446 w 480"/>
              <a:gd name="T31" fmla="*/ 127 h 322"/>
              <a:gd name="T32" fmla="*/ 480 w 480"/>
              <a:gd name="T33" fmla="*/ 161 h 322"/>
              <a:gd name="T34" fmla="*/ 320 w 480"/>
              <a:gd name="T35" fmla="*/ 322 h 322"/>
              <a:gd name="T36" fmla="*/ 217 w 480"/>
              <a:gd name="T37" fmla="*/ 219 h 322"/>
              <a:gd name="T38" fmla="*/ 251 w 480"/>
              <a:gd name="T39" fmla="*/ 184 h 322"/>
              <a:gd name="T40" fmla="*/ 320 w 480"/>
              <a:gd name="T41" fmla="*/ 253 h 322"/>
              <a:gd name="T42" fmla="*/ 446 w 480"/>
              <a:gd name="T43" fmla="*/ 12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322">
                <a:moveTo>
                  <a:pt x="274" y="92"/>
                </a:moveTo>
                <a:lnTo>
                  <a:pt x="0" y="92"/>
                </a:lnTo>
                <a:lnTo>
                  <a:pt x="0" y="138"/>
                </a:lnTo>
                <a:lnTo>
                  <a:pt x="274" y="138"/>
                </a:lnTo>
                <a:lnTo>
                  <a:pt x="274" y="92"/>
                </a:lnTo>
                <a:close/>
                <a:moveTo>
                  <a:pt x="274" y="0"/>
                </a:moveTo>
                <a:lnTo>
                  <a:pt x="0" y="0"/>
                </a:lnTo>
                <a:lnTo>
                  <a:pt x="0" y="46"/>
                </a:lnTo>
                <a:lnTo>
                  <a:pt x="274" y="46"/>
                </a:lnTo>
                <a:lnTo>
                  <a:pt x="274" y="0"/>
                </a:lnTo>
                <a:close/>
                <a:moveTo>
                  <a:pt x="0" y="230"/>
                </a:moveTo>
                <a:lnTo>
                  <a:pt x="183" y="230"/>
                </a:lnTo>
                <a:lnTo>
                  <a:pt x="183" y="184"/>
                </a:lnTo>
                <a:lnTo>
                  <a:pt x="0" y="184"/>
                </a:lnTo>
                <a:lnTo>
                  <a:pt x="0" y="230"/>
                </a:lnTo>
                <a:close/>
                <a:moveTo>
                  <a:pt x="446" y="127"/>
                </a:moveTo>
                <a:lnTo>
                  <a:pt x="480" y="161"/>
                </a:lnTo>
                <a:lnTo>
                  <a:pt x="320" y="322"/>
                </a:lnTo>
                <a:lnTo>
                  <a:pt x="217" y="219"/>
                </a:lnTo>
                <a:lnTo>
                  <a:pt x="251" y="184"/>
                </a:lnTo>
                <a:lnTo>
                  <a:pt x="320" y="253"/>
                </a:lnTo>
                <a:lnTo>
                  <a:pt x="446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165"/>
          <p:cNvSpPr>
            <a:spLocks noEditPoints="1"/>
          </p:cNvSpPr>
          <p:nvPr/>
        </p:nvSpPr>
        <p:spPr bwMode="auto">
          <a:xfrm>
            <a:off x="13271500" y="3667126"/>
            <a:ext cx="766763" cy="539750"/>
          </a:xfrm>
          <a:custGeom>
            <a:avLst/>
            <a:gdLst>
              <a:gd name="T0" fmla="*/ 290 w 483"/>
              <a:gd name="T1" fmla="*/ 97 h 340"/>
              <a:gd name="T2" fmla="*/ 0 w 483"/>
              <a:gd name="T3" fmla="*/ 97 h 340"/>
              <a:gd name="T4" fmla="*/ 0 w 483"/>
              <a:gd name="T5" fmla="*/ 146 h 340"/>
              <a:gd name="T6" fmla="*/ 290 w 483"/>
              <a:gd name="T7" fmla="*/ 146 h 340"/>
              <a:gd name="T8" fmla="*/ 290 w 483"/>
              <a:gd name="T9" fmla="*/ 97 h 340"/>
              <a:gd name="T10" fmla="*/ 290 w 483"/>
              <a:gd name="T11" fmla="*/ 0 h 340"/>
              <a:gd name="T12" fmla="*/ 0 w 483"/>
              <a:gd name="T13" fmla="*/ 0 h 340"/>
              <a:gd name="T14" fmla="*/ 0 w 483"/>
              <a:gd name="T15" fmla="*/ 49 h 340"/>
              <a:gd name="T16" fmla="*/ 290 w 483"/>
              <a:gd name="T17" fmla="*/ 49 h 340"/>
              <a:gd name="T18" fmla="*/ 290 w 483"/>
              <a:gd name="T19" fmla="*/ 0 h 340"/>
              <a:gd name="T20" fmla="*/ 386 w 483"/>
              <a:gd name="T21" fmla="*/ 194 h 340"/>
              <a:gd name="T22" fmla="*/ 386 w 483"/>
              <a:gd name="T23" fmla="*/ 97 h 340"/>
              <a:gd name="T24" fmla="*/ 338 w 483"/>
              <a:gd name="T25" fmla="*/ 97 h 340"/>
              <a:gd name="T26" fmla="*/ 338 w 483"/>
              <a:gd name="T27" fmla="*/ 194 h 340"/>
              <a:gd name="T28" fmla="*/ 241 w 483"/>
              <a:gd name="T29" fmla="*/ 194 h 340"/>
              <a:gd name="T30" fmla="*/ 241 w 483"/>
              <a:gd name="T31" fmla="*/ 243 h 340"/>
              <a:gd name="T32" fmla="*/ 338 w 483"/>
              <a:gd name="T33" fmla="*/ 243 h 340"/>
              <a:gd name="T34" fmla="*/ 338 w 483"/>
              <a:gd name="T35" fmla="*/ 340 h 340"/>
              <a:gd name="T36" fmla="*/ 386 w 483"/>
              <a:gd name="T37" fmla="*/ 340 h 340"/>
              <a:gd name="T38" fmla="*/ 386 w 483"/>
              <a:gd name="T39" fmla="*/ 243 h 340"/>
              <a:gd name="T40" fmla="*/ 483 w 483"/>
              <a:gd name="T41" fmla="*/ 243 h 340"/>
              <a:gd name="T42" fmla="*/ 483 w 483"/>
              <a:gd name="T43" fmla="*/ 194 h 340"/>
              <a:gd name="T44" fmla="*/ 386 w 483"/>
              <a:gd name="T45" fmla="*/ 194 h 340"/>
              <a:gd name="T46" fmla="*/ 0 w 483"/>
              <a:gd name="T47" fmla="*/ 243 h 340"/>
              <a:gd name="T48" fmla="*/ 193 w 483"/>
              <a:gd name="T49" fmla="*/ 243 h 340"/>
              <a:gd name="T50" fmla="*/ 193 w 483"/>
              <a:gd name="T51" fmla="*/ 194 h 340"/>
              <a:gd name="T52" fmla="*/ 0 w 483"/>
              <a:gd name="T53" fmla="*/ 194 h 340"/>
              <a:gd name="T54" fmla="*/ 0 w 483"/>
              <a:gd name="T55" fmla="*/ 243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3" h="340">
                <a:moveTo>
                  <a:pt x="290" y="97"/>
                </a:moveTo>
                <a:lnTo>
                  <a:pt x="0" y="97"/>
                </a:lnTo>
                <a:lnTo>
                  <a:pt x="0" y="146"/>
                </a:lnTo>
                <a:lnTo>
                  <a:pt x="290" y="146"/>
                </a:lnTo>
                <a:lnTo>
                  <a:pt x="290" y="97"/>
                </a:lnTo>
                <a:close/>
                <a:moveTo>
                  <a:pt x="290" y="0"/>
                </a:moveTo>
                <a:lnTo>
                  <a:pt x="0" y="0"/>
                </a:lnTo>
                <a:lnTo>
                  <a:pt x="0" y="49"/>
                </a:lnTo>
                <a:lnTo>
                  <a:pt x="290" y="49"/>
                </a:lnTo>
                <a:lnTo>
                  <a:pt x="290" y="0"/>
                </a:lnTo>
                <a:close/>
                <a:moveTo>
                  <a:pt x="386" y="194"/>
                </a:moveTo>
                <a:lnTo>
                  <a:pt x="386" y="97"/>
                </a:lnTo>
                <a:lnTo>
                  <a:pt x="338" y="97"/>
                </a:lnTo>
                <a:lnTo>
                  <a:pt x="338" y="194"/>
                </a:lnTo>
                <a:lnTo>
                  <a:pt x="241" y="194"/>
                </a:lnTo>
                <a:lnTo>
                  <a:pt x="241" y="243"/>
                </a:lnTo>
                <a:lnTo>
                  <a:pt x="338" y="243"/>
                </a:lnTo>
                <a:lnTo>
                  <a:pt x="338" y="340"/>
                </a:lnTo>
                <a:lnTo>
                  <a:pt x="386" y="340"/>
                </a:lnTo>
                <a:lnTo>
                  <a:pt x="386" y="243"/>
                </a:lnTo>
                <a:lnTo>
                  <a:pt x="483" y="243"/>
                </a:lnTo>
                <a:lnTo>
                  <a:pt x="483" y="194"/>
                </a:lnTo>
                <a:lnTo>
                  <a:pt x="386" y="194"/>
                </a:lnTo>
                <a:close/>
                <a:moveTo>
                  <a:pt x="0" y="243"/>
                </a:moveTo>
                <a:lnTo>
                  <a:pt x="193" y="243"/>
                </a:lnTo>
                <a:lnTo>
                  <a:pt x="193" y="194"/>
                </a:lnTo>
                <a:lnTo>
                  <a:pt x="0" y="194"/>
                </a:lnTo>
                <a:lnTo>
                  <a:pt x="0" y="2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168"/>
          <p:cNvSpPr>
            <a:spLocks noEditPoints="1"/>
          </p:cNvSpPr>
          <p:nvPr/>
        </p:nvSpPr>
        <p:spPr bwMode="auto">
          <a:xfrm>
            <a:off x="10922000" y="3551238"/>
            <a:ext cx="766763" cy="766763"/>
          </a:xfrm>
          <a:custGeom>
            <a:avLst/>
            <a:gdLst>
              <a:gd name="T0" fmla="*/ 56 w 160"/>
              <a:gd name="T1" fmla="*/ 112 h 160"/>
              <a:gd name="T2" fmla="*/ 72 w 160"/>
              <a:gd name="T3" fmla="*/ 112 h 160"/>
              <a:gd name="T4" fmla="*/ 72 w 160"/>
              <a:gd name="T5" fmla="*/ 48 h 160"/>
              <a:gd name="T6" fmla="*/ 56 w 160"/>
              <a:gd name="T7" fmla="*/ 48 h 160"/>
              <a:gd name="T8" fmla="*/ 56 w 160"/>
              <a:gd name="T9" fmla="*/ 112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  <a:gd name="T30" fmla="*/ 88 w 160"/>
              <a:gd name="T31" fmla="*/ 112 h 160"/>
              <a:gd name="T32" fmla="*/ 104 w 160"/>
              <a:gd name="T33" fmla="*/ 112 h 160"/>
              <a:gd name="T34" fmla="*/ 104 w 160"/>
              <a:gd name="T35" fmla="*/ 48 h 160"/>
              <a:gd name="T36" fmla="*/ 88 w 160"/>
              <a:gd name="T37" fmla="*/ 48 h 160"/>
              <a:gd name="T38" fmla="*/ 88 w 160"/>
              <a:gd name="T3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56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8"/>
                  <a:pt x="72" y="48"/>
                  <a:pt x="72" y="48"/>
                </a:cubicBezTo>
                <a:cubicBezTo>
                  <a:pt x="56" y="48"/>
                  <a:pt x="56" y="48"/>
                  <a:pt x="56" y="48"/>
                </a:cubicBezTo>
                <a:lnTo>
                  <a:pt x="56" y="112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8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171"/>
          <p:cNvSpPr>
            <a:spLocks noEditPoints="1"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72 w 160"/>
              <a:gd name="T11" fmla="*/ 112 h 160"/>
              <a:gd name="T12" fmla="*/ 56 w 160"/>
              <a:gd name="T13" fmla="*/ 112 h 160"/>
              <a:gd name="T14" fmla="*/ 56 w 160"/>
              <a:gd name="T15" fmla="*/ 48 h 160"/>
              <a:gd name="T16" fmla="*/ 72 w 160"/>
              <a:gd name="T17" fmla="*/ 48 h 160"/>
              <a:gd name="T18" fmla="*/ 72 w 160"/>
              <a:gd name="T19" fmla="*/ 112 h 160"/>
              <a:gd name="T20" fmla="*/ 104 w 160"/>
              <a:gd name="T21" fmla="*/ 112 h 160"/>
              <a:gd name="T22" fmla="*/ 88 w 160"/>
              <a:gd name="T23" fmla="*/ 112 h 160"/>
              <a:gd name="T24" fmla="*/ 88 w 160"/>
              <a:gd name="T25" fmla="*/ 48 h 160"/>
              <a:gd name="T26" fmla="*/ 104 w 160"/>
              <a:gd name="T27" fmla="*/ 48 h 160"/>
              <a:gd name="T28" fmla="*/ 104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72" y="112"/>
                </a:moveTo>
                <a:cubicBezTo>
                  <a:pt x="56" y="112"/>
                  <a:pt x="56" y="112"/>
                  <a:pt x="56" y="112"/>
                </a:cubicBezTo>
                <a:cubicBezTo>
                  <a:pt x="56" y="48"/>
                  <a:pt x="56" y="48"/>
                  <a:pt x="56" y="48"/>
                </a:cubicBezTo>
                <a:cubicBezTo>
                  <a:pt x="72" y="48"/>
                  <a:pt x="72" y="48"/>
                  <a:pt x="72" y="48"/>
                </a:cubicBezTo>
                <a:lnTo>
                  <a:pt x="72" y="112"/>
                </a:lnTo>
                <a:close/>
                <a:moveTo>
                  <a:pt x="104" y="112"/>
                </a:moveTo>
                <a:cubicBezTo>
                  <a:pt x="88" y="112"/>
                  <a:pt x="88" y="112"/>
                  <a:pt x="88" y="112"/>
                </a:cubicBezTo>
                <a:cubicBezTo>
                  <a:pt x="88" y="48"/>
                  <a:pt x="88" y="48"/>
                  <a:pt x="88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174"/>
          <p:cNvSpPr>
            <a:spLocks noEditPoints="1"/>
          </p:cNvSpPr>
          <p:nvPr/>
        </p:nvSpPr>
        <p:spPr bwMode="auto">
          <a:xfrm>
            <a:off x="6267450" y="3549650"/>
            <a:ext cx="660400" cy="768350"/>
          </a:xfrm>
          <a:custGeom>
            <a:avLst/>
            <a:gdLst>
              <a:gd name="T0" fmla="*/ 0 w 416"/>
              <a:gd name="T1" fmla="*/ 484 h 484"/>
              <a:gd name="T2" fmla="*/ 138 w 416"/>
              <a:gd name="T3" fmla="*/ 484 h 484"/>
              <a:gd name="T4" fmla="*/ 138 w 416"/>
              <a:gd name="T5" fmla="*/ 0 h 484"/>
              <a:gd name="T6" fmla="*/ 0 w 416"/>
              <a:gd name="T7" fmla="*/ 0 h 484"/>
              <a:gd name="T8" fmla="*/ 0 w 416"/>
              <a:gd name="T9" fmla="*/ 484 h 484"/>
              <a:gd name="T10" fmla="*/ 277 w 416"/>
              <a:gd name="T11" fmla="*/ 0 h 484"/>
              <a:gd name="T12" fmla="*/ 277 w 416"/>
              <a:gd name="T13" fmla="*/ 484 h 484"/>
              <a:gd name="T14" fmla="*/ 416 w 416"/>
              <a:gd name="T15" fmla="*/ 484 h 484"/>
              <a:gd name="T16" fmla="*/ 416 w 416"/>
              <a:gd name="T17" fmla="*/ 0 h 484"/>
              <a:gd name="T18" fmla="*/ 277 w 416"/>
              <a:gd name="T1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6" h="484">
                <a:moveTo>
                  <a:pt x="0" y="484"/>
                </a:moveTo>
                <a:lnTo>
                  <a:pt x="138" y="484"/>
                </a:lnTo>
                <a:lnTo>
                  <a:pt x="138" y="0"/>
                </a:lnTo>
                <a:lnTo>
                  <a:pt x="0" y="0"/>
                </a:lnTo>
                <a:lnTo>
                  <a:pt x="0" y="484"/>
                </a:lnTo>
                <a:close/>
                <a:moveTo>
                  <a:pt x="277" y="0"/>
                </a:moveTo>
                <a:lnTo>
                  <a:pt x="277" y="484"/>
                </a:lnTo>
                <a:lnTo>
                  <a:pt x="416" y="484"/>
                </a:lnTo>
                <a:lnTo>
                  <a:pt x="416" y="0"/>
                </a:lnTo>
                <a:lnTo>
                  <a:pt x="2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177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29 w 160"/>
              <a:gd name="T15" fmla="*/ 41 h 160"/>
              <a:gd name="T16" fmla="*/ 119 w 160"/>
              <a:gd name="T17" fmla="*/ 131 h 160"/>
              <a:gd name="T18" fmla="*/ 80 w 160"/>
              <a:gd name="T19" fmla="*/ 144 h 160"/>
              <a:gd name="T20" fmla="*/ 131 w 160"/>
              <a:gd name="T21" fmla="*/ 119 h 160"/>
              <a:gd name="T22" fmla="*/ 41 w 160"/>
              <a:gd name="T23" fmla="*/ 29 h 160"/>
              <a:gd name="T24" fmla="*/ 80 w 160"/>
              <a:gd name="T25" fmla="*/ 16 h 160"/>
              <a:gd name="T26" fmla="*/ 144 w 160"/>
              <a:gd name="T27" fmla="*/ 80 h 160"/>
              <a:gd name="T28" fmla="*/ 131 w 160"/>
              <a:gd name="T29" fmla="*/ 1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65"/>
                  <a:pt x="21" y="52"/>
                  <a:pt x="29" y="4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08" y="139"/>
                  <a:pt x="95" y="144"/>
                  <a:pt x="80" y="144"/>
                </a:cubicBezTo>
                <a:close/>
                <a:moveTo>
                  <a:pt x="131" y="119"/>
                </a:moveTo>
                <a:cubicBezTo>
                  <a:pt x="41" y="29"/>
                  <a:pt x="41" y="29"/>
                  <a:pt x="41" y="29"/>
                </a:cubicBezTo>
                <a:cubicBezTo>
                  <a:pt x="52" y="21"/>
                  <a:pt x="6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95"/>
                  <a:pt x="139" y="108"/>
                  <a:pt x="131" y="1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180"/>
          <p:cNvSpPr>
            <a:spLocks noEditPoints="1"/>
          </p:cNvSpPr>
          <p:nvPr/>
        </p:nvSpPr>
        <p:spPr bwMode="auto">
          <a:xfrm>
            <a:off x="1524000" y="3625850"/>
            <a:ext cx="766763" cy="617538"/>
          </a:xfrm>
          <a:custGeom>
            <a:avLst/>
            <a:gdLst>
              <a:gd name="T0" fmla="*/ 160 w 160"/>
              <a:gd name="T1" fmla="*/ 48 h 128"/>
              <a:gd name="T2" fmla="*/ 112 w 160"/>
              <a:gd name="T3" fmla="*/ 0 h 128"/>
              <a:gd name="T4" fmla="*/ 16 w 160"/>
              <a:gd name="T5" fmla="*/ 0 h 128"/>
              <a:gd name="T6" fmla="*/ 0 w 160"/>
              <a:gd name="T7" fmla="*/ 16 h 128"/>
              <a:gd name="T8" fmla="*/ 0 w 160"/>
              <a:gd name="T9" fmla="*/ 112 h 128"/>
              <a:gd name="T10" fmla="*/ 16 w 160"/>
              <a:gd name="T11" fmla="*/ 128 h 128"/>
              <a:gd name="T12" fmla="*/ 144 w 160"/>
              <a:gd name="T13" fmla="*/ 128 h 128"/>
              <a:gd name="T14" fmla="*/ 160 w 160"/>
              <a:gd name="T15" fmla="*/ 112 h 128"/>
              <a:gd name="T16" fmla="*/ 160 w 160"/>
              <a:gd name="T17" fmla="*/ 48 h 128"/>
              <a:gd name="T18" fmla="*/ 104 w 160"/>
              <a:gd name="T19" fmla="*/ 12 h 128"/>
              <a:gd name="T20" fmla="*/ 148 w 160"/>
              <a:gd name="T21" fmla="*/ 56 h 128"/>
              <a:gd name="T22" fmla="*/ 104 w 160"/>
              <a:gd name="T23" fmla="*/ 56 h 128"/>
              <a:gd name="T24" fmla="*/ 104 w 160"/>
              <a:gd name="T25" fmla="*/ 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128">
                <a:moveTo>
                  <a:pt x="160" y="48"/>
                </a:moveTo>
                <a:cubicBezTo>
                  <a:pt x="112" y="0"/>
                  <a:pt x="112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lnTo>
                  <a:pt x="160" y="48"/>
                </a:lnTo>
                <a:close/>
                <a:moveTo>
                  <a:pt x="104" y="12"/>
                </a:moveTo>
                <a:cubicBezTo>
                  <a:pt x="148" y="56"/>
                  <a:pt x="148" y="56"/>
                  <a:pt x="148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183"/>
          <p:cNvSpPr>
            <a:spLocks noEditPoints="1"/>
          </p:cNvSpPr>
          <p:nvPr/>
        </p:nvSpPr>
        <p:spPr bwMode="auto">
          <a:xfrm>
            <a:off x="15625763" y="1547813"/>
            <a:ext cx="757238" cy="723900"/>
          </a:xfrm>
          <a:custGeom>
            <a:avLst/>
            <a:gdLst>
              <a:gd name="T0" fmla="*/ 477 w 477"/>
              <a:gd name="T1" fmla="*/ 228 h 456"/>
              <a:gd name="T2" fmla="*/ 423 w 477"/>
              <a:gd name="T3" fmla="*/ 168 h 456"/>
              <a:gd name="T4" fmla="*/ 431 w 477"/>
              <a:gd name="T5" fmla="*/ 87 h 456"/>
              <a:gd name="T6" fmla="*/ 352 w 477"/>
              <a:gd name="T7" fmla="*/ 70 h 456"/>
              <a:gd name="T8" fmla="*/ 311 w 477"/>
              <a:gd name="T9" fmla="*/ 0 h 456"/>
              <a:gd name="T10" fmla="*/ 238 w 477"/>
              <a:gd name="T11" fmla="*/ 32 h 456"/>
              <a:gd name="T12" fmla="*/ 165 w 477"/>
              <a:gd name="T13" fmla="*/ 0 h 456"/>
              <a:gd name="T14" fmla="*/ 124 w 477"/>
              <a:gd name="T15" fmla="*/ 70 h 456"/>
              <a:gd name="T16" fmla="*/ 46 w 477"/>
              <a:gd name="T17" fmla="*/ 87 h 456"/>
              <a:gd name="T18" fmla="*/ 54 w 477"/>
              <a:gd name="T19" fmla="*/ 168 h 456"/>
              <a:gd name="T20" fmla="*/ 0 w 477"/>
              <a:gd name="T21" fmla="*/ 228 h 456"/>
              <a:gd name="T22" fmla="*/ 54 w 477"/>
              <a:gd name="T23" fmla="*/ 287 h 456"/>
              <a:gd name="T24" fmla="*/ 46 w 477"/>
              <a:gd name="T25" fmla="*/ 369 h 456"/>
              <a:gd name="T26" fmla="*/ 124 w 477"/>
              <a:gd name="T27" fmla="*/ 385 h 456"/>
              <a:gd name="T28" fmla="*/ 165 w 477"/>
              <a:gd name="T29" fmla="*/ 456 h 456"/>
              <a:gd name="T30" fmla="*/ 238 w 477"/>
              <a:gd name="T31" fmla="*/ 423 h 456"/>
              <a:gd name="T32" fmla="*/ 311 w 477"/>
              <a:gd name="T33" fmla="*/ 456 h 456"/>
              <a:gd name="T34" fmla="*/ 352 w 477"/>
              <a:gd name="T35" fmla="*/ 385 h 456"/>
              <a:gd name="T36" fmla="*/ 431 w 477"/>
              <a:gd name="T37" fmla="*/ 369 h 456"/>
              <a:gd name="T38" fmla="*/ 423 w 477"/>
              <a:gd name="T39" fmla="*/ 287 h 456"/>
              <a:gd name="T40" fmla="*/ 477 w 477"/>
              <a:gd name="T41" fmla="*/ 228 h 456"/>
              <a:gd name="T42" fmla="*/ 260 w 477"/>
              <a:gd name="T43" fmla="*/ 336 h 456"/>
              <a:gd name="T44" fmla="*/ 217 w 477"/>
              <a:gd name="T45" fmla="*/ 336 h 456"/>
              <a:gd name="T46" fmla="*/ 217 w 477"/>
              <a:gd name="T47" fmla="*/ 293 h 456"/>
              <a:gd name="T48" fmla="*/ 260 w 477"/>
              <a:gd name="T49" fmla="*/ 293 h 456"/>
              <a:gd name="T50" fmla="*/ 260 w 477"/>
              <a:gd name="T51" fmla="*/ 336 h 456"/>
              <a:gd name="T52" fmla="*/ 260 w 477"/>
              <a:gd name="T53" fmla="*/ 249 h 456"/>
              <a:gd name="T54" fmla="*/ 217 w 477"/>
              <a:gd name="T55" fmla="*/ 249 h 456"/>
              <a:gd name="T56" fmla="*/ 217 w 477"/>
              <a:gd name="T57" fmla="*/ 119 h 456"/>
              <a:gd name="T58" fmla="*/ 260 w 477"/>
              <a:gd name="T59" fmla="*/ 119 h 456"/>
              <a:gd name="T60" fmla="*/ 260 w 477"/>
              <a:gd name="T61" fmla="*/ 249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7" h="456">
                <a:moveTo>
                  <a:pt x="477" y="228"/>
                </a:moveTo>
                <a:lnTo>
                  <a:pt x="423" y="168"/>
                </a:lnTo>
                <a:lnTo>
                  <a:pt x="431" y="87"/>
                </a:lnTo>
                <a:lnTo>
                  <a:pt x="352" y="70"/>
                </a:lnTo>
                <a:lnTo>
                  <a:pt x="311" y="0"/>
                </a:lnTo>
                <a:lnTo>
                  <a:pt x="238" y="32"/>
                </a:lnTo>
                <a:lnTo>
                  <a:pt x="165" y="0"/>
                </a:lnTo>
                <a:lnTo>
                  <a:pt x="124" y="70"/>
                </a:lnTo>
                <a:lnTo>
                  <a:pt x="46" y="87"/>
                </a:lnTo>
                <a:lnTo>
                  <a:pt x="54" y="168"/>
                </a:lnTo>
                <a:lnTo>
                  <a:pt x="0" y="228"/>
                </a:lnTo>
                <a:lnTo>
                  <a:pt x="54" y="287"/>
                </a:lnTo>
                <a:lnTo>
                  <a:pt x="46" y="369"/>
                </a:lnTo>
                <a:lnTo>
                  <a:pt x="124" y="385"/>
                </a:lnTo>
                <a:lnTo>
                  <a:pt x="165" y="456"/>
                </a:lnTo>
                <a:lnTo>
                  <a:pt x="238" y="423"/>
                </a:lnTo>
                <a:lnTo>
                  <a:pt x="311" y="456"/>
                </a:lnTo>
                <a:lnTo>
                  <a:pt x="352" y="385"/>
                </a:lnTo>
                <a:lnTo>
                  <a:pt x="431" y="369"/>
                </a:lnTo>
                <a:lnTo>
                  <a:pt x="423" y="287"/>
                </a:lnTo>
                <a:lnTo>
                  <a:pt x="477" y="228"/>
                </a:lnTo>
                <a:close/>
                <a:moveTo>
                  <a:pt x="260" y="336"/>
                </a:moveTo>
                <a:lnTo>
                  <a:pt x="217" y="336"/>
                </a:lnTo>
                <a:lnTo>
                  <a:pt x="217" y="293"/>
                </a:lnTo>
                <a:lnTo>
                  <a:pt x="260" y="293"/>
                </a:lnTo>
                <a:lnTo>
                  <a:pt x="260" y="336"/>
                </a:lnTo>
                <a:close/>
                <a:moveTo>
                  <a:pt x="260" y="249"/>
                </a:moveTo>
                <a:lnTo>
                  <a:pt x="217" y="249"/>
                </a:lnTo>
                <a:lnTo>
                  <a:pt x="217" y="119"/>
                </a:lnTo>
                <a:lnTo>
                  <a:pt x="260" y="119"/>
                </a:lnTo>
                <a:lnTo>
                  <a:pt x="260" y="2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186"/>
          <p:cNvSpPr>
            <a:spLocks noEditPoints="1"/>
          </p:cNvSpPr>
          <p:nvPr/>
        </p:nvSpPr>
        <p:spPr bwMode="auto">
          <a:xfrm>
            <a:off x="13276263" y="1598613"/>
            <a:ext cx="757238" cy="622300"/>
          </a:xfrm>
          <a:custGeom>
            <a:avLst/>
            <a:gdLst>
              <a:gd name="T0" fmla="*/ 176 w 176"/>
              <a:gd name="T1" fmla="*/ 16 h 144"/>
              <a:gd name="T2" fmla="*/ 160 w 176"/>
              <a:gd name="T3" fmla="*/ 0 h 144"/>
              <a:gd name="T4" fmla="*/ 16 w 176"/>
              <a:gd name="T5" fmla="*/ 0 h 144"/>
              <a:gd name="T6" fmla="*/ 0 w 176"/>
              <a:gd name="T7" fmla="*/ 16 h 144"/>
              <a:gd name="T8" fmla="*/ 0 w 176"/>
              <a:gd name="T9" fmla="*/ 128 h 144"/>
              <a:gd name="T10" fmla="*/ 16 w 176"/>
              <a:gd name="T11" fmla="*/ 144 h 144"/>
              <a:gd name="T12" fmla="*/ 160 w 176"/>
              <a:gd name="T13" fmla="*/ 144 h 144"/>
              <a:gd name="T14" fmla="*/ 176 w 176"/>
              <a:gd name="T15" fmla="*/ 128 h 144"/>
              <a:gd name="T16" fmla="*/ 176 w 176"/>
              <a:gd name="T17" fmla="*/ 16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56 w 176"/>
              <a:gd name="T29" fmla="*/ 96 h 144"/>
              <a:gd name="T30" fmla="*/ 80 w 176"/>
              <a:gd name="T31" fmla="*/ 72 h 144"/>
              <a:gd name="T32" fmla="*/ 88 w 176"/>
              <a:gd name="T33" fmla="*/ 73 h 144"/>
              <a:gd name="T34" fmla="*/ 88 w 176"/>
              <a:gd name="T35" fmla="*/ 24 h 144"/>
              <a:gd name="T36" fmla="*/ 128 w 176"/>
              <a:gd name="T37" fmla="*/ 24 h 144"/>
              <a:gd name="T38" fmla="*/ 128 w 176"/>
              <a:gd name="T39" fmla="*/ 40 h 144"/>
              <a:gd name="T40" fmla="*/ 104 w 176"/>
              <a:gd name="T41" fmla="*/ 40 h 144"/>
              <a:gd name="T42" fmla="*/ 104 w 176"/>
              <a:gd name="T43" fmla="*/ 96 h 144"/>
              <a:gd name="T44" fmla="*/ 80 w 176"/>
              <a:gd name="T45" fmla="*/ 120 h 144"/>
              <a:gd name="T46" fmla="*/ 56 w 176"/>
              <a:gd name="T4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44">
                <a:moveTo>
                  <a:pt x="176" y="16"/>
                </a:move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lnTo>
                  <a:pt x="176" y="16"/>
                </a:ln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56" y="96"/>
                </a:moveTo>
                <a:cubicBezTo>
                  <a:pt x="56" y="83"/>
                  <a:pt x="67" y="72"/>
                  <a:pt x="80" y="72"/>
                </a:cubicBezTo>
                <a:cubicBezTo>
                  <a:pt x="83" y="72"/>
                  <a:pt x="84" y="73"/>
                  <a:pt x="88" y="73"/>
                </a:cubicBezTo>
                <a:cubicBezTo>
                  <a:pt x="88" y="24"/>
                  <a:pt x="88" y="24"/>
                  <a:pt x="8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109"/>
                  <a:pt x="93" y="120"/>
                  <a:pt x="80" y="120"/>
                </a:cubicBezTo>
                <a:cubicBezTo>
                  <a:pt x="67" y="120"/>
                  <a:pt x="56" y="109"/>
                  <a:pt x="56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189"/>
          <p:cNvSpPr>
            <a:spLocks/>
          </p:cNvSpPr>
          <p:nvPr/>
        </p:nvSpPr>
        <p:spPr bwMode="auto">
          <a:xfrm>
            <a:off x="10922000" y="1593850"/>
            <a:ext cx="766763" cy="617538"/>
          </a:xfrm>
          <a:custGeom>
            <a:avLst/>
            <a:gdLst>
              <a:gd name="T0" fmla="*/ 128 w 160"/>
              <a:gd name="T1" fmla="*/ 0 h 128"/>
              <a:gd name="T2" fmla="*/ 144 w 160"/>
              <a:gd name="T3" fmla="*/ 32 h 128"/>
              <a:gd name="T4" fmla="*/ 120 w 160"/>
              <a:gd name="T5" fmla="*/ 32 h 128"/>
              <a:gd name="T6" fmla="*/ 104 w 160"/>
              <a:gd name="T7" fmla="*/ 0 h 128"/>
              <a:gd name="T8" fmla="*/ 88 w 160"/>
              <a:gd name="T9" fmla="*/ 0 h 128"/>
              <a:gd name="T10" fmla="*/ 104 w 160"/>
              <a:gd name="T11" fmla="*/ 32 h 128"/>
              <a:gd name="T12" fmla="*/ 80 w 160"/>
              <a:gd name="T13" fmla="*/ 32 h 128"/>
              <a:gd name="T14" fmla="*/ 64 w 160"/>
              <a:gd name="T15" fmla="*/ 0 h 128"/>
              <a:gd name="T16" fmla="*/ 48 w 160"/>
              <a:gd name="T17" fmla="*/ 0 h 128"/>
              <a:gd name="T18" fmla="*/ 64 w 160"/>
              <a:gd name="T19" fmla="*/ 32 h 128"/>
              <a:gd name="T20" fmla="*/ 40 w 160"/>
              <a:gd name="T21" fmla="*/ 32 h 128"/>
              <a:gd name="T22" fmla="*/ 24 w 160"/>
              <a:gd name="T23" fmla="*/ 0 h 128"/>
              <a:gd name="T24" fmla="*/ 16 w 160"/>
              <a:gd name="T25" fmla="*/ 0 h 128"/>
              <a:gd name="T26" fmla="*/ 0 w 160"/>
              <a:gd name="T27" fmla="*/ 16 h 128"/>
              <a:gd name="T28" fmla="*/ 0 w 160"/>
              <a:gd name="T29" fmla="*/ 112 h 128"/>
              <a:gd name="T30" fmla="*/ 16 w 160"/>
              <a:gd name="T31" fmla="*/ 128 h 128"/>
              <a:gd name="T32" fmla="*/ 144 w 160"/>
              <a:gd name="T33" fmla="*/ 128 h 128"/>
              <a:gd name="T34" fmla="*/ 160 w 160"/>
              <a:gd name="T35" fmla="*/ 112 h 128"/>
              <a:gd name="T36" fmla="*/ 160 w 160"/>
              <a:gd name="T37" fmla="*/ 0 h 128"/>
              <a:gd name="T38" fmla="*/ 128 w 160"/>
              <a:gd name="T3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28">
                <a:moveTo>
                  <a:pt x="128" y="0"/>
                </a:moveTo>
                <a:cubicBezTo>
                  <a:pt x="144" y="32"/>
                  <a:pt x="144" y="32"/>
                  <a:pt x="14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0"/>
                  <a:pt x="104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4" y="32"/>
                  <a:pt x="64" y="32"/>
                  <a:pt x="64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0"/>
                  <a:pt x="160" y="0"/>
                  <a:pt x="160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192"/>
          <p:cNvSpPr>
            <a:spLocks noEditPoints="1"/>
          </p:cNvSpPr>
          <p:nvPr/>
        </p:nvSpPr>
        <p:spPr bwMode="auto">
          <a:xfrm>
            <a:off x="8582026" y="1519238"/>
            <a:ext cx="733425" cy="771525"/>
          </a:xfrm>
          <a:custGeom>
            <a:avLst/>
            <a:gdLst>
              <a:gd name="T0" fmla="*/ 128 w 144"/>
              <a:gd name="T1" fmla="*/ 72 h 152"/>
              <a:gd name="T2" fmla="*/ 114 w 144"/>
              <a:gd name="T3" fmla="*/ 72 h 152"/>
              <a:gd name="T4" fmla="*/ 111 w 144"/>
              <a:gd name="T5" fmla="*/ 88 h 152"/>
              <a:gd name="T6" fmla="*/ 121 w 144"/>
              <a:gd name="T7" fmla="*/ 98 h 152"/>
              <a:gd name="T8" fmla="*/ 128 w 144"/>
              <a:gd name="T9" fmla="*/ 72 h 152"/>
              <a:gd name="T10" fmla="*/ 96 w 144"/>
              <a:gd name="T11" fmla="*/ 73 h 152"/>
              <a:gd name="T12" fmla="*/ 96 w 144"/>
              <a:gd name="T13" fmla="*/ 72 h 152"/>
              <a:gd name="T14" fmla="*/ 96 w 144"/>
              <a:gd name="T15" fmla="*/ 24 h 152"/>
              <a:gd name="T16" fmla="*/ 72 w 144"/>
              <a:gd name="T17" fmla="*/ 0 h 152"/>
              <a:gd name="T18" fmla="*/ 48 w 144"/>
              <a:gd name="T19" fmla="*/ 24 h 152"/>
              <a:gd name="T20" fmla="*/ 48 w 144"/>
              <a:gd name="T21" fmla="*/ 25 h 152"/>
              <a:gd name="T22" fmla="*/ 96 w 144"/>
              <a:gd name="T23" fmla="*/ 73 h 152"/>
              <a:gd name="T24" fmla="*/ 10 w 144"/>
              <a:gd name="T25" fmla="*/ 8 h 152"/>
              <a:gd name="T26" fmla="*/ 0 w 144"/>
              <a:gd name="T27" fmla="*/ 18 h 152"/>
              <a:gd name="T28" fmla="*/ 48 w 144"/>
              <a:gd name="T29" fmla="*/ 66 h 152"/>
              <a:gd name="T30" fmla="*/ 48 w 144"/>
              <a:gd name="T31" fmla="*/ 72 h 152"/>
              <a:gd name="T32" fmla="*/ 72 w 144"/>
              <a:gd name="T33" fmla="*/ 96 h 152"/>
              <a:gd name="T34" fmla="*/ 77 w 144"/>
              <a:gd name="T35" fmla="*/ 95 h 152"/>
              <a:gd name="T36" fmla="*/ 90 w 144"/>
              <a:gd name="T37" fmla="*/ 109 h 152"/>
              <a:gd name="T38" fmla="*/ 72 w 144"/>
              <a:gd name="T39" fmla="*/ 113 h 152"/>
              <a:gd name="T40" fmla="*/ 30 w 144"/>
              <a:gd name="T41" fmla="*/ 72 h 152"/>
              <a:gd name="T42" fmla="*/ 16 w 144"/>
              <a:gd name="T43" fmla="*/ 72 h 152"/>
              <a:gd name="T44" fmla="*/ 64 w 144"/>
              <a:gd name="T45" fmla="*/ 126 h 152"/>
              <a:gd name="T46" fmla="*/ 64 w 144"/>
              <a:gd name="T47" fmla="*/ 152 h 152"/>
              <a:gd name="T48" fmla="*/ 80 w 144"/>
              <a:gd name="T49" fmla="*/ 152 h 152"/>
              <a:gd name="T50" fmla="*/ 80 w 144"/>
              <a:gd name="T51" fmla="*/ 126 h 152"/>
              <a:gd name="T52" fmla="*/ 100 w 144"/>
              <a:gd name="T53" fmla="*/ 119 h 152"/>
              <a:gd name="T54" fmla="*/ 134 w 144"/>
              <a:gd name="T55" fmla="*/ 152 h 152"/>
              <a:gd name="T56" fmla="*/ 144 w 144"/>
              <a:gd name="T57" fmla="*/ 142 h 152"/>
              <a:gd name="T58" fmla="*/ 10 w 144"/>
              <a:gd name="T59" fmla="*/ 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52">
                <a:moveTo>
                  <a:pt x="128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4" y="78"/>
                  <a:pt x="113" y="83"/>
                  <a:pt x="111" y="8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5" y="90"/>
                  <a:pt x="128" y="82"/>
                  <a:pt x="128" y="72"/>
                </a:cubicBezTo>
                <a:close/>
                <a:moveTo>
                  <a:pt x="96" y="73"/>
                </a:moveTo>
                <a:cubicBezTo>
                  <a:pt x="96" y="73"/>
                  <a:pt x="96" y="72"/>
                  <a:pt x="96" y="72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1"/>
                  <a:pt x="85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25"/>
                  <a:pt x="48" y="25"/>
                  <a:pt x="48" y="25"/>
                </a:cubicBezTo>
                <a:lnTo>
                  <a:pt x="96" y="73"/>
                </a:lnTo>
                <a:close/>
                <a:moveTo>
                  <a:pt x="10" y="8"/>
                </a:moveTo>
                <a:cubicBezTo>
                  <a:pt x="0" y="18"/>
                  <a:pt x="0" y="18"/>
                  <a:pt x="0" y="1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74" y="96"/>
                  <a:pt x="76" y="96"/>
                  <a:pt x="77" y="95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85" y="111"/>
                  <a:pt x="78" y="113"/>
                  <a:pt x="72" y="113"/>
                </a:cubicBezTo>
                <a:cubicBezTo>
                  <a:pt x="50" y="113"/>
                  <a:pt x="30" y="96"/>
                  <a:pt x="3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99"/>
                  <a:pt x="38" y="122"/>
                  <a:pt x="64" y="126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7" y="125"/>
                  <a:pt x="94" y="122"/>
                  <a:pt x="100" y="119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lnTo>
                  <a:pt x="10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195"/>
          <p:cNvSpPr>
            <a:spLocks noEditPoints="1"/>
          </p:cNvSpPr>
          <p:nvPr/>
        </p:nvSpPr>
        <p:spPr bwMode="auto">
          <a:xfrm>
            <a:off x="6319838" y="1519238"/>
            <a:ext cx="573088" cy="771525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46 w 112"/>
              <a:gd name="T15" fmla="*/ 23 h 152"/>
              <a:gd name="T16" fmla="*/ 56 w 112"/>
              <a:gd name="T17" fmla="*/ 14 h 152"/>
              <a:gd name="T18" fmla="*/ 66 w 112"/>
              <a:gd name="T19" fmla="*/ 23 h 152"/>
              <a:gd name="T20" fmla="*/ 66 w 112"/>
              <a:gd name="T21" fmla="*/ 73 h 152"/>
              <a:gd name="T22" fmla="*/ 56 w 112"/>
              <a:gd name="T23" fmla="*/ 82 h 152"/>
              <a:gd name="T24" fmla="*/ 46 w 112"/>
              <a:gd name="T25" fmla="*/ 73 h 152"/>
              <a:gd name="T26" fmla="*/ 46 w 112"/>
              <a:gd name="T27" fmla="*/ 23 h 152"/>
              <a:gd name="T28" fmla="*/ 98 w 112"/>
              <a:gd name="T29" fmla="*/ 72 h 152"/>
              <a:gd name="T30" fmla="*/ 56 w 112"/>
              <a:gd name="T31" fmla="*/ 113 h 152"/>
              <a:gd name="T32" fmla="*/ 14 w 112"/>
              <a:gd name="T33" fmla="*/ 72 h 152"/>
              <a:gd name="T34" fmla="*/ 0 w 112"/>
              <a:gd name="T35" fmla="*/ 72 h 152"/>
              <a:gd name="T36" fmla="*/ 48 w 112"/>
              <a:gd name="T37" fmla="*/ 126 h 152"/>
              <a:gd name="T38" fmla="*/ 48 w 112"/>
              <a:gd name="T39" fmla="*/ 152 h 152"/>
              <a:gd name="T40" fmla="*/ 64 w 112"/>
              <a:gd name="T41" fmla="*/ 152 h 152"/>
              <a:gd name="T42" fmla="*/ 64 w 112"/>
              <a:gd name="T43" fmla="*/ 126 h 152"/>
              <a:gd name="T44" fmla="*/ 112 w 112"/>
              <a:gd name="T45" fmla="*/ 72 h 152"/>
              <a:gd name="T46" fmla="*/ 98 w 112"/>
              <a:gd name="T47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46" y="23"/>
                </a:moveTo>
                <a:cubicBezTo>
                  <a:pt x="46" y="18"/>
                  <a:pt x="51" y="14"/>
                  <a:pt x="56" y="14"/>
                </a:cubicBezTo>
                <a:cubicBezTo>
                  <a:pt x="61" y="14"/>
                  <a:pt x="66" y="18"/>
                  <a:pt x="66" y="2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8"/>
                  <a:pt x="61" y="82"/>
                  <a:pt x="56" y="82"/>
                </a:cubicBezTo>
                <a:cubicBezTo>
                  <a:pt x="51" y="82"/>
                  <a:pt x="46" y="78"/>
                  <a:pt x="46" y="73"/>
                </a:cubicBezTo>
                <a:lnTo>
                  <a:pt x="46" y="23"/>
                </a:ln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198"/>
          <p:cNvSpPr>
            <a:spLocks noEditPoints="1"/>
          </p:cNvSpPr>
          <p:nvPr/>
        </p:nvSpPr>
        <p:spPr bwMode="auto">
          <a:xfrm>
            <a:off x="3970338" y="1519238"/>
            <a:ext cx="573088" cy="771525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98 w 112"/>
              <a:gd name="T15" fmla="*/ 72 h 152"/>
              <a:gd name="T16" fmla="*/ 56 w 112"/>
              <a:gd name="T17" fmla="*/ 113 h 152"/>
              <a:gd name="T18" fmla="*/ 14 w 112"/>
              <a:gd name="T19" fmla="*/ 72 h 152"/>
              <a:gd name="T20" fmla="*/ 0 w 112"/>
              <a:gd name="T21" fmla="*/ 72 h 152"/>
              <a:gd name="T22" fmla="*/ 48 w 112"/>
              <a:gd name="T23" fmla="*/ 126 h 152"/>
              <a:gd name="T24" fmla="*/ 48 w 112"/>
              <a:gd name="T25" fmla="*/ 152 h 152"/>
              <a:gd name="T26" fmla="*/ 64 w 112"/>
              <a:gd name="T27" fmla="*/ 152 h 152"/>
              <a:gd name="T28" fmla="*/ 64 w 112"/>
              <a:gd name="T29" fmla="*/ 126 h 152"/>
              <a:gd name="T30" fmla="*/ 112 w 112"/>
              <a:gd name="T31" fmla="*/ 72 h 152"/>
              <a:gd name="T32" fmla="*/ 98 w 112"/>
              <a:gd name="T3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201"/>
          <p:cNvSpPr>
            <a:spLocks noEditPoints="1"/>
          </p:cNvSpPr>
          <p:nvPr/>
        </p:nvSpPr>
        <p:spPr bwMode="auto">
          <a:xfrm>
            <a:off x="1630363" y="1524000"/>
            <a:ext cx="554038" cy="757238"/>
          </a:xfrm>
          <a:custGeom>
            <a:avLst/>
            <a:gdLst>
              <a:gd name="T0" fmla="*/ 64 w 128"/>
              <a:gd name="T1" fmla="*/ 24 h 176"/>
              <a:gd name="T2" fmla="*/ 64 w 128"/>
              <a:gd name="T3" fmla="*/ 0 h 176"/>
              <a:gd name="T4" fmla="*/ 32 w 128"/>
              <a:gd name="T5" fmla="*/ 32 h 176"/>
              <a:gd name="T6" fmla="*/ 64 w 128"/>
              <a:gd name="T7" fmla="*/ 64 h 176"/>
              <a:gd name="T8" fmla="*/ 64 w 128"/>
              <a:gd name="T9" fmla="*/ 40 h 176"/>
              <a:gd name="T10" fmla="*/ 112 w 128"/>
              <a:gd name="T11" fmla="*/ 88 h 176"/>
              <a:gd name="T12" fmla="*/ 106 w 128"/>
              <a:gd name="T13" fmla="*/ 110 h 176"/>
              <a:gd name="T14" fmla="*/ 118 w 128"/>
              <a:gd name="T15" fmla="*/ 122 h 176"/>
              <a:gd name="T16" fmla="*/ 128 w 128"/>
              <a:gd name="T17" fmla="*/ 88 h 176"/>
              <a:gd name="T18" fmla="*/ 64 w 128"/>
              <a:gd name="T19" fmla="*/ 24 h 176"/>
              <a:gd name="T20" fmla="*/ 64 w 128"/>
              <a:gd name="T21" fmla="*/ 136 h 176"/>
              <a:gd name="T22" fmla="*/ 16 w 128"/>
              <a:gd name="T23" fmla="*/ 88 h 176"/>
              <a:gd name="T24" fmla="*/ 22 w 128"/>
              <a:gd name="T25" fmla="*/ 66 h 176"/>
              <a:gd name="T26" fmla="*/ 10 w 128"/>
              <a:gd name="T27" fmla="*/ 54 h 176"/>
              <a:gd name="T28" fmla="*/ 0 w 128"/>
              <a:gd name="T29" fmla="*/ 88 h 176"/>
              <a:gd name="T30" fmla="*/ 64 w 128"/>
              <a:gd name="T31" fmla="*/ 152 h 176"/>
              <a:gd name="T32" fmla="*/ 64 w 128"/>
              <a:gd name="T33" fmla="*/ 176 h 176"/>
              <a:gd name="T34" fmla="*/ 96 w 128"/>
              <a:gd name="T35" fmla="*/ 144 h 176"/>
              <a:gd name="T36" fmla="*/ 64 w 128"/>
              <a:gd name="T37" fmla="*/ 112 h 176"/>
              <a:gd name="T38" fmla="*/ 64 w 128"/>
              <a:gd name="T3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24"/>
                </a:moveTo>
                <a:cubicBezTo>
                  <a:pt x="64" y="0"/>
                  <a:pt x="64" y="0"/>
                  <a:pt x="64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0"/>
                  <a:pt x="64" y="40"/>
                  <a:pt x="64" y="40"/>
                </a:cubicBezTo>
                <a:cubicBezTo>
                  <a:pt x="91" y="40"/>
                  <a:pt x="112" y="61"/>
                  <a:pt x="112" y="88"/>
                </a:cubicBezTo>
                <a:cubicBezTo>
                  <a:pt x="112" y="96"/>
                  <a:pt x="110" y="104"/>
                  <a:pt x="106" y="110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12"/>
                  <a:pt x="128" y="101"/>
                  <a:pt x="128" y="88"/>
                </a:cubicBezTo>
                <a:cubicBezTo>
                  <a:pt x="128" y="53"/>
                  <a:pt x="99" y="24"/>
                  <a:pt x="64" y="24"/>
                </a:cubicBezTo>
                <a:close/>
                <a:moveTo>
                  <a:pt x="64" y="136"/>
                </a:moveTo>
                <a:cubicBezTo>
                  <a:pt x="37" y="136"/>
                  <a:pt x="16" y="115"/>
                  <a:pt x="16" y="88"/>
                </a:cubicBezTo>
                <a:cubicBezTo>
                  <a:pt x="16" y="80"/>
                  <a:pt x="18" y="72"/>
                  <a:pt x="22" y="66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64"/>
                  <a:pt x="0" y="75"/>
                  <a:pt x="0" y="88"/>
                </a:cubicBezTo>
                <a:cubicBezTo>
                  <a:pt x="0" y="123"/>
                  <a:pt x="29" y="152"/>
                  <a:pt x="64" y="15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86196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replay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shuffle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skip next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skip previous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slow motion video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snooze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subscriptions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subtitles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surround sound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videocam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videocam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call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label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 library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mute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volume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web asset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0" name="Freeform 2051"/>
          <p:cNvSpPr>
            <a:spLocks noEditPoints="1"/>
          </p:cNvSpPr>
          <p:nvPr/>
        </p:nvSpPr>
        <p:spPr bwMode="auto">
          <a:xfrm>
            <a:off x="3868738" y="7620000"/>
            <a:ext cx="762000" cy="679450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128 w 144"/>
              <a:gd name="T11" fmla="*/ 128 h 128"/>
              <a:gd name="T12" fmla="*/ 144 w 144"/>
              <a:gd name="T13" fmla="*/ 112 h 128"/>
              <a:gd name="T14" fmla="*/ 144 w 144"/>
              <a:gd name="T15" fmla="*/ 16 h 128"/>
              <a:gd name="T16" fmla="*/ 128 w 144"/>
              <a:gd name="T17" fmla="*/ 0 h 128"/>
              <a:gd name="T18" fmla="*/ 128 w 144"/>
              <a:gd name="T19" fmla="*/ 112 h 128"/>
              <a:gd name="T20" fmla="*/ 16 w 144"/>
              <a:gd name="T21" fmla="*/ 112 h 128"/>
              <a:gd name="T22" fmla="*/ 16 w 144"/>
              <a:gd name="T23" fmla="*/ 32 h 128"/>
              <a:gd name="T24" fmla="*/ 128 w 144"/>
              <a:gd name="T25" fmla="*/ 32 h 128"/>
              <a:gd name="T26" fmla="*/ 128 w 144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2054"/>
          <p:cNvSpPr>
            <a:spLocks noEditPoints="1"/>
          </p:cNvSpPr>
          <p:nvPr/>
        </p:nvSpPr>
        <p:spPr bwMode="auto">
          <a:xfrm>
            <a:off x="1524000" y="7651750"/>
            <a:ext cx="766763" cy="615950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04 w 160"/>
              <a:gd name="T19" fmla="*/ 112 h 128"/>
              <a:gd name="T20" fmla="*/ 16 w 160"/>
              <a:gd name="T21" fmla="*/ 112 h 128"/>
              <a:gd name="T22" fmla="*/ 16 w 160"/>
              <a:gd name="T23" fmla="*/ 80 h 128"/>
              <a:gd name="T24" fmla="*/ 104 w 160"/>
              <a:gd name="T25" fmla="*/ 80 h 128"/>
              <a:gd name="T26" fmla="*/ 104 w 160"/>
              <a:gd name="T27" fmla="*/ 112 h 128"/>
              <a:gd name="T28" fmla="*/ 104 w 160"/>
              <a:gd name="T29" fmla="*/ 72 h 128"/>
              <a:gd name="T30" fmla="*/ 16 w 160"/>
              <a:gd name="T31" fmla="*/ 72 h 128"/>
              <a:gd name="T32" fmla="*/ 16 w 160"/>
              <a:gd name="T33" fmla="*/ 40 h 128"/>
              <a:gd name="T34" fmla="*/ 104 w 160"/>
              <a:gd name="T35" fmla="*/ 40 h 128"/>
              <a:gd name="T36" fmla="*/ 104 w 160"/>
              <a:gd name="T37" fmla="*/ 72 h 128"/>
              <a:gd name="T38" fmla="*/ 144 w 160"/>
              <a:gd name="T39" fmla="*/ 112 h 128"/>
              <a:gd name="T40" fmla="*/ 112 w 160"/>
              <a:gd name="T41" fmla="*/ 112 h 128"/>
              <a:gd name="T42" fmla="*/ 112 w 160"/>
              <a:gd name="T43" fmla="*/ 40 h 128"/>
              <a:gd name="T44" fmla="*/ 144 w 160"/>
              <a:gd name="T45" fmla="*/ 40 h 128"/>
              <a:gd name="T46" fmla="*/ 144 w 160"/>
              <a:gd name="T4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0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80"/>
                  <a:pt x="16" y="80"/>
                  <a:pt x="16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12"/>
                </a:lnTo>
                <a:close/>
                <a:moveTo>
                  <a:pt x="104" y="72"/>
                </a:moveTo>
                <a:cubicBezTo>
                  <a:pt x="16" y="72"/>
                  <a:pt x="16" y="72"/>
                  <a:pt x="16" y="72"/>
                </a:cubicBezTo>
                <a:cubicBezTo>
                  <a:pt x="16" y="40"/>
                  <a:pt x="16" y="40"/>
                  <a:pt x="16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72"/>
                </a:lnTo>
                <a:close/>
                <a:moveTo>
                  <a:pt x="14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2057"/>
          <p:cNvSpPr>
            <a:spLocks noEditPoints="1"/>
          </p:cNvSpPr>
          <p:nvPr/>
        </p:nvSpPr>
        <p:spPr bwMode="auto">
          <a:xfrm>
            <a:off x="15616238" y="5595938"/>
            <a:ext cx="762000" cy="741363"/>
          </a:xfrm>
          <a:custGeom>
            <a:avLst/>
            <a:gdLst>
              <a:gd name="T0" fmla="*/ 0 w 144"/>
              <a:gd name="T1" fmla="*/ 46 h 140"/>
              <a:gd name="T2" fmla="*/ 0 w 144"/>
              <a:gd name="T3" fmla="*/ 94 h 140"/>
              <a:gd name="T4" fmla="*/ 32 w 144"/>
              <a:gd name="T5" fmla="*/ 94 h 140"/>
              <a:gd name="T6" fmla="*/ 72 w 144"/>
              <a:gd name="T7" fmla="*/ 134 h 140"/>
              <a:gd name="T8" fmla="*/ 72 w 144"/>
              <a:gd name="T9" fmla="*/ 6 h 140"/>
              <a:gd name="T10" fmla="*/ 32 w 144"/>
              <a:gd name="T11" fmla="*/ 46 h 140"/>
              <a:gd name="T12" fmla="*/ 0 w 144"/>
              <a:gd name="T13" fmla="*/ 46 h 140"/>
              <a:gd name="T14" fmla="*/ 108 w 144"/>
              <a:gd name="T15" fmla="*/ 70 h 140"/>
              <a:gd name="T16" fmla="*/ 88 w 144"/>
              <a:gd name="T17" fmla="*/ 38 h 140"/>
              <a:gd name="T18" fmla="*/ 88 w 144"/>
              <a:gd name="T19" fmla="*/ 102 h 140"/>
              <a:gd name="T20" fmla="*/ 108 w 144"/>
              <a:gd name="T21" fmla="*/ 70 h 140"/>
              <a:gd name="T22" fmla="*/ 88 w 144"/>
              <a:gd name="T23" fmla="*/ 0 h 140"/>
              <a:gd name="T24" fmla="*/ 88 w 144"/>
              <a:gd name="T25" fmla="*/ 16 h 140"/>
              <a:gd name="T26" fmla="*/ 128 w 144"/>
              <a:gd name="T27" fmla="*/ 70 h 140"/>
              <a:gd name="T28" fmla="*/ 88 w 144"/>
              <a:gd name="T29" fmla="*/ 124 h 140"/>
              <a:gd name="T30" fmla="*/ 88 w 144"/>
              <a:gd name="T31" fmla="*/ 140 h 140"/>
              <a:gd name="T32" fmla="*/ 144 w 144"/>
              <a:gd name="T33" fmla="*/ 70 h 140"/>
              <a:gd name="T34" fmla="*/ 88 w 144"/>
              <a:gd name="T35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" h="140">
                <a:moveTo>
                  <a:pt x="0" y="46"/>
                </a:moveTo>
                <a:cubicBezTo>
                  <a:pt x="0" y="94"/>
                  <a:pt x="0" y="94"/>
                  <a:pt x="0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2" y="6"/>
                  <a:pt x="72" y="6"/>
                  <a:pt x="72" y="6"/>
                </a:cubicBezTo>
                <a:cubicBezTo>
                  <a:pt x="32" y="46"/>
                  <a:pt x="32" y="46"/>
                  <a:pt x="32" y="46"/>
                </a:cubicBezTo>
                <a:lnTo>
                  <a:pt x="0" y="46"/>
                </a:lnTo>
                <a:close/>
                <a:moveTo>
                  <a:pt x="108" y="70"/>
                </a:moveTo>
                <a:cubicBezTo>
                  <a:pt x="108" y="56"/>
                  <a:pt x="100" y="44"/>
                  <a:pt x="88" y="38"/>
                </a:cubicBezTo>
                <a:cubicBezTo>
                  <a:pt x="88" y="102"/>
                  <a:pt x="88" y="102"/>
                  <a:pt x="88" y="102"/>
                </a:cubicBezTo>
                <a:cubicBezTo>
                  <a:pt x="100" y="96"/>
                  <a:pt x="108" y="84"/>
                  <a:pt x="108" y="70"/>
                </a:cubicBez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1" y="23"/>
                  <a:pt x="128" y="45"/>
                  <a:pt x="128" y="70"/>
                </a:cubicBezTo>
                <a:cubicBezTo>
                  <a:pt x="128" y="95"/>
                  <a:pt x="111" y="117"/>
                  <a:pt x="88" y="12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120" y="133"/>
                  <a:pt x="144" y="104"/>
                  <a:pt x="144" y="70"/>
                </a:cubicBezTo>
                <a:cubicBezTo>
                  <a:pt x="144" y="36"/>
                  <a:pt x="120" y="7"/>
                  <a:pt x="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2060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08 w 144"/>
              <a:gd name="T1" fmla="*/ 72 h 144"/>
              <a:gd name="T2" fmla="*/ 88 w 144"/>
              <a:gd name="T3" fmla="*/ 40 h 144"/>
              <a:gd name="T4" fmla="*/ 88 w 144"/>
              <a:gd name="T5" fmla="*/ 57 h 144"/>
              <a:gd name="T6" fmla="*/ 108 w 144"/>
              <a:gd name="T7" fmla="*/ 77 h 144"/>
              <a:gd name="T8" fmla="*/ 108 w 144"/>
              <a:gd name="T9" fmla="*/ 72 h 144"/>
              <a:gd name="T10" fmla="*/ 128 w 144"/>
              <a:gd name="T11" fmla="*/ 72 h 144"/>
              <a:gd name="T12" fmla="*/ 124 w 144"/>
              <a:gd name="T13" fmla="*/ 93 h 144"/>
              <a:gd name="T14" fmla="*/ 136 w 144"/>
              <a:gd name="T15" fmla="*/ 105 h 144"/>
              <a:gd name="T16" fmla="*/ 144 w 144"/>
              <a:gd name="T17" fmla="*/ 72 h 144"/>
              <a:gd name="T18" fmla="*/ 88 w 144"/>
              <a:gd name="T19" fmla="*/ 2 h 144"/>
              <a:gd name="T20" fmla="*/ 88 w 144"/>
              <a:gd name="T21" fmla="*/ 18 h 144"/>
              <a:gd name="T22" fmla="*/ 128 w 144"/>
              <a:gd name="T23" fmla="*/ 72 h 144"/>
              <a:gd name="T24" fmla="*/ 10 w 144"/>
              <a:gd name="T25" fmla="*/ 0 h 144"/>
              <a:gd name="T26" fmla="*/ 0 w 144"/>
              <a:gd name="T27" fmla="*/ 10 h 144"/>
              <a:gd name="T28" fmla="*/ 38 w 144"/>
              <a:gd name="T29" fmla="*/ 48 h 144"/>
              <a:gd name="T30" fmla="*/ 0 w 144"/>
              <a:gd name="T31" fmla="*/ 48 h 144"/>
              <a:gd name="T32" fmla="*/ 0 w 144"/>
              <a:gd name="T33" fmla="*/ 96 h 144"/>
              <a:gd name="T34" fmla="*/ 32 w 144"/>
              <a:gd name="T35" fmla="*/ 96 h 144"/>
              <a:gd name="T36" fmla="*/ 72 w 144"/>
              <a:gd name="T37" fmla="*/ 136 h 144"/>
              <a:gd name="T38" fmla="*/ 72 w 144"/>
              <a:gd name="T39" fmla="*/ 82 h 144"/>
              <a:gd name="T40" fmla="*/ 106 w 144"/>
              <a:gd name="T41" fmla="*/ 116 h 144"/>
              <a:gd name="T42" fmla="*/ 88 w 144"/>
              <a:gd name="T43" fmla="*/ 126 h 144"/>
              <a:gd name="T44" fmla="*/ 88 w 144"/>
              <a:gd name="T45" fmla="*/ 142 h 144"/>
              <a:gd name="T46" fmla="*/ 117 w 144"/>
              <a:gd name="T47" fmla="*/ 128 h 144"/>
              <a:gd name="T48" fmla="*/ 134 w 144"/>
              <a:gd name="T49" fmla="*/ 144 h 144"/>
              <a:gd name="T50" fmla="*/ 144 w 144"/>
              <a:gd name="T51" fmla="*/ 134 h 144"/>
              <a:gd name="T52" fmla="*/ 72 w 144"/>
              <a:gd name="T53" fmla="*/ 62 h 144"/>
              <a:gd name="T54" fmla="*/ 10 w 144"/>
              <a:gd name="T55" fmla="*/ 0 h 144"/>
              <a:gd name="T56" fmla="*/ 72 w 144"/>
              <a:gd name="T57" fmla="*/ 8 h 144"/>
              <a:gd name="T58" fmla="*/ 55 w 144"/>
              <a:gd name="T59" fmla="*/ 25 h 144"/>
              <a:gd name="T60" fmla="*/ 72 w 144"/>
              <a:gd name="T61" fmla="*/ 41 h 144"/>
              <a:gd name="T62" fmla="*/ 72 w 144"/>
              <a:gd name="T63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108" y="72"/>
                </a:moveTo>
                <a:cubicBezTo>
                  <a:pt x="108" y="58"/>
                  <a:pt x="100" y="46"/>
                  <a:pt x="88" y="40"/>
                </a:cubicBezTo>
                <a:cubicBezTo>
                  <a:pt x="88" y="57"/>
                  <a:pt x="88" y="57"/>
                  <a:pt x="88" y="5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5"/>
                  <a:pt x="108" y="74"/>
                  <a:pt x="108" y="72"/>
                </a:cubicBezTo>
                <a:close/>
                <a:moveTo>
                  <a:pt x="128" y="72"/>
                </a:moveTo>
                <a:cubicBezTo>
                  <a:pt x="128" y="80"/>
                  <a:pt x="126" y="87"/>
                  <a:pt x="124" y="93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41" y="95"/>
                  <a:pt x="144" y="84"/>
                  <a:pt x="144" y="72"/>
                </a:cubicBezTo>
                <a:cubicBezTo>
                  <a:pt x="144" y="38"/>
                  <a:pt x="120" y="9"/>
                  <a:pt x="88" y="2"/>
                </a:cubicBezTo>
                <a:cubicBezTo>
                  <a:pt x="88" y="18"/>
                  <a:pt x="88" y="18"/>
                  <a:pt x="88" y="18"/>
                </a:cubicBezTo>
                <a:cubicBezTo>
                  <a:pt x="111" y="25"/>
                  <a:pt x="128" y="47"/>
                  <a:pt x="128" y="72"/>
                </a:cubicBez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38" y="48"/>
                  <a:pt x="38" y="48"/>
                  <a:pt x="38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82"/>
                  <a:pt x="72" y="82"/>
                  <a:pt x="72" y="82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1" y="120"/>
                  <a:pt x="95" y="124"/>
                  <a:pt x="88" y="126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99" y="140"/>
                  <a:pt x="109" y="135"/>
                  <a:pt x="117" y="128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72" y="62"/>
                  <a:pt x="72" y="62"/>
                  <a:pt x="72" y="62"/>
                </a:cubicBezTo>
                <a:lnTo>
                  <a:pt x="10" y="0"/>
                </a:lnTo>
                <a:close/>
                <a:moveTo>
                  <a:pt x="72" y="8"/>
                </a:moveTo>
                <a:cubicBezTo>
                  <a:pt x="55" y="25"/>
                  <a:pt x="55" y="25"/>
                  <a:pt x="55" y="25"/>
                </a:cubicBezTo>
                <a:cubicBezTo>
                  <a:pt x="72" y="41"/>
                  <a:pt x="72" y="41"/>
                  <a:pt x="72" y="41"/>
                </a:cubicBezTo>
                <a:lnTo>
                  <a:pt x="72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2063"/>
          <p:cNvSpPr>
            <a:spLocks/>
          </p:cNvSpPr>
          <p:nvPr/>
        </p:nvSpPr>
        <p:spPr bwMode="auto">
          <a:xfrm>
            <a:off x="11093450" y="5588000"/>
            <a:ext cx="431800" cy="755650"/>
          </a:xfrm>
          <a:custGeom>
            <a:avLst/>
            <a:gdLst>
              <a:gd name="T0" fmla="*/ 0 w 272"/>
              <a:gd name="T1" fmla="*/ 149 h 476"/>
              <a:gd name="T2" fmla="*/ 0 w 272"/>
              <a:gd name="T3" fmla="*/ 328 h 476"/>
              <a:gd name="T4" fmla="*/ 121 w 272"/>
              <a:gd name="T5" fmla="*/ 328 h 476"/>
              <a:gd name="T6" fmla="*/ 272 w 272"/>
              <a:gd name="T7" fmla="*/ 476 h 476"/>
              <a:gd name="T8" fmla="*/ 272 w 272"/>
              <a:gd name="T9" fmla="*/ 0 h 476"/>
              <a:gd name="T10" fmla="*/ 121 w 272"/>
              <a:gd name="T11" fmla="*/ 149 h 476"/>
              <a:gd name="T12" fmla="*/ 0 w 272"/>
              <a:gd name="T13" fmla="*/ 14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2" h="476">
                <a:moveTo>
                  <a:pt x="0" y="149"/>
                </a:moveTo>
                <a:lnTo>
                  <a:pt x="0" y="328"/>
                </a:lnTo>
                <a:lnTo>
                  <a:pt x="121" y="328"/>
                </a:lnTo>
                <a:lnTo>
                  <a:pt x="272" y="476"/>
                </a:lnTo>
                <a:lnTo>
                  <a:pt x="272" y="0"/>
                </a:lnTo>
                <a:lnTo>
                  <a:pt x="121" y="149"/>
                </a:lnTo>
                <a:lnTo>
                  <a:pt x="0" y="1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2066"/>
          <p:cNvSpPr>
            <a:spLocks noEditPoints="1"/>
          </p:cNvSpPr>
          <p:nvPr/>
        </p:nvSpPr>
        <p:spPr bwMode="auto">
          <a:xfrm>
            <a:off x="8632825" y="5588000"/>
            <a:ext cx="641350" cy="755650"/>
          </a:xfrm>
          <a:custGeom>
            <a:avLst/>
            <a:gdLst>
              <a:gd name="T0" fmla="*/ 108 w 108"/>
              <a:gd name="T1" fmla="*/ 64 h 128"/>
              <a:gd name="T2" fmla="*/ 88 w 108"/>
              <a:gd name="T3" fmla="*/ 32 h 128"/>
              <a:gd name="T4" fmla="*/ 88 w 108"/>
              <a:gd name="T5" fmla="*/ 96 h 128"/>
              <a:gd name="T6" fmla="*/ 108 w 108"/>
              <a:gd name="T7" fmla="*/ 64 h 128"/>
              <a:gd name="T8" fmla="*/ 0 w 108"/>
              <a:gd name="T9" fmla="*/ 40 h 128"/>
              <a:gd name="T10" fmla="*/ 0 w 108"/>
              <a:gd name="T11" fmla="*/ 88 h 128"/>
              <a:gd name="T12" fmla="*/ 32 w 108"/>
              <a:gd name="T13" fmla="*/ 88 h 128"/>
              <a:gd name="T14" fmla="*/ 72 w 108"/>
              <a:gd name="T15" fmla="*/ 128 h 128"/>
              <a:gd name="T16" fmla="*/ 72 w 108"/>
              <a:gd name="T17" fmla="*/ 0 h 128"/>
              <a:gd name="T18" fmla="*/ 32 w 108"/>
              <a:gd name="T19" fmla="*/ 40 h 128"/>
              <a:gd name="T20" fmla="*/ 0 w 108"/>
              <a:gd name="T2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" h="128">
                <a:moveTo>
                  <a:pt x="108" y="64"/>
                </a:moveTo>
                <a:cubicBezTo>
                  <a:pt x="108" y="50"/>
                  <a:pt x="100" y="38"/>
                  <a:pt x="88" y="32"/>
                </a:cubicBezTo>
                <a:cubicBezTo>
                  <a:pt x="88" y="96"/>
                  <a:pt x="88" y="96"/>
                  <a:pt x="88" y="96"/>
                </a:cubicBezTo>
                <a:cubicBezTo>
                  <a:pt x="100" y="90"/>
                  <a:pt x="108" y="78"/>
                  <a:pt x="108" y="64"/>
                </a:cubicBezTo>
                <a:close/>
                <a:moveTo>
                  <a:pt x="0" y="40"/>
                </a:moveTo>
                <a:cubicBezTo>
                  <a:pt x="0" y="88"/>
                  <a:pt x="0" y="88"/>
                  <a:pt x="0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40"/>
                  <a:pt x="32" y="40"/>
                  <a:pt x="32" y="40"/>
                </a:cubicBezTo>
                <a:lnTo>
                  <a:pt x="0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069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80 w 160"/>
              <a:gd name="T35" fmla="*/ 100 h 160"/>
              <a:gd name="T36" fmla="*/ 80 w 160"/>
              <a:gd name="T37" fmla="*/ 28 h 160"/>
              <a:gd name="T38" fmla="*/ 128 w 160"/>
              <a:gd name="T39" fmla="*/ 64 h 160"/>
              <a:gd name="T40" fmla="*/ 80 w 160"/>
              <a:gd name="T41" fmla="*/ 10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80" y="100"/>
                </a:moveTo>
                <a:cubicBezTo>
                  <a:pt x="80" y="28"/>
                  <a:pt x="80" y="28"/>
                  <a:pt x="80" y="28"/>
                </a:cubicBezTo>
                <a:cubicBezTo>
                  <a:pt x="128" y="64"/>
                  <a:pt x="128" y="64"/>
                  <a:pt x="128" y="64"/>
                </a:cubicBezTo>
                <a:lnTo>
                  <a:pt x="80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072"/>
          <p:cNvSpPr>
            <a:spLocks noEditPoints="1"/>
          </p:cNvSpPr>
          <p:nvPr/>
        </p:nvSpPr>
        <p:spPr bwMode="auto">
          <a:xfrm>
            <a:off x="3878263" y="5662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04 h 144"/>
              <a:gd name="T20" fmla="*/ 16 w 176"/>
              <a:gd name="T21" fmla="*/ 104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075"/>
          <p:cNvSpPr>
            <a:spLocks noEditPoints="1"/>
          </p:cNvSpPr>
          <p:nvPr/>
        </p:nvSpPr>
        <p:spPr bwMode="auto">
          <a:xfrm>
            <a:off x="1519238" y="5716588"/>
            <a:ext cx="762000" cy="514350"/>
          </a:xfrm>
          <a:custGeom>
            <a:avLst/>
            <a:gdLst>
              <a:gd name="T0" fmla="*/ 112 w 144"/>
              <a:gd name="T1" fmla="*/ 36 h 96"/>
              <a:gd name="T2" fmla="*/ 112 w 144"/>
              <a:gd name="T3" fmla="*/ 8 h 96"/>
              <a:gd name="T4" fmla="*/ 104 w 144"/>
              <a:gd name="T5" fmla="*/ 0 h 96"/>
              <a:gd name="T6" fmla="*/ 8 w 144"/>
              <a:gd name="T7" fmla="*/ 0 h 96"/>
              <a:gd name="T8" fmla="*/ 0 w 144"/>
              <a:gd name="T9" fmla="*/ 8 h 96"/>
              <a:gd name="T10" fmla="*/ 0 w 144"/>
              <a:gd name="T11" fmla="*/ 88 h 96"/>
              <a:gd name="T12" fmla="*/ 8 w 144"/>
              <a:gd name="T13" fmla="*/ 96 h 96"/>
              <a:gd name="T14" fmla="*/ 104 w 144"/>
              <a:gd name="T15" fmla="*/ 96 h 96"/>
              <a:gd name="T16" fmla="*/ 112 w 144"/>
              <a:gd name="T17" fmla="*/ 88 h 96"/>
              <a:gd name="T18" fmla="*/ 112 w 144"/>
              <a:gd name="T19" fmla="*/ 60 h 96"/>
              <a:gd name="T20" fmla="*/ 144 w 144"/>
              <a:gd name="T21" fmla="*/ 92 h 96"/>
              <a:gd name="T22" fmla="*/ 144 w 144"/>
              <a:gd name="T23" fmla="*/ 4 h 96"/>
              <a:gd name="T24" fmla="*/ 112 w 144"/>
              <a:gd name="T25" fmla="*/ 36 h 96"/>
              <a:gd name="T26" fmla="*/ 88 w 144"/>
              <a:gd name="T27" fmla="*/ 56 h 96"/>
              <a:gd name="T28" fmla="*/ 64 w 144"/>
              <a:gd name="T29" fmla="*/ 56 h 96"/>
              <a:gd name="T30" fmla="*/ 64 w 144"/>
              <a:gd name="T31" fmla="*/ 80 h 96"/>
              <a:gd name="T32" fmla="*/ 48 w 144"/>
              <a:gd name="T33" fmla="*/ 80 h 96"/>
              <a:gd name="T34" fmla="*/ 48 w 144"/>
              <a:gd name="T35" fmla="*/ 56 h 96"/>
              <a:gd name="T36" fmla="*/ 24 w 144"/>
              <a:gd name="T37" fmla="*/ 56 h 96"/>
              <a:gd name="T38" fmla="*/ 24 w 144"/>
              <a:gd name="T39" fmla="*/ 40 h 96"/>
              <a:gd name="T40" fmla="*/ 48 w 144"/>
              <a:gd name="T41" fmla="*/ 40 h 96"/>
              <a:gd name="T42" fmla="*/ 48 w 144"/>
              <a:gd name="T43" fmla="*/ 16 h 96"/>
              <a:gd name="T44" fmla="*/ 64 w 144"/>
              <a:gd name="T45" fmla="*/ 16 h 96"/>
              <a:gd name="T46" fmla="*/ 64 w 144"/>
              <a:gd name="T47" fmla="*/ 40 h 96"/>
              <a:gd name="T48" fmla="*/ 88 w 144"/>
              <a:gd name="T49" fmla="*/ 40 h 96"/>
              <a:gd name="T50" fmla="*/ 88 w 144"/>
              <a:gd name="T51" fmla="*/ 5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96">
                <a:moveTo>
                  <a:pt x="112" y="3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2"/>
                  <a:pt x="112" y="88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4"/>
                  <a:pt x="144" y="4"/>
                  <a:pt x="144" y="4"/>
                </a:cubicBezTo>
                <a:lnTo>
                  <a:pt x="112" y="36"/>
                </a:lnTo>
                <a:close/>
                <a:moveTo>
                  <a:pt x="88" y="56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80"/>
                  <a:pt x="64" y="80"/>
                  <a:pt x="64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56"/>
                  <a:pt x="48" y="56"/>
                  <a:pt x="48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40"/>
                  <a:pt x="24" y="40"/>
                  <a:pt x="2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40"/>
                  <a:pt x="64" y="40"/>
                  <a:pt x="64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078"/>
          <p:cNvSpPr>
            <a:spLocks noEditPoints="1"/>
          </p:cNvSpPr>
          <p:nvPr/>
        </p:nvSpPr>
        <p:spPr bwMode="auto">
          <a:xfrm>
            <a:off x="15621000" y="3559176"/>
            <a:ext cx="757238" cy="755650"/>
          </a:xfrm>
          <a:custGeom>
            <a:avLst/>
            <a:gdLst>
              <a:gd name="T0" fmla="*/ 152 w 152"/>
              <a:gd name="T1" fmla="*/ 36 h 152"/>
              <a:gd name="T2" fmla="*/ 120 w 152"/>
              <a:gd name="T3" fmla="*/ 68 h 152"/>
              <a:gd name="T4" fmla="*/ 120 w 152"/>
              <a:gd name="T5" fmla="*/ 40 h 152"/>
              <a:gd name="T6" fmla="*/ 112 w 152"/>
              <a:gd name="T7" fmla="*/ 32 h 152"/>
              <a:gd name="T8" fmla="*/ 63 w 152"/>
              <a:gd name="T9" fmla="*/ 32 h 152"/>
              <a:gd name="T10" fmla="*/ 152 w 152"/>
              <a:gd name="T11" fmla="*/ 121 h 152"/>
              <a:gd name="T12" fmla="*/ 152 w 152"/>
              <a:gd name="T13" fmla="*/ 36 h 152"/>
              <a:gd name="T14" fmla="*/ 10 w 152"/>
              <a:gd name="T15" fmla="*/ 0 h 152"/>
              <a:gd name="T16" fmla="*/ 0 w 152"/>
              <a:gd name="T17" fmla="*/ 10 h 152"/>
              <a:gd name="T18" fmla="*/ 22 w 152"/>
              <a:gd name="T19" fmla="*/ 32 h 152"/>
              <a:gd name="T20" fmla="*/ 16 w 152"/>
              <a:gd name="T21" fmla="*/ 32 h 152"/>
              <a:gd name="T22" fmla="*/ 8 w 152"/>
              <a:gd name="T23" fmla="*/ 40 h 152"/>
              <a:gd name="T24" fmla="*/ 8 w 152"/>
              <a:gd name="T25" fmla="*/ 120 h 152"/>
              <a:gd name="T26" fmla="*/ 16 w 152"/>
              <a:gd name="T27" fmla="*/ 128 h 152"/>
              <a:gd name="T28" fmla="*/ 112 w 152"/>
              <a:gd name="T29" fmla="*/ 128 h 152"/>
              <a:gd name="T30" fmla="*/ 116 w 152"/>
              <a:gd name="T31" fmla="*/ 127 h 152"/>
              <a:gd name="T32" fmla="*/ 142 w 152"/>
              <a:gd name="T33" fmla="*/ 152 h 152"/>
              <a:gd name="T34" fmla="*/ 152 w 152"/>
              <a:gd name="T35" fmla="*/ 142 h 152"/>
              <a:gd name="T36" fmla="*/ 10 w 152"/>
              <a:gd name="T3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52">
                <a:moveTo>
                  <a:pt x="152" y="36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36"/>
                  <a:pt x="116" y="32"/>
                  <a:pt x="112" y="32"/>
                </a:cubicBezTo>
                <a:cubicBezTo>
                  <a:pt x="63" y="32"/>
                  <a:pt x="63" y="32"/>
                  <a:pt x="63" y="32"/>
                </a:cubicBezTo>
                <a:cubicBezTo>
                  <a:pt x="152" y="121"/>
                  <a:pt x="152" y="121"/>
                  <a:pt x="152" y="121"/>
                </a:cubicBezTo>
                <a:lnTo>
                  <a:pt x="152" y="36"/>
                </a:ln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22" y="32"/>
                  <a:pt x="22" y="32"/>
                  <a:pt x="2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" y="32"/>
                  <a:pt x="8" y="36"/>
                  <a:pt x="8" y="4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24"/>
                  <a:pt x="12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4" y="128"/>
                  <a:pt x="115" y="127"/>
                  <a:pt x="116" y="127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52" y="142"/>
                  <a:pt x="152" y="142"/>
                  <a:pt x="152" y="142"/>
                </a:cubicBezTo>
                <a:lnTo>
                  <a:pt x="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081"/>
          <p:cNvSpPr>
            <a:spLocks/>
          </p:cNvSpPr>
          <p:nvPr/>
        </p:nvSpPr>
        <p:spPr bwMode="auto">
          <a:xfrm>
            <a:off x="13266738" y="3684588"/>
            <a:ext cx="762000" cy="514350"/>
          </a:xfrm>
          <a:custGeom>
            <a:avLst/>
            <a:gdLst>
              <a:gd name="T0" fmla="*/ 112 w 144"/>
              <a:gd name="T1" fmla="*/ 36 h 96"/>
              <a:gd name="T2" fmla="*/ 112 w 144"/>
              <a:gd name="T3" fmla="*/ 8 h 96"/>
              <a:gd name="T4" fmla="*/ 104 w 144"/>
              <a:gd name="T5" fmla="*/ 0 h 96"/>
              <a:gd name="T6" fmla="*/ 8 w 144"/>
              <a:gd name="T7" fmla="*/ 0 h 96"/>
              <a:gd name="T8" fmla="*/ 0 w 144"/>
              <a:gd name="T9" fmla="*/ 8 h 96"/>
              <a:gd name="T10" fmla="*/ 0 w 144"/>
              <a:gd name="T11" fmla="*/ 88 h 96"/>
              <a:gd name="T12" fmla="*/ 8 w 144"/>
              <a:gd name="T13" fmla="*/ 96 h 96"/>
              <a:gd name="T14" fmla="*/ 104 w 144"/>
              <a:gd name="T15" fmla="*/ 96 h 96"/>
              <a:gd name="T16" fmla="*/ 112 w 144"/>
              <a:gd name="T17" fmla="*/ 88 h 96"/>
              <a:gd name="T18" fmla="*/ 112 w 144"/>
              <a:gd name="T19" fmla="*/ 60 h 96"/>
              <a:gd name="T20" fmla="*/ 144 w 144"/>
              <a:gd name="T21" fmla="*/ 92 h 96"/>
              <a:gd name="T22" fmla="*/ 144 w 144"/>
              <a:gd name="T23" fmla="*/ 4 h 96"/>
              <a:gd name="T24" fmla="*/ 112 w 144"/>
              <a:gd name="T25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96">
                <a:moveTo>
                  <a:pt x="112" y="3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8" y="96"/>
                  <a:pt x="112" y="92"/>
                  <a:pt x="112" y="88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4"/>
                  <a:pt x="144" y="4"/>
                  <a:pt x="144" y="4"/>
                </a:cubicBezTo>
                <a:lnTo>
                  <a:pt x="112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084"/>
          <p:cNvSpPr>
            <a:spLocks noEditPoints="1"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46 w 160"/>
              <a:gd name="T19" fmla="*/ 98 h 128"/>
              <a:gd name="T20" fmla="*/ 35 w 160"/>
              <a:gd name="T21" fmla="*/ 109 h 128"/>
              <a:gd name="T22" fmla="*/ 16 w 160"/>
              <a:gd name="T23" fmla="*/ 64 h 128"/>
              <a:gd name="T24" fmla="*/ 35 w 160"/>
              <a:gd name="T25" fmla="*/ 19 h 128"/>
              <a:gd name="T26" fmla="*/ 46 w 160"/>
              <a:gd name="T27" fmla="*/ 30 h 128"/>
              <a:gd name="T28" fmla="*/ 32 w 160"/>
              <a:gd name="T29" fmla="*/ 64 h 128"/>
              <a:gd name="T30" fmla="*/ 46 w 160"/>
              <a:gd name="T31" fmla="*/ 98 h 128"/>
              <a:gd name="T32" fmla="*/ 80 w 160"/>
              <a:gd name="T33" fmla="*/ 96 h 128"/>
              <a:gd name="T34" fmla="*/ 48 w 160"/>
              <a:gd name="T35" fmla="*/ 64 h 128"/>
              <a:gd name="T36" fmla="*/ 80 w 160"/>
              <a:gd name="T37" fmla="*/ 32 h 128"/>
              <a:gd name="T38" fmla="*/ 112 w 160"/>
              <a:gd name="T39" fmla="*/ 64 h 128"/>
              <a:gd name="T40" fmla="*/ 80 w 160"/>
              <a:gd name="T41" fmla="*/ 96 h 128"/>
              <a:gd name="T42" fmla="*/ 125 w 160"/>
              <a:gd name="T43" fmla="*/ 109 h 128"/>
              <a:gd name="T44" fmla="*/ 114 w 160"/>
              <a:gd name="T45" fmla="*/ 98 h 128"/>
              <a:gd name="T46" fmla="*/ 128 w 160"/>
              <a:gd name="T47" fmla="*/ 64 h 128"/>
              <a:gd name="T48" fmla="*/ 114 w 160"/>
              <a:gd name="T49" fmla="*/ 30 h 128"/>
              <a:gd name="T50" fmla="*/ 125 w 160"/>
              <a:gd name="T51" fmla="*/ 19 h 128"/>
              <a:gd name="T52" fmla="*/ 144 w 160"/>
              <a:gd name="T53" fmla="*/ 64 h 128"/>
              <a:gd name="T54" fmla="*/ 125 w 160"/>
              <a:gd name="T55" fmla="*/ 109 h 128"/>
              <a:gd name="T56" fmla="*/ 80 w 160"/>
              <a:gd name="T57" fmla="*/ 48 h 128"/>
              <a:gd name="T58" fmla="*/ 64 w 160"/>
              <a:gd name="T59" fmla="*/ 64 h 128"/>
              <a:gd name="T60" fmla="*/ 80 w 160"/>
              <a:gd name="T61" fmla="*/ 80 h 128"/>
              <a:gd name="T62" fmla="*/ 96 w 160"/>
              <a:gd name="T63" fmla="*/ 64 h 128"/>
              <a:gd name="T64" fmla="*/ 80 w 160"/>
              <a:gd name="T6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46" y="98"/>
                </a:moveTo>
                <a:cubicBezTo>
                  <a:pt x="35" y="109"/>
                  <a:pt x="35" y="109"/>
                  <a:pt x="35" y="109"/>
                </a:cubicBezTo>
                <a:cubicBezTo>
                  <a:pt x="22" y="97"/>
                  <a:pt x="16" y="80"/>
                  <a:pt x="16" y="64"/>
                </a:cubicBezTo>
                <a:cubicBezTo>
                  <a:pt x="16" y="48"/>
                  <a:pt x="22" y="31"/>
                  <a:pt x="35" y="19"/>
                </a:cubicBezTo>
                <a:cubicBezTo>
                  <a:pt x="46" y="30"/>
                  <a:pt x="46" y="30"/>
                  <a:pt x="46" y="30"/>
                </a:cubicBezTo>
                <a:cubicBezTo>
                  <a:pt x="37" y="39"/>
                  <a:pt x="32" y="52"/>
                  <a:pt x="32" y="64"/>
                </a:cubicBezTo>
                <a:cubicBezTo>
                  <a:pt x="32" y="76"/>
                  <a:pt x="37" y="89"/>
                  <a:pt x="46" y="98"/>
                </a:cubicBezTo>
                <a:close/>
                <a:moveTo>
                  <a:pt x="80" y="96"/>
                </a:moveTo>
                <a:cubicBezTo>
                  <a:pt x="62" y="96"/>
                  <a:pt x="48" y="82"/>
                  <a:pt x="48" y="64"/>
                </a:cubicBezTo>
                <a:cubicBezTo>
                  <a:pt x="48" y="46"/>
                  <a:pt x="62" y="32"/>
                  <a:pt x="80" y="32"/>
                </a:cubicBezTo>
                <a:cubicBezTo>
                  <a:pt x="98" y="32"/>
                  <a:pt x="112" y="46"/>
                  <a:pt x="112" y="64"/>
                </a:cubicBezTo>
                <a:cubicBezTo>
                  <a:pt x="112" y="82"/>
                  <a:pt x="98" y="96"/>
                  <a:pt x="80" y="96"/>
                </a:cubicBezTo>
                <a:close/>
                <a:moveTo>
                  <a:pt x="125" y="109"/>
                </a:moveTo>
                <a:cubicBezTo>
                  <a:pt x="114" y="98"/>
                  <a:pt x="114" y="98"/>
                  <a:pt x="114" y="98"/>
                </a:cubicBezTo>
                <a:cubicBezTo>
                  <a:pt x="123" y="89"/>
                  <a:pt x="128" y="76"/>
                  <a:pt x="128" y="64"/>
                </a:cubicBezTo>
                <a:cubicBezTo>
                  <a:pt x="128" y="52"/>
                  <a:pt x="123" y="39"/>
                  <a:pt x="114" y="3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38" y="31"/>
                  <a:pt x="144" y="48"/>
                  <a:pt x="144" y="64"/>
                </a:cubicBezTo>
                <a:cubicBezTo>
                  <a:pt x="144" y="80"/>
                  <a:pt x="138" y="97"/>
                  <a:pt x="125" y="109"/>
                </a:cubicBezTo>
                <a:close/>
                <a:moveTo>
                  <a:pt x="80" y="48"/>
                </a:moveTo>
                <a:cubicBezTo>
                  <a:pt x="71" y="48"/>
                  <a:pt x="64" y="55"/>
                  <a:pt x="64" y="64"/>
                </a:cubicBezTo>
                <a:cubicBezTo>
                  <a:pt x="64" y="73"/>
                  <a:pt x="71" y="80"/>
                  <a:pt x="80" y="80"/>
                </a:cubicBezTo>
                <a:cubicBezTo>
                  <a:pt x="89" y="80"/>
                  <a:pt x="96" y="73"/>
                  <a:pt x="96" y="64"/>
                </a:cubicBezTo>
                <a:cubicBezTo>
                  <a:pt x="96" y="55"/>
                  <a:pt x="89" y="48"/>
                  <a:pt x="80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087"/>
          <p:cNvSpPr>
            <a:spLocks noEditPoints="1"/>
          </p:cNvSpPr>
          <p:nvPr/>
        </p:nvSpPr>
        <p:spPr bwMode="auto">
          <a:xfrm>
            <a:off x="8572500" y="3625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6 w 160"/>
              <a:gd name="T19" fmla="*/ 64 h 128"/>
              <a:gd name="T20" fmla="*/ 48 w 160"/>
              <a:gd name="T21" fmla="*/ 64 h 128"/>
              <a:gd name="T22" fmla="*/ 48 w 160"/>
              <a:gd name="T23" fmla="*/ 80 h 128"/>
              <a:gd name="T24" fmla="*/ 16 w 160"/>
              <a:gd name="T25" fmla="*/ 80 h 128"/>
              <a:gd name="T26" fmla="*/ 16 w 160"/>
              <a:gd name="T27" fmla="*/ 64 h 128"/>
              <a:gd name="T28" fmla="*/ 96 w 160"/>
              <a:gd name="T29" fmla="*/ 112 h 128"/>
              <a:gd name="T30" fmla="*/ 16 w 160"/>
              <a:gd name="T31" fmla="*/ 112 h 128"/>
              <a:gd name="T32" fmla="*/ 16 w 160"/>
              <a:gd name="T33" fmla="*/ 96 h 128"/>
              <a:gd name="T34" fmla="*/ 96 w 160"/>
              <a:gd name="T35" fmla="*/ 96 h 128"/>
              <a:gd name="T36" fmla="*/ 96 w 160"/>
              <a:gd name="T37" fmla="*/ 112 h 128"/>
              <a:gd name="T38" fmla="*/ 144 w 160"/>
              <a:gd name="T39" fmla="*/ 112 h 128"/>
              <a:gd name="T40" fmla="*/ 112 w 160"/>
              <a:gd name="T41" fmla="*/ 112 h 128"/>
              <a:gd name="T42" fmla="*/ 112 w 160"/>
              <a:gd name="T43" fmla="*/ 96 h 128"/>
              <a:gd name="T44" fmla="*/ 144 w 160"/>
              <a:gd name="T45" fmla="*/ 96 h 128"/>
              <a:gd name="T46" fmla="*/ 144 w 160"/>
              <a:gd name="T47" fmla="*/ 112 h 128"/>
              <a:gd name="T48" fmla="*/ 144 w 160"/>
              <a:gd name="T49" fmla="*/ 80 h 128"/>
              <a:gd name="T50" fmla="*/ 64 w 160"/>
              <a:gd name="T51" fmla="*/ 80 h 128"/>
              <a:gd name="T52" fmla="*/ 64 w 160"/>
              <a:gd name="T53" fmla="*/ 64 h 128"/>
              <a:gd name="T54" fmla="*/ 144 w 160"/>
              <a:gd name="T55" fmla="*/ 64 h 128"/>
              <a:gd name="T56" fmla="*/ 144 w 160"/>
              <a:gd name="T5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6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80"/>
                  <a:pt x="48" y="80"/>
                  <a:pt x="48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64"/>
                </a:lnTo>
                <a:close/>
                <a:moveTo>
                  <a:pt x="96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14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12"/>
                </a:lnTo>
                <a:close/>
                <a:moveTo>
                  <a:pt x="144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090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44 w 160"/>
              <a:gd name="T1" fmla="*/ 48 h 160"/>
              <a:gd name="T2" fmla="*/ 16 w 160"/>
              <a:gd name="T3" fmla="*/ 48 h 160"/>
              <a:gd name="T4" fmla="*/ 16 w 160"/>
              <a:gd name="T5" fmla="*/ 32 h 160"/>
              <a:gd name="T6" fmla="*/ 144 w 160"/>
              <a:gd name="T7" fmla="*/ 32 h 160"/>
              <a:gd name="T8" fmla="*/ 144 w 160"/>
              <a:gd name="T9" fmla="*/ 48 h 160"/>
              <a:gd name="T10" fmla="*/ 128 w 160"/>
              <a:gd name="T11" fmla="*/ 0 h 160"/>
              <a:gd name="T12" fmla="*/ 32 w 160"/>
              <a:gd name="T13" fmla="*/ 0 h 160"/>
              <a:gd name="T14" fmla="*/ 32 w 160"/>
              <a:gd name="T15" fmla="*/ 16 h 160"/>
              <a:gd name="T16" fmla="*/ 128 w 160"/>
              <a:gd name="T17" fmla="*/ 16 h 160"/>
              <a:gd name="T18" fmla="*/ 128 w 160"/>
              <a:gd name="T19" fmla="*/ 0 h 160"/>
              <a:gd name="T20" fmla="*/ 160 w 160"/>
              <a:gd name="T21" fmla="*/ 80 h 160"/>
              <a:gd name="T22" fmla="*/ 160 w 160"/>
              <a:gd name="T23" fmla="*/ 144 h 160"/>
              <a:gd name="T24" fmla="*/ 144 w 160"/>
              <a:gd name="T25" fmla="*/ 160 h 160"/>
              <a:gd name="T26" fmla="*/ 16 w 160"/>
              <a:gd name="T27" fmla="*/ 160 h 160"/>
              <a:gd name="T28" fmla="*/ 0 w 160"/>
              <a:gd name="T29" fmla="*/ 144 h 160"/>
              <a:gd name="T30" fmla="*/ 0 w 160"/>
              <a:gd name="T31" fmla="*/ 80 h 160"/>
              <a:gd name="T32" fmla="*/ 16 w 160"/>
              <a:gd name="T33" fmla="*/ 64 h 160"/>
              <a:gd name="T34" fmla="*/ 144 w 160"/>
              <a:gd name="T35" fmla="*/ 64 h 160"/>
              <a:gd name="T36" fmla="*/ 160 w 160"/>
              <a:gd name="T37" fmla="*/ 80 h 160"/>
              <a:gd name="T38" fmla="*/ 112 w 160"/>
              <a:gd name="T39" fmla="*/ 112 h 160"/>
              <a:gd name="T40" fmla="*/ 64 w 160"/>
              <a:gd name="T41" fmla="*/ 86 h 160"/>
              <a:gd name="T42" fmla="*/ 64 w 160"/>
              <a:gd name="T43" fmla="*/ 138 h 160"/>
              <a:gd name="T44" fmla="*/ 112 w 160"/>
              <a:gd name="T45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44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48"/>
                </a:ln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6"/>
                  <a:pt x="32" y="16"/>
                  <a:pt x="32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0"/>
                </a:lnTo>
                <a:close/>
                <a:moveTo>
                  <a:pt x="160" y="80"/>
                </a:moveTo>
                <a:cubicBezTo>
                  <a:pt x="160" y="144"/>
                  <a:pt x="160" y="144"/>
                  <a:pt x="160" y="144"/>
                </a:cubicBezTo>
                <a:cubicBezTo>
                  <a:pt x="160" y="153"/>
                  <a:pt x="153" y="160"/>
                  <a:pt x="144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7" y="160"/>
                  <a:pt x="0" y="153"/>
                  <a:pt x="0" y="14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1"/>
                  <a:pt x="7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53" y="64"/>
                  <a:pt x="160" y="71"/>
                  <a:pt x="160" y="80"/>
                </a:cubicBezTo>
                <a:close/>
                <a:moveTo>
                  <a:pt x="112" y="112"/>
                </a:moveTo>
                <a:cubicBezTo>
                  <a:pt x="64" y="86"/>
                  <a:pt x="64" y="86"/>
                  <a:pt x="64" y="86"/>
                </a:cubicBezTo>
                <a:cubicBezTo>
                  <a:pt x="64" y="138"/>
                  <a:pt x="64" y="138"/>
                  <a:pt x="64" y="138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Rectangle 2093"/>
          <p:cNvSpPr>
            <a:spLocks noChangeArrowheads="1"/>
          </p:cNvSpPr>
          <p:nvPr/>
        </p:nvSpPr>
        <p:spPr bwMode="auto">
          <a:xfrm>
            <a:off x="3865563" y="3563938"/>
            <a:ext cx="762000" cy="762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096"/>
          <p:cNvSpPr>
            <a:spLocks noEditPoints="1"/>
          </p:cNvSpPr>
          <p:nvPr/>
        </p:nvSpPr>
        <p:spPr bwMode="auto">
          <a:xfrm>
            <a:off x="1530350" y="3560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56 w 160"/>
              <a:gd name="T41" fmla="*/ 73 h 161"/>
              <a:gd name="T42" fmla="*/ 85 w 160"/>
              <a:gd name="T43" fmla="*/ 73 h 161"/>
              <a:gd name="T44" fmla="*/ 56 w 160"/>
              <a:gd name="T45" fmla="*/ 107 h 161"/>
              <a:gd name="T46" fmla="*/ 56 w 160"/>
              <a:gd name="T47" fmla="*/ 121 h 161"/>
              <a:gd name="T48" fmla="*/ 104 w 160"/>
              <a:gd name="T49" fmla="*/ 121 h 161"/>
              <a:gd name="T50" fmla="*/ 104 w 160"/>
              <a:gd name="T51" fmla="*/ 105 h 161"/>
              <a:gd name="T52" fmla="*/ 75 w 160"/>
              <a:gd name="T53" fmla="*/ 105 h 161"/>
              <a:gd name="T54" fmla="*/ 104 w 160"/>
              <a:gd name="T55" fmla="*/ 71 h 161"/>
              <a:gd name="T56" fmla="*/ 104 w 160"/>
              <a:gd name="T57" fmla="*/ 57 h 161"/>
              <a:gd name="T58" fmla="*/ 56 w 160"/>
              <a:gd name="T59" fmla="*/ 57 h 161"/>
              <a:gd name="T60" fmla="*/ 56 w 160"/>
              <a:gd name="T61" fmla="*/ 7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56" y="73"/>
                </a:moveTo>
                <a:cubicBezTo>
                  <a:pt x="85" y="73"/>
                  <a:pt x="85" y="73"/>
                  <a:pt x="85" y="73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56" y="57"/>
                  <a:pt x="56" y="57"/>
                  <a:pt x="56" y="57"/>
                </a:cubicBezTo>
                <a:lnTo>
                  <a:pt x="56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099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8 w 160"/>
              <a:gd name="T1" fmla="*/ 62 h 160"/>
              <a:gd name="T2" fmla="*/ 64 w 160"/>
              <a:gd name="T3" fmla="*/ 44 h 160"/>
              <a:gd name="T4" fmla="*/ 64 w 160"/>
              <a:gd name="T5" fmla="*/ 116 h 160"/>
              <a:gd name="T6" fmla="*/ 88 w 160"/>
              <a:gd name="T7" fmla="*/ 98 h 160"/>
              <a:gd name="T8" fmla="*/ 112 w 160"/>
              <a:gd name="T9" fmla="*/ 80 h 160"/>
              <a:gd name="T10" fmla="*/ 88 w 160"/>
              <a:gd name="T11" fmla="*/ 62 h 160"/>
              <a:gd name="T12" fmla="*/ 88 w 160"/>
              <a:gd name="T13" fmla="*/ 62 h 160"/>
              <a:gd name="T14" fmla="*/ 64 w 160"/>
              <a:gd name="T15" fmla="*/ 44 h 160"/>
              <a:gd name="T16" fmla="*/ 64 w 160"/>
              <a:gd name="T17" fmla="*/ 116 h 160"/>
              <a:gd name="T18" fmla="*/ 88 w 160"/>
              <a:gd name="T19" fmla="*/ 98 h 160"/>
              <a:gd name="T20" fmla="*/ 112 w 160"/>
              <a:gd name="T21" fmla="*/ 80 h 160"/>
              <a:gd name="T22" fmla="*/ 88 w 160"/>
              <a:gd name="T23" fmla="*/ 62 h 160"/>
              <a:gd name="T24" fmla="*/ 88 w 160"/>
              <a:gd name="T25" fmla="*/ 62 h 160"/>
              <a:gd name="T26" fmla="*/ 64 w 160"/>
              <a:gd name="T27" fmla="*/ 44 h 160"/>
              <a:gd name="T28" fmla="*/ 64 w 160"/>
              <a:gd name="T29" fmla="*/ 116 h 160"/>
              <a:gd name="T30" fmla="*/ 88 w 160"/>
              <a:gd name="T31" fmla="*/ 98 h 160"/>
              <a:gd name="T32" fmla="*/ 112 w 160"/>
              <a:gd name="T33" fmla="*/ 80 h 160"/>
              <a:gd name="T34" fmla="*/ 88 w 160"/>
              <a:gd name="T35" fmla="*/ 62 h 160"/>
              <a:gd name="T36" fmla="*/ 72 w 160"/>
              <a:gd name="T37" fmla="*/ 17 h 160"/>
              <a:gd name="T38" fmla="*/ 72 w 160"/>
              <a:gd name="T39" fmla="*/ 0 h 160"/>
              <a:gd name="T40" fmla="*/ 29 w 160"/>
              <a:gd name="T41" fmla="*/ 18 h 160"/>
              <a:gd name="T42" fmla="*/ 41 w 160"/>
              <a:gd name="T43" fmla="*/ 30 h 160"/>
              <a:gd name="T44" fmla="*/ 72 w 160"/>
              <a:gd name="T45" fmla="*/ 17 h 160"/>
              <a:gd name="T46" fmla="*/ 30 w 160"/>
              <a:gd name="T47" fmla="*/ 41 h 160"/>
              <a:gd name="T48" fmla="*/ 18 w 160"/>
              <a:gd name="T49" fmla="*/ 29 h 160"/>
              <a:gd name="T50" fmla="*/ 0 w 160"/>
              <a:gd name="T51" fmla="*/ 72 h 160"/>
              <a:gd name="T52" fmla="*/ 17 w 160"/>
              <a:gd name="T53" fmla="*/ 72 h 160"/>
              <a:gd name="T54" fmla="*/ 30 w 160"/>
              <a:gd name="T55" fmla="*/ 41 h 160"/>
              <a:gd name="T56" fmla="*/ 17 w 160"/>
              <a:gd name="T57" fmla="*/ 88 h 160"/>
              <a:gd name="T58" fmla="*/ 0 w 160"/>
              <a:gd name="T59" fmla="*/ 88 h 160"/>
              <a:gd name="T60" fmla="*/ 18 w 160"/>
              <a:gd name="T61" fmla="*/ 131 h 160"/>
              <a:gd name="T62" fmla="*/ 30 w 160"/>
              <a:gd name="T63" fmla="*/ 119 h 160"/>
              <a:gd name="T64" fmla="*/ 17 w 160"/>
              <a:gd name="T65" fmla="*/ 88 h 160"/>
              <a:gd name="T66" fmla="*/ 29 w 160"/>
              <a:gd name="T67" fmla="*/ 142 h 160"/>
              <a:gd name="T68" fmla="*/ 72 w 160"/>
              <a:gd name="T69" fmla="*/ 160 h 160"/>
              <a:gd name="T70" fmla="*/ 72 w 160"/>
              <a:gd name="T71" fmla="*/ 143 h 160"/>
              <a:gd name="T72" fmla="*/ 41 w 160"/>
              <a:gd name="T73" fmla="*/ 130 h 160"/>
              <a:gd name="T74" fmla="*/ 29 w 160"/>
              <a:gd name="T75" fmla="*/ 142 h 160"/>
              <a:gd name="T76" fmla="*/ 160 w 160"/>
              <a:gd name="T77" fmla="*/ 80 h 160"/>
              <a:gd name="T78" fmla="*/ 88 w 160"/>
              <a:gd name="T79" fmla="*/ 160 h 160"/>
              <a:gd name="T80" fmla="*/ 88 w 160"/>
              <a:gd name="T81" fmla="*/ 143 h 160"/>
              <a:gd name="T82" fmla="*/ 144 w 160"/>
              <a:gd name="T83" fmla="*/ 80 h 160"/>
              <a:gd name="T84" fmla="*/ 88 w 160"/>
              <a:gd name="T85" fmla="*/ 17 h 160"/>
              <a:gd name="T86" fmla="*/ 88 w 160"/>
              <a:gd name="T87" fmla="*/ 0 h 160"/>
              <a:gd name="T88" fmla="*/ 160 w 160"/>
              <a:gd name="T89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88" y="62"/>
                </a:moveTo>
                <a:cubicBezTo>
                  <a:pt x="64" y="44"/>
                  <a:pt x="64" y="44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88" y="98"/>
                  <a:pt x="88" y="98"/>
                  <a:pt x="88" y="98"/>
                </a:cubicBezTo>
                <a:cubicBezTo>
                  <a:pt x="112" y="80"/>
                  <a:pt x="112" y="80"/>
                  <a:pt x="112" y="80"/>
                </a:cubicBezTo>
                <a:lnTo>
                  <a:pt x="88" y="62"/>
                </a:lnTo>
                <a:close/>
                <a:moveTo>
                  <a:pt x="72" y="17"/>
                </a:moveTo>
                <a:cubicBezTo>
                  <a:pt x="72" y="0"/>
                  <a:pt x="72" y="0"/>
                  <a:pt x="72" y="0"/>
                </a:cubicBezTo>
                <a:cubicBezTo>
                  <a:pt x="56" y="2"/>
                  <a:pt x="41" y="8"/>
                  <a:pt x="29" y="18"/>
                </a:cubicBezTo>
                <a:cubicBezTo>
                  <a:pt x="41" y="30"/>
                  <a:pt x="41" y="30"/>
                  <a:pt x="41" y="30"/>
                </a:cubicBezTo>
                <a:cubicBezTo>
                  <a:pt x="50" y="23"/>
                  <a:pt x="60" y="18"/>
                  <a:pt x="72" y="17"/>
                </a:cubicBezTo>
                <a:close/>
                <a:moveTo>
                  <a:pt x="30" y="41"/>
                </a:moveTo>
                <a:cubicBezTo>
                  <a:pt x="18" y="29"/>
                  <a:pt x="18" y="29"/>
                  <a:pt x="18" y="29"/>
                </a:cubicBezTo>
                <a:cubicBezTo>
                  <a:pt x="8" y="41"/>
                  <a:pt x="2" y="56"/>
                  <a:pt x="0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60"/>
                  <a:pt x="23" y="50"/>
                  <a:pt x="30" y="41"/>
                </a:cubicBezTo>
                <a:close/>
                <a:moveTo>
                  <a:pt x="17" y="88"/>
                </a:moveTo>
                <a:cubicBezTo>
                  <a:pt x="0" y="88"/>
                  <a:pt x="0" y="88"/>
                  <a:pt x="0" y="88"/>
                </a:cubicBezTo>
                <a:cubicBezTo>
                  <a:pt x="2" y="104"/>
                  <a:pt x="8" y="119"/>
                  <a:pt x="18" y="131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23" y="110"/>
                  <a:pt x="18" y="100"/>
                  <a:pt x="17" y="88"/>
                </a:cubicBezTo>
                <a:close/>
                <a:moveTo>
                  <a:pt x="29" y="142"/>
                </a:moveTo>
                <a:cubicBezTo>
                  <a:pt x="41" y="152"/>
                  <a:pt x="56" y="158"/>
                  <a:pt x="72" y="160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60" y="142"/>
                  <a:pt x="50" y="137"/>
                  <a:pt x="41" y="130"/>
                </a:cubicBezTo>
                <a:lnTo>
                  <a:pt x="29" y="142"/>
                </a:lnTo>
                <a:close/>
                <a:moveTo>
                  <a:pt x="160" y="80"/>
                </a:moveTo>
                <a:cubicBezTo>
                  <a:pt x="160" y="121"/>
                  <a:pt x="129" y="155"/>
                  <a:pt x="88" y="160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120" y="139"/>
                  <a:pt x="144" y="112"/>
                  <a:pt x="144" y="80"/>
                </a:cubicBezTo>
                <a:cubicBezTo>
                  <a:pt x="144" y="48"/>
                  <a:pt x="120" y="21"/>
                  <a:pt x="88" y="17"/>
                </a:cubicBezTo>
                <a:cubicBezTo>
                  <a:pt x="88" y="0"/>
                  <a:pt x="88" y="0"/>
                  <a:pt x="88" y="0"/>
                </a:cubicBezTo>
                <a:cubicBezTo>
                  <a:pt x="129" y="5"/>
                  <a:pt x="160" y="39"/>
                  <a:pt x="160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102"/>
          <p:cNvSpPr>
            <a:spLocks noEditPoints="1"/>
          </p:cNvSpPr>
          <p:nvPr/>
        </p:nvSpPr>
        <p:spPr bwMode="auto">
          <a:xfrm>
            <a:off x="13263563" y="1531938"/>
            <a:ext cx="762000" cy="762000"/>
          </a:xfrm>
          <a:custGeom>
            <a:avLst/>
            <a:gdLst>
              <a:gd name="T0" fmla="*/ 0 w 480"/>
              <a:gd name="T1" fmla="*/ 0 h 480"/>
              <a:gd name="T2" fmla="*/ 80 w 480"/>
              <a:gd name="T3" fmla="*/ 0 h 480"/>
              <a:gd name="T4" fmla="*/ 80 w 480"/>
              <a:gd name="T5" fmla="*/ 480 h 480"/>
              <a:gd name="T6" fmla="*/ 0 w 480"/>
              <a:gd name="T7" fmla="*/ 480 h 480"/>
              <a:gd name="T8" fmla="*/ 0 w 480"/>
              <a:gd name="T9" fmla="*/ 0 h 480"/>
              <a:gd name="T10" fmla="*/ 140 w 480"/>
              <a:gd name="T11" fmla="*/ 240 h 480"/>
              <a:gd name="T12" fmla="*/ 480 w 480"/>
              <a:gd name="T13" fmla="*/ 480 h 480"/>
              <a:gd name="T14" fmla="*/ 480 w 480"/>
              <a:gd name="T15" fmla="*/ 0 h 480"/>
              <a:gd name="T16" fmla="*/ 140 w 480"/>
              <a:gd name="T17" fmla="*/ 24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" h="480">
                <a:moveTo>
                  <a:pt x="0" y="0"/>
                </a:moveTo>
                <a:lnTo>
                  <a:pt x="80" y="0"/>
                </a:lnTo>
                <a:lnTo>
                  <a:pt x="80" y="480"/>
                </a:lnTo>
                <a:lnTo>
                  <a:pt x="0" y="480"/>
                </a:lnTo>
                <a:lnTo>
                  <a:pt x="0" y="0"/>
                </a:lnTo>
                <a:close/>
                <a:moveTo>
                  <a:pt x="140" y="240"/>
                </a:moveTo>
                <a:lnTo>
                  <a:pt x="480" y="480"/>
                </a:lnTo>
                <a:lnTo>
                  <a:pt x="480" y="0"/>
                </a:lnTo>
                <a:lnTo>
                  <a:pt x="140" y="2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2105"/>
          <p:cNvSpPr>
            <a:spLocks noEditPoints="1"/>
          </p:cNvSpPr>
          <p:nvPr/>
        </p:nvSpPr>
        <p:spPr bwMode="auto">
          <a:xfrm>
            <a:off x="10914063" y="1531938"/>
            <a:ext cx="762000" cy="762000"/>
          </a:xfrm>
          <a:custGeom>
            <a:avLst/>
            <a:gdLst>
              <a:gd name="T0" fmla="*/ 0 w 480"/>
              <a:gd name="T1" fmla="*/ 480 h 480"/>
              <a:gd name="T2" fmla="*/ 340 w 480"/>
              <a:gd name="T3" fmla="*/ 240 h 480"/>
              <a:gd name="T4" fmla="*/ 0 w 480"/>
              <a:gd name="T5" fmla="*/ 0 h 480"/>
              <a:gd name="T6" fmla="*/ 0 w 480"/>
              <a:gd name="T7" fmla="*/ 480 h 480"/>
              <a:gd name="T8" fmla="*/ 400 w 480"/>
              <a:gd name="T9" fmla="*/ 0 h 480"/>
              <a:gd name="T10" fmla="*/ 400 w 480"/>
              <a:gd name="T11" fmla="*/ 480 h 480"/>
              <a:gd name="T12" fmla="*/ 480 w 480"/>
              <a:gd name="T13" fmla="*/ 480 h 480"/>
              <a:gd name="T14" fmla="*/ 480 w 480"/>
              <a:gd name="T15" fmla="*/ 0 h 480"/>
              <a:gd name="T16" fmla="*/ 400 w 480"/>
              <a:gd name="T1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340" y="240"/>
                </a:lnTo>
                <a:lnTo>
                  <a:pt x="0" y="0"/>
                </a:lnTo>
                <a:lnTo>
                  <a:pt x="0" y="480"/>
                </a:lnTo>
                <a:close/>
                <a:moveTo>
                  <a:pt x="400" y="0"/>
                </a:moveTo>
                <a:lnTo>
                  <a:pt x="400" y="480"/>
                </a:lnTo>
                <a:lnTo>
                  <a:pt x="480" y="480"/>
                </a:lnTo>
                <a:lnTo>
                  <a:pt x="480" y="0"/>
                </a:lnTo>
                <a:lnTo>
                  <a:pt x="4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2108"/>
          <p:cNvSpPr>
            <a:spLocks noEditPoints="1"/>
          </p:cNvSpPr>
          <p:nvPr/>
        </p:nvSpPr>
        <p:spPr bwMode="auto">
          <a:xfrm>
            <a:off x="8578850" y="1524000"/>
            <a:ext cx="755650" cy="755650"/>
          </a:xfrm>
          <a:custGeom>
            <a:avLst/>
            <a:gdLst>
              <a:gd name="T0" fmla="*/ 197 w 476"/>
              <a:gd name="T1" fmla="*/ 153 h 476"/>
              <a:gd name="T2" fmla="*/ 41 w 476"/>
              <a:gd name="T3" fmla="*/ 0 h 476"/>
              <a:gd name="T4" fmla="*/ 0 w 476"/>
              <a:gd name="T5" fmla="*/ 41 h 476"/>
              <a:gd name="T6" fmla="*/ 152 w 476"/>
              <a:gd name="T7" fmla="*/ 197 h 476"/>
              <a:gd name="T8" fmla="*/ 197 w 476"/>
              <a:gd name="T9" fmla="*/ 153 h 476"/>
              <a:gd name="T10" fmla="*/ 312 w 476"/>
              <a:gd name="T11" fmla="*/ 0 h 476"/>
              <a:gd name="T12" fmla="*/ 372 w 476"/>
              <a:gd name="T13" fmla="*/ 60 h 476"/>
              <a:gd name="T14" fmla="*/ 0 w 476"/>
              <a:gd name="T15" fmla="*/ 435 h 476"/>
              <a:gd name="T16" fmla="*/ 41 w 476"/>
              <a:gd name="T17" fmla="*/ 476 h 476"/>
              <a:gd name="T18" fmla="*/ 416 w 476"/>
              <a:gd name="T19" fmla="*/ 104 h 476"/>
              <a:gd name="T20" fmla="*/ 476 w 476"/>
              <a:gd name="T21" fmla="*/ 164 h 476"/>
              <a:gd name="T22" fmla="*/ 476 w 476"/>
              <a:gd name="T23" fmla="*/ 0 h 476"/>
              <a:gd name="T24" fmla="*/ 312 w 476"/>
              <a:gd name="T25" fmla="*/ 0 h 476"/>
              <a:gd name="T26" fmla="*/ 323 w 476"/>
              <a:gd name="T27" fmla="*/ 279 h 476"/>
              <a:gd name="T28" fmla="*/ 279 w 476"/>
              <a:gd name="T29" fmla="*/ 324 h 476"/>
              <a:gd name="T30" fmla="*/ 372 w 476"/>
              <a:gd name="T31" fmla="*/ 417 h 476"/>
              <a:gd name="T32" fmla="*/ 312 w 476"/>
              <a:gd name="T33" fmla="*/ 476 h 476"/>
              <a:gd name="T34" fmla="*/ 476 w 476"/>
              <a:gd name="T35" fmla="*/ 476 h 476"/>
              <a:gd name="T36" fmla="*/ 476 w 476"/>
              <a:gd name="T37" fmla="*/ 313 h 476"/>
              <a:gd name="T38" fmla="*/ 416 w 476"/>
              <a:gd name="T39" fmla="*/ 372 h 476"/>
              <a:gd name="T40" fmla="*/ 323 w 476"/>
              <a:gd name="T41" fmla="*/ 27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6" h="476">
                <a:moveTo>
                  <a:pt x="197" y="153"/>
                </a:moveTo>
                <a:lnTo>
                  <a:pt x="41" y="0"/>
                </a:lnTo>
                <a:lnTo>
                  <a:pt x="0" y="41"/>
                </a:lnTo>
                <a:lnTo>
                  <a:pt x="152" y="197"/>
                </a:lnTo>
                <a:lnTo>
                  <a:pt x="197" y="153"/>
                </a:lnTo>
                <a:close/>
                <a:moveTo>
                  <a:pt x="312" y="0"/>
                </a:moveTo>
                <a:lnTo>
                  <a:pt x="372" y="60"/>
                </a:lnTo>
                <a:lnTo>
                  <a:pt x="0" y="435"/>
                </a:lnTo>
                <a:lnTo>
                  <a:pt x="41" y="476"/>
                </a:lnTo>
                <a:lnTo>
                  <a:pt x="416" y="104"/>
                </a:lnTo>
                <a:lnTo>
                  <a:pt x="476" y="164"/>
                </a:lnTo>
                <a:lnTo>
                  <a:pt x="476" y="0"/>
                </a:lnTo>
                <a:lnTo>
                  <a:pt x="312" y="0"/>
                </a:lnTo>
                <a:close/>
                <a:moveTo>
                  <a:pt x="323" y="279"/>
                </a:moveTo>
                <a:lnTo>
                  <a:pt x="279" y="324"/>
                </a:lnTo>
                <a:lnTo>
                  <a:pt x="372" y="417"/>
                </a:lnTo>
                <a:lnTo>
                  <a:pt x="312" y="476"/>
                </a:lnTo>
                <a:lnTo>
                  <a:pt x="476" y="476"/>
                </a:lnTo>
                <a:lnTo>
                  <a:pt x="476" y="313"/>
                </a:lnTo>
                <a:lnTo>
                  <a:pt x="416" y="372"/>
                </a:lnTo>
                <a:lnTo>
                  <a:pt x="323" y="2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2111"/>
          <p:cNvSpPr>
            <a:spLocks noEditPoints="1"/>
          </p:cNvSpPr>
          <p:nvPr/>
        </p:nvSpPr>
        <p:spPr bwMode="auto">
          <a:xfrm>
            <a:off x="6297613" y="1524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  <a:gd name="T24" fmla="*/ 54 w 128"/>
              <a:gd name="T25" fmla="*/ 103 h 160"/>
              <a:gd name="T26" fmla="*/ 56 w 128"/>
              <a:gd name="T27" fmla="*/ 86 h 160"/>
              <a:gd name="T28" fmla="*/ 75 w 128"/>
              <a:gd name="T29" fmla="*/ 86 h 160"/>
              <a:gd name="T30" fmla="*/ 75 w 128"/>
              <a:gd name="T31" fmla="*/ 92 h 160"/>
              <a:gd name="T32" fmla="*/ 61 w 128"/>
              <a:gd name="T33" fmla="*/ 92 h 160"/>
              <a:gd name="T34" fmla="*/ 60 w 128"/>
              <a:gd name="T35" fmla="*/ 99 h 160"/>
              <a:gd name="T36" fmla="*/ 61 w 128"/>
              <a:gd name="T37" fmla="*/ 98 h 160"/>
              <a:gd name="T38" fmla="*/ 62 w 128"/>
              <a:gd name="T39" fmla="*/ 98 h 160"/>
              <a:gd name="T40" fmla="*/ 64 w 128"/>
              <a:gd name="T41" fmla="*/ 98 h 160"/>
              <a:gd name="T42" fmla="*/ 66 w 128"/>
              <a:gd name="T43" fmla="*/ 98 h 160"/>
              <a:gd name="T44" fmla="*/ 70 w 128"/>
              <a:gd name="T45" fmla="*/ 98 h 160"/>
              <a:gd name="T46" fmla="*/ 73 w 128"/>
              <a:gd name="T47" fmla="*/ 101 h 160"/>
              <a:gd name="T48" fmla="*/ 75 w 128"/>
              <a:gd name="T49" fmla="*/ 104 h 160"/>
              <a:gd name="T50" fmla="*/ 76 w 128"/>
              <a:gd name="T51" fmla="*/ 109 h 160"/>
              <a:gd name="T52" fmla="*/ 75 w 128"/>
              <a:gd name="T53" fmla="*/ 114 h 160"/>
              <a:gd name="T54" fmla="*/ 73 w 128"/>
              <a:gd name="T55" fmla="*/ 117 h 160"/>
              <a:gd name="T56" fmla="*/ 70 w 128"/>
              <a:gd name="T57" fmla="*/ 120 h 160"/>
              <a:gd name="T58" fmla="*/ 64 w 128"/>
              <a:gd name="T59" fmla="*/ 120 h 160"/>
              <a:gd name="T60" fmla="*/ 60 w 128"/>
              <a:gd name="T61" fmla="*/ 120 h 160"/>
              <a:gd name="T62" fmla="*/ 56 w 128"/>
              <a:gd name="T63" fmla="*/ 118 h 160"/>
              <a:gd name="T64" fmla="*/ 54 w 128"/>
              <a:gd name="T65" fmla="*/ 114 h 160"/>
              <a:gd name="T66" fmla="*/ 53 w 128"/>
              <a:gd name="T67" fmla="*/ 110 h 160"/>
              <a:gd name="T68" fmla="*/ 60 w 128"/>
              <a:gd name="T69" fmla="*/ 110 h 160"/>
              <a:gd name="T70" fmla="*/ 61 w 128"/>
              <a:gd name="T71" fmla="*/ 113 h 160"/>
              <a:gd name="T72" fmla="*/ 64 w 128"/>
              <a:gd name="T73" fmla="*/ 114 h 160"/>
              <a:gd name="T74" fmla="*/ 66 w 128"/>
              <a:gd name="T75" fmla="*/ 114 h 160"/>
              <a:gd name="T76" fmla="*/ 68 w 128"/>
              <a:gd name="T77" fmla="*/ 113 h 160"/>
              <a:gd name="T78" fmla="*/ 69 w 128"/>
              <a:gd name="T79" fmla="*/ 111 h 160"/>
              <a:gd name="T80" fmla="*/ 69 w 128"/>
              <a:gd name="T81" fmla="*/ 108 h 160"/>
              <a:gd name="T82" fmla="*/ 69 w 128"/>
              <a:gd name="T83" fmla="*/ 106 h 160"/>
              <a:gd name="T84" fmla="*/ 68 w 128"/>
              <a:gd name="T85" fmla="*/ 104 h 160"/>
              <a:gd name="T86" fmla="*/ 66 w 128"/>
              <a:gd name="T87" fmla="*/ 103 h 160"/>
              <a:gd name="T88" fmla="*/ 64 w 128"/>
              <a:gd name="T89" fmla="*/ 102 h 160"/>
              <a:gd name="T90" fmla="*/ 62 w 128"/>
              <a:gd name="T91" fmla="*/ 102 h 160"/>
              <a:gd name="T92" fmla="*/ 61 w 128"/>
              <a:gd name="T93" fmla="*/ 103 h 160"/>
              <a:gd name="T94" fmla="*/ 60 w 128"/>
              <a:gd name="T95" fmla="*/ 104 h 160"/>
              <a:gd name="T96" fmla="*/ 59 w 128"/>
              <a:gd name="T97" fmla="*/ 105 h 160"/>
              <a:gd name="T98" fmla="*/ 54 w 128"/>
              <a:gd name="T99" fmla="*/ 10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54" y="103"/>
                </a:moveTo>
                <a:cubicBezTo>
                  <a:pt x="56" y="86"/>
                  <a:pt x="56" y="86"/>
                  <a:pt x="56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92"/>
                  <a:pt x="75" y="92"/>
                  <a:pt x="75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9"/>
                  <a:pt x="60" y="99"/>
                  <a:pt x="60" y="99"/>
                </a:cubicBezTo>
                <a:cubicBezTo>
                  <a:pt x="61" y="99"/>
                  <a:pt x="61" y="98"/>
                  <a:pt x="61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3" y="98"/>
                  <a:pt x="63" y="98"/>
                  <a:pt x="64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67" y="98"/>
                  <a:pt x="69" y="98"/>
                  <a:pt x="70" y="98"/>
                </a:cubicBezTo>
                <a:cubicBezTo>
                  <a:pt x="71" y="99"/>
                  <a:pt x="72" y="100"/>
                  <a:pt x="73" y="101"/>
                </a:cubicBezTo>
                <a:cubicBezTo>
                  <a:pt x="74" y="102"/>
                  <a:pt x="75" y="103"/>
                  <a:pt x="75" y="104"/>
                </a:cubicBezTo>
                <a:cubicBezTo>
                  <a:pt x="76" y="106"/>
                  <a:pt x="76" y="108"/>
                  <a:pt x="76" y="109"/>
                </a:cubicBezTo>
                <a:cubicBezTo>
                  <a:pt x="76" y="111"/>
                  <a:pt x="76" y="112"/>
                  <a:pt x="75" y="114"/>
                </a:cubicBezTo>
                <a:cubicBezTo>
                  <a:pt x="75" y="115"/>
                  <a:pt x="74" y="116"/>
                  <a:pt x="73" y="117"/>
                </a:cubicBezTo>
                <a:cubicBezTo>
                  <a:pt x="72" y="118"/>
                  <a:pt x="71" y="119"/>
                  <a:pt x="70" y="120"/>
                </a:cubicBezTo>
                <a:cubicBezTo>
                  <a:pt x="68" y="120"/>
                  <a:pt x="66" y="120"/>
                  <a:pt x="64" y="120"/>
                </a:cubicBezTo>
                <a:cubicBezTo>
                  <a:pt x="63" y="120"/>
                  <a:pt x="62" y="120"/>
                  <a:pt x="60" y="120"/>
                </a:cubicBezTo>
                <a:cubicBezTo>
                  <a:pt x="58" y="119"/>
                  <a:pt x="58" y="118"/>
                  <a:pt x="56" y="118"/>
                </a:cubicBezTo>
                <a:cubicBezTo>
                  <a:pt x="55" y="117"/>
                  <a:pt x="54" y="116"/>
                  <a:pt x="54" y="114"/>
                </a:cubicBezTo>
                <a:cubicBezTo>
                  <a:pt x="54" y="113"/>
                  <a:pt x="53" y="112"/>
                  <a:pt x="53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2"/>
                  <a:pt x="60" y="112"/>
                  <a:pt x="61" y="113"/>
                </a:cubicBezTo>
                <a:cubicBezTo>
                  <a:pt x="62" y="114"/>
                  <a:pt x="63" y="114"/>
                  <a:pt x="64" y="114"/>
                </a:cubicBezTo>
                <a:cubicBezTo>
                  <a:pt x="65" y="114"/>
                  <a:pt x="66" y="114"/>
                  <a:pt x="66" y="114"/>
                </a:cubicBezTo>
                <a:cubicBezTo>
                  <a:pt x="67" y="114"/>
                  <a:pt x="68" y="113"/>
                  <a:pt x="68" y="113"/>
                </a:cubicBezTo>
                <a:cubicBezTo>
                  <a:pt x="68" y="112"/>
                  <a:pt x="69" y="112"/>
                  <a:pt x="69" y="111"/>
                </a:cubicBezTo>
                <a:cubicBezTo>
                  <a:pt x="69" y="110"/>
                  <a:pt x="69" y="109"/>
                  <a:pt x="69" y="108"/>
                </a:cubicBezTo>
                <a:cubicBezTo>
                  <a:pt x="69" y="108"/>
                  <a:pt x="69" y="107"/>
                  <a:pt x="69" y="106"/>
                </a:cubicBezTo>
                <a:cubicBezTo>
                  <a:pt x="68" y="105"/>
                  <a:pt x="68" y="105"/>
                  <a:pt x="68" y="104"/>
                </a:cubicBezTo>
                <a:cubicBezTo>
                  <a:pt x="67" y="103"/>
                  <a:pt x="66" y="103"/>
                  <a:pt x="66" y="103"/>
                </a:cubicBezTo>
                <a:cubicBezTo>
                  <a:pt x="66" y="102"/>
                  <a:pt x="64" y="102"/>
                  <a:pt x="64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2" y="102"/>
                  <a:pt x="61" y="103"/>
                  <a:pt x="61" y="103"/>
                </a:cubicBezTo>
                <a:cubicBezTo>
                  <a:pt x="60" y="103"/>
                  <a:pt x="60" y="104"/>
                  <a:pt x="60" y="104"/>
                </a:cubicBezTo>
                <a:cubicBezTo>
                  <a:pt x="59" y="105"/>
                  <a:pt x="59" y="105"/>
                  <a:pt x="59" y="105"/>
                </a:cubicBezTo>
                <a:lnTo>
                  <a:pt x="54" y="1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2114"/>
          <p:cNvSpPr>
            <a:spLocks/>
          </p:cNvSpPr>
          <p:nvPr/>
        </p:nvSpPr>
        <p:spPr bwMode="auto">
          <a:xfrm>
            <a:off x="3948113" y="1524000"/>
            <a:ext cx="617538" cy="766763"/>
          </a:xfrm>
          <a:custGeom>
            <a:avLst/>
            <a:gdLst>
              <a:gd name="T0" fmla="*/ 64 w 128"/>
              <a:gd name="T1" fmla="*/ 32 h 160"/>
              <a:gd name="T2" fmla="*/ 64 w 128"/>
              <a:gd name="T3" fmla="*/ 0 h 160"/>
              <a:gd name="T4" fmla="*/ 24 w 128"/>
              <a:gd name="T5" fmla="*/ 40 h 160"/>
              <a:gd name="T6" fmla="*/ 64 w 128"/>
              <a:gd name="T7" fmla="*/ 80 h 160"/>
              <a:gd name="T8" fmla="*/ 64 w 128"/>
              <a:gd name="T9" fmla="*/ 48 h 160"/>
              <a:gd name="T10" fmla="*/ 112 w 128"/>
              <a:gd name="T11" fmla="*/ 96 h 160"/>
              <a:gd name="T12" fmla="*/ 64 w 128"/>
              <a:gd name="T13" fmla="*/ 144 h 160"/>
              <a:gd name="T14" fmla="*/ 16 w 128"/>
              <a:gd name="T15" fmla="*/ 96 h 160"/>
              <a:gd name="T16" fmla="*/ 0 w 128"/>
              <a:gd name="T17" fmla="*/ 96 h 160"/>
              <a:gd name="T18" fmla="*/ 64 w 128"/>
              <a:gd name="T19" fmla="*/ 160 h 160"/>
              <a:gd name="T20" fmla="*/ 128 w 128"/>
              <a:gd name="T21" fmla="*/ 96 h 160"/>
              <a:gd name="T22" fmla="*/ 64 w 128"/>
              <a:gd name="T2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ubicBezTo>
                  <a:pt x="37" y="144"/>
                  <a:pt x="16" y="123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2117"/>
          <p:cNvSpPr>
            <a:spLocks noEditPoints="1"/>
          </p:cNvSpPr>
          <p:nvPr/>
        </p:nvSpPr>
        <p:spPr bwMode="auto">
          <a:xfrm>
            <a:off x="1598613" y="1524000"/>
            <a:ext cx="617538" cy="766763"/>
          </a:xfrm>
          <a:custGeom>
            <a:avLst/>
            <a:gdLst>
              <a:gd name="T0" fmla="*/ 64 w 128"/>
              <a:gd name="T1" fmla="*/ 0 h 160"/>
              <a:gd name="T2" fmla="*/ 64 w 128"/>
              <a:gd name="T3" fmla="*/ 80 h 160"/>
              <a:gd name="T4" fmla="*/ 112 w 128"/>
              <a:gd name="T5" fmla="*/ 96 h 160"/>
              <a:gd name="T6" fmla="*/ 16 w 128"/>
              <a:gd name="T7" fmla="*/ 96 h 160"/>
              <a:gd name="T8" fmla="*/ 64 w 128"/>
              <a:gd name="T9" fmla="*/ 160 h 160"/>
              <a:gd name="T10" fmla="*/ 64 w 128"/>
              <a:gd name="T11" fmla="*/ 32 h 160"/>
              <a:gd name="T12" fmla="*/ 48 w 128"/>
              <a:gd name="T13" fmla="*/ 100 h 160"/>
              <a:gd name="T14" fmla="*/ 53 w 128"/>
              <a:gd name="T15" fmla="*/ 95 h 160"/>
              <a:gd name="T16" fmla="*/ 52 w 128"/>
              <a:gd name="T17" fmla="*/ 92 h 160"/>
              <a:gd name="T18" fmla="*/ 48 w 128"/>
              <a:gd name="T19" fmla="*/ 91 h 160"/>
              <a:gd name="T20" fmla="*/ 45 w 128"/>
              <a:gd name="T21" fmla="*/ 92 h 160"/>
              <a:gd name="T22" fmla="*/ 44 w 128"/>
              <a:gd name="T23" fmla="*/ 95 h 160"/>
              <a:gd name="T24" fmla="*/ 38 w 128"/>
              <a:gd name="T25" fmla="*/ 91 h 160"/>
              <a:gd name="T26" fmla="*/ 44 w 128"/>
              <a:gd name="T27" fmla="*/ 86 h 160"/>
              <a:gd name="T28" fmla="*/ 53 w 128"/>
              <a:gd name="T29" fmla="*/ 86 h 160"/>
              <a:gd name="T30" fmla="*/ 59 w 128"/>
              <a:gd name="T31" fmla="*/ 91 h 160"/>
              <a:gd name="T32" fmla="*/ 60 w 128"/>
              <a:gd name="T33" fmla="*/ 98 h 160"/>
              <a:gd name="T34" fmla="*/ 57 w 128"/>
              <a:gd name="T35" fmla="*/ 101 h 160"/>
              <a:gd name="T36" fmla="*/ 59 w 128"/>
              <a:gd name="T37" fmla="*/ 106 h 160"/>
              <a:gd name="T38" fmla="*/ 60 w 128"/>
              <a:gd name="T39" fmla="*/ 115 h 160"/>
              <a:gd name="T40" fmla="*/ 53 w 128"/>
              <a:gd name="T41" fmla="*/ 120 h 160"/>
              <a:gd name="T42" fmla="*/ 44 w 128"/>
              <a:gd name="T43" fmla="*/ 120 h 160"/>
              <a:gd name="T44" fmla="*/ 38 w 128"/>
              <a:gd name="T45" fmla="*/ 115 h 160"/>
              <a:gd name="T46" fmla="*/ 44 w 128"/>
              <a:gd name="T47" fmla="*/ 111 h 160"/>
              <a:gd name="T48" fmla="*/ 45 w 128"/>
              <a:gd name="T49" fmla="*/ 114 h 160"/>
              <a:gd name="T50" fmla="*/ 49 w 128"/>
              <a:gd name="T51" fmla="*/ 115 h 160"/>
              <a:gd name="T52" fmla="*/ 52 w 128"/>
              <a:gd name="T53" fmla="*/ 114 h 160"/>
              <a:gd name="T54" fmla="*/ 54 w 128"/>
              <a:gd name="T55" fmla="*/ 110 h 160"/>
              <a:gd name="T56" fmla="*/ 52 w 128"/>
              <a:gd name="T57" fmla="*/ 106 h 160"/>
              <a:gd name="T58" fmla="*/ 48 w 128"/>
              <a:gd name="T59" fmla="*/ 105 h 160"/>
              <a:gd name="T60" fmla="*/ 45 w 128"/>
              <a:gd name="T61" fmla="*/ 100 h 160"/>
              <a:gd name="T62" fmla="*/ 90 w 128"/>
              <a:gd name="T63" fmla="*/ 106 h 160"/>
              <a:gd name="T64" fmla="*/ 87 w 128"/>
              <a:gd name="T65" fmla="*/ 117 h 160"/>
              <a:gd name="T66" fmla="*/ 79 w 128"/>
              <a:gd name="T67" fmla="*/ 120 h 160"/>
              <a:gd name="T68" fmla="*/ 70 w 128"/>
              <a:gd name="T69" fmla="*/ 117 h 160"/>
              <a:gd name="T70" fmla="*/ 67 w 128"/>
              <a:gd name="T71" fmla="*/ 106 h 160"/>
              <a:gd name="T72" fmla="*/ 68 w 128"/>
              <a:gd name="T73" fmla="*/ 94 h 160"/>
              <a:gd name="T74" fmla="*/ 74 w 128"/>
              <a:gd name="T75" fmla="*/ 86 h 160"/>
              <a:gd name="T76" fmla="*/ 84 w 128"/>
              <a:gd name="T77" fmla="*/ 86 h 160"/>
              <a:gd name="T78" fmla="*/ 90 w 128"/>
              <a:gd name="T79" fmla="*/ 94 h 160"/>
              <a:gd name="T80" fmla="*/ 90 w 128"/>
              <a:gd name="T81" fmla="*/ 106 h 160"/>
              <a:gd name="T82" fmla="*/ 83 w 128"/>
              <a:gd name="T83" fmla="*/ 95 h 160"/>
              <a:gd name="T84" fmla="*/ 81 w 128"/>
              <a:gd name="T85" fmla="*/ 92 h 160"/>
              <a:gd name="T86" fmla="*/ 77 w 128"/>
              <a:gd name="T87" fmla="*/ 92 h 160"/>
              <a:gd name="T88" fmla="*/ 74 w 128"/>
              <a:gd name="T89" fmla="*/ 95 h 160"/>
              <a:gd name="T90" fmla="*/ 74 w 128"/>
              <a:gd name="T91" fmla="*/ 107 h 160"/>
              <a:gd name="T92" fmla="*/ 75 w 128"/>
              <a:gd name="T93" fmla="*/ 113 h 160"/>
              <a:gd name="T94" fmla="*/ 79 w 128"/>
              <a:gd name="T95" fmla="*/ 115 h 160"/>
              <a:gd name="T96" fmla="*/ 82 w 128"/>
              <a:gd name="T97" fmla="*/ 113 h 160"/>
              <a:gd name="T98" fmla="*/ 84 w 128"/>
              <a:gd name="T99" fmla="*/ 10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60">
                <a:moveTo>
                  <a:pt x="64" y="32"/>
                </a:moveTo>
                <a:cubicBezTo>
                  <a:pt x="64" y="0"/>
                  <a:pt x="64" y="0"/>
                  <a:pt x="64" y="0"/>
                </a:cubicBezTo>
                <a:cubicBezTo>
                  <a:pt x="24" y="40"/>
                  <a:pt x="24" y="40"/>
                  <a:pt x="24" y="4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90" y="48"/>
                  <a:pt x="112" y="70"/>
                  <a:pt x="112" y="96"/>
                </a:cubicBezTo>
                <a:cubicBezTo>
                  <a:pt x="112" y="122"/>
                  <a:pt x="90" y="144"/>
                  <a:pt x="64" y="144"/>
                </a:cubicBezTo>
                <a:cubicBezTo>
                  <a:pt x="38" y="144"/>
                  <a:pt x="16" y="122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31"/>
                  <a:pt x="29" y="160"/>
                  <a:pt x="64" y="160"/>
                </a:cubicBezTo>
                <a:cubicBezTo>
                  <a:pt x="99" y="160"/>
                  <a:pt x="128" y="131"/>
                  <a:pt x="128" y="96"/>
                </a:cubicBezTo>
                <a:cubicBezTo>
                  <a:pt x="128" y="61"/>
                  <a:pt x="99" y="32"/>
                  <a:pt x="64" y="32"/>
                </a:cubicBezTo>
                <a:close/>
                <a:moveTo>
                  <a:pt x="44" y="100"/>
                </a:moveTo>
                <a:cubicBezTo>
                  <a:pt x="48" y="100"/>
                  <a:pt x="48" y="100"/>
                  <a:pt x="48" y="100"/>
                </a:cubicBezTo>
                <a:cubicBezTo>
                  <a:pt x="50" y="100"/>
                  <a:pt x="51" y="100"/>
                  <a:pt x="52" y="99"/>
                </a:cubicBezTo>
                <a:cubicBezTo>
                  <a:pt x="53" y="98"/>
                  <a:pt x="53" y="97"/>
                  <a:pt x="53" y="95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1" y="91"/>
                  <a:pt x="50" y="91"/>
                </a:cubicBezTo>
                <a:cubicBezTo>
                  <a:pt x="50" y="91"/>
                  <a:pt x="49" y="91"/>
                  <a:pt x="48" y="91"/>
                </a:cubicBezTo>
                <a:cubicBezTo>
                  <a:pt x="48" y="91"/>
                  <a:pt x="47" y="91"/>
                  <a:pt x="47" y="91"/>
                </a:cubicBezTo>
                <a:cubicBezTo>
                  <a:pt x="46" y="92"/>
                  <a:pt x="46" y="92"/>
                  <a:pt x="45" y="92"/>
                </a:cubicBezTo>
                <a:cubicBezTo>
                  <a:pt x="45" y="92"/>
                  <a:pt x="44" y="93"/>
                  <a:pt x="44" y="93"/>
                </a:cubicBezTo>
                <a:cubicBezTo>
                  <a:pt x="44" y="94"/>
                  <a:pt x="44" y="94"/>
                  <a:pt x="44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37" y="93"/>
                  <a:pt x="38" y="92"/>
                  <a:pt x="38" y="91"/>
                </a:cubicBezTo>
                <a:cubicBezTo>
                  <a:pt x="38" y="90"/>
                  <a:pt x="39" y="89"/>
                  <a:pt x="40" y="88"/>
                </a:cubicBezTo>
                <a:cubicBezTo>
                  <a:pt x="42" y="87"/>
                  <a:pt x="42" y="86"/>
                  <a:pt x="44" y="86"/>
                </a:cubicBezTo>
                <a:cubicBezTo>
                  <a:pt x="46" y="86"/>
                  <a:pt x="47" y="85"/>
                  <a:pt x="48" y="85"/>
                </a:cubicBezTo>
                <a:cubicBezTo>
                  <a:pt x="50" y="85"/>
                  <a:pt x="52" y="86"/>
                  <a:pt x="53" y="86"/>
                </a:cubicBezTo>
                <a:cubicBezTo>
                  <a:pt x="55" y="86"/>
                  <a:pt x="56" y="87"/>
                  <a:pt x="57" y="88"/>
                </a:cubicBezTo>
                <a:cubicBezTo>
                  <a:pt x="58" y="89"/>
                  <a:pt x="59" y="90"/>
                  <a:pt x="59" y="91"/>
                </a:cubicBezTo>
                <a:cubicBezTo>
                  <a:pt x="60" y="92"/>
                  <a:pt x="60" y="94"/>
                  <a:pt x="60" y="96"/>
                </a:cubicBezTo>
                <a:cubicBezTo>
                  <a:pt x="60" y="96"/>
                  <a:pt x="60" y="97"/>
                  <a:pt x="60" y="98"/>
                </a:cubicBezTo>
                <a:cubicBezTo>
                  <a:pt x="59" y="98"/>
                  <a:pt x="59" y="99"/>
                  <a:pt x="58" y="100"/>
                </a:cubicBezTo>
                <a:cubicBezTo>
                  <a:pt x="58" y="100"/>
                  <a:pt x="58" y="101"/>
                  <a:pt x="57" y="101"/>
                </a:cubicBezTo>
                <a:cubicBezTo>
                  <a:pt x="56" y="102"/>
                  <a:pt x="56" y="102"/>
                  <a:pt x="54" y="102"/>
                </a:cubicBezTo>
                <a:cubicBezTo>
                  <a:pt x="56" y="103"/>
                  <a:pt x="58" y="104"/>
                  <a:pt x="59" y="106"/>
                </a:cubicBezTo>
                <a:cubicBezTo>
                  <a:pt x="60" y="107"/>
                  <a:pt x="60" y="109"/>
                  <a:pt x="60" y="110"/>
                </a:cubicBezTo>
                <a:cubicBezTo>
                  <a:pt x="60" y="112"/>
                  <a:pt x="60" y="114"/>
                  <a:pt x="60" y="115"/>
                </a:cubicBezTo>
                <a:cubicBezTo>
                  <a:pt x="59" y="116"/>
                  <a:pt x="58" y="117"/>
                  <a:pt x="57" y="118"/>
                </a:cubicBezTo>
                <a:cubicBezTo>
                  <a:pt x="56" y="119"/>
                  <a:pt x="55" y="120"/>
                  <a:pt x="53" y="120"/>
                </a:cubicBezTo>
                <a:cubicBezTo>
                  <a:pt x="52" y="120"/>
                  <a:pt x="50" y="121"/>
                  <a:pt x="48" y="121"/>
                </a:cubicBezTo>
                <a:cubicBezTo>
                  <a:pt x="47" y="121"/>
                  <a:pt x="46" y="121"/>
                  <a:pt x="44" y="120"/>
                </a:cubicBezTo>
                <a:cubicBezTo>
                  <a:pt x="42" y="120"/>
                  <a:pt x="41" y="120"/>
                  <a:pt x="40" y="118"/>
                </a:cubicBezTo>
                <a:cubicBezTo>
                  <a:pt x="40" y="117"/>
                  <a:pt x="38" y="116"/>
                  <a:pt x="38" y="115"/>
                </a:cubicBezTo>
                <a:cubicBezTo>
                  <a:pt x="37" y="114"/>
                  <a:pt x="37" y="112"/>
                  <a:pt x="37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3"/>
                  <a:pt x="44" y="113"/>
                  <a:pt x="45" y="114"/>
                </a:cubicBezTo>
                <a:cubicBezTo>
                  <a:pt x="46" y="114"/>
                  <a:pt x="46" y="114"/>
                  <a:pt x="47" y="114"/>
                </a:cubicBezTo>
                <a:cubicBezTo>
                  <a:pt x="48" y="114"/>
                  <a:pt x="48" y="115"/>
                  <a:pt x="49" y="115"/>
                </a:cubicBezTo>
                <a:cubicBezTo>
                  <a:pt x="50" y="115"/>
                  <a:pt x="50" y="115"/>
                  <a:pt x="51" y="114"/>
                </a:cubicBezTo>
                <a:cubicBezTo>
                  <a:pt x="51" y="114"/>
                  <a:pt x="52" y="114"/>
                  <a:pt x="52" y="114"/>
                </a:cubicBezTo>
                <a:cubicBezTo>
                  <a:pt x="53" y="113"/>
                  <a:pt x="53" y="113"/>
                  <a:pt x="54" y="112"/>
                </a:cubicBezTo>
                <a:cubicBezTo>
                  <a:pt x="54" y="111"/>
                  <a:pt x="54" y="111"/>
                  <a:pt x="54" y="110"/>
                </a:cubicBezTo>
                <a:cubicBezTo>
                  <a:pt x="54" y="109"/>
                  <a:pt x="54" y="108"/>
                  <a:pt x="54" y="108"/>
                </a:cubicBezTo>
                <a:cubicBezTo>
                  <a:pt x="53" y="107"/>
                  <a:pt x="53" y="106"/>
                  <a:pt x="52" y="106"/>
                </a:cubicBezTo>
                <a:cubicBezTo>
                  <a:pt x="52" y="106"/>
                  <a:pt x="51" y="105"/>
                  <a:pt x="51" y="105"/>
                </a:cubicBezTo>
                <a:cubicBezTo>
                  <a:pt x="50" y="105"/>
                  <a:pt x="49" y="105"/>
                  <a:pt x="48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0"/>
                  <a:pt x="45" y="100"/>
                  <a:pt x="45" y="100"/>
                </a:cubicBezTo>
                <a:lnTo>
                  <a:pt x="44" y="100"/>
                </a:lnTo>
                <a:close/>
                <a:moveTo>
                  <a:pt x="90" y="106"/>
                </a:moveTo>
                <a:cubicBezTo>
                  <a:pt x="90" y="108"/>
                  <a:pt x="90" y="111"/>
                  <a:pt x="90" y="112"/>
                </a:cubicBezTo>
                <a:cubicBezTo>
                  <a:pt x="89" y="114"/>
                  <a:pt x="88" y="116"/>
                  <a:pt x="87" y="117"/>
                </a:cubicBezTo>
                <a:cubicBezTo>
                  <a:pt x="86" y="118"/>
                  <a:pt x="85" y="119"/>
                  <a:pt x="84" y="120"/>
                </a:cubicBezTo>
                <a:cubicBezTo>
                  <a:pt x="82" y="120"/>
                  <a:pt x="81" y="120"/>
                  <a:pt x="79" y="120"/>
                </a:cubicBezTo>
                <a:cubicBezTo>
                  <a:pt x="77" y="120"/>
                  <a:pt x="76" y="120"/>
                  <a:pt x="74" y="120"/>
                </a:cubicBezTo>
                <a:cubicBezTo>
                  <a:pt x="72" y="119"/>
                  <a:pt x="71" y="118"/>
                  <a:pt x="70" y="117"/>
                </a:cubicBezTo>
                <a:cubicBezTo>
                  <a:pt x="70" y="116"/>
                  <a:pt x="68" y="114"/>
                  <a:pt x="68" y="112"/>
                </a:cubicBezTo>
                <a:cubicBezTo>
                  <a:pt x="68" y="111"/>
                  <a:pt x="67" y="108"/>
                  <a:pt x="67" y="106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7" y="98"/>
                  <a:pt x="68" y="95"/>
                  <a:pt x="68" y="94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4" y="86"/>
                </a:cubicBezTo>
                <a:cubicBezTo>
                  <a:pt x="75" y="86"/>
                  <a:pt x="77" y="86"/>
                  <a:pt x="79" y="86"/>
                </a:cubicBezTo>
                <a:cubicBezTo>
                  <a:pt x="81" y="86"/>
                  <a:pt x="82" y="86"/>
                  <a:pt x="84" y="86"/>
                </a:cubicBezTo>
                <a:cubicBezTo>
                  <a:pt x="85" y="87"/>
                  <a:pt x="86" y="88"/>
                  <a:pt x="87" y="89"/>
                </a:cubicBezTo>
                <a:cubicBezTo>
                  <a:pt x="88" y="90"/>
                  <a:pt x="89" y="92"/>
                  <a:pt x="90" y="94"/>
                </a:cubicBezTo>
                <a:cubicBezTo>
                  <a:pt x="90" y="95"/>
                  <a:pt x="90" y="98"/>
                  <a:pt x="90" y="100"/>
                </a:cubicBezTo>
                <a:lnTo>
                  <a:pt x="90" y="106"/>
                </a:lnTo>
                <a:close/>
                <a:moveTo>
                  <a:pt x="84" y="99"/>
                </a:moveTo>
                <a:cubicBezTo>
                  <a:pt x="84" y="98"/>
                  <a:pt x="84" y="96"/>
                  <a:pt x="83" y="95"/>
                </a:cubicBezTo>
                <a:cubicBezTo>
                  <a:pt x="83" y="94"/>
                  <a:pt x="83" y="93"/>
                  <a:pt x="82" y="93"/>
                </a:cubicBezTo>
                <a:cubicBezTo>
                  <a:pt x="82" y="92"/>
                  <a:pt x="82" y="92"/>
                  <a:pt x="81" y="92"/>
                </a:cubicBezTo>
                <a:cubicBezTo>
                  <a:pt x="80" y="92"/>
                  <a:pt x="80" y="91"/>
                  <a:pt x="79" y="91"/>
                </a:cubicBezTo>
                <a:cubicBezTo>
                  <a:pt x="78" y="91"/>
                  <a:pt x="77" y="91"/>
                  <a:pt x="77" y="92"/>
                </a:cubicBezTo>
                <a:cubicBezTo>
                  <a:pt x="76" y="92"/>
                  <a:pt x="76" y="92"/>
                  <a:pt x="75" y="93"/>
                </a:cubicBezTo>
                <a:cubicBezTo>
                  <a:pt x="75" y="93"/>
                  <a:pt x="74" y="94"/>
                  <a:pt x="74" y="95"/>
                </a:cubicBezTo>
                <a:cubicBezTo>
                  <a:pt x="74" y="96"/>
                  <a:pt x="74" y="98"/>
                  <a:pt x="74" y="99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8"/>
                  <a:pt x="74" y="110"/>
                  <a:pt x="74" y="111"/>
                </a:cubicBezTo>
                <a:cubicBezTo>
                  <a:pt x="75" y="112"/>
                  <a:pt x="75" y="113"/>
                  <a:pt x="75" y="113"/>
                </a:cubicBezTo>
                <a:cubicBezTo>
                  <a:pt x="76" y="114"/>
                  <a:pt x="76" y="114"/>
                  <a:pt x="77" y="114"/>
                </a:cubicBezTo>
                <a:cubicBezTo>
                  <a:pt x="78" y="114"/>
                  <a:pt x="78" y="115"/>
                  <a:pt x="79" y="115"/>
                </a:cubicBezTo>
                <a:cubicBezTo>
                  <a:pt x="80" y="115"/>
                  <a:pt x="80" y="115"/>
                  <a:pt x="81" y="114"/>
                </a:cubicBezTo>
                <a:cubicBezTo>
                  <a:pt x="81" y="114"/>
                  <a:pt x="82" y="114"/>
                  <a:pt x="82" y="113"/>
                </a:cubicBezTo>
                <a:cubicBezTo>
                  <a:pt x="83" y="113"/>
                  <a:pt x="83" y="112"/>
                  <a:pt x="83" y="111"/>
                </a:cubicBezTo>
                <a:cubicBezTo>
                  <a:pt x="83" y="110"/>
                  <a:pt x="84" y="108"/>
                  <a:pt x="84" y="107"/>
                </a:cubicBezTo>
                <a:lnTo>
                  <a:pt x="84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77559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COMMUNICATION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139959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business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made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merge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missed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missed outgoing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received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call split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 bubble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chat bubble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clear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 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contact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dialer sip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dialpad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email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 contacts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import export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invert colors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live help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mail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967"/>
          <p:cNvSpPr>
            <a:spLocks noEditPoints="1"/>
          </p:cNvSpPr>
          <p:nvPr/>
        </p:nvSpPr>
        <p:spPr bwMode="auto">
          <a:xfrm>
            <a:off x="156210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32 h 128"/>
              <a:gd name="T24" fmla="*/ 80 w 160"/>
              <a:gd name="T25" fmla="*/ 72 h 128"/>
              <a:gd name="T26" fmla="*/ 144 w 160"/>
              <a:gd name="T27" fmla="*/ 32 h 128"/>
              <a:gd name="T28" fmla="*/ 144 w 160"/>
              <a:gd name="T29" fmla="*/ 112 h 128"/>
              <a:gd name="T30" fmla="*/ 80 w 160"/>
              <a:gd name="T31" fmla="*/ 56 h 128"/>
              <a:gd name="T32" fmla="*/ 16 w 160"/>
              <a:gd name="T33" fmla="*/ 16 h 128"/>
              <a:gd name="T34" fmla="*/ 144 w 160"/>
              <a:gd name="T35" fmla="*/ 16 h 128"/>
              <a:gd name="T36" fmla="*/ 80 w 160"/>
              <a:gd name="T3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72"/>
                  <a:pt x="80" y="72"/>
                  <a:pt x="80" y="7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12"/>
                </a:lnTo>
                <a:close/>
                <a:moveTo>
                  <a:pt x="80" y="56"/>
                </a:move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8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970"/>
          <p:cNvSpPr>
            <a:spLocks noEditPoints="1"/>
          </p:cNvSpPr>
          <p:nvPr/>
        </p:nvSpPr>
        <p:spPr bwMode="auto">
          <a:xfrm>
            <a:off x="13384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973"/>
          <p:cNvSpPr>
            <a:spLocks noEditPoints="1"/>
          </p:cNvSpPr>
          <p:nvPr/>
        </p:nvSpPr>
        <p:spPr bwMode="auto">
          <a:xfrm>
            <a:off x="10956925" y="7615238"/>
            <a:ext cx="692150" cy="766763"/>
          </a:xfrm>
          <a:custGeom>
            <a:avLst/>
            <a:gdLst>
              <a:gd name="T0" fmla="*/ 80 w 144"/>
              <a:gd name="T1" fmla="*/ 36 h 160"/>
              <a:gd name="T2" fmla="*/ 100 w 144"/>
              <a:gd name="T3" fmla="*/ 56 h 160"/>
              <a:gd name="T4" fmla="*/ 93 w 144"/>
              <a:gd name="T5" fmla="*/ 71 h 160"/>
              <a:gd name="T6" fmla="*/ 122 w 144"/>
              <a:gd name="T7" fmla="*/ 100 h 160"/>
              <a:gd name="T8" fmla="*/ 136 w 144"/>
              <a:gd name="T9" fmla="*/ 56 h 160"/>
              <a:gd name="T10" fmla="*/ 80 w 144"/>
              <a:gd name="T11" fmla="*/ 0 h 160"/>
              <a:gd name="T12" fmla="*/ 40 w 144"/>
              <a:gd name="T13" fmla="*/ 17 h 160"/>
              <a:gd name="T14" fmla="*/ 65 w 144"/>
              <a:gd name="T15" fmla="*/ 43 h 160"/>
              <a:gd name="T16" fmla="*/ 80 w 144"/>
              <a:gd name="T17" fmla="*/ 36 h 160"/>
              <a:gd name="T18" fmla="*/ 115 w 144"/>
              <a:gd name="T19" fmla="*/ 113 h 160"/>
              <a:gd name="T20" fmla="*/ 78 w 144"/>
              <a:gd name="T21" fmla="*/ 76 h 160"/>
              <a:gd name="T22" fmla="*/ 77 w 144"/>
              <a:gd name="T23" fmla="*/ 75 h 160"/>
              <a:gd name="T24" fmla="*/ 10 w 144"/>
              <a:gd name="T25" fmla="*/ 8 h 160"/>
              <a:gd name="T26" fmla="*/ 0 w 144"/>
              <a:gd name="T27" fmla="*/ 18 h 160"/>
              <a:gd name="T28" fmla="*/ 25 w 144"/>
              <a:gd name="T29" fmla="*/ 44 h 160"/>
              <a:gd name="T30" fmla="*/ 24 w 144"/>
              <a:gd name="T31" fmla="*/ 56 h 160"/>
              <a:gd name="T32" fmla="*/ 80 w 144"/>
              <a:gd name="T33" fmla="*/ 160 h 160"/>
              <a:gd name="T34" fmla="*/ 107 w 144"/>
              <a:gd name="T35" fmla="*/ 125 h 160"/>
              <a:gd name="T36" fmla="*/ 134 w 144"/>
              <a:gd name="T37" fmla="*/ 152 h 160"/>
              <a:gd name="T38" fmla="*/ 144 w 144"/>
              <a:gd name="T39" fmla="*/ 142 h 160"/>
              <a:gd name="T40" fmla="*/ 115 w 144"/>
              <a:gd name="T41" fmla="*/ 11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60">
                <a:moveTo>
                  <a:pt x="80" y="36"/>
                </a:moveTo>
                <a:cubicBezTo>
                  <a:pt x="91" y="36"/>
                  <a:pt x="100" y="45"/>
                  <a:pt x="100" y="56"/>
                </a:cubicBezTo>
                <a:cubicBezTo>
                  <a:pt x="100" y="62"/>
                  <a:pt x="97" y="67"/>
                  <a:pt x="93" y="71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30" y="85"/>
                  <a:pt x="136" y="69"/>
                  <a:pt x="136" y="56"/>
                </a:cubicBezTo>
                <a:cubicBezTo>
                  <a:pt x="136" y="25"/>
                  <a:pt x="111" y="0"/>
                  <a:pt x="80" y="0"/>
                </a:cubicBezTo>
                <a:cubicBezTo>
                  <a:pt x="64" y="0"/>
                  <a:pt x="50" y="7"/>
                  <a:pt x="40" y="17"/>
                </a:cubicBezTo>
                <a:cubicBezTo>
                  <a:pt x="65" y="43"/>
                  <a:pt x="65" y="43"/>
                  <a:pt x="65" y="43"/>
                </a:cubicBezTo>
                <a:cubicBezTo>
                  <a:pt x="69" y="39"/>
                  <a:pt x="74" y="36"/>
                  <a:pt x="80" y="36"/>
                </a:cubicBezTo>
                <a:close/>
                <a:moveTo>
                  <a:pt x="115" y="113"/>
                </a:moveTo>
                <a:cubicBezTo>
                  <a:pt x="78" y="76"/>
                  <a:pt x="78" y="76"/>
                  <a:pt x="78" y="76"/>
                </a:cubicBezTo>
                <a:cubicBezTo>
                  <a:pt x="77" y="75"/>
                  <a:pt x="77" y="75"/>
                  <a:pt x="77" y="75"/>
                </a:cubicBezTo>
                <a:cubicBezTo>
                  <a:pt x="10" y="8"/>
                  <a:pt x="10" y="8"/>
                  <a:pt x="10" y="8"/>
                </a:cubicBezTo>
                <a:cubicBezTo>
                  <a:pt x="0" y="18"/>
                  <a:pt x="0" y="18"/>
                  <a:pt x="0" y="18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8"/>
                  <a:pt x="24" y="52"/>
                  <a:pt x="24" y="56"/>
                </a:cubicBezTo>
                <a:cubicBezTo>
                  <a:pt x="24" y="98"/>
                  <a:pt x="80" y="160"/>
                  <a:pt x="80" y="160"/>
                </a:cubicBezTo>
                <a:cubicBezTo>
                  <a:pt x="80" y="160"/>
                  <a:pt x="93" y="145"/>
                  <a:pt x="107" y="125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lnTo>
                  <a:pt x="115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976"/>
          <p:cNvSpPr>
            <a:spLocks noEditPoints="1"/>
          </p:cNvSpPr>
          <p:nvPr/>
        </p:nvSpPr>
        <p:spPr bwMode="auto">
          <a:xfrm>
            <a:off x="8621713" y="7615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80 w 144"/>
              <a:gd name="T25" fmla="*/ 128 h 168"/>
              <a:gd name="T26" fmla="*/ 64 w 144"/>
              <a:gd name="T27" fmla="*/ 128 h 168"/>
              <a:gd name="T28" fmla="*/ 64 w 144"/>
              <a:gd name="T29" fmla="*/ 112 h 168"/>
              <a:gd name="T30" fmla="*/ 80 w 144"/>
              <a:gd name="T31" fmla="*/ 112 h 168"/>
              <a:gd name="T32" fmla="*/ 80 w 144"/>
              <a:gd name="T33" fmla="*/ 128 h 168"/>
              <a:gd name="T34" fmla="*/ 97 w 144"/>
              <a:gd name="T35" fmla="*/ 66 h 168"/>
              <a:gd name="T36" fmla="*/ 89 w 144"/>
              <a:gd name="T37" fmla="*/ 73 h 168"/>
              <a:gd name="T38" fmla="*/ 80 w 144"/>
              <a:gd name="T39" fmla="*/ 96 h 168"/>
              <a:gd name="T40" fmla="*/ 64 w 144"/>
              <a:gd name="T41" fmla="*/ 96 h 168"/>
              <a:gd name="T42" fmla="*/ 64 w 144"/>
              <a:gd name="T43" fmla="*/ 92 h 168"/>
              <a:gd name="T44" fmla="*/ 73 w 144"/>
              <a:gd name="T45" fmla="*/ 69 h 168"/>
              <a:gd name="T46" fmla="*/ 83 w 144"/>
              <a:gd name="T47" fmla="*/ 59 h 168"/>
              <a:gd name="T48" fmla="*/ 88 w 144"/>
              <a:gd name="T49" fmla="*/ 48 h 168"/>
              <a:gd name="T50" fmla="*/ 72 w 144"/>
              <a:gd name="T51" fmla="*/ 32 h 168"/>
              <a:gd name="T52" fmla="*/ 56 w 144"/>
              <a:gd name="T53" fmla="*/ 48 h 168"/>
              <a:gd name="T54" fmla="*/ 40 w 144"/>
              <a:gd name="T55" fmla="*/ 48 h 168"/>
              <a:gd name="T56" fmla="*/ 72 w 144"/>
              <a:gd name="T57" fmla="*/ 16 h 168"/>
              <a:gd name="T58" fmla="*/ 104 w 144"/>
              <a:gd name="T59" fmla="*/ 48 h 168"/>
              <a:gd name="T60" fmla="*/ 97 w 144"/>
              <a:gd name="T61" fmla="*/ 6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0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128"/>
                </a:lnTo>
                <a:close/>
                <a:moveTo>
                  <a:pt x="97" y="66"/>
                </a:moveTo>
                <a:cubicBezTo>
                  <a:pt x="89" y="73"/>
                  <a:pt x="89" y="73"/>
                  <a:pt x="89" y="73"/>
                </a:cubicBezTo>
                <a:cubicBezTo>
                  <a:pt x="84" y="79"/>
                  <a:pt x="80" y="84"/>
                  <a:pt x="80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83"/>
                  <a:pt x="68" y="75"/>
                  <a:pt x="73" y="69"/>
                </a:cubicBezTo>
                <a:cubicBezTo>
                  <a:pt x="83" y="59"/>
                  <a:pt x="83" y="59"/>
                  <a:pt x="83" y="59"/>
                </a:cubicBezTo>
                <a:cubicBezTo>
                  <a:pt x="86" y="56"/>
                  <a:pt x="88" y="52"/>
                  <a:pt x="88" y="48"/>
                </a:cubicBezTo>
                <a:cubicBezTo>
                  <a:pt x="88" y="39"/>
                  <a:pt x="81" y="32"/>
                  <a:pt x="72" y="32"/>
                </a:cubicBezTo>
                <a:cubicBezTo>
                  <a:pt x="63" y="32"/>
                  <a:pt x="56" y="39"/>
                  <a:pt x="5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30"/>
                  <a:pt x="54" y="16"/>
                  <a:pt x="72" y="16"/>
                </a:cubicBezTo>
                <a:cubicBezTo>
                  <a:pt x="90" y="16"/>
                  <a:pt x="104" y="30"/>
                  <a:pt x="104" y="48"/>
                </a:cubicBezTo>
                <a:cubicBezTo>
                  <a:pt x="104" y="55"/>
                  <a:pt x="101" y="61"/>
                  <a:pt x="97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979"/>
          <p:cNvSpPr>
            <a:spLocks noEditPoints="1"/>
          </p:cNvSpPr>
          <p:nvPr/>
        </p:nvSpPr>
        <p:spPr bwMode="auto">
          <a:xfrm>
            <a:off x="6259513" y="7624763"/>
            <a:ext cx="679450" cy="762000"/>
          </a:xfrm>
          <a:custGeom>
            <a:avLst/>
            <a:gdLst>
              <a:gd name="T0" fmla="*/ 141 w 144"/>
              <a:gd name="T1" fmla="*/ 149 h 162"/>
              <a:gd name="T2" fmla="*/ 122 w 144"/>
              <a:gd name="T3" fmla="*/ 130 h 162"/>
              <a:gd name="T4" fmla="*/ 72 w 144"/>
              <a:gd name="T5" fmla="*/ 80 h 162"/>
              <a:gd name="T6" fmla="*/ 43 w 144"/>
              <a:gd name="T7" fmla="*/ 51 h 162"/>
              <a:gd name="T8" fmla="*/ 32 w 144"/>
              <a:gd name="T9" fmla="*/ 40 h 162"/>
              <a:gd name="T10" fmla="*/ 10 w 144"/>
              <a:gd name="T11" fmla="*/ 18 h 162"/>
              <a:gd name="T12" fmla="*/ 0 w 144"/>
              <a:gd name="T13" fmla="*/ 28 h 162"/>
              <a:gd name="T14" fmla="*/ 22 w 144"/>
              <a:gd name="T15" fmla="*/ 50 h 162"/>
              <a:gd name="T16" fmla="*/ 27 w 144"/>
              <a:gd name="T17" fmla="*/ 136 h 162"/>
              <a:gd name="T18" fmla="*/ 72 w 144"/>
              <a:gd name="T19" fmla="*/ 155 h 162"/>
              <a:gd name="T20" fmla="*/ 112 w 144"/>
              <a:gd name="T21" fmla="*/ 140 h 162"/>
              <a:gd name="T22" fmla="*/ 134 w 144"/>
              <a:gd name="T23" fmla="*/ 162 h 162"/>
              <a:gd name="T24" fmla="*/ 144 w 144"/>
              <a:gd name="T25" fmla="*/ 152 h 162"/>
              <a:gd name="T26" fmla="*/ 141 w 144"/>
              <a:gd name="T27" fmla="*/ 149 h 162"/>
              <a:gd name="T28" fmla="*/ 72 w 144"/>
              <a:gd name="T29" fmla="*/ 139 h 162"/>
              <a:gd name="T30" fmla="*/ 38 w 144"/>
              <a:gd name="T31" fmla="*/ 125 h 162"/>
              <a:gd name="T32" fmla="*/ 24 w 144"/>
              <a:gd name="T33" fmla="*/ 91 h 162"/>
              <a:gd name="T34" fmla="*/ 34 w 144"/>
              <a:gd name="T35" fmla="*/ 62 h 162"/>
              <a:gd name="T36" fmla="*/ 72 w 144"/>
              <a:gd name="T37" fmla="*/ 100 h 162"/>
              <a:gd name="T38" fmla="*/ 72 w 144"/>
              <a:gd name="T39" fmla="*/ 139 h 162"/>
              <a:gd name="T40" fmla="*/ 72 w 144"/>
              <a:gd name="T41" fmla="*/ 23 h 162"/>
              <a:gd name="T42" fmla="*/ 72 w 144"/>
              <a:gd name="T43" fmla="*/ 59 h 162"/>
              <a:gd name="T44" fmla="*/ 130 w 144"/>
              <a:gd name="T45" fmla="*/ 117 h 162"/>
              <a:gd name="T46" fmla="*/ 117 w 144"/>
              <a:gd name="T47" fmla="*/ 45 h 162"/>
              <a:gd name="T48" fmla="*/ 72 w 144"/>
              <a:gd name="T49" fmla="*/ 0 h 162"/>
              <a:gd name="T50" fmla="*/ 42 w 144"/>
              <a:gd name="T51" fmla="*/ 30 h 162"/>
              <a:gd name="T52" fmla="*/ 54 w 144"/>
              <a:gd name="T53" fmla="*/ 41 h 162"/>
              <a:gd name="T54" fmla="*/ 72 w 144"/>
              <a:gd name="T55" fmla="*/ 23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2">
                <a:moveTo>
                  <a:pt x="141" y="149"/>
                </a:moveTo>
                <a:cubicBezTo>
                  <a:pt x="122" y="130"/>
                  <a:pt x="122" y="130"/>
                  <a:pt x="122" y="130"/>
                </a:cubicBezTo>
                <a:cubicBezTo>
                  <a:pt x="72" y="80"/>
                  <a:pt x="72" y="80"/>
                  <a:pt x="72" y="80"/>
                </a:cubicBezTo>
                <a:cubicBezTo>
                  <a:pt x="43" y="51"/>
                  <a:pt x="43" y="51"/>
                  <a:pt x="43" y="51"/>
                </a:cubicBezTo>
                <a:cubicBezTo>
                  <a:pt x="32" y="40"/>
                  <a:pt x="32" y="40"/>
                  <a:pt x="32" y="40"/>
                </a:cubicBezTo>
                <a:cubicBezTo>
                  <a:pt x="10" y="18"/>
                  <a:pt x="10" y="18"/>
                  <a:pt x="1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22" y="50"/>
                  <a:pt x="22" y="50"/>
                  <a:pt x="22" y="50"/>
                </a:cubicBezTo>
                <a:cubicBezTo>
                  <a:pt x="2" y="76"/>
                  <a:pt x="3" y="113"/>
                  <a:pt x="27" y="136"/>
                </a:cubicBezTo>
                <a:cubicBezTo>
                  <a:pt x="39" y="148"/>
                  <a:pt x="56" y="155"/>
                  <a:pt x="72" y="155"/>
                </a:cubicBezTo>
                <a:cubicBezTo>
                  <a:pt x="86" y="155"/>
                  <a:pt x="101" y="150"/>
                  <a:pt x="112" y="140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44" y="152"/>
                  <a:pt x="144" y="152"/>
                  <a:pt x="144" y="152"/>
                </a:cubicBezTo>
                <a:lnTo>
                  <a:pt x="141" y="149"/>
                </a:lnTo>
                <a:close/>
                <a:moveTo>
                  <a:pt x="72" y="139"/>
                </a:moveTo>
                <a:cubicBezTo>
                  <a:pt x="59" y="139"/>
                  <a:pt x="47" y="134"/>
                  <a:pt x="38" y="125"/>
                </a:cubicBezTo>
                <a:cubicBezTo>
                  <a:pt x="29" y="116"/>
                  <a:pt x="24" y="104"/>
                  <a:pt x="24" y="91"/>
                </a:cubicBezTo>
                <a:cubicBezTo>
                  <a:pt x="24" y="80"/>
                  <a:pt x="27" y="70"/>
                  <a:pt x="34" y="62"/>
                </a:cubicBezTo>
                <a:cubicBezTo>
                  <a:pt x="72" y="100"/>
                  <a:pt x="72" y="100"/>
                  <a:pt x="72" y="100"/>
                </a:cubicBezTo>
                <a:lnTo>
                  <a:pt x="72" y="139"/>
                </a:lnTo>
                <a:close/>
                <a:moveTo>
                  <a:pt x="72" y="23"/>
                </a:moveTo>
                <a:cubicBezTo>
                  <a:pt x="72" y="59"/>
                  <a:pt x="72" y="59"/>
                  <a:pt x="72" y="59"/>
                </a:cubicBezTo>
                <a:cubicBezTo>
                  <a:pt x="130" y="117"/>
                  <a:pt x="130" y="117"/>
                  <a:pt x="130" y="117"/>
                </a:cubicBezTo>
                <a:cubicBezTo>
                  <a:pt x="141" y="94"/>
                  <a:pt x="137" y="65"/>
                  <a:pt x="117" y="45"/>
                </a:cubicBezTo>
                <a:cubicBezTo>
                  <a:pt x="72" y="0"/>
                  <a:pt x="72" y="0"/>
                  <a:pt x="72" y="0"/>
                </a:cubicBezTo>
                <a:cubicBezTo>
                  <a:pt x="42" y="30"/>
                  <a:pt x="42" y="30"/>
                  <a:pt x="42" y="30"/>
                </a:cubicBezTo>
                <a:cubicBezTo>
                  <a:pt x="54" y="41"/>
                  <a:pt x="54" y="41"/>
                  <a:pt x="54" y="41"/>
                </a:cubicBezTo>
                <a:lnTo>
                  <a:pt x="72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982"/>
          <p:cNvSpPr>
            <a:spLocks noEditPoints="1"/>
          </p:cNvSpPr>
          <p:nvPr/>
        </p:nvSpPr>
        <p:spPr bwMode="auto">
          <a:xfrm>
            <a:off x="3959225" y="7624763"/>
            <a:ext cx="595313" cy="762000"/>
          </a:xfrm>
          <a:custGeom>
            <a:avLst/>
            <a:gdLst>
              <a:gd name="T0" fmla="*/ 107 w 375"/>
              <a:gd name="T1" fmla="*/ 0 h 480"/>
              <a:gd name="T2" fmla="*/ 0 w 375"/>
              <a:gd name="T3" fmla="*/ 107 h 480"/>
              <a:gd name="T4" fmla="*/ 80 w 375"/>
              <a:gd name="T5" fmla="*/ 107 h 480"/>
              <a:gd name="T6" fmla="*/ 80 w 375"/>
              <a:gd name="T7" fmla="*/ 294 h 480"/>
              <a:gd name="T8" fmla="*/ 134 w 375"/>
              <a:gd name="T9" fmla="*/ 294 h 480"/>
              <a:gd name="T10" fmla="*/ 134 w 375"/>
              <a:gd name="T11" fmla="*/ 107 h 480"/>
              <a:gd name="T12" fmla="*/ 214 w 375"/>
              <a:gd name="T13" fmla="*/ 107 h 480"/>
              <a:gd name="T14" fmla="*/ 107 w 375"/>
              <a:gd name="T15" fmla="*/ 0 h 480"/>
              <a:gd name="T16" fmla="*/ 295 w 375"/>
              <a:gd name="T17" fmla="*/ 374 h 480"/>
              <a:gd name="T18" fmla="*/ 295 w 375"/>
              <a:gd name="T19" fmla="*/ 187 h 480"/>
              <a:gd name="T20" fmla="*/ 241 w 375"/>
              <a:gd name="T21" fmla="*/ 187 h 480"/>
              <a:gd name="T22" fmla="*/ 241 w 375"/>
              <a:gd name="T23" fmla="*/ 374 h 480"/>
              <a:gd name="T24" fmla="*/ 161 w 375"/>
              <a:gd name="T25" fmla="*/ 374 h 480"/>
              <a:gd name="T26" fmla="*/ 268 w 375"/>
              <a:gd name="T27" fmla="*/ 480 h 480"/>
              <a:gd name="T28" fmla="*/ 375 w 375"/>
              <a:gd name="T29" fmla="*/ 374 h 480"/>
              <a:gd name="T30" fmla="*/ 295 w 375"/>
              <a:gd name="T31" fmla="*/ 37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5" h="480">
                <a:moveTo>
                  <a:pt x="107" y="0"/>
                </a:moveTo>
                <a:lnTo>
                  <a:pt x="0" y="107"/>
                </a:lnTo>
                <a:lnTo>
                  <a:pt x="80" y="107"/>
                </a:lnTo>
                <a:lnTo>
                  <a:pt x="80" y="294"/>
                </a:lnTo>
                <a:lnTo>
                  <a:pt x="134" y="294"/>
                </a:lnTo>
                <a:lnTo>
                  <a:pt x="134" y="107"/>
                </a:lnTo>
                <a:lnTo>
                  <a:pt x="214" y="107"/>
                </a:lnTo>
                <a:lnTo>
                  <a:pt x="107" y="0"/>
                </a:lnTo>
                <a:close/>
                <a:moveTo>
                  <a:pt x="295" y="374"/>
                </a:moveTo>
                <a:lnTo>
                  <a:pt x="295" y="187"/>
                </a:lnTo>
                <a:lnTo>
                  <a:pt x="241" y="187"/>
                </a:lnTo>
                <a:lnTo>
                  <a:pt x="241" y="374"/>
                </a:lnTo>
                <a:lnTo>
                  <a:pt x="161" y="374"/>
                </a:lnTo>
                <a:lnTo>
                  <a:pt x="268" y="480"/>
                </a:lnTo>
                <a:lnTo>
                  <a:pt x="375" y="374"/>
                </a:lnTo>
                <a:lnTo>
                  <a:pt x="295" y="3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985"/>
          <p:cNvSpPr>
            <a:spLocks noEditPoints="1"/>
          </p:cNvSpPr>
          <p:nvPr/>
        </p:nvSpPr>
        <p:spPr bwMode="auto">
          <a:xfrm>
            <a:off x="1528763" y="7707313"/>
            <a:ext cx="757238" cy="587375"/>
          </a:xfrm>
          <a:custGeom>
            <a:avLst/>
            <a:gdLst>
              <a:gd name="T0" fmla="*/ 160 w 176"/>
              <a:gd name="T1" fmla="*/ 4 h 136"/>
              <a:gd name="T2" fmla="*/ 132 w 176"/>
              <a:gd name="T3" fmla="*/ 0 h 136"/>
              <a:gd name="T4" fmla="*/ 88 w 176"/>
              <a:gd name="T5" fmla="*/ 12 h 136"/>
              <a:gd name="T6" fmla="*/ 44 w 176"/>
              <a:gd name="T7" fmla="*/ 0 h 136"/>
              <a:gd name="T8" fmla="*/ 0 w 176"/>
              <a:gd name="T9" fmla="*/ 12 h 136"/>
              <a:gd name="T10" fmla="*/ 0 w 176"/>
              <a:gd name="T11" fmla="*/ 129 h 136"/>
              <a:gd name="T12" fmla="*/ 4 w 176"/>
              <a:gd name="T13" fmla="*/ 133 h 136"/>
              <a:gd name="T14" fmla="*/ 6 w 176"/>
              <a:gd name="T15" fmla="*/ 133 h 136"/>
              <a:gd name="T16" fmla="*/ 44 w 176"/>
              <a:gd name="T17" fmla="*/ 124 h 136"/>
              <a:gd name="T18" fmla="*/ 88 w 176"/>
              <a:gd name="T19" fmla="*/ 136 h 136"/>
              <a:gd name="T20" fmla="*/ 132 w 176"/>
              <a:gd name="T21" fmla="*/ 124 h 136"/>
              <a:gd name="T22" fmla="*/ 170 w 176"/>
              <a:gd name="T23" fmla="*/ 132 h 136"/>
              <a:gd name="T24" fmla="*/ 172 w 176"/>
              <a:gd name="T25" fmla="*/ 133 h 136"/>
              <a:gd name="T26" fmla="*/ 176 w 176"/>
              <a:gd name="T27" fmla="*/ 129 h 136"/>
              <a:gd name="T28" fmla="*/ 176 w 176"/>
              <a:gd name="T29" fmla="*/ 12 h 136"/>
              <a:gd name="T30" fmla="*/ 160 w 176"/>
              <a:gd name="T31" fmla="*/ 4 h 136"/>
              <a:gd name="T32" fmla="*/ 160 w 176"/>
              <a:gd name="T33" fmla="*/ 112 h 136"/>
              <a:gd name="T34" fmla="*/ 132 w 176"/>
              <a:gd name="T35" fmla="*/ 108 h 136"/>
              <a:gd name="T36" fmla="*/ 88 w 176"/>
              <a:gd name="T37" fmla="*/ 120 h 136"/>
              <a:gd name="T38" fmla="*/ 88 w 176"/>
              <a:gd name="T39" fmla="*/ 28 h 136"/>
              <a:gd name="T40" fmla="*/ 132 w 176"/>
              <a:gd name="T41" fmla="*/ 16 h 136"/>
              <a:gd name="T42" fmla="*/ 160 w 176"/>
              <a:gd name="T43" fmla="*/ 20 h 136"/>
              <a:gd name="T44" fmla="*/ 160 w 176"/>
              <a:gd name="T45" fmla="*/ 11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36">
                <a:moveTo>
                  <a:pt x="160" y="4"/>
                </a:moveTo>
                <a:cubicBezTo>
                  <a:pt x="151" y="1"/>
                  <a:pt x="141" y="0"/>
                  <a:pt x="132" y="0"/>
                </a:cubicBezTo>
                <a:cubicBezTo>
                  <a:pt x="116" y="0"/>
                  <a:pt x="100" y="3"/>
                  <a:pt x="88" y="12"/>
                </a:cubicBezTo>
                <a:cubicBezTo>
                  <a:pt x="76" y="3"/>
                  <a:pt x="60" y="0"/>
                  <a:pt x="44" y="0"/>
                </a:cubicBezTo>
                <a:cubicBezTo>
                  <a:pt x="28" y="0"/>
                  <a:pt x="12" y="3"/>
                  <a:pt x="0" y="1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1"/>
                  <a:pt x="2" y="133"/>
                  <a:pt x="4" y="133"/>
                </a:cubicBezTo>
                <a:cubicBezTo>
                  <a:pt x="5" y="133"/>
                  <a:pt x="5" y="133"/>
                  <a:pt x="6" y="133"/>
                </a:cubicBezTo>
                <a:cubicBezTo>
                  <a:pt x="17" y="128"/>
                  <a:pt x="32" y="124"/>
                  <a:pt x="44" y="124"/>
                </a:cubicBezTo>
                <a:cubicBezTo>
                  <a:pt x="60" y="124"/>
                  <a:pt x="76" y="127"/>
                  <a:pt x="88" y="136"/>
                </a:cubicBezTo>
                <a:cubicBezTo>
                  <a:pt x="99" y="129"/>
                  <a:pt x="118" y="124"/>
                  <a:pt x="132" y="124"/>
                </a:cubicBezTo>
                <a:cubicBezTo>
                  <a:pt x="145" y="124"/>
                  <a:pt x="159" y="126"/>
                  <a:pt x="170" y="132"/>
                </a:cubicBezTo>
                <a:cubicBezTo>
                  <a:pt x="171" y="133"/>
                  <a:pt x="171" y="133"/>
                  <a:pt x="172" y="133"/>
                </a:cubicBezTo>
                <a:cubicBezTo>
                  <a:pt x="174" y="133"/>
                  <a:pt x="176" y="131"/>
                  <a:pt x="176" y="129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1" y="8"/>
                  <a:pt x="166" y="6"/>
                  <a:pt x="160" y="4"/>
                </a:cubicBezTo>
                <a:close/>
                <a:moveTo>
                  <a:pt x="160" y="112"/>
                </a:moveTo>
                <a:cubicBezTo>
                  <a:pt x="151" y="109"/>
                  <a:pt x="142" y="108"/>
                  <a:pt x="132" y="108"/>
                </a:cubicBezTo>
                <a:cubicBezTo>
                  <a:pt x="118" y="108"/>
                  <a:pt x="99" y="113"/>
                  <a:pt x="88" y="120"/>
                </a:cubicBezTo>
                <a:cubicBezTo>
                  <a:pt x="88" y="28"/>
                  <a:pt x="88" y="28"/>
                  <a:pt x="88" y="28"/>
                </a:cubicBezTo>
                <a:cubicBezTo>
                  <a:pt x="99" y="21"/>
                  <a:pt x="118" y="16"/>
                  <a:pt x="132" y="16"/>
                </a:cubicBezTo>
                <a:cubicBezTo>
                  <a:pt x="142" y="16"/>
                  <a:pt x="151" y="17"/>
                  <a:pt x="160" y="20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988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152 w 160"/>
              <a:gd name="T1" fmla="*/ 32 h 160"/>
              <a:gd name="T2" fmla="*/ 136 w 160"/>
              <a:gd name="T3" fmla="*/ 32 h 160"/>
              <a:gd name="T4" fmla="*/ 136 w 160"/>
              <a:gd name="T5" fmla="*/ 104 h 160"/>
              <a:gd name="T6" fmla="*/ 32 w 160"/>
              <a:gd name="T7" fmla="*/ 104 h 160"/>
              <a:gd name="T8" fmla="*/ 32 w 160"/>
              <a:gd name="T9" fmla="*/ 120 h 160"/>
              <a:gd name="T10" fmla="*/ 40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40 h 160"/>
              <a:gd name="T18" fmla="*/ 152 w 160"/>
              <a:gd name="T19" fmla="*/ 32 h 160"/>
              <a:gd name="T20" fmla="*/ 120 w 160"/>
              <a:gd name="T21" fmla="*/ 80 h 160"/>
              <a:gd name="T22" fmla="*/ 120 w 160"/>
              <a:gd name="T23" fmla="*/ 8 h 160"/>
              <a:gd name="T24" fmla="*/ 112 w 160"/>
              <a:gd name="T25" fmla="*/ 0 h 160"/>
              <a:gd name="T26" fmla="*/ 8 w 160"/>
              <a:gd name="T27" fmla="*/ 0 h 160"/>
              <a:gd name="T28" fmla="*/ 0 w 160"/>
              <a:gd name="T29" fmla="*/ 8 h 160"/>
              <a:gd name="T30" fmla="*/ 0 w 160"/>
              <a:gd name="T31" fmla="*/ 120 h 160"/>
              <a:gd name="T32" fmla="*/ 32 w 160"/>
              <a:gd name="T33" fmla="*/ 88 h 160"/>
              <a:gd name="T34" fmla="*/ 112 w 160"/>
              <a:gd name="T35" fmla="*/ 88 h 160"/>
              <a:gd name="T36" fmla="*/ 120 w 160"/>
              <a:gd name="T3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52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4"/>
                  <a:pt x="36" y="128"/>
                  <a:pt x="4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6"/>
                  <a:pt x="156" y="32"/>
                  <a:pt x="152" y="32"/>
                </a:cubicBezTo>
                <a:close/>
                <a:moveTo>
                  <a:pt x="120" y="80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4"/>
                  <a:pt x="116" y="0"/>
                  <a:pt x="1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20" y="84"/>
                  <a:pt x="120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991"/>
          <p:cNvSpPr>
            <a:spLocks noEditPoints="1"/>
          </p:cNvSpPr>
          <p:nvPr/>
        </p:nvSpPr>
        <p:spPr bwMode="auto">
          <a:xfrm>
            <a:off x="13271500" y="5657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994"/>
          <p:cNvSpPr>
            <a:spLocks noEditPoints="1"/>
          </p:cNvSpPr>
          <p:nvPr/>
        </p:nvSpPr>
        <p:spPr bwMode="auto">
          <a:xfrm>
            <a:off x="11028363" y="5588000"/>
            <a:ext cx="554038" cy="757238"/>
          </a:xfrm>
          <a:custGeom>
            <a:avLst/>
            <a:gdLst>
              <a:gd name="T0" fmla="*/ 64 w 128"/>
              <a:gd name="T1" fmla="*/ 144 h 176"/>
              <a:gd name="T2" fmla="*/ 48 w 128"/>
              <a:gd name="T3" fmla="*/ 160 h 176"/>
              <a:gd name="T4" fmla="*/ 64 w 128"/>
              <a:gd name="T5" fmla="*/ 176 h 176"/>
              <a:gd name="T6" fmla="*/ 80 w 128"/>
              <a:gd name="T7" fmla="*/ 160 h 176"/>
              <a:gd name="T8" fmla="*/ 64 w 128"/>
              <a:gd name="T9" fmla="*/ 144 h 176"/>
              <a:gd name="T10" fmla="*/ 16 w 128"/>
              <a:gd name="T11" fmla="*/ 0 h 176"/>
              <a:gd name="T12" fmla="*/ 0 w 128"/>
              <a:gd name="T13" fmla="*/ 16 h 176"/>
              <a:gd name="T14" fmla="*/ 16 w 128"/>
              <a:gd name="T15" fmla="*/ 32 h 176"/>
              <a:gd name="T16" fmla="*/ 32 w 128"/>
              <a:gd name="T17" fmla="*/ 16 h 176"/>
              <a:gd name="T18" fmla="*/ 16 w 128"/>
              <a:gd name="T19" fmla="*/ 0 h 176"/>
              <a:gd name="T20" fmla="*/ 16 w 128"/>
              <a:gd name="T21" fmla="*/ 48 h 176"/>
              <a:gd name="T22" fmla="*/ 0 w 128"/>
              <a:gd name="T23" fmla="*/ 64 h 176"/>
              <a:gd name="T24" fmla="*/ 16 w 128"/>
              <a:gd name="T25" fmla="*/ 80 h 176"/>
              <a:gd name="T26" fmla="*/ 32 w 128"/>
              <a:gd name="T27" fmla="*/ 64 h 176"/>
              <a:gd name="T28" fmla="*/ 16 w 128"/>
              <a:gd name="T29" fmla="*/ 48 h 176"/>
              <a:gd name="T30" fmla="*/ 16 w 128"/>
              <a:gd name="T31" fmla="*/ 96 h 176"/>
              <a:gd name="T32" fmla="*/ 0 w 128"/>
              <a:gd name="T33" fmla="*/ 112 h 176"/>
              <a:gd name="T34" fmla="*/ 16 w 128"/>
              <a:gd name="T35" fmla="*/ 128 h 176"/>
              <a:gd name="T36" fmla="*/ 32 w 128"/>
              <a:gd name="T37" fmla="*/ 112 h 176"/>
              <a:gd name="T38" fmla="*/ 16 w 128"/>
              <a:gd name="T39" fmla="*/ 96 h 176"/>
              <a:gd name="T40" fmla="*/ 112 w 128"/>
              <a:gd name="T41" fmla="*/ 32 h 176"/>
              <a:gd name="T42" fmla="*/ 128 w 128"/>
              <a:gd name="T43" fmla="*/ 16 h 176"/>
              <a:gd name="T44" fmla="*/ 112 w 128"/>
              <a:gd name="T45" fmla="*/ 0 h 176"/>
              <a:gd name="T46" fmla="*/ 96 w 128"/>
              <a:gd name="T47" fmla="*/ 16 h 176"/>
              <a:gd name="T48" fmla="*/ 112 w 128"/>
              <a:gd name="T49" fmla="*/ 32 h 176"/>
              <a:gd name="T50" fmla="*/ 64 w 128"/>
              <a:gd name="T51" fmla="*/ 96 h 176"/>
              <a:gd name="T52" fmla="*/ 48 w 128"/>
              <a:gd name="T53" fmla="*/ 112 h 176"/>
              <a:gd name="T54" fmla="*/ 64 w 128"/>
              <a:gd name="T55" fmla="*/ 128 h 176"/>
              <a:gd name="T56" fmla="*/ 80 w 128"/>
              <a:gd name="T57" fmla="*/ 112 h 176"/>
              <a:gd name="T58" fmla="*/ 64 w 128"/>
              <a:gd name="T59" fmla="*/ 96 h 176"/>
              <a:gd name="T60" fmla="*/ 112 w 128"/>
              <a:gd name="T61" fmla="*/ 96 h 176"/>
              <a:gd name="T62" fmla="*/ 96 w 128"/>
              <a:gd name="T63" fmla="*/ 112 h 176"/>
              <a:gd name="T64" fmla="*/ 112 w 128"/>
              <a:gd name="T65" fmla="*/ 128 h 176"/>
              <a:gd name="T66" fmla="*/ 128 w 128"/>
              <a:gd name="T67" fmla="*/ 112 h 176"/>
              <a:gd name="T68" fmla="*/ 112 w 128"/>
              <a:gd name="T69" fmla="*/ 96 h 176"/>
              <a:gd name="T70" fmla="*/ 112 w 128"/>
              <a:gd name="T71" fmla="*/ 48 h 176"/>
              <a:gd name="T72" fmla="*/ 96 w 128"/>
              <a:gd name="T73" fmla="*/ 64 h 176"/>
              <a:gd name="T74" fmla="*/ 112 w 128"/>
              <a:gd name="T75" fmla="*/ 80 h 176"/>
              <a:gd name="T76" fmla="*/ 128 w 128"/>
              <a:gd name="T77" fmla="*/ 64 h 176"/>
              <a:gd name="T78" fmla="*/ 112 w 128"/>
              <a:gd name="T79" fmla="*/ 48 h 176"/>
              <a:gd name="T80" fmla="*/ 64 w 128"/>
              <a:gd name="T81" fmla="*/ 48 h 176"/>
              <a:gd name="T82" fmla="*/ 48 w 128"/>
              <a:gd name="T83" fmla="*/ 64 h 176"/>
              <a:gd name="T84" fmla="*/ 64 w 128"/>
              <a:gd name="T85" fmla="*/ 80 h 176"/>
              <a:gd name="T86" fmla="*/ 80 w 128"/>
              <a:gd name="T87" fmla="*/ 64 h 176"/>
              <a:gd name="T88" fmla="*/ 64 w 128"/>
              <a:gd name="T89" fmla="*/ 48 h 176"/>
              <a:gd name="T90" fmla="*/ 64 w 128"/>
              <a:gd name="T91" fmla="*/ 0 h 176"/>
              <a:gd name="T92" fmla="*/ 48 w 128"/>
              <a:gd name="T93" fmla="*/ 16 h 176"/>
              <a:gd name="T94" fmla="*/ 64 w 128"/>
              <a:gd name="T95" fmla="*/ 32 h 176"/>
              <a:gd name="T96" fmla="*/ 80 w 128"/>
              <a:gd name="T97" fmla="*/ 16 h 176"/>
              <a:gd name="T98" fmla="*/ 64 w 128"/>
              <a:gd name="T9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76">
                <a:moveTo>
                  <a:pt x="64" y="144"/>
                </a:moveTo>
                <a:cubicBezTo>
                  <a:pt x="55" y="144"/>
                  <a:pt x="48" y="151"/>
                  <a:pt x="48" y="160"/>
                </a:cubicBezTo>
                <a:cubicBezTo>
                  <a:pt x="48" y="169"/>
                  <a:pt x="55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151"/>
                  <a:pt x="73" y="144"/>
                  <a:pt x="64" y="144"/>
                </a:cubicBezTo>
                <a:close/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6" y="48"/>
                </a:moveTo>
                <a:cubicBezTo>
                  <a:pt x="7" y="48"/>
                  <a:pt x="0" y="55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25" y="80"/>
                  <a:pt x="32" y="73"/>
                  <a:pt x="32" y="64"/>
                </a:cubicBezTo>
                <a:cubicBezTo>
                  <a:pt x="32" y="55"/>
                  <a:pt x="25" y="48"/>
                  <a:pt x="16" y="48"/>
                </a:cubicBezTo>
                <a:close/>
                <a:moveTo>
                  <a:pt x="16" y="96"/>
                </a:moveTo>
                <a:cubicBezTo>
                  <a:pt x="7" y="96"/>
                  <a:pt x="0" y="103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5" y="128"/>
                  <a:pt x="32" y="121"/>
                  <a:pt x="32" y="112"/>
                </a:cubicBezTo>
                <a:cubicBezTo>
                  <a:pt x="32" y="103"/>
                  <a:pt x="25" y="96"/>
                  <a:pt x="16" y="96"/>
                </a:cubicBezTo>
                <a:close/>
                <a:moveTo>
                  <a:pt x="112" y="32"/>
                </a:moveTo>
                <a:cubicBezTo>
                  <a:pt x="121" y="32"/>
                  <a:pt x="128" y="25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lose/>
                <a:moveTo>
                  <a:pt x="64" y="96"/>
                </a:move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lose/>
                <a:moveTo>
                  <a:pt x="112" y="96"/>
                </a:moveTo>
                <a:cubicBezTo>
                  <a:pt x="103" y="96"/>
                  <a:pt x="96" y="103"/>
                  <a:pt x="96" y="112"/>
                </a:cubicBezTo>
                <a:cubicBezTo>
                  <a:pt x="96" y="121"/>
                  <a:pt x="103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03"/>
                  <a:pt x="121" y="96"/>
                  <a:pt x="112" y="96"/>
                </a:cubicBezTo>
                <a:close/>
                <a:moveTo>
                  <a:pt x="112" y="48"/>
                </a:moveTo>
                <a:cubicBezTo>
                  <a:pt x="103" y="48"/>
                  <a:pt x="96" y="55"/>
                  <a:pt x="96" y="64"/>
                </a:cubicBezTo>
                <a:cubicBezTo>
                  <a:pt x="96" y="73"/>
                  <a:pt x="103" y="80"/>
                  <a:pt x="112" y="80"/>
                </a:cubicBezTo>
                <a:cubicBezTo>
                  <a:pt x="121" y="80"/>
                  <a:pt x="128" y="73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close/>
                <a:moveTo>
                  <a:pt x="64" y="48"/>
                </a:moveTo>
                <a:cubicBezTo>
                  <a:pt x="55" y="48"/>
                  <a:pt x="48" y="55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55"/>
                  <a:pt x="73" y="48"/>
                  <a:pt x="64" y="48"/>
                </a:cubicBezTo>
                <a:close/>
                <a:moveTo>
                  <a:pt x="64" y="0"/>
                </a:move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cubicBezTo>
                  <a:pt x="73" y="32"/>
                  <a:pt x="80" y="25"/>
                  <a:pt x="80" y="16"/>
                </a:cubicBezTo>
                <a:cubicBezTo>
                  <a:pt x="80" y="7"/>
                  <a:pt x="73" y="0"/>
                  <a:pt x="6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997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104 w 144"/>
              <a:gd name="T3" fmla="*/ 0 h 144"/>
              <a:gd name="T4" fmla="*/ 104 w 144"/>
              <a:gd name="T5" fmla="*/ 40 h 144"/>
              <a:gd name="T6" fmla="*/ 112 w 144"/>
              <a:gd name="T7" fmla="*/ 40 h 144"/>
              <a:gd name="T8" fmla="*/ 112 w 144"/>
              <a:gd name="T9" fmla="*/ 0 h 144"/>
              <a:gd name="T10" fmla="*/ 96 w 144"/>
              <a:gd name="T11" fmla="*/ 16 h 144"/>
              <a:gd name="T12" fmla="*/ 80 w 144"/>
              <a:gd name="T13" fmla="*/ 16 h 144"/>
              <a:gd name="T14" fmla="*/ 80 w 144"/>
              <a:gd name="T15" fmla="*/ 8 h 144"/>
              <a:gd name="T16" fmla="*/ 96 w 144"/>
              <a:gd name="T17" fmla="*/ 8 h 144"/>
              <a:gd name="T18" fmla="*/ 96 w 144"/>
              <a:gd name="T19" fmla="*/ 0 h 144"/>
              <a:gd name="T20" fmla="*/ 72 w 144"/>
              <a:gd name="T21" fmla="*/ 0 h 144"/>
              <a:gd name="T22" fmla="*/ 72 w 144"/>
              <a:gd name="T23" fmla="*/ 24 h 144"/>
              <a:gd name="T24" fmla="*/ 88 w 144"/>
              <a:gd name="T25" fmla="*/ 24 h 144"/>
              <a:gd name="T26" fmla="*/ 88 w 144"/>
              <a:gd name="T27" fmla="*/ 32 h 144"/>
              <a:gd name="T28" fmla="*/ 72 w 144"/>
              <a:gd name="T29" fmla="*/ 32 h 144"/>
              <a:gd name="T30" fmla="*/ 72 w 144"/>
              <a:gd name="T31" fmla="*/ 40 h 144"/>
              <a:gd name="T32" fmla="*/ 96 w 144"/>
              <a:gd name="T33" fmla="*/ 40 h 144"/>
              <a:gd name="T34" fmla="*/ 96 w 144"/>
              <a:gd name="T35" fmla="*/ 16 h 144"/>
              <a:gd name="T36" fmla="*/ 120 w 144"/>
              <a:gd name="T37" fmla="*/ 0 h 144"/>
              <a:gd name="T38" fmla="*/ 120 w 144"/>
              <a:gd name="T39" fmla="*/ 40 h 144"/>
              <a:gd name="T40" fmla="*/ 128 w 144"/>
              <a:gd name="T41" fmla="*/ 40 h 144"/>
              <a:gd name="T42" fmla="*/ 128 w 144"/>
              <a:gd name="T43" fmla="*/ 24 h 144"/>
              <a:gd name="T44" fmla="*/ 144 w 144"/>
              <a:gd name="T45" fmla="*/ 24 h 144"/>
              <a:gd name="T46" fmla="*/ 144 w 144"/>
              <a:gd name="T47" fmla="*/ 0 h 144"/>
              <a:gd name="T48" fmla="*/ 120 w 144"/>
              <a:gd name="T49" fmla="*/ 0 h 144"/>
              <a:gd name="T50" fmla="*/ 136 w 144"/>
              <a:gd name="T51" fmla="*/ 16 h 144"/>
              <a:gd name="T52" fmla="*/ 128 w 144"/>
              <a:gd name="T53" fmla="*/ 16 h 144"/>
              <a:gd name="T54" fmla="*/ 128 w 144"/>
              <a:gd name="T55" fmla="*/ 8 h 144"/>
              <a:gd name="T56" fmla="*/ 136 w 144"/>
              <a:gd name="T57" fmla="*/ 8 h 144"/>
              <a:gd name="T58" fmla="*/ 136 w 144"/>
              <a:gd name="T59" fmla="*/ 16 h 144"/>
              <a:gd name="T60" fmla="*/ 136 w 144"/>
              <a:gd name="T61" fmla="*/ 100 h 144"/>
              <a:gd name="T62" fmla="*/ 107 w 144"/>
              <a:gd name="T63" fmla="*/ 95 h 144"/>
              <a:gd name="T64" fmla="*/ 99 w 144"/>
              <a:gd name="T65" fmla="*/ 97 h 144"/>
              <a:gd name="T66" fmla="*/ 82 w 144"/>
              <a:gd name="T67" fmla="*/ 115 h 144"/>
              <a:gd name="T68" fmla="*/ 29 w 144"/>
              <a:gd name="T69" fmla="*/ 62 h 144"/>
              <a:gd name="T70" fmla="*/ 47 w 144"/>
              <a:gd name="T71" fmla="*/ 45 h 144"/>
              <a:gd name="T72" fmla="*/ 49 w 144"/>
              <a:gd name="T73" fmla="*/ 37 h 144"/>
              <a:gd name="T74" fmla="*/ 44 w 144"/>
              <a:gd name="T75" fmla="*/ 8 h 144"/>
              <a:gd name="T76" fmla="*/ 36 w 144"/>
              <a:gd name="T77" fmla="*/ 0 h 144"/>
              <a:gd name="T78" fmla="*/ 8 w 144"/>
              <a:gd name="T79" fmla="*/ 0 h 144"/>
              <a:gd name="T80" fmla="*/ 0 w 144"/>
              <a:gd name="T81" fmla="*/ 8 h 144"/>
              <a:gd name="T82" fmla="*/ 136 w 144"/>
              <a:gd name="T83" fmla="*/ 144 h 144"/>
              <a:gd name="T84" fmla="*/ 144 w 144"/>
              <a:gd name="T85" fmla="*/ 136 h 144"/>
              <a:gd name="T86" fmla="*/ 144 w 144"/>
              <a:gd name="T87" fmla="*/ 108 h 144"/>
              <a:gd name="T88" fmla="*/ 136 w 144"/>
              <a:gd name="T89" fmla="*/ 10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0"/>
                </a:lnTo>
                <a:close/>
                <a:moveTo>
                  <a:pt x="96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24"/>
                  <a:pt x="72" y="24"/>
                  <a:pt x="72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40"/>
                  <a:pt x="72" y="40"/>
                  <a:pt x="72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16"/>
                </a:lnTo>
                <a:close/>
                <a:moveTo>
                  <a:pt x="120" y="0"/>
                </a:moveTo>
                <a:cubicBezTo>
                  <a:pt x="120" y="40"/>
                  <a:pt x="120" y="40"/>
                  <a:pt x="120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0"/>
                  <a:pt x="144" y="0"/>
                  <a:pt x="144" y="0"/>
                </a:cubicBezTo>
                <a:lnTo>
                  <a:pt x="120" y="0"/>
                </a:lnTo>
                <a:close/>
                <a:moveTo>
                  <a:pt x="136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16"/>
                </a:lnTo>
                <a:close/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3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000"/>
          <p:cNvSpPr>
            <a:spLocks noEditPoints="1"/>
          </p:cNvSpPr>
          <p:nvPr/>
        </p:nvSpPr>
        <p:spPr bwMode="auto">
          <a:xfrm>
            <a:off x="6219825" y="5686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16 w 192"/>
              <a:gd name="T3" fmla="*/ 0 h 144"/>
              <a:gd name="T4" fmla="*/ 0 w 192"/>
              <a:gd name="T5" fmla="*/ 16 h 144"/>
              <a:gd name="T6" fmla="*/ 0 w 192"/>
              <a:gd name="T7" fmla="*/ 128 h 144"/>
              <a:gd name="T8" fmla="*/ 16 w 192"/>
              <a:gd name="T9" fmla="*/ 144 h 144"/>
              <a:gd name="T10" fmla="*/ 176 w 192"/>
              <a:gd name="T11" fmla="*/ 144 h 144"/>
              <a:gd name="T12" fmla="*/ 192 w 192"/>
              <a:gd name="T13" fmla="*/ 128 h 144"/>
              <a:gd name="T14" fmla="*/ 192 w 192"/>
              <a:gd name="T15" fmla="*/ 16 h 144"/>
              <a:gd name="T16" fmla="*/ 176 w 192"/>
              <a:gd name="T17" fmla="*/ 0 h 144"/>
              <a:gd name="T18" fmla="*/ 64 w 192"/>
              <a:gd name="T19" fmla="*/ 24 h 144"/>
              <a:gd name="T20" fmla="*/ 88 w 192"/>
              <a:gd name="T21" fmla="*/ 48 h 144"/>
              <a:gd name="T22" fmla="*/ 64 w 192"/>
              <a:gd name="T23" fmla="*/ 72 h 144"/>
              <a:gd name="T24" fmla="*/ 40 w 192"/>
              <a:gd name="T25" fmla="*/ 48 h 144"/>
              <a:gd name="T26" fmla="*/ 64 w 192"/>
              <a:gd name="T27" fmla="*/ 24 h 144"/>
              <a:gd name="T28" fmla="*/ 112 w 192"/>
              <a:gd name="T29" fmla="*/ 120 h 144"/>
              <a:gd name="T30" fmla="*/ 16 w 192"/>
              <a:gd name="T31" fmla="*/ 120 h 144"/>
              <a:gd name="T32" fmla="*/ 16 w 192"/>
              <a:gd name="T33" fmla="*/ 112 h 144"/>
              <a:gd name="T34" fmla="*/ 64 w 192"/>
              <a:gd name="T35" fmla="*/ 87 h 144"/>
              <a:gd name="T36" fmla="*/ 112 w 192"/>
              <a:gd name="T37" fmla="*/ 112 h 144"/>
              <a:gd name="T38" fmla="*/ 112 w 192"/>
              <a:gd name="T39" fmla="*/ 120 h 144"/>
              <a:gd name="T40" fmla="*/ 143 w 192"/>
              <a:gd name="T41" fmla="*/ 88 h 144"/>
              <a:gd name="T42" fmla="*/ 156 w 192"/>
              <a:gd name="T43" fmla="*/ 88 h 144"/>
              <a:gd name="T44" fmla="*/ 168 w 192"/>
              <a:gd name="T45" fmla="*/ 104 h 144"/>
              <a:gd name="T46" fmla="*/ 152 w 192"/>
              <a:gd name="T47" fmla="*/ 120 h 144"/>
              <a:gd name="T48" fmla="*/ 130 w 192"/>
              <a:gd name="T49" fmla="*/ 88 h 144"/>
              <a:gd name="T50" fmla="*/ 128 w 192"/>
              <a:gd name="T51" fmla="*/ 72 h 144"/>
              <a:gd name="T52" fmla="*/ 130 w 192"/>
              <a:gd name="T53" fmla="*/ 56 h 144"/>
              <a:gd name="T54" fmla="*/ 152 w 192"/>
              <a:gd name="T55" fmla="*/ 24 h 144"/>
              <a:gd name="T56" fmla="*/ 168 w 192"/>
              <a:gd name="T57" fmla="*/ 40 h 144"/>
              <a:gd name="T58" fmla="*/ 156 w 192"/>
              <a:gd name="T59" fmla="*/ 56 h 144"/>
              <a:gd name="T60" fmla="*/ 143 w 192"/>
              <a:gd name="T61" fmla="*/ 56 h 144"/>
              <a:gd name="T62" fmla="*/ 140 w 192"/>
              <a:gd name="T63" fmla="*/ 72 h 144"/>
              <a:gd name="T64" fmla="*/ 143 w 192"/>
              <a:gd name="T6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4" y="24"/>
                </a:moveTo>
                <a:cubicBezTo>
                  <a:pt x="77" y="24"/>
                  <a:pt x="88" y="35"/>
                  <a:pt x="88" y="48"/>
                </a:cubicBezTo>
                <a:cubicBezTo>
                  <a:pt x="88" y="61"/>
                  <a:pt x="77" y="72"/>
                  <a:pt x="64" y="72"/>
                </a:cubicBezTo>
                <a:cubicBezTo>
                  <a:pt x="51" y="72"/>
                  <a:pt x="40" y="61"/>
                  <a:pt x="40" y="48"/>
                </a:cubicBezTo>
                <a:cubicBezTo>
                  <a:pt x="40" y="35"/>
                  <a:pt x="51" y="24"/>
                  <a:pt x="64" y="2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48" y="87"/>
                  <a:pt x="64" y="87"/>
                </a:cubicBezTo>
                <a:cubicBezTo>
                  <a:pt x="80" y="87"/>
                  <a:pt x="112" y="96"/>
                  <a:pt x="112" y="112"/>
                </a:cubicBezTo>
                <a:lnTo>
                  <a:pt x="112" y="120"/>
                </a:lnTo>
                <a:close/>
                <a:moveTo>
                  <a:pt x="143" y="88"/>
                </a:moveTo>
                <a:cubicBezTo>
                  <a:pt x="156" y="88"/>
                  <a:pt x="156" y="88"/>
                  <a:pt x="156" y="8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2" y="112"/>
                  <a:pt x="134" y="101"/>
                  <a:pt x="130" y="88"/>
                </a:cubicBezTo>
                <a:cubicBezTo>
                  <a:pt x="129" y="83"/>
                  <a:pt x="128" y="78"/>
                  <a:pt x="128" y="72"/>
                </a:cubicBezTo>
                <a:cubicBezTo>
                  <a:pt x="128" y="66"/>
                  <a:pt x="129" y="61"/>
                  <a:pt x="130" y="56"/>
                </a:cubicBezTo>
                <a:cubicBezTo>
                  <a:pt x="134" y="43"/>
                  <a:pt x="142" y="32"/>
                  <a:pt x="152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6" y="56"/>
                  <a:pt x="156" y="56"/>
                  <a:pt x="156" y="56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1" y="61"/>
                  <a:pt x="140" y="66"/>
                  <a:pt x="140" y="72"/>
                </a:cubicBezTo>
                <a:cubicBezTo>
                  <a:pt x="140" y="78"/>
                  <a:pt x="141" y="83"/>
                  <a:pt x="143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003"/>
          <p:cNvSpPr>
            <a:spLocks noEditPoints="1"/>
          </p:cNvSpPr>
          <p:nvPr/>
        </p:nvSpPr>
        <p:spPr bwMode="auto">
          <a:xfrm>
            <a:off x="3870325" y="5686426"/>
            <a:ext cx="762000" cy="574675"/>
          </a:xfrm>
          <a:custGeom>
            <a:avLst/>
            <a:gdLst>
              <a:gd name="T0" fmla="*/ 168 w 192"/>
              <a:gd name="T1" fmla="*/ 40 h 144"/>
              <a:gd name="T2" fmla="*/ 168 w 192"/>
              <a:gd name="T3" fmla="*/ 32 h 144"/>
              <a:gd name="T4" fmla="*/ 144 w 192"/>
              <a:gd name="T5" fmla="*/ 48 h 144"/>
              <a:gd name="T6" fmla="*/ 120 w 192"/>
              <a:gd name="T7" fmla="*/ 32 h 144"/>
              <a:gd name="T8" fmla="*/ 120 w 192"/>
              <a:gd name="T9" fmla="*/ 40 h 144"/>
              <a:gd name="T10" fmla="*/ 144 w 192"/>
              <a:gd name="T11" fmla="*/ 56 h 144"/>
              <a:gd name="T12" fmla="*/ 168 w 192"/>
              <a:gd name="T13" fmla="*/ 40 h 144"/>
              <a:gd name="T14" fmla="*/ 176 w 192"/>
              <a:gd name="T15" fmla="*/ 0 h 144"/>
              <a:gd name="T16" fmla="*/ 16 w 192"/>
              <a:gd name="T17" fmla="*/ 0 h 144"/>
              <a:gd name="T18" fmla="*/ 0 w 192"/>
              <a:gd name="T19" fmla="*/ 16 h 144"/>
              <a:gd name="T20" fmla="*/ 0 w 192"/>
              <a:gd name="T21" fmla="*/ 128 h 144"/>
              <a:gd name="T22" fmla="*/ 16 w 192"/>
              <a:gd name="T23" fmla="*/ 144 h 144"/>
              <a:gd name="T24" fmla="*/ 176 w 192"/>
              <a:gd name="T25" fmla="*/ 144 h 144"/>
              <a:gd name="T26" fmla="*/ 192 w 192"/>
              <a:gd name="T27" fmla="*/ 128 h 144"/>
              <a:gd name="T28" fmla="*/ 192 w 192"/>
              <a:gd name="T29" fmla="*/ 16 h 144"/>
              <a:gd name="T30" fmla="*/ 176 w 192"/>
              <a:gd name="T31" fmla="*/ 0 h 144"/>
              <a:gd name="T32" fmla="*/ 64 w 192"/>
              <a:gd name="T33" fmla="*/ 24 h 144"/>
              <a:gd name="T34" fmla="*/ 88 w 192"/>
              <a:gd name="T35" fmla="*/ 48 h 144"/>
              <a:gd name="T36" fmla="*/ 64 w 192"/>
              <a:gd name="T37" fmla="*/ 72 h 144"/>
              <a:gd name="T38" fmla="*/ 40 w 192"/>
              <a:gd name="T39" fmla="*/ 48 h 144"/>
              <a:gd name="T40" fmla="*/ 64 w 192"/>
              <a:gd name="T41" fmla="*/ 24 h 144"/>
              <a:gd name="T42" fmla="*/ 112 w 192"/>
              <a:gd name="T43" fmla="*/ 120 h 144"/>
              <a:gd name="T44" fmla="*/ 16 w 192"/>
              <a:gd name="T45" fmla="*/ 120 h 144"/>
              <a:gd name="T46" fmla="*/ 16 w 192"/>
              <a:gd name="T47" fmla="*/ 112 h 144"/>
              <a:gd name="T48" fmla="*/ 64 w 192"/>
              <a:gd name="T49" fmla="*/ 87 h 144"/>
              <a:gd name="T50" fmla="*/ 112 w 192"/>
              <a:gd name="T51" fmla="*/ 112 h 144"/>
              <a:gd name="T52" fmla="*/ 112 w 192"/>
              <a:gd name="T53" fmla="*/ 120 h 144"/>
              <a:gd name="T54" fmla="*/ 176 w 192"/>
              <a:gd name="T55" fmla="*/ 72 h 144"/>
              <a:gd name="T56" fmla="*/ 112 w 192"/>
              <a:gd name="T57" fmla="*/ 72 h 144"/>
              <a:gd name="T58" fmla="*/ 112 w 192"/>
              <a:gd name="T59" fmla="*/ 24 h 144"/>
              <a:gd name="T60" fmla="*/ 176 w 192"/>
              <a:gd name="T61" fmla="*/ 24 h 144"/>
              <a:gd name="T62" fmla="*/ 176 w 192"/>
              <a:gd name="T6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44">
                <a:moveTo>
                  <a:pt x="168" y="40"/>
                </a:moveTo>
                <a:cubicBezTo>
                  <a:pt x="168" y="32"/>
                  <a:pt x="168" y="32"/>
                  <a:pt x="168" y="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44" y="56"/>
                  <a:pt x="144" y="56"/>
                  <a:pt x="144" y="56"/>
                </a:cubicBezTo>
                <a:lnTo>
                  <a:pt x="168" y="40"/>
                </a:lnTo>
                <a:close/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4" y="24"/>
                </a:moveTo>
                <a:cubicBezTo>
                  <a:pt x="77" y="24"/>
                  <a:pt x="88" y="35"/>
                  <a:pt x="88" y="48"/>
                </a:cubicBezTo>
                <a:cubicBezTo>
                  <a:pt x="88" y="61"/>
                  <a:pt x="77" y="72"/>
                  <a:pt x="64" y="72"/>
                </a:cubicBezTo>
                <a:cubicBezTo>
                  <a:pt x="51" y="72"/>
                  <a:pt x="40" y="61"/>
                  <a:pt x="40" y="48"/>
                </a:cubicBezTo>
                <a:cubicBezTo>
                  <a:pt x="40" y="35"/>
                  <a:pt x="51" y="24"/>
                  <a:pt x="64" y="24"/>
                </a:cubicBez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48" y="87"/>
                  <a:pt x="64" y="87"/>
                </a:cubicBezTo>
                <a:cubicBezTo>
                  <a:pt x="80" y="87"/>
                  <a:pt x="112" y="96"/>
                  <a:pt x="112" y="112"/>
                </a:cubicBezTo>
                <a:lnTo>
                  <a:pt x="112" y="120"/>
                </a:lnTo>
                <a:close/>
                <a:moveTo>
                  <a:pt x="176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76" y="24"/>
                  <a:pt x="176" y="24"/>
                  <a:pt x="176" y="24"/>
                </a:cubicBezTo>
                <a:lnTo>
                  <a:pt x="17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006"/>
          <p:cNvSpPr>
            <a:spLocks noEditPoints="1"/>
          </p:cNvSpPr>
          <p:nvPr/>
        </p:nvSpPr>
        <p:spPr bwMode="auto">
          <a:xfrm>
            <a:off x="1589088" y="5591175"/>
            <a:ext cx="635000" cy="762000"/>
          </a:xfrm>
          <a:custGeom>
            <a:avLst/>
            <a:gdLst>
              <a:gd name="T0" fmla="*/ 144 w 160"/>
              <a:gd name="T1" fmla="*/ 0 h 192"/>
              <a:gd name="T2" fmla="*/ 16 w 160"/>
              <a:gd name="T3" fmla="*/ 0 h 192"/>
              <a:gd name="T4" fmla="*/ 16 w 160"/>
              <a:gd name="T5" fmla="*/ 16 h 192"/>
              <a:gd name="T6" fmla="*/ 144 w 160"/>
              <a:gd name="T7" fmla="*/ 16 h 192"/>
              <a:gd name="T8" fmla="*/ 144 w 160"/>
              <a:gd name="T9" fmla="*/ 0 h 192"/>
              <a:gd name="T10" fmla="*/ 16 w 160"/>
              <a:gd name="T11" fmla="*/ 192 h 192"/>
              <a:gd name="T12" fmla="*/ 144 w 160"/>
              <a:gd name="T13" fmla="*/ 192 h 192"/>
              <a:gd name="T14" fmla="*/ 144 w 160"/>
              <a:gd name="T15" fmla="*/ 176 h 192"/>
              <a:gd name="T16" fmla="*/ 16 w 160"/>
              <a:gd name="T17" fmla="*/ 176 h 192"/>
              <a:gd name="T18" fmla="*/ 16 w 160"/>
              <a:gd name="T19" fmla="*/ 192 h 192"/>
              <a:gd name="T20" fmla="*/ 144 w 160"/>
              <a:gd name="T21" fmla="*/ 32 h 192"/>
              <a:gd name="T22" fmla="*/ 16 w 160"/>
              <a:gd name="T23" fmla="*/ 32 h 192"/>
              <a:gd name="T24" fmla="*/ 0 w 160"/>
              <a:gd name="T25" fmla="*/ 48 h 192"/>
              <a:gd name="T26" fmla="*/ 0 w 160"/>
              <a:gd name="T27" fmla="*/ 144 h 192"/>
              <a:gd name="T28" fmla="*/ 16 w 160"/>
              <a:gd name="T29" fmla="*/ 160 h 192"/>
              <a:gd name="T30" fmla="*/ 144 w 160"/>
              <a:gd name="T31" fmla="*/ 160 h 192"/>
              <a:gd name="T32" fmla="*/ 160 w 160"/>
              <a:gd name="T33" fmla="*/ 144 h 192"/>
              <a:gd name="T34" fmla="*/ 160 w 160"/>
              <a:gd name="T35" fmla="*/ 48 h 192"/>
              <a:gd name="T36" fmla="*/ 144 w 160"/>
              <a:gd name="T37" fmla="*/ 32 h 192"/>
              <a:gd name="T38" fmla="*/ 80 w 160"/>
              <a:gd name="T39" fmla="*/ 54 h 192"/>
              <a:gd name="T40" fmla="*/ 98 w 160"/>
              <a:gd name="T41" fmla="*/ 72 h 192"/>
              <a:gd name="T42" fmla="*/ 80 w 160"/>
              <a:gd name="T43" fmla="*/ 90 h 192"/>
              <a:gd name="T44" fmla="*/ 62 w 160"/>
              <a:gd name="T45" fmla="*/ 72 h 192"/>
              <a:gd name="T46" fmla="*/ 80 w 160"/>
              <a:gd name="T47" fmla="*/ 54 h 192"/>
              <a:gd name="T48" fmla="*/ 120 w 160"/>
              <a:gd name="T49" fmla="*/ 136 h 192"/>
              <a:gd name="T50" fmla="*/ 40 w 160"/>
              <a:gd name="T51" fmla="*/ 136 h 192"/>
              <a:gd name="T52" fmla="*/ 40 w 160"/>
              <a:gd name="T53" fmla="*/ 124 h 192"/>
              <a:gd name="T54" fmla="*/ 80 w 160"/>
              <a:gd name="T55" fmla="*/ 104 h 192"/>
              <a:gd name="T56" fmla="*/ 120 w 160"/>
              <a:gd name="T57" fmla="*/ 124 h 192"/>
              <a:gd name="T58" fmla="*/ 120 w 160"/>
              <a:gd name="T59" fmla="*/ 1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92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0"/>
                </a:lnTo>
                <a:close/>
                <a:moveTo>
                  <a:pt x="16" y="192"/>
                </a:moveTo>
                <a:cubicBezTo>
                  <a:pt x="144" y="192"/>
                  <a:pt x="144" y="192"/>
                  <a:pt x="144" y="19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" y="176"/>
                  <a:pt x="16" y="176"/>
                  <a:pt x="16" y="176"/>
                </a:cubicBezTo>
                <a:lnTo>
                  <a:pt x="16" y="19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80" y="54"/>
                </a:moveTo>
                <a:cubicBezTo>
                  <a:pt x="90" y="54"/>
                  <a:pt x="98" y="62"/>
                  <a:pt x="98" y="72"/>
                </a:cubicBezTo>
                <a:cubicBezTo>
                  <a:pt x="98" y="82"/>
                  <a:pt x="90" y="90"/>
                  <a:pt x="80" y="90"/>
                </a:cubicBezTo>
                <a:cubicBezTo>
                  <a:pt x="70" y="90"/>
                  <a:pt x="62" y="82"/>
                  <a:pt x="62" y="72"/>
                </a:cubicBezTo>
                <a:cubicBezTo>
                  <a:pt x="62" y="62"/>
                  <a:pt x="70" y="54"/>
                  <a:pt x="80" y="54"/>
                </a:cubicBezTo>
                <a:close/>
                <a:moveTo>
                  <a:pt x="120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11"/>
                  <a:pt x="67" y="104"/>
                  <a:pt x="80" y="104"/>
                </a:cubicBezTo>
                <a:cubicBezTo>
                  <a:pt x="93" y="104"/>
                  <a:pt x="120" y="111"/>
                  <a:pt x="120" y="124"/>
                </a:cubicBezTo>
                <a:lnTo>
                  <a:pt x="120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009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160 w 160"/>
              <a:gd name="T1" fmla="*/ 16 h 160"/>
              <a:gd name="T2" fmla="*/ 144 w 160"/>
              <a:gd name="T3" fmla="*/ 0 h 160"/>
              <a:gd name="T4" fmla="*/ 16 w 160"/>
              <a:gd name="T5" fmla="*/ 0 h 160"/>
              <a:gd name="T6" fmla="*/ 0 w 160"/>
              <a:gd name="T7" fmla="*/ 16 h 160"/>
              <a:gd name="T8" fmla="*/ 0 w 160"/>
              <a:gd name="T9" fmla="*/ 112 h 160"/>
              <a:gd name="T10" fmla="*/ 16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16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60" y="16"/>
                </a:move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6"/>
                </a:ln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012"/>
          <p:cNvSpPr>
            <a:spLocks noEditPoints="1"/>
          </p:cNvSpPr>
          <p:nvPr/>
        </p:nvSpPr>
        <p:spPr bwMode="auto">
          <a:xfrm>
            <a:off x="13266738" y="3719513"/>
            <a:ext cx="762000" cy="430213"/>
          </a:xfrm>
          <a:custGeom>
            <a:avLst/>
            <a:gdLst>
              <a:gd name="T0" fmla="*/ 53 w 480"/>
              <a:gd name="T1" fmla="*/ 163 h 271"/>
              <a:gd name="T2" fmla="*/ 426 w 480"/>
              <a:gd name="T3" fmla="*/ 163 h 271"/>
              <a:gd name="T4" fmla="*/ 426 w 480"/>
              <a:gd name="T5" fmla="*/ 108 h 271"/>
              <a:gd name="T6" fmla="*/ 53 w 480"/>
              <a:gd name="T7" fmla="*/ 108 h 271"/>
              <a:gd name="T8" fmla="*/ 53 w 480"/>
              <a:gd name="T9" fmla="*/ 163 h 271"/>
              <a:gd name="T10" fmla="*/ 0 w 480"/>
              <a:gd name="T11" fmla="*/ 271 h 271"/>
              <a:gd name="T12" fmla="*/ 373 w 480"/>
              <a:gd name="T13" fmla="*/ 271 h 271"/>
              <a:gd name="T14" fmla="*/ 373 w 480"/>
              <a:gd name="T15" fmla="*/ 217 h 271"/>
              <a:gd name="T16" fmla="*/ 0 w 480"/>
              <a:gd name="T17" fmla="*/ 217 h 271"/>
              <a:gd name="T18" fmla="*/ 0 w 480"/>
              <a:gd name="T19" fmla="*/ 271 h 271"/>
              <a:gd name="T20" fmla="*/ 106 w 480"/>
              <a:gd name="T21" fmla="*/ 0 h 271"/>
              <a:gd name="T22" fmla="*/ 106 w 480"/>
              <a:gd name="T23" fmla="*/ 54 h 271"/>
              <a:gd name="T24" fmla="*/ 480 w 480"/>
              <a:gd name="T25" fmla="*/ 54 h 271"/>
              <a:gd name="T26" fmla="*/ 480 w 480"/>
              <a:gd name="T27" fmla="*/ 0 h 271"/>
              <a:gd name="T28" fmla="*/ 106 w 480"/>
              <a:gd name="T2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271">
                <a:moveTo>
                  <a:pt x="53" y="163"/>
                </a:moveTo>
                <a:lnTo>
                  <a:pt x="426" y="163"/>
                </a:lnTo>
                <a:lnTo>
                  <a:pt x="426" y="108"/>
                </a:lnTo>
                <a:lnTo>
                  <a:pt x="53" y="108"/>
                </a:lnTo>
                <a:lnTo>
                  <a:pt x="53" y="163"/>
                </a:lnTo>
                <a:close/>
                <a:moveTo>
                  <a:pt x="0" y="271"/>
                </a:moveTo>
                <a:lnTo>
                  <a:pt x="373" y="271"/>
                </a:lnTo>
                <a:lnTo>
                  <a:pt x="37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106" y="0"/>
                </a:moveTo>
                <a:lnTo>
                  <a:pt x="106" y="54"/>
                </a:lnTo>
                <a:lnTo>
                  <a:pt x="480" y="54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015"/>
          <p:cNvSpPr>
            <a:spLocks noEditPoints="1"/>
          </p:cNvSpPr>
          <p:nvPr/>
        </p:nvSpPr>
        <p:spPr bwMode="auto">
          <a:xfrm>
            <a:off x="10922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44 w 160"/>
              <a:gd name="T19" fmla="*/ 112 h 160"/>
              <a:gd name="T20" fmla="*/ 32 w 160"/>
              <a:gd name="T21" fmla="*/ 112 h 160"/>
              <a:gd name="T22" fmla="*/ 16 w 160"/>
              <a:gd name="T23" fmla="*/ 128 h 160"/>
              <a:gd name="T24" fmla="*/ 16 w 160"/>
              <a:gd name="T25" fmla="*/ 16 h 160"/>
              <a:gd name="T26" fmla="*/ 144 w 160"/>
              <a:gd name="T27" fmla="*/ 16 h 160"/>
              <a:gd name="T28" fmla="*/ 144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018"/>
          <p:cNvSpPr>
            <a:spLocks/>
          </p:cNvSpPr>
          <p:nvPr/>
        </p:nvSpPr>
        <p:spPr bwMode="auto">
          <a:xfrm>
            <a:off x="85725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021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32 w 160"/>
              <a:gd name="T19" fmla="*/ 56 h 160"/>
              <a:gd name="T20" fmla="*/ 128 w 160"/>
              <a:gd name="T21" fmla="*/ 56 h 160"/>
              <a:gd name="T22" fmla="*/ 128 w 160"/>
              <a:gd name="T23" fmla="*/ 72 h 160"/>
              <a:gd name="T24" fmla="*/ 32 w 160"/>
              <a:gd name="T25" fmla="*/ 72 h 160"/>
              <a:gd name="T26" fmla="*/ 32 w 160"/>
              <a:gd name="T27" fmla="*/ 56 h 160"/>
              <a:gd name="T28" fmla="*/ 96 w 160"/>
              <a:gd name="T29" fmla="*/ 96 h 160"/>
              <a:gd name="T30" fmla="*/ 32 w 160"/>
              <a:gd name="T31" fmla="*/ 96 h 160"/>
              <a:gd name="T32" fmla="*/ 32 w 160"/>
              <a:gd name="T33" fmla="*/ 80 h 160"/>
              <a:gd name="T34" fmla="*/ 96 w 160"/>
              <a:gd name="T35" fmla="*/ 80 h 160"/>
              <a:gd name="T36" fmla="*/ 96 w 160"/>
              <a:gd name="T37" fmla="*/ 96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32" y="56"/>
                </a:moveTo>
                <a:cubicBezTo>
                  <a:pt x="128" y="56"/>
                  <a:pt x="128" y="56"/>
                  <a:pt x="128" y="56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56"/>
                </a:lnTo>
                <a:close/>
                <a:moveTo>
                  <a:pt x="9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96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024"/>
          <p:cNvSpPr>
            <a:spLocks noEditPoints="1"/>
          </p:cNvSpPr>
          <p:nvPr/>
        </p:nvSpPr>
        <p:spPr bwMode="auto">
          <a:xfrm>
            <a:off x="3879850" y="3556000"/>
            <a:ext cx="755650" cy="755650"/>
          </a:xfrm>
          <a:custGeom>
            <a:avLst/>
            <a:gdLst>
              <a:gd name="T0" fmla="*/ 297 w 476"/>
              <a:gd name="T1" fmla="*/ 0 h 476"/>
              <a:gd name="T2" fmla="*/ 364 w 476"/>
              <a:gd name="T3" fmla="*/ 67 h 476"/>
              <a:gd name="T4" fmla="*/ 279 w 476"/>
              <a:gd name="T5" fmla="*/ 153 h 476"/>
              <a:gd name="T6" fmla="*/ 323 w 476"/>
              <a:gd name="T7" fmla="*/ 197 h 476"/>
              <a:gd name="T8" fmla="*/ 409 w 476"/>
              <a:gd name="T9" fmla="*/ 112 h 476"/>
              <a:gd name="T10" fmla="*/ 476 w 476"/>
              <a:gd name="T11" fmla="*/ 179 h 476"/>
              <a:gd name="T12" fmla="*/ 476 w 476"/>
              <a:gd name="T13" fmla="*/ 0 h 476"/>
              <a:gd name="T14" fmla="*/ 297 w 476"/>
              <a:gd name="T15" fmla="*/ 0 h 476"/>
              <a:gd name="T16" fmla="*/ 178 w 476"/>
              <a:gd name="T17" fmla="*/ 0 h 476"/>
              <a:gd name="T18" fmla="*/ 0 w 476"/>
              <a:gd name="T19" fmla="*/ 0 h 476"/>
              <a:gd name="T20" fmla="*/ 0 w 476"/>
              <a:gd name="T21" fmla="*/ 179 h 476"/>
              <a:gd name="T22" fmla="*/ 67 w 476"/>
              <a:gd name="T23" fmla="*/ 112 h 476"/>
              <a:gd name="T24" fmla="*/ 208 w 476"/>
              <a:gd name="T25" fmla="*/ 249 h 476"/>
              <a:gd name="T26" fmla="*/ 208 w 476"/>
              <a:gd name="T27" fmla="*/ 476 h 476"/>
              <a:gd name="T28" fmla="*/ 267 w 476"/>
              <a:gd name="T29" fmla="*/ 476 h 476"/>
              <a:gd name="T30" fmla="*/ 267 w 476"/>
              <a:gd name="T31" fmla="*/ 227 h 476"/>
              <a:gd name="T32" fmla="*/ 111 w 476"/>
              <a:gd name="T33" fmla="*/ 67 h 476"/>
              <a:gd name="T34" fmla="*/ 178 w 476"/>
              <a:gd name="T35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6" h="476">
                <a:moveTo>
                  <a:pt x="297" y="0"/>
                </a:moveTo>
                <a:lnTo>
                  <a:pt x="364" y="67"/>
                </a:lnTo>
                <a:lnTo>
                  <a:pt x="279" y="153"/>
                </a:lnTo>
                <a:lnTo>
                  <a:pt x="323" y="197"/>
                </a:lnTo>
                <a:lnTo>
                  <a:pt x="409" y="112"/>
                </a:lnTo>
                <a:lnTo>
                  <a:pt x="476" y="179"/>
                </a:lnTo>
                <a:lnTo>
                  <a:pt x="476" y="0"/>
                </a:lnTo>
                <a:lnTo>
                  <a:pt x="297" y="0"/>
                </a:lnTo>
                <a:close/>
                <a:moveTo>
                  <a:pt x="178" y="0"/>
                </a:moveTo>
                <a:lnTo>
                  <a:pt x="0" y="0"/>
                </a:lnTo>
                <a:lnTo>
                  <a:pt x="0" y="179"/>
                </a:lnTo>
                <a:lnTo>
                  <a:pt x="67" y="112"/>
                </a:lnTo>
                <a:lnTo>
                  <a:pt x="208" y="249"/>
                </a:lnTo>
                <a:lnTo>
                  <a:pt x="208" y="476"/>
                </a:lnTo>
                <a:lnTo>
                  <a:pt x="267" y="476"/>
                </a:lnTo>
                <a:lnTo>
                  <a:pt x="267" y="227"/>
                </a:lnTo>
                <a:lnTo>
                  <a:pt x="111" y="67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027"/>
          <p:cNvSpPr>
            <a:spLocks/>
          </p:cNvSpPr>
          <p:nvPr/>
        </p:nvSpPr>
        <p:spPr bwMode="auto">
          <a:xfrm>
            <a:off x="1524000" y="3556000"/>
            <a:ext cx="762000" cy="762000"/>
          </a:xfrm>
          <a:custGeom>
            <a:avLst/>
            <a:gdLst>
              <a:gd name="T0" fmla="*/ 480 w 480"/>
              <a:gd name="T1" fmla="*/ 44 h 480"/>
              <a:gd name="T2" fmla="*/ 436 w 480"/>
              <a:gd name="T3" fmla="*/ 0 h 480"/>
              <a:gd name="T4" fmla="*/ 64 w 480"/>
              <a:gd name="T5" fmla="*/ 372 h 480"/>
              <a:gd name="T6" fmla="*/ 64 w 480"/>
              <a:gd name="T7" fmla="*/ 160 h 480"/>
              <a:gd name="T8" fmla="*/ 0 w 480"/>
              <a:gd name="T9" fmla="*/ 160 h 480"/>
              <a:gd name="T10" fmla="*/ 0 w 480"/>
              <a:gd name="T11" fmla="*/ 480 h 480"/>
              <a:gd name="T12" fmla="*/ 320 w 480"/>
              <a:gd name="T13" fmla="*/ 480 h 480"/>
              <a:gd name="T14" fmla="*/ 320 w 480"/>
              <a:gd name="T15" fmla="*/ 416 h 480"/>
              <a:gd name="T16" fmla="*/ 108 w 480"/>
              <a:gd name="T17" fmla="*/ 416 h 480"/>
              <a:gd name="T18" fmla="*/ 480 w 480"/>
              <a:gd name="T19" fmla="*/ 4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480">
                <a:moveTo>
                  <a:pt x="480" y="44"/>
                </a:moveTo>
                <a:lnTo>
                  <a:pt x="436" y="0"/>
                </a:lnTo>
                <a:lnTo>
                  <a:pt x="64" y="372"/>
                </a:lnTo>
                <a:lnTo>
                  <a:pt x="64" y="160"/>
                </a:lnTo>
                <a:lnTo>
                  <a:pt x="0" y="160"/>
                </a:lnTo>
                <a:lnTo>
                  <a:pt x="0" y="480"/>
                </a:lnTo>
                <a:lnTo>
                  <a:pt x="320" y="480"/>
                </a:lnTo>
                <a:lnTo>
                  <a:pt x="320" y="416"/>
                </a:lnTo>
                <a:lnTo>
                  <a:pt x="108" y="416"/>
                </a:lnTo>
                <a:lnTo>
                  <a:pt x="480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030"/>
          <p:cNvSpPr>
            <a:spLocks/>
          </p:cNvSpPr>
          <p:nvPr/>
        </p:nvSpPr>
        <p:spPr bwMode="auto">
          <a:xfrm>
            <a:off x="15616238" y="1679575"/>
            <a:ext cx="762000" cy="446088"/>
          </a:xfrm>
          <a:custGeom>
            <a:avLst/>
            <a:gdLst>
              <a:gd name="T0" fmla="*/ 0 w 480"/>
              <a:gd name="T1" fmla="*/ 37 h 281"/>
              <a:gd name="T2" fmla="*/ 240 w 480"/>
              <a:gd name="T3" fmla="*/ 281 h 281"/>
              <a:gd name="T4" fmla="*/ 426 w 480"/>
              <a:gd name="T5" fmla="*/ 92 h 281"/>
              <a:gd name="T6" fmla="*/ 426 w 480"/>
              <a:gd name="T7" fmla="*/ 217 h 281"/>
              <a:gd name="T8" fmla="*/ 480 w 480"/>
              <a:gd name="T9" fmla="*/ 217 h 281"/>
              <a:gd name="T10" fmla="*/ 480 w 480"/>
              <a:gd name="T11" fmla="*/ 0 h 281"/>
              <a:gd name="T12" fmla="*/ 266 w 480"/>
              <a:gd name="T13" fmla="*/ 0 h 281"/>
              <a:gd name="T14" fmla="*/ 266 w 480"/>
              <a:gd name="T15" fmla="*/ 54 h 281"/>
              <a:gd name="T16" fmla="*/ 390 w 480"/>
              <a:gd name="T17" fmla="*/ 54 h 281"/>
              <a:gd name="T18" fmla="*/ 240 w 480"/>
              <a:gd name="T19" fmla="*/ 206 h 281"/>
              <a:gd name="T20" fmla="*/ 36 w 480"/>
              <a:gd name="T21" fmla="*/ 0 h 281"/>
              <a:gd name="T22" fmla="*/ 0 w 480"/>
              <a:gd name="T23" fmla="*/ 37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281">
                <a:moveTo>
                  <a:pt x="0" y="37"/>
                </a:moveTo>
                <a:lnTo>
                  <a:pt x="240" y="281"/>
                </a:lnTo>
                <a:lnTo>
                  <a:pt x="426" y="92"/>
                </a:lnTo>
                <a:lnTo>
                  <a:pt x="426" y="217"/>
                </a:lnTo>
                <a:lnTo>
                  <a:pt x="480" y="217"/>
                </a:lnTo>
                <a:lnTo>
                  <a:pt x="480" y="0"/>
                </a:lnTo>
                <a:lnTo>
                  <a:pt x="266" y="0"/>
                </a:lnTo>
                <a:lnTo>
                  <a:pt x="266" y="54"/>
                </a:lnTo>
                <a:lnTo>
                  <a:pt x="390" y="54"/>
                </a:lnTo>
                <a:lnTo>
                  <a:pt x="240" y="206"/>
                </a:lnTo>
                <a:lnTo>
                  <a:pt x="36" y="0"/>
                </a:lnTo>
                <a:lnTo>
                  <a:pt x="0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033"/>
          <p:cNvSpPr>
            <a:spLocks/>
          </p:cNvSpPr>
          <p:nvPr/>
        </p:nvSpPr>
        <p:spPr bwMode="auto">
          <a:xfrm>
            <a:off x="13266738" y="1679575"/>
            <a:ext cx="762000" cy="446088"/>
          </a:xfrm>
          <a:custGeom>
            <a:avLst/>
            <a:gdLst>
              <a:gd name="T0" fmla="*/ 443 w 480"/>
              <a:gd name="T1" fmla="*/ 0 h 281"/>
              <a:gd name="T2" fmla="*/ 240 w 480"/>
              <a:gd name="T3" fmla="*/ 206 h 281"/>
              <a:gd name="T4" fmla="*/ 90 w 480"/>
              <a:gd name="T5" fmla="*/ 54 h 281"/>
              <a:gd name="T6" fmla="*/ 213 w 480"/>
              <a:gd name="T7" fmla="*/ 54 h 281"/>
              <a:gd name="T8" fmla="*/ 213 w 480"/>
              <a:gd name="T9" fmla="*/ 0 h 281"/>
              <a:gd name="T10" fmla="*/ 0 w 480"/>
              <a:gd name="T11" fmla="*/ 0 h 281"/>
              <a:gd name="T12" fmla="*/ 0 w 480"/>
              <a:gd name="T13" fmla="*/ 217 h 281"/>
              <a:gd name="T14" fmla="*/ 53 w 480"/>
              <a:gd name="T15" fmla="*/ 217 h 281"/>
              <a:gd name="T16" fmla="*/ 53 w 480"/>
              <a:gd name="T17" fmla="*/ 92 h 281"/>
              <a:gd name="T18" fmla="*/ 240 w 480"/>
              <a:gd name="T19" fmla="*/ 281 h 281"/>
              <a:gd name="T20" fmla="*/ 480 w 480"/>
              <a:gd name="T21" fmla="*/ 37 h 281"/>
              <a:gd name="T22" fmla="*/ 443 w 480"/>
              <a:gd name="T23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0" h="281">
                <a:moveTo>
                  <a:pt x="443" y="0"/>
                </a:moveTo>
                <a:lnTo>
                  <a:pt x="240" y="206"/>
                </a:lnTo>
                <a:lnTo>
                  <a:pt x="90" y="54"/>
                </a:lnTo>
                <a:lnTo>
                  <a:pt x="213" y="54"/>
                </a:lnTo>
                <a:lnTo>
                  <a:pt x="213" y="0"/>
                </a:lnTo>
                <a:lnTo>
                  <a:pt x="0" y="0"/>
                </a:lnTo>
                <a:lnTo>
                  <a:pt x="0" y="217"/>
                </a:lnTo>
                <a:lnTo>
                  <a:pt x="53" y="217"/>
                </a:lnTo>
                <a:lnTo>
                  <a:pt x="53" y="92"/>
                </a:lnTo>
                <a:lnTo>
                  <a:pt x="240" y="281"/>
                </a:lnTo>
                <a:lnTo>
                  <a:pt x="480" y="37"/>
                </a:lnTo>
                <a:lnTo>
                  <a:pt x="4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036"/>
          <p:cNvSpPr>
            <a:spLocks noEditPoints="1"/>
          </p:cNvSpPr>
          <p:nvPr/>
        </p:nvSpPr>
        <p:spPr bwMode="auto">
          <a:xfrm>
            <a:off x="11006138" y="1519238"/>
            <a:ext cx="581025" cy="762000"/>
          </a:xfrm>
          <a:custGeom>
            <a:avLst/>
            <a:gdLst>
              <a:gd name="T0" fmla="*/ 327 w 366"/>
              <a:gd name="T1" fmla="*/ 480 h 480"/>
              <a:gd name="T2" fmla="*/ 366 w 366"/>
              <a:gd name="T3" fmla="*/ 441 h 480"/>
              <a:gd name="T4" fmla="*/ 269 w 366"/>
              <a:gd name="T5" fmla="*/ 345 h 480"/>
              <a:gd name="T6" fmla="*/ 230 w 366"/>
              <a:gd name="T7" fmla="*/ 384 h 480"/>
              <a:gd name="T8" fmla="*/ 327 w 366"/>
              <a:gd name="T9" fmla="*/ 480 h 480"/>
              <a:gd name="T10" fmla="*/ 54 w 366"/>
              <a:gd name="T11" fmla="*/ 128 h 480"/>
              <a:gd name="T12" fmla="*/ 155 w 366"/>
              <a:gd name="T13" fmla="*/ 128 h 480"/>
              <a:gd name="T14" fmla="*/ 155 w 366"/>
              <a:gd name="T15" fmla="*/ 288 h 480"/>
              <a:gd name="T16" fmla="*/ 0 w 366"/>
              <a:gd name="T17" fmla="*/ 441 h 480"/>
              <a:gd name="T18" fmla="*/ 40 w 366"/>
              <a:gd name="T19" fmla="*/ 480 h 480"/>
              <a:gd name="T20" fmla="*/ 212 w 366"/>
              <a:gd name="T21" fmla="*/ 309 h 480"/>
              <a:gd name="T22" fmla="*/ 212 w 366"/>
              <a:gd name="T23" fmla="*/ 128 h 480"/>
              <a:gd name="T24" fmla="*/ 312 w 366"/>
              <a:gd name="T25" fmla="*/ 128 h 480"/>
              <a:gd name="T26" fmla="*/ 183 w 366"/>
              <a:gd name="T27" fmla="*/ 0 h 480"/>
              <a:gd name="T28" fmla="*/ 54 w 366"/>
              <a:gd name="T29" fmla="*/ 12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6" h="480">
                <a:moveTo>
                  <a:pt x="327" y="480"/>
                </a:moveTo>
                <a:lnTo>
                  <a:pt x="366" y="441"/>
                </a:lnTo>
                <a:lnTo>
                  <a:pt x="269" y="345"/>
                </a:lnTo>
                <a:lnTo>
                  <a:pt x="230" y="384"/>
                </a:lnTo>
                <a:lnTo>
                  <a:pt x="327" y="480"/>
                </a:lnTo>
                <a:close/>
                <a:moveTo>
                  <a:pt x="54" y="128"/>
                </a:moveTo>
                <a:lnTo>
                  <a:pt x="155" y="128"/>
                </a:lnTo>
                <a:lnTo>
                  <a:pt x="155" y="288"/>
                </a:lnTo>
                <a:lnTo>
                  <a:pt x="0" y="441"/>
                </a:lnTo>
                <a:lnTo>
                  <a:pt x="40" y="480"/>
                </a:lnTo>
                <a:lnTo>
                  <a:pt x="212" y="309"/>
                </a:lnTo>
                <a:lnTo>
                  <a:pt x="212" y="128"/>
                </a:lnTo>
                <a:lnTo>
                  <a:pt x="312" y="128"/>
                </a:lnTo>
                <a:lnTo>
                  <a:pt x="183" y="0"/>
                </a:lnTo>
                <a:lnTo>
                  <a:pt x="5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039"/>
          <p:cNvSpPr>
            <a:spLocks/>
          </p:cNvSpPr>
          <p:nvPr/>
        </p:nvSpPr>
        <p:spPr bwMode="auto">
          <a:xfrm>
            <a:off x="8578850" y="1517650"/>
            <a:ext cx="762000" cy="762000"/>
          </a:xfrm>
          <a:custGeom>
            <a:avLst/>
            <a:gdLst>
              <a:gd name="T0" fmla="*/ 160 w 480"/>
              <a:gd name="T1" fmla="*/ 0 h 480"/>
              <a:gd name="T2" fmla="*/ 160 w 480"/>
              <a:gd name="T3" fmla="*/ 64 h 480"/>
              <a:gd name="T4" fmla="*/ 372 w 480"/>
              <a:gd name="T5" fmla="*/ 64 h 480"/>
              <a:gd name="T6" fmla="*/ 0 w 480"/>
              <a:gd name="T7" fmla="*/ 436 h 480"/>
              <a:gd name="T8" fmla="*/ 44 w 480"/>
              <a:gd name="T9" fmla="*/ 480 h 480"/>
              <a:gd name="T10" fmla="*/ 416 w 480"/>
              <a:gd name="T11" fmla="*/ 108 h 480"/>
              <a:gd name="T12" fmla="*/ 416 w 480"/>
              <a:gd name="T13" fmla="*/ 320 h 480"/>
              <a:gd name="T14" fmla="*/ 480 w 480"/>
              <a:gd name="T15" fmla="*/ 320 h 480"/>
              <a:gd name="T16" fmla="*/ 480 w 480"/>
              <a:gd name="T17" fmla="*/ 0 h 480"/>
              <a:gd name="T18" fmla="*/ 160 w 480"/>
              <a:gd name="T1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480">
                <a:moveTo>
                  <a:pt x="160" y="0"/>
                </a:moveTo>
                <a:lnTo>
                  <a:pt x="160" y="64"/>
                </a:lnTo>
                <a:lnTo>
                  <a:pt x="372" y="64"/>
                </a:lnTo>
                <a:lnTo>
                  <a:pt x="0" y="436"/>
                </a:lnTo>
                <a:lnTo>
                  <a:pt x="44" y="480"/>
                </a:lnTo>
                <a:lnTo>
                  <a:pt x="416" y="108"/>
                </a:lnTo>
                <a:lnTo>
                  <a:pt x="416" y="320"/>
                </a:lnTo>
                <a:lnTo>
                  <a:pt x="480" y="320"/>
                </a:lnTo>
                <a:lnTo>
                  <a:pt x="480" y="0"/>
                </a:lnTo>
                <a:lnTo>
                  <a:pt x="16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042"/>
          <p:cNvSpPr>
            <a:spLocks/>
          </p:cNvSpPr>
          <p:nvPr/>
        </p:nvSpPr>
        <p:spPr bwMode="auto">
          <a:xfrm>
            <a:off x="6219825" y="1758950"/>
            <a:ext cx="762000" cy="288925"/>
          </a:xfrm>
          <a:custGeom>
            <a:avLst/>
            <a:gdLst>
              <a:gd name="T0" fmla="*/ 96 w 192"/>
              <a:gd name="T1" fmla="*/ 16 h 71"/>
              <a:gd name="T2" fmla="*/ 59 w 192"/>
              <a:gd name="T3" fmla="*/ 22 h 71"/>
              <a:gd name="T4" fmla="*/ 59 w 192"/>
              <a:gd name="T5" fmla="*/ 47 h 71"/>
              <a:gd name="T6" fmla="*/ 55 w 192"/>
              <a:gd name="T7" fmla="*/ 54 h 71"/>
              <a:gd name="T8" fmla="*/ 33 w 192"/>
              <a:gd name="T9" fmla="*/ 69 h 71"/>
              <a:gd name="T10" fmla="*/ 28 w 192"/>
              <a:gd name="T11" fmla="*/ 71 h 71"/>
              <a:gd name="T12" fmla="*/ 22 w 192"/>
              <a:gd name="T13" fmla="*/ 69 h 71"/>
              <a:gd name="T14" fmla="*/ 2 w 192"/>
              <a:gd name="T15" fmla="*/ 49 h 71"/>
              <a:gd name="T16" fmla="*/ 0 w 192"/>
              <a:gd name="T17" fmla="*/ 43 h 71"/>
              <a:gd name="T18" fmla="*/ 2 w 192"/>
              <a:gd name="T19" fmla="*/ 37 h 71"/>
              <a:gd name="T20" fmla="*/ 96 w 192"/>
              <a:gd name="T21" fmla="*/ 0 h 71"/>
              <a:gd name="T22" fmla="*/ 190 w 192"/>
              <a:gd name="T23" fmla="*/ 37 h 71"/>
              <a:gd name="T24" fmla="*/ 192 w 192"/>
              <a:gd name="T25" fmla="*/ 43 h 71"/>
              <a:gd name="T26" fmla="*/ 190 w 192"/>
              <a:gd name="T27" fmla="*/ 49 h 71"/>
              <a:gd name="T28" fmla="*/ 170 w 192"/>
              <a:gd name="T29" fmla="*/ 68 h 71"/>
              <a:gd name="T30" fmla="*/ 164 w 192"/>
              <a:gd name="T31" fmla="*/ 71 h 71"/>
              <a:gd name="T32" fmla="*/ 159 w 192"/>
              <a:gd name="T33" fmla="*/ 69 h 71"/>
              <a:gd name="T34" fmla="*/ 137 w 192"/>
              <a:gd name="T35" fmla="*/ 54 h 71"/>
              <a:gd name="T36" fmla="*/ 133 w 192"/>
              <a:gd name="T37" fmla="*/ 47 h 71"/>
              <a:gd name="T38" fmla="*/ 133 w 192"/>
              <a:gd name="T39" fmla="*/ 22 h 71"/>
              <a:gd name="T40" fmla="*/ 96 w 192"/>
              <a:gd name="T41" fmla="*/ 1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71">
                <a:moveTo>
                  <a:pt x="96" y="16"/>
                </a:moveTo>
                <a:cubicBezTo>
                  <a:pt x="83" y="16"/>
                  <a:pt x="71" y="18"/>
                  <a:pt x="59" y="22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50"/>
                  <a:pt x="57" y="52"/>
                  <a:pt x="55" y="54"/>
                </a:cubicBezTo>
                <a:cubicBezTo>
                  <a:pt x="47" y="58"/>
                  <a:pt x="40" y="63"/>
                  <a:pt x="33" y="69"/>
                </a:cubicBezTo>
                <a:cubicBezTo>
                  <a:pt x="32" y="70"/>
                  <a:pt x="30" y="71"/>
                  <a:pt x="28" y="71"/>
                </a:cubicBezTo>
                <a:cubicBezTo>
                  <a:pt x="26" y="71"/>
                  <a:pt x="24" y="70"/>
                  <a:pt x="22" y="6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41"/>
                  <a:pt x="1" y="39"/>
                  <a:pt x="2" y="37"/>
                </a:cubicBezTo>
                <a:cubicBezTo>
                  <a:pt x="27" y="14"/>
                  <a:pt x="60" y="0"/>
                  <a:pt x="96" y="0"/>
                </a:cubicBezTo>
                <a:cubicBezTo>
                  <a:pt x="132" y="0"/>
                  <a:pt x="165" y="14"/>
                  <a:pt x="190" y="37"/>
                </a:cubicBezTo>
                <a:cubicBezTo>
                  <a:pt x="191" y="39"/>
                  <a:pt x="192" y="41"/>
                  <a:pt x="192" y="43"/>
                </a:cubicBezTo>
                <a:cubicBezTo>
                  <a:pt x="192" y="45"/>
                  <a:pt x="191" y="47"/>
                  <a:pt x="190" y="49"/>
                </a:cubicBezTo>
                <a:cubicBezTo>
                  <a:pt x="170" y="68"/>
                  <a:pt x="170" y="68"/>
                  <a:pt x="170" y="68"/>
                </a:cubicBezTo>
                <a:cubicBezTo>
                  <a:pt x="168" y="70"/>
                  <a:pt x="166" y="71"/>
                  <a:pt x="164" y="71"/>
                </a:cubicBezTo>
                <a:cubicBezTo>
                  <a:pt x="162" y="71"/>
                  <a:pt x="160" y="70"/>
                  <a:pt x="159" y="69"/>
                </a:cubicBezTo>
                <a:cubicBezTo>
                  <a:pt x="152" y="63"/>
                  <a:pt x="145" y="58"/>
                  <a:pt x="137" y="54"/>
                </a:cubicBezTo>
                <a:cubicBezTo>
                  <a:pt x="135" y="52"/>
                  <a:pt x="133" y="50"/>
                  <a:pt x="133" y="47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121" y="18"/>
                  <a:pt x="109" y="16"/>
                  <a:pt x="96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045"/>
          <p:cNvSpPr>
            <a:spLocks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048"/>
          <p:cNvSpPr>
            <a:spLocks noEditPoints="1"/>
          </p:cNvSpPr>
          <p:nvPr/>
        </p:nvSpPr>
        <p:spPr bwMode="auto">
          <a:xfrm>
            <a:off x="1528763" y="1565275"/>
            <a:ext cx="752475" cy="679450"/>
          </a:xfrm>
          <a:custGeom>
            <a:avLst/>
            <a:gdLst>
              <a:gd name="T0" fmla="*/ 237 w 474"/>
              <a:gd name="T1" fmla="*/ 0 h 428"/>
              <a:gd name="T2" fmla="*/ 0 w 474"/>
              <a:gd name="T3" fmla="*/ 428 h 428"/>
              <a:gd name="T4" fmla="*/ 474 w 474"/>
              <a:gd name="T5" fmla="*/ 95 h 428"/>
              <a:gd name="T6" fmla="*/ 237 w 474"/>
              <a:gd name="T7" fmla="*/ 95 h 428"/>
              <a:gd name="T8" fmla="*/ 47 w 474"/>
              <a:gd name="T9" fmla="*/ 380 h 428"/>
              <a:gd name="T10" fmla="*/ 95 w 474"/>
              <a:gd name="T11" fmla="*/ 333 h 428"/>
              <a:gd name="T12" fmla="*/ 95 w 474"/>
              <a:gd name="T13" fmla="*/ 380 h 428"/>
              <a:gd name="T14" fmla="*/ 47 w 474"/>
              <a:gd name="T15" fmla="*/ 285 h 428"/>
              <a:gd name="T16" fmla="*/ 95 w 474"/>
              <a:gd name="T17" fmla="*/ 238 h 428"/>
              <a:gd name="T18" fmla="*/ 95 w 474"/>
              <a:gd name="T19" fmla="*/ 285 h 428"/>
              <a:gd name="T20" fmla="*/ 47 w 474"/>
              <a:gd name="T21" fmla="*/ 190 h 428"/>
              <a:gd name="T22" fmla="*/ 95 w 474"/>
              <a:gd name="T23" fmla="*/ 143 h 428"/>
              <a:gd name="T24" fmla="*/ 95 w 474"/>
              <a:gd name="T25" fmla="*/ 190 h 428"/>
              <a:gd name="T26" fmla="*/ 47 w 474"/>
              <a:gd name="T27" fmla="*/ 95 h 428"/>
              <a:gd name="T28" fmla="*/ 95 w 474"/>
              <a:gd name="T29" fmla="*/ 48 h 428"/>
              <a:gd name="T30" fmla="*/ 95 w 474"/>
              <a:gd name="T31" fmla="*/ 95 h 428"/>
              <a:gd name="T32" fmla="*/ 142 w 474"/>
              <a:gd name="T33" fmla="*/ 380 h 428"/>
              <a:gd name="T34" fmla="*/ 190 w 474"/>
              <a:gd name="T35" fmla="*/ 333 h 428"/>
              <a:gd name="T36" fmla="*/ 190 w 474"/>
              <a:gd name="T37" fmla="*/ 380 h 428"/>
              <a:gd name="T38" fmla="*/ 142 w 474"/>
              <a:gd name="T39" fmla="*/ 285 h 428"/>
              <a:gd name="T40" fmla="*/ 190 w 474"/>
              <a:gd name="T41" fmla="*/ 238 h 428"/>
              <a:gd name="T42" fmla="*/ 190 w 474"/>
              <a:gd name="T43" fmla="*/ 285 h 428"/>
              <a:gd name="T44" fmla="*/ 142 w 474"/>
              <a:gd name="T45" fmla="*/ 190 h 428"/>
              <a:gd name="T46" fmla="*/ 190 w 474"/>
              <a:gd name="T47" fmla="*/ 143 h 428"/>
              <a:gd name="T48" fmla="*/ 190 w 474"/>
              <a:gd name="T49" fmla="*/ 190 h 428"/>
              <a:gd name="T50" fmla="*/ 142 w 474"/>
              <a:gd name="T51" fmla="*/ 95 h 428"/>
              <a:gd name="T52" fmla="*/ 190 w 474"/>
              <a:gd name="T53" fmla="*/ 48 h 428"/>
              <a:gd name="T54" fmla="*/ 190 w 474"/>
              <a:gd name="T55" fmla="*/ 95 h 428"/>
              <a:gd name="T56" fmla="*/ 237 w 474"/>
              <a:gd name="T57" fmla="*/ 380 h 428"/>
              <a:gd name="T58" fmla="*/ 284 w 474"/>
              <a:gd name="T59" fmla="*/ 333 h 428"/>
              <a:gd name="T60" fmla="*/ 237 w 474"/>
              <a:gd name="T61" fmla="*/ 285 h 428"/>
              <a:gd name="T62" fmla="*/ 284 w 474"/>
              <a:gd name="T63" fmla="*/ 238 h 428"/>
              <a:gd name="T64" fmla="*/ 237 w 474"/>
              <a:gd name="T65" fmla="*/ 190 h 428"/>
              <a:gd name="T66" fmla="*/ 427 w 474"/>
              <a:gd name="T67" fmla="*/ 143 h 428"/>
              <a:gd name="T68" fmla="*/ 427 w 474"/>
              <a:gd name="T69" fmla="*/ 380 h 428"/>
              <a:gd name="T70" fmla="*/ 332 w 474"/>
              <a:gd name="T71" fmla="*/ 190 h 428"/>
              <a:gd name="T72" fmla="*/ 379 w 474"/>
              <a:gd name="T73" fmla="*/ 238 h 428"/>
              <a:gd name="T74" fmla="*/ 379 w 474"/>
              <a:gd name="T75" fmla="*/ 190 h 428"/>
              <a:gd name="T76" fmla="*/ 332 w 474"/>
              <a:gd name="T77" fmla="*/ 285 h 428"/>
              <a:gd name="T78" fmla="*/ 379 w 474"/>
              <a:gd name="T79" fmla="*/ 333 h 428"/>
              <a:gd name="T80" fmla="*/ 379 w 474"/>
              <a:gd name="T81" fmla="*/ 285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4" h="428">
                <a:moveTo>
                  <a:pt x="237" y="95"/>
                </a:moveTo>
                <a:lnTo>
                  <a:pt x="237" y="0"/>
                </a:lnTo>
                <a:lnTo>
                  <a:pt x="0" y="0"/>
                </a:lnTo>
                <a:lnTo>
                  <a:pt x="0" y="428"/>
                </a:lnTo>
                <a:lnTo>
                  <a:pt x="474" y="428"/>
                </a:lnTo>
                <a:lnTo>
                  <a:pt x="474" y="95"/>
                </a:lnTo>
                <a:lnTo>
                  <a:pt x="237" y="95"/>
                </a:lnTo>
                <a:lnTo>
                  <a:pt x="237" y="95"/>
                </a:lnTo>
                <a:close/>
                <a:moveTo>
                  <a:pt x="95" y="380"/>
                </a:moveTo>
                <a:lnTo>
                  <a:pt x="47" y="380"/>
                </a:lnTo>
                <a:lnTo>
                  <a:pt x="47" y="333"/>
                </a:lnTo>
                <a:lnTo>
                  <a:pt x="95" y="333"/>
                </a:lnTo>
                <a:lnTo>
                  <a:pt x="95" y="380"/>
                </a:lnTo>
                <a:lnTo>
                  <a:pt x="95" y="380"/>
                </a:lnTo>
                <a:close/>
                <a:moveTo>
                  <a:pt x="95" y="285"/>
                </a:moveTo>
                <a:lnTo>
                  <a:pt x="47" y="285"/>
                </a:lnTo>
                <a:lnTo>
                  <a:pt x="47" y="238"/>
                </a:lnTo>
                <a:lnTo>
                  <a:pt x="95" y="238"/>
                </a:lnTo>
                <a:lnTo>
                  <a:pt x="95" y="285"/>
                </a:lnTo>
                <a:lnTo>
                  <a:pt x="95" y="285"/>
                </a:lnTo>
                <a:close/>
                <a:moveTo>
                  <a:pt x="95" y="190"/>
                </a:moveTo>
                <a:lnTo>
                  <a:pt x="47" y="190"/>
                </a:lnTo>
                <a:lnTo>
                  <a:pt x="47" y="143"/>
                </a:lnTo>
                <a:lnTo>
                  <a:pt x="95" y="143"/>
                </a:lnTo>
                <a:lnTo>
                  <a:pt x="95" y="190"/>
                </a:lnTo>
                <a:lnTo>
                  <a:pt x="95" y="190"/>
                </a:lnTo>
                <a:close/>
                <a:moveTo>
                  <a:pt x="95" y="95"/>
                </a:moveTo>
                <a:lnTo>
                  <a:pt x="47" y="95"/>
                </a:lnTo>
                <a:lnTo>
                  <a:pt x="47" y="48"/>
                </a:lnTo>
                <a:lnTo>
                  <a:pt x="95" y="48"/>
                </a:lnTo>
                <a:lnTo>
                  <a:pt x="95" y="95"/>
                </a:lnTo>
                <a:lnTo>
                  <a:pt x="95" y="95"/>
                </a:lnTo>
                <a:close/>
                <a:moveTo>
                  <a:pt x="190" y="380"/>
                </a:moveTo>
                <a:lnTo>
                  <a:pt x="142" y="380"/>
                </a:lnTo>
                <a:lnTo>
                  <a:pt x="142" y="333"/>
                </a:lnTo>
                <a:lnTo>
                  <a:pt x="190" y="333"/>
                </a:lnTo>
                <a:lnTo>
                  <a:pt x="190" y="380"/>
                </a:lnTo>
                <a:lnTo>
                  <a:pt x="190" y="380"/>
                </a:lnTo>
                <a:close/>
                <a:moveTo>
                  <a:pt x="190" y="285"/>
                </a:moveTo>
                <a:lnTo>
                  <a:pt x="142" y="285"/>
                </a:lnTo>
                <a:lnTo>
                  <a:pt x="142" y="238"/>
                </a:lnTo>
                <a:lnTo>
                  <a:pt x="190" y="238"/>
                </a:lnTo>
                <a:lnTo>
                  <a:pt x="190" y="285"/>
                </a:lnTo>
                <a:lnTo>
                  <a:pt x="190" y="285"/>
                </a:lnTo>
                <a:close/>
                <a:moveTo>
                  <a:pt x="190" y="190"/>
                </a:moveTo>
                <a:lnTo>
                  <a:pt x="142" y="190"/>
                </a:lnTo>
                <a:lnTo>
                  <a:pt x="142" y="143"/>
                </a:lnTo>
                <a:lnTo>
                  <a:pt x="190" y="143"/>
                </a:lnTo>
                <a:lnTo>
                  <a:pt x="190" y="190"/>
                </a:lnTo>
                <a:lnTo>
                  <a:pt x="190" y="190"/>
                </a:lnTo>
                <a:close/>
                <a:moveTo>
                  <a:pt x="190" y="95"/>
                </a:moveTo>
                <a:lnTo>
                  <a:pt x="142" y="95"/>
                </a:lnTo>
                <a:lnTo>
                  <a:pt x="142" y="48"/>
                </a:lnTo>
                <a:lnTo>
                  <a:pt x="190" y="48"/>
                </a:lnTo>
                <a:lnTo>
                  <a:pt x="190" y="95"/>
                </a:lnTo>
                <a:lnTo>
                  <a:pt x="190" y="95"/>
                </a:lnTo>
                <a:close/>
                <a:moveTo>
                  <a:pt x="427" y="380"/>
                </a:moveTo>
                <a:lnTo>
                  <a:pt x="237" y="380"/>
                </a:lnTo>
                <a:lnTo>
                  <a:pt x="237" y="333"/>
                </a:lnTo>
                <a:lnTo>
                  <a:pt x="284" y="333"/>
                </a:lnTo>
                <a:lnTo>
                  <a:pt x="284" y="285"/>
                </a:lnTo>
                <a:lnTo>
                  <a:pt x="237" y="285"/>
                </a:lnTo>
                <a:lnTo>
                  <a:pt x="237" y="238"/>
                </a:lnTo>
                <a:lnTo>
                  <a:pt x="284" y="238"/>
                </a:lnTo>
                <a:lnTo>
                  <a:pt x="284" y="190"/>
                </a:lnTo>
                <a:lnTo>
                  <a:pt x="237" y="190"/>
                </a:lnTo>
                <a:lnTo>
                  <a:pt x="237" y="143"/>
                </a:lnTo>
                <a:lnTo>
                  <a:pt x="427" y="143"/>
                </a:lnTo>
                <a:lnTo>
                  <a:pt x="427" y="380"/>
                </a:lnTo>
                <a:lnTo>
                  <a:pt x="427" y="380"/>
                </a:lnTo>
                <a:close/>
                <a:moveTo>
                  <a:pt x="379" y="190"/>
                </a:moveTo>
                <a:lnTo>
                  <a:pt x="332" y="190"/>
                </a:lnTo>
                <a:lnTo>
                  <a:pt x="332" y="238"/>
                </a:lnTo>
                <a:lnTo>
                  <a:pt x="379" y="238"/>
                </a:lnTo>
                <a:lnTo>
                  <a:pt x="379" y="190"/>
                </a:lnTo>
                <a:lnTo>
                  <a:pt x="379" y="190"/>
                </a:lnTo>
                <a:close/>
                <a:moveTo>
                  <a:pt x="379" y="285"/>
                </a:moveTo>
                <a:lnTo>
                  <a:pt x="332" y="285"/>
                </a:lnTo>
                <a:lnTo>
                  <a:pt x="332" y="333"/>
                </a:lnTo>
                <a:lnTo>
                  <a:pt x="379" y="333"/>
                </a:lnTo>
                <a:lnTo>
                  <a:pt x="379" y="285"/>
                </a:lnTo>
                <a:lnTo>
                  <a:pt x="379" y="2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79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594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info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input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invert colors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label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label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language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launch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lightbulb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 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 weight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 open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lock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loyalty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markunread mailbox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motorcycle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note 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opacity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in browser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in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open with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pageview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pan tool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payment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camera 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contact calendar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data setting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591"/>
          <p:cNvSpPr>
            <a:spLocks noEditPoints="1"/>
          </p:cNvSpPr>
          <p:nvPr/>
        </p:nvSpPr>
        <p:spPr bwMode="auto">
          <a:xfrm>
            <a:off x="15624175" y="7623175"/>
            <a:ext cx="757238" cy="762000"/>
          </a:xfrm>
          <a:custGeom>
            <a:avLst/>
            <a:gdLst>
              <a:gd name="T0" fmla="*/ 152 w 191"/>
              <a:gd name="T1" fmla="*/ 92 h 192"/>
              <a:gd name="T2" fmla="*/ 160 w 191"/>
              <a:gd name="T3" fmla="*/ 93 h 192"/>
              <a:gd name="T4" fmla="*/ 160 w 191"/>
              <a:gd name="T5" fmla="*/ 0 h 192"/>
              <a:gd name="T6" fmla="*/ 0 w 191"/>
              <a:gd name="T7" fmla="*/ 160 h 192"/>
              <a:gd name="T8" fmla="*/ 93 w 191"/>
              <a:gd name="T9" fmla="*/ 160 h 192"/>
              <a:gd name="T10" fmla="*/ 92 w 191"/>
              <a:gd name="T11" fmla="*/ 152 h 192"/>
              <a:gd name="T12" fmla="*/ 152 w 191"/>
              <a:gd name="T13" fmla="*/ 92 h 192"/>
              <a:gd name="T14" fmla="*/ 182 w 191"/>
              <a:gd name="T15" fmla="*/ 156 h 192"/>
              <a:gd name="T16" fmla="*/ 182 w 191"/>
              <a:gd name="T17" fmla="*/ 152 h 192"/>
              <a:gd name="T18" fmla="*/ 182 w 191"/>
              <a:gd name="T19" fmla="*/ 148 h 192"/>
              <a:gd name="T20" fmla="*/ 190 w 191"/>
              <a:gd name="T21" fmla="*/ 141 h 192"/>
              <a:gd name="T22" fmla="*/ 191 w 191"/>
              <a:gd name="T23" fmla="*/ 139 h 192"/>
              <a:gd name="T24" fmla="*/ 183 w 191"/>
              <a:gd name="T25" fmla="*/ 125 h 192"/>
              <a:gd name="T26" fmla="*/ 180 w 191"/>
              <a:gd name="T27" fmla="*/ 124 h 192"/>
              <a:gd name="T28" fmla="*/ 170 w 191"/>
              <a:gd name="T29" fmla="*/ 128 h 192"/>
              <a:gd name="T30" fmla="*/ 163 w 191"/>
              <a:gd name="T31" fmla="*/ 124 h 192"/>
              <a:gd name="T32" fmla="*/ 162 w 191"/>
              <a:gd name="T33" fmla="*/ 114 h 192"/>
              <a:gd name="T34" fmla="*/ 160 w 191"/>
              <a:gd name="T35" fmla="*/ 112 h 192"/>
              <a:gd name="T36" fmla="*/ 144 w 191"/>
              <a:gd name="T37" fmla="*/ 112 h 192"/>
              <a:gd name="T38" fmla="*/ 142 w 191"/>
              <a:gd name="T39" fmla="*/ 114 h 192"/>
              <a:gd name="T40" fmla="*/ 140 w 191"/>
              <a:gd name="T41" fmla="*/ 124 h 192"/>
              <a:gd name="T42" fmla="*/ 134 w 191"/>
              <a:gd name="T43" fmla="*/ 128 h 192"/>
              <a:gd name="T44" fmla="*/ 124 w 191"/>
              <a:gd name="T45" fmla="*/ 124 h 192"/>
              <a:gd name="T46" fmla="*/ 121 w 191"/>
              <a:gd name="T47" fmla="*/ 125 h 192"/>
              <a:gd name="T48" fmla="*/ 113 w 191"/>
              <a:gd name="T49" fmla="*/ 139 h 192"/>
              <a:gd name="T50" fmla="*/ 114 w 191"/>
              <a:gd name="T51" fmla="*/ 141 h 192"/>
              <a:gd name="T52" fmla="*/ 122 w 191"/>
              <a:gd name="T53" fmla="*/ 148 h 192"/>
              <a:gd name="T54" fmla="*/ 122 w 191"/>
              <a:gd name="T55" fmla="*/ 152 h 192"/>
              <a:gd name="T56" fmla="*/ 122 w 191"/>
              <a:gd name="T57" fmla="*/ 156 h 192"/>
              <a:gd name="T58" fmla="*/ 114 w 191"/>
              <a:gd name="T59" fmla="*/ 163 h 192"/>
              <a:gd name="T60" fmla="*/ 113 w 191"/>
              <a:gd name="T61" fmla="*/ 165 h 192"/>
              <a:gd name="T62" fmla="*/ 121 w 191"/>
              <a:gd name="T63" fmla="*/ 179 h 192"/>
              <a:gd name="T64" fmla="*/ 124 w 191"/>
              <a:gd name="T65" fmla="*/ 180 h 192"/>
              <a:gd name="T66" fmla="*/ 134 w 191"/>
              <a:gd name="T67" fmla="*/ 176 h 192"/>
              <a:gd name="T68" fmla="*/ 140 w 191"/>
              <a:gd name="T69" fmla="*/ 180 h 192"/>
              <a:gd name="T70" fmla="*/ 142 w 191"/>
              <a:gd name="T71" fmla="*/ 190 h 192"/>
              <a:gd name="T72" fmla="*/ 144 w 191"/>
              <a:gd name="T73" fmla="*/ 192 h 192"/>
              <a:gd name="T74" fmla="*/ 160 w 191"/>
              <a:gd name="T75" fmla="*/ 192 h 192"/>
              <a:gd name="T76" fmla="*/ 162 w 191"/>
              <a:gd name="T77" fmla="*/ 190 h 192"/>
              <a:gd name="T78" fmla="*/ 163 w 191"/>
              <a:gd name="T79" fmla="*/ 180 h 192"/>
              <a:gd name="T80" fmla="*/ 170 w 191"/>
              <a:gd name="T81" fmla="*/ 176 h 192"/>
              <a:gd name="T82" fmla="*/ 180 w 191"/>
              <a:gd name="T83" fmla="*/ 180 h 192"/>
              <a:gd name="T84" fmla="*/ 183 w 191"/>
              <a:gd name="T85" fmla="*/ 179 h 192"/>
              <a:gd name="T86" fmla="*/ 191 w 191"/>
              <a:gd name="T87" fmla="*/ 165 h 192"/>
              <a:gd name="T88" fmla="*/ 190 w 191"/>
              <a:gd name="T89" fmla="*/ 163 h 192"/>
              <a:gd name="T90" fmla="*/ 182 w 191"/>
              <a:gd name="T91" fmla="*/ 156 h 192"/>
              <a:gd name="T92" fmla="*/ 152 w 191"/>
              <a:gd name="T93" fmla="*/ 164 h 192"/>
              <a:gd name="T94" fmla="*/ 140 w 191"/>
              <a:gd name="T95" fmla="*/ 152 h 192"/>
              <a:gd name="T96" fmla="*/ 152 w 191"/>
              <a:gd name="T97" fmla="*/ 140 h 192"/>
              <a:gd name="T98" fmla="*/ 164 w 191"/>
              <a:gd name="T99" fmla="*/ 152 h 192"/>
              <a:gd name="T100" fmla="*/ 152 w 191"/>
              <a:gd name="T101" fmla="*/ 16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1" h="192">
                <a:moveTo>
                  <a:pt x="152" y="92"/>
                </a:moveTo>
                <a:cubicBezTo>
                  <a:pt x="155" y="92"/>
                  <a:pt x="157" y="92"/>
                  <a:pt x="160" y="93"/>
                </a:cubicBezTo>
                <a:cubicBezTo>
                  <a:pt x="160" y="0"/>
                  <a:pt x="160" y="0"/>
                  <a:pt x="160" y="0"/>
                </a:cubicBezTo>
                <a:cubicBezTo>
                  <a:pt x="0" y="160"/>
                  <a:pt x="0" y="160"/>
                  <a:pt x="0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2" y="157"/>
                  <a:pt x="92" y="155"/>
                  <a:pt x="92" y="152"/>
                </a:cubicBezTo>
                <a:cubicBezTo>
                  <a:pt x="92" y="119"/>
                  <a:pt x="119" y="92"/>
                  <a:pt x="152" y="92"/>
                </a:cubicBezTo>
                <a:close/>
                <a:moveTo>
                  <a:pt x="182" y="156"/>
                </a:moveTo>
                <a:cubicBezTo>
                  <a:pt x="182" y="155"/>
                  <a:pt x="182" y="153"/>
                  <a:pt x="182" y="152"/>
                </a:cubicBezTo>
                <a:cubicBezTo>
                  <a:pt x="182" y="151"/>
                  <a:pt x="182" y="149"/>
                  <a:pt x="182" y="148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1" y="141"/>
                  <a:pt x="191" y="140"/>
                  <a:pt x="191" y="139"/>
                </a:cubicBezTo>
                <a:cubicBezTo>
                  <a:pt x="183" y="125"/>
                  <a:pt x="183" y="125"/>
                  <a:pt x="183" y="125"/>
                </a:cubicBezTo>
                <a:cubicBezTo>
                  <a:pt x="182" y="124"/>
                  <a:pt x="181" y="124"/>
                  <a:pt x="180" y="124"/>
                </a:cubicBezTo>
                <a:cubicBezTo>
                  <a:pt x="170" y="128"/>
                  <a:pt x="170" y="128"/>
                  <a:pt x="170" y="128"/>
                </a:cubicBezTo>
                <a:cubicBezTo>
                  <a:pt x="168" y="127"/>
                  <a:pt x="166" y="125"/>
                  <a:pt x="163" y="124"/>
                </a:cubicBezTo>
                <a:cubicBezTo>
                  <a:pt x="162" y="114"/>
                  <a:pt x="162" y="114"/>
                  <a:pt x="162" y="114"/>
                </a:cubicBezTo>
                <a:cubicBezTo>
                  <a:pt x="162" y="113"/>
                  <a:pt x="161" y="112"/>
                  <a:pt x="160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3" y="112"/>
                  <a:pt x="142" y="113"/>
                  <a:pt x="142" y="114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38" y="125"/>
                  <a:pt x="136" y="127"/>
                  <a:pt x="134" y="128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3" y="124"/>
                  <a:pt x="122" y="124"/>
                  <a:pt x="121" y="125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13" y="140"/>
                  <a:pt x="113" y="141"/>
                  <a:pt x="114" y="141"/>
                </a:cubicBezTo>
                <a:cubicBezTo>
                  <a:pt x="122" y="148"/>
                  <a:pt x="122" y="148"/>
                  <a:pt x="122" y="148"/>
                </a:cubicBezTo>
                <a:cubicBezTo>
                  <a:pt x="122" y="149"/>
                  <a:pt x="122" y="151"/>
                  <a:pt x="122" y="152"/>
                </a:cubicBezTo>
                <a:cubicBezTo>
                  <a:pt x="122" y="153"/>
                  <a:pt x="122" y="155"/>
                  <a:pt x="122" y="156"/>
                </a:cubicBezTo>
                <a:cubicBezTo>
                  <a:pt x="114" y="163"/>
                  <a:pt x="114" y="163"/>
                  <a:pt x="114" y="163"/>
                </a:cubicBezTo>
                <a:cubicBezTo>
                  <a:pt x="113" y="163"/>
                  <a:pt x="113" y="164"/>
                  <a:pt x="113" y="165"/>
                </a:cubicBezTo>
                <a:cubicBezTo>
                  <a:pt x="121" y="179"/>
                  <a:pt x="121" y="179"/>
                  <a:pt x="121" y="179"/>
                </a:cubicBezTo>
                <a:cubicBezTo>
                  <a:pt x="122" y="180"/>
                  <a:pt x="123" y="180"/>
                  <a:pt x="124" y="180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36" y="177"/>
                  <a:pt x="138" y="179"/>
                  <a:pt x="140" y="180"/>
                </a:cubicBezTo>
                <a:cubicBezTo>
                  <a:pt x="142" y="190"/>
                  <a:pt x="142" y="190"/>
                  <a:pt x="142" y="190"/>
                </a:cubicBezTo>
                <a:cubicBezTo>
                  <a:pt x="142" y="191"/>
                  <a:pt x="143" y="192"/>
                  <a:pt x="144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1" y="192"/>
                  <a:pt x="162" y="191"/>
                  <a:pt x="162" y="19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6" y="179"/>
                  <a:pt x="168" y="177"/>
                  <a:pt x="170" y="176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81" y="180"/>
                  <a:pt x="182" y="180"/>
                  <a:pt x="183" y="179"/>
                </a:cubicBezTo>
                <a:cubicBezTo>
                  <a:pt x="191" y="165"/>
                  <a:pt x="191" y="165"/>
                  <a:pt x="191" y="165"/>
                </a:cubicBezTo>
                <a:cubicBezTo>
                  <a:pt x="191" y="164"/>
                  <a:pt x="191" y="163"/>
                  <a:pt x="190" y="163"/>
                </a:cubicBezTo>
                <a:lnTo>
                  <a:pt x="182" y="156"/>
                </a:lnTo>
                <a:close/>
                <a:moveTo>
                  <a:pt x="152" y="164"/>
                </a:moveTo>
                <a:cubicBezTo>
                  <a:pt x="145" y="164"/>
                  <a:pt x="140" y="159"/>
                  <a:pt x="140" y="152"/>
                </a:cubicBezTo>
                <a:cubicBezTo>
                  <a:pt x="140" y="145"/>
                  <a:pt x="145" y="140"/>
                  <a:pt x="152" y="140"/>
                </a:cubicBezTo>
                <a:cubicBezTo>
                  <a:pt x="159" y="140"/>
                  <a:pt x="164" y="145"/>
                  <a:pt x="164" y="152"/>
                </a:cubicBezTo>
                <a:cubicBezTo>
                  <a:pt x="164" y="159"/>
                  <a:pt x="159" y="164"/>
                  <a:pt x="152" y="16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594"/>
          <p:cNvSpPr>
            <a:spLocks noEditPoints="1"/>
          </p:cNvSpPr>
          <p:nvPr/>
        </p:nvSpPr>
        <p:spPr bwMode="auto">
          <a:xfrm>
            <a:off x="13301663" y="7620000"/>
            <a:ext cx="692150" cy="766763"/>
          </a:xfrm>
          <a:custGeom>
            <a:avLst/>
            <a:gdLst>
              <a:gd name="T0" fmla="*/ 128 w 144"/>
              <a:gd name="T1" fmla="*/ 16 h 160"/>
              <a:gd name="T2" fmla="*/ 120 w 144"/>
              <a:gd name="T3" fmla="*/ 16 h 160"/>
              <a:gd name="T4" fmla="*/ 120 w 144"/>
              <a:gd name="T5" fmla="*/ 0 h 160"/>
              <a:gd name="T6" fmla="*/ 104 w 144"/>
              <a:gd name="T7" fmla="*/ 0 h 160"/>
              <a:gd name="T8" fmla="*/ 104 w 144"/>
              <a:gd name="T9" fmla="*/ 16 h 160"/>
              <a:gd name="T10" fmla="*/ 40 w 144"/>
              <a:gd name="T11" fmla="*/ 16 h 160"/>
              <a:gd name="T12" fmla="*/ 40 w 144"/>
              <a:gd name="T13" fmla="*/ 0 h 160"/>
              <a:gd name="T14" fmla="*/ 24 w 144"/>
              <a:gd name="T15" fmla="*/ 0 h 160"/>
              <a:gd name="T16" fmla="*/ 24 w 144"/>
              <a:gd name="T17" fmla="*/ 16 h 160"/>
              <a:gd name="T18" fmla="*/ 16 w 144"/>
              <a:gd name="T19" fmla="*/ 16 h 160"/>
              <a:gd name="T20" fmla="*/ 0 w 144"/>
              <a:gd name="T21" fmla="*/ 32 h 160"/>
              <a:gd name="T22" fmla="*/ 0 w 144"/>
              <a:gd name="T23" fmla="*/ 144 h 160"/>
              <a:gd name="T24" fmla="*/ 16 w 144"/>
              <a:gd name="T25" fmla="*/ 160 h 160"/>
              <a:gd name="T26" fmla="*/ 128 w 144"/>
              <a:gd name="T27" fmla="*/ 160 h 160"/>
              <a:gd name="T28" fmla="*/ 144 w 144"/>
              <a:gd name="T29" fmla="*/ 144 h 160"/>
              <a:gd name="T30" fmla="*/ 144 w 144"/>
              <a:gd name="T31" fmla="*/ 32 h 160"/>
              <a:gd name="T32" fmla="*/ 128 w 144"/>
              <a:gd name="T33" fmla="*/ 16 h 160"/>
              <a:gd name="T34" fmla="*/ 72 w 144"/>
              <a:gd name="T35" fmla="*/ 40 h 160"/>
              <a:gd name="T36" fmla="*/ 96 w 144"/>
              <a:gd name="T37" fmla="*/ 64 h 160"/>
              <a:gd name="T38" fmla="*/ 72 w 144"/>
              <a:gd name="T39" fmla="*/ 88 h 160"/>
              <a:gd name="T40" fmla="*/ 48 w 144"/>
              <a:gd name="T41" fmla="*/ 64 h 160"/>
              <a:gd name="T42" fmla="*/ 72 w 144"/>
              <a:gd name="T43" fmla="*/ 40 h 160"/>
              <a:gd name="T44" fmla="*/ 120 w 144"/>
              <a:gd name="T45" fmla="*/ 136 h 160"/>
              <a:gd name="T46" fmla="*/ 24 w 144"/>
              <a:gd name="T47" fmla="*/ 136 h 160"/>
              <a:gd name="T48" fmla="*/ 24 w 144"/>
              <a:gd name="T49" fmla="*/ 128 h 160"/>
              <a:gd name="T50" fmla="*/ 72 w 144"/>
              <a:gd name="T51" fmla="*/ 103 h 160"/>
              <a:gd name="T52" fmla="*/ 120 w 144"/>
              <a:gd name="T53" fmla="*/ 128 h 160"/>
              <a:gd name="T54" fmla="*/ 120 w 144"/>
              <a:gd name="T55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60">
                <a:moveTo>
                  <a:pt x="12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40"/>
                </a:moveTo>
                <a:cubicBezTo>
                  <a:pt x="85" y="40"/>
                  <a:pt x="96" y="51"/>
                  <a:pt x="96" y="64"/>
                </a:cubicBezTo>
                <a:cubicBezTo>
                  <a:pt x="96" y="77"/>
                  <a:pt x="85" y="88"/>
                  <a:pt x="72" y="88"/>
                </a:cubicBezTo>
                <a:cubicBezTo>
                  <a:pt x="59" y="88"/>
                  <a:pt x="48" y="77"/>
                  <a:pt x="48" y="64"/>
                </a:cubicBezTo>
                <a:cubicBezTo>
                  <a:pt x="48" y="51"/>
                  <a:pt x="59" y="40"/>
                  <a:pt x="72" y="40"/>
                </a:cubicBezTo>
                <a:close/>
                <a:moveTo>
                  <a:pt x="12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12"/>
                  <a:pt x="56" y="103"/>
                  <a:pt x="72" y="103"/>
                </a:cubicBezTo>
                <a:cubicBezTo>
                  <a:pt x="88" y="103"/>
                  <a:pt x="120" y="112"/>
                  <a:pt x="120" y="128"/>
                </a:cubicBezTo>
                <a:lnTo>
                  <a:pt x="120" y="1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597"/>
          <p:cNvSpPr>
            <a:spLocks noEditPoints="1"/>
          </p:cNvSpPr>
          <p:nvPr/>
        </p:nvSpPr>
        <p:spPr bwMode="auto">
          <a:xfrm>
            <a:off x="10922000" y="7659688"/>
            <a:ext cx="766763" cy="692150"/>
          </a:xfrm>
          <a:custGeom>
            <a:avLst/>
            <a:gdLst>
              <a:gd name="T0" fmla="*/ 144 w 160"/>
              <a:gd name="T1" fmla="*/ 16 h 144"/>
              <a:gd name="T2" fmla="*/ 119 w 160"/>
              <a:gd name="T3" fmla="*/ 16 h 144"/>
              <a:gd name="T4" fmla="*/ 104 w 160"/>
              <a:gd name="T5" fmla="*/ 0 h 144"/>
              <a:gd name="T6" fmla="*/ 56 w 160"/>
              <a:gd name="T7" fmla="*/ 0 h 144"/>
              <a:gd name="T8" fmla="*/ 41 w 160"/>
              <a:gd name="T9" fmla="*/ 16 h 144"/>
              <a:gd name="T10" fmla="*/ 16 w 160"/>
              <a:gd name="T11" fmla="*/ 16 h 144"/>
              <a:gd name="T12" fmla="*/ 0 w 160"/>
              <a:gd name="T13" fmla="*/ 32 h 144"/>
              <a:gd name="T14" fmla="*/ 0 w 160"/>
              <a:gd name="T15" fmla="*/ 128 h 144"/>
              <a:gd name="T16" fmla="*/ 16 w 160"/>
              <a:gd name="T17" fmla="*/ 144 h 144"/>
              <a:gd name="T18" fmla="*/ 72 w 160"/>
              <a:gd name="T19" fmla="*/ 144 h 144"/>
              <a:gd name="T20" fmla="*/ 72 w 160"/>
              <a:gd name="T21" fmla="*/ 127 h 144"/>
              <a:gd name="T22" fmla="*/ 32 w 160"/>
              <a:gd name="T23" fmla="*/ 80 h 144"/>
              <a:gd name="T24" fmla="*/ 48 w 160"/>
              <a:gd name="T25" fmla="*/ 80 h 144"/>
              <a:gd name="T26" fmla="*/ 80 w 160"/>
              <a:gd name="T27" fmla="*/ 112 h 144"/>
              <a:gd name="T28" fmla="*/ 112 w 160"/>
              <a:gd name="T29" fmla="*/ 80 h 144"/>
              <a:gd name="T30" fmla="*/ 128 w 160"/>
              <a:gd name="T31" fmla="*/ 80 h 144"/>
              <a:gd name="T32" fmla="*/ 88 w 160"/>
              <a:gd name="T33" fmla="*/ 127 h 144"/>
              <a:gd name="T34" fmla="*/ 88 w 160"/>
              <a:gd name="T35" fmla="*/ 144 h 144"/>
              <a:gd name="T36" fmla="*/ 144 w 160"/>
              <a:gd name="T37" fmla="*/ 144 h 144"/>
              <a:gd name="T38" fmla="*/ 160 w 160"/>
              <a:gd name="T39" fmla="*/ 128 h 144"/>
              <a:gd name="T40" fmla="*/ 160 w 160"/>
              <a:gd name="T41" fmla="*/ 32 h 144"/>
              <a:gd name="T42" fmla="*/ 144 w 160"/>
              <a:gd name="T43" fmla="*/ 16 h 144"/>
              <a:gd name="T44" fmla="*/ 96 w 160"/>
              <a:gd name="T45" fmla="*/ 80 h 144"/>
              <a:gd name="T46" fmla="*/ 80 w 160"/>
              <a:gd name="T47" fmla="*/ 96 h 144"/>
              <a:gd name="T48" fmla="*/ 64 w 160"/>
              <a:gd name="T49" fmla="*/ 80 h 144"/>
              <a:gd name="T50" fmla="*/ 64 w 160"/>
              <a:gd name="T51" fmla="*/ 48 h 144"/>
              <a:gd name="T52" fmla="*/ 80 w 160"/>
              <a:gd name="T53" fmla="*/ 32 h 144"/>
              <a:gd name="T54" fmla="*/ 96 w 160"/>
              <a:gd name="T55" fmla="*/ 48 h 144"/>
              <a:gd name="T56" fmla="*/ 96 w 160"/>
              <a:gd name="T5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44">
                <a:moveTo>
                  <a:pt x="144" y="16"/>
                </a:move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49" y="123"/>
                  <a:pt x="32" y="104"/>
                  <a:pt x="32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98"/>
                  <a:pt x="62" y="112"/>
                  <a:pt x="80" y="112"/>
                </a:cubicBezTo>
                <a:cubicBezTo>
                  <a:pt x="98" y="112"/>
                  <a:pt x="112" y="98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104"/>
                  <a:pt x="111" y="123"/>
                  <a:pt x="88" y="127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96" y="80"/>
                </a:moveTo>
                <a:cubicBezTo>
                  <a:pt x="96" y="89"/>
                  <a:pt x="89" y="96"/>
                  <a:pt x="80" y="96"/>
                </a:cubicBezTo>
                <a:cubicBezTo>
                  <a:pt x="71" y="96"/>
                  <a:pt x="64" y="89"/>
                  <a:pt x="64" y="80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39"/>
                  <a:pt x="71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lnTo>
                  <a:pt x="96" y="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600"/>
          <p:cNvSpPr>
            <a:spLocks noEditPoints="1"/>
          </p:cNvSpPr>
          <p:nvPr/>
        </p:nvSpPr>
        <p:spPr bwMode="auto">
          <a:xfrm>
            <a:off x="85725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112 h 128"/>
              <a:gd name="T20" fmla="*/ 16 w 160"/>
              <a:gd name="T21" fmla="*/ 112 h 128"/>
              <a:gd name="T22" fmla="*/ 16 w 160"/>
              <a:gd name="T23" fmla="*/ 64 h 128"/>
              <a:gd name="T24" fmla="*/ 144 w 160"/>
              <a:gd name="T25" fmla="*/ 64 h 128"/>
              <a:gd name="T26" fmla="*/ 144 w 160"/>
              <a:gd name="T27" fmla="*/ 112 h 128"/>
              <a:gd name="T28" fmla="*/ 144 w 160"/>
              <a:gd name="T29" fmla="*/ 32 h 128"/>
              <a:gd name="T30" fmla="*/ 16 w 160"/>
              <a:gd name="T31" fmla="*/ 32 h 128"/>
              <a:gd name="T32" fmla="*/ 16 w 160"/>
              <a:gd name="T33" fmla="*/ 16 h 128"/>
              <a:gd name="T34" fmla="*/ 144 w 160"/>
              <a:gd name="T35" fmla="*/ 16 h 128"/>
              <a:gd name="T36" fmla="*/ 144 w 160"/>
              <a:gd name="T3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112"/>
                </a:lnTo>
                <a:close/>
                <a:moveTo>
                  <a:pt x="14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603"/>
          <p:cNvSpPr>
            <a:spLocks/>
          </p:cNvSpPr>
          <p:nvPr/>
        </p:nvSpPr>
        <p:spPr bwMode="auto">
          <a:xfrm>
            <a:off x="6254750" y="7623175"/>
            <a:ext cx="701675" cy="762000"/>
          </a:xfrm>
          <a:custGeom>
            <a:avLst/>
            <a:gdLst>
              <a:gd name="T0" fmla="*/ 176 w 176"/>
              <a:gd name="T1" fmla="*/ 44 h 192"/>
              <a:gd name="T2" fmla="*/ 176 w 176"/>
              <a:gd name="T3" fmla="*/ 160 h 192"/>
              <a:gd name="T4" fmla="*/ 144 w 176"/>
              <a:gd name="T5" fmla="*/ 192 h 192"/>
              <a:gd name="T6" fmla="*/ 86 w 176"/>
              <a:gd name="T7" fmla="*/ 192 h 192"/>
              <a:gd name="T8" fmla="*/ 63 w 176"/>
              <a:gd name="T9" fmla="*/ 182 h 192"/>
              <a:gd name="T10" fmla="*/ 0 w 176"/>
              <a:gd name="T11" fmla="*/ 119 h 192"/>
              <a:gd name="T12" fmla="*/ 10 w 176"/>
              <a:gd name="T13" fmla="*/ 109 h 192"/>
              <a:gd name="T14" fmla="*/ 17 w 176"/>
              <a:gd name="T15" fmla="*/ 106 h 192"/>
              <a:gd name="T16" fmla="*/ 22 w 176"/>
              <a:gd name="T17" fmla="*/ 108 h 192"/>
              <a:gd name="T18" fmla="*/ 56 w 176"/>
              <a:gd name="T19" fmla="*/ 127 h 192"/>
              <a:gd name="T20" fmla="*/ 56 w 176"/>
              <a:gd name="T21" fmla="*/ 32 h 192"/>
              <a:gd name="T22" fmla="*/ 68 w 176"/>
              <a:gd name="T23" fmla="*/ 20 h 192"/>
              <a:gd name="T24" fmla="*/ 80 w 176"/>
              <a:gd name="T25" fmla="*/ 32 h 192"/>
              <a:gd name="T26" fmla="*/ 80 w 176"/>
              <a:gd name="T27" fmla="*/ 88 h 192"/>
              <a:gd name="T28" fmla="*/ 88 w 176"/>
              <a:gd name="T29" fmla="*/ 88 h 192"/>
              <a:gd name="T30" fmla="*/ 88 w 176"/>
              <a:gd name="T31" fmla="*/ 12 h 192"/>
              <a:gd name="T32" fmla="*/ 100 w 176"/>
              <a:gd name="T33" fmla="*/ 0 h 192"/>
              <a:gd name="T34" fmla="*/ 112 w 176"/>
              <a:gd name="T35" fmla="*/ 12 h 192"/>
              <a:gd name="T36" fmla="*/ 112 w 176"/>
              <a:gd name="T37" fmla="*/ 88 h 192"/>
              <a:gd name="T38" fmla="*/ 120 w 176"/>
              <a:gd name="T39" fmla="*/ 88 h 192"/>
              <a:gd name="T40" fmla="*/ 120 w 176"/>
              <a:gd name="T41" fmla="*/ 20 h 192"/>
              <a:gd name="T42" fmla="*/ 132 w 176"/>
              <a:gd name="T43" fmla="*/ 8 h 192"/>
              <a:gd name="T44" fmla="*/ 144 w 176"/>
              <a:gd name="T45" fmla="*/ 20 h 192"/>
              <a:gd name="T46" fmla="*/ 144 w 176"/>
              <a:gd name="T47" fmla="*/ 88 h 192"/>
              <a:gd name="T48" fmla="*/ 152 w 176"/>
              <a:gd name="T49" fmla="*/ 88 h 192"/>
              <a:gd name="T50" fmla="*/ 152 w 176"/>
              <a:gd name="T51" fmla="*/ 44 h 192"/>
              <a:gd name="T52" fmla="*/ 164 w 176"/>
              <a:gd name="T53" fmla="*/ 32 h 192"/>
              <a:gd name="T54" fmla="*/ 176 w 176"/>
              <a:gd name="T55" fmla="*/ 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92">
                <a:moveTo>
                  <a:pt x="176" y="44"/>
                </a:moveTo>
                <a:cubicBezTo>
                  <a:pt x="176" y="160"/>
                  <a:pt x="176" y="160"/>
                  <a:pt x="176" y="160"/>
                </a:cubicBezTo>
                <a:cubicBezTo>
                  <a:pt x="176" y="178"/>
                  <a:pt x="162" y="192"/>
                  <a:pt x="144" y="192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77" y="192"/>
                  <a:pt x="69" y="189"/>
                  <a:pt x="63" y="182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0" y="109"/>
                  <a:pt x="10" y="109"/>
                </a:cubicBezTo>
                <a:cubicBezTo>
                  <a:pt x="12" y="107"/>
                  <a:pt x="14" y="106"/>
                  <a:pt x="17" y="106"/>
                </a:cubicBezTo>
                <a:cubicBezTo>
                  <a:pt x="18" y="106"/>
                  <a:pt x="20" y="107"/>
                  <a:pt x="22" y="108"/>
                </a:cubicBezTo>
                <a:cubicBezTo>
                  <a:pt x="22" y="108"/>
                  <a:pt x="56" y="127"/>
                  <a:pt x="56" y="127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25"/>
                  <a:pt x="61" y="20"/>
                  <a:pt x="68" y="20"/>
                </a:cubicBezTo>
                <a:cubicBezTo>
                  <a:pt x="75" y="20"/>
                  <a:pt x="80" y="25"/>
                  <a:pt x="80" y="32"/>
                </a:cubicBezTo>
                <a:cubicBezTo>
                  <a:pt x="80" y="88"/>
                  <a:pt x="80" y="88"/>
                  <a:pt x="8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93" y="0"/>
                  <a:pt x="100" y="0"/>
                </a:cubicBezTo>
                <a:cubicBezTo>
                  <a:pt x="107" y="0"/>
                  <a:pt x="112" y="5"/>
                  <a:pt x="112" y="12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3"/>
                  <a:pt x="125" y="8"/>
                  <a:pt x="132" y="8"/>
                </a:cubicBezTo>
                <a:cubicBezTo>
                  <a:pt x="139" y="8"/>
                  <a:pt x="144" y="13"/>
                  <a:pt x="144" y="2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2" y="44"/>
                  <a:pt x="152" y="44"/>
                  <a:pt x="152" y="44"/>
                </a:cubicBezTo>
                <a:cubicBezTo>
                  <a:pt x="152" y="37"/>
                  <a:pt x="157" y="32"/>
                  <a:pt x="164" y="32"/>
                </a:cubicBezTo>
                <a:cubicBezTo>
                  <a:pt x="171" y="32"/>
                  <a:pt x="176" y="37"/>
                  <a:pt x="176" y="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606"/>
          <p:cNvSpPr>
            <a:spLocks noEditPoints="1"/>
          </p:cNvSpPr>
          <p:nvPr/>
        </p:nvSpPr>
        <p:spPr bwMode="auto">
          <a:xfrm>
            <a:off x="3873500" y="7689850"/>
            <a:ext cx="766763" cy="617538"/>
          </a:xfrm>
          <a:custGeom>
            <a:avLst/>
            <a:gdLst>
              <a:gd name="T0" fmla="*/ 76 w 160"/>
              <a:gd name="T1" fmla="*/ 40 h 128"/>
              <a:gd name="T2" fmla="*/ 56 w 160"/>
              <a:gd name="T3" fmla="*/ 60 h 128"/>
              <a:gd name="T4" fmla="*/ 76 w 160"/>
              <a:gd name="T5" fmla="*/ 80 h 128"/>
              <a:gd name="T6" fmla="*/ 96 w 160"/>
              <a:gd name="T7" fmla="*/ 60 h 128"/>
              <a:gd name="T8" fmla="*/ 76 w 160"/>
              <a:gd name="T9" fmla="*/ 40 h 128"/>
              <a:gd name="T10" fmla="*/ 144 w 160"/>
              <a:gd name="T11" fmla="*/ 0 h 128"/>
              <a:gd name="T12" fmla="*/ 16 w 160"/>
              <a:gd name="T13" fmla="*/ 0 h 128"/>
              <a:gd name="T14" fmla="*/ 0 w 160"/>
              <a:gd name="T15" fmla="*/ 16 h 128"/>
              <a:gd name="T16" fmla="*/ 0 w 160"/>
              <a:gd name="T17" fmla="*/ 112 h 128"/>
              <a:gd name="T18" fmla="*/ 16 w 160"/>
              <a:gd name="T19" fmla="*/ 128 h 128"/>
              <a:gd name="T20" fmla="*/ 144 w 160"/>
              <a:gd name="T21" fmla="*/ 128 h 128"/>
              <a:gd name="T22" fmla="*/ 160 w 160"/>
              <a:gd name="T23" fmla="*/ 112 h 128"/>
              <a:gd name="T24" fmla="*/ 160 w 160"/>
              <a:gd name="T25" fmla="*/ 16 h 128"/>
              <a:gd name="T26" fmla="*/ 144 w 160"/>
              <a:gd name="T27" fmla="*/ 0 h 128"/>
              <a:gd name="T28" fmla="*/ 118 w 160"/>
              <a:gd name="T29" fmla="*/ 114 h 128"/>
              <a:gd name="T30" fmla="*/ 95 w 160"/>
              <a:gd name="T31" fmla="*/ 90 h 128"/>
              <a:gd name="T32" fmla="*/ 76 w 160"/>
              <a:gd name="T33" fmla="*/ 96 h 128"/>
              <a:gd name="T34" fmla="*/ 40 w 160"/>
              <a:gd name="T35" fmla="*/ 60 h 128"/>
              <a:gd name="T36" fmla="*/ 76 w 160"/>
              <a:gd name="T37" fmla="*/ 24 h 128"/>
              <a:gd name="T38" fmla="*/ 112 w 160"/>
              <a:gd name="T39" fmla="*/ 60 h 128"/>
              <a:gd name="T40" fmla="*/ 106 w 160"/>
              <a:gd name="T41" fmla="*/ 79 h 128"/>
              <a:gd name="T42" fmla="*/ 130 w 160"/>
              <a:gd name="T43" fmla="*/ 102 h 128"/>
              <a:gd name="T44" fmla="*/ 118 w 160"/>
              <a:gd name="T45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28">
                <a:moveTo>
                  <a:pt x="76" y="40"/>
                </a:moveTo>
                <a:cubicBezTo>
                  <a:pt x="65" y="40"/>
                  <a:pt x="56" y="49"/>
                  <a:pt x="56" y="60"/>
                </a:cubicBezTo>
                <a:cubicBezTo>
                  <a:pt x="56" y="71"/>
                  <a:pt x="65" y="80"/>
                  <a:pt x="76" y="80"/>
                </a:cubicBezTo>
                <a:cubicBezTo>
                  <a:pt x="87" y="80"/>
                  <a:pt x="96" y="71"/>
                  <a:pt x="96" y="60"/>
                </a:cubicBezTo>
                <a:cubicBezTo>
                  <a:pt x="96" y="49"/>
                  <a:pt x="87" y="40"/>
                  <a:pt x="76" y="40"/>
                </a:cubicBez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18" y="114"/>
                </a:moveTo>
                <a:cubicBezTo>
                  <a:pt x="95" y="90"/>
                  <a:pt x="95" y="90"/>
                  <a:pt x="95" y="90"/>
                </a:cubicBezTo>
                <a:cubicBezTo>
                  <a:pt x="90" y="94"/>
                  <a:pt x="83" y="96"/>
                  <a:pt x="76" y="96"/>
                </a:cubicBezTo>
                <a:cubicBezTo>
                  <a:pt x="56" y="96"/>
                  <a:pt x="40" y="80"/>
                  <a:pt x="40" y="60"/>
                </a:cubicBezTo>
                <a:cubicBezTo>
                  <a:pt x="40" y="40"/>
                  <a:pt x="56" y="24"/>
                  <a:pt x="76" y="24"/>
                </a:cubicBezTo>
                <a:cubicBezTo>
                  <a:pt x="96" y="24"/>
                  <a:pt x="112" y="40"/>
                  <a:pt x="112" y="60"/>
                </a:cubicBezTo>
                <a:cubicBezTo>
                  <a:pt x="112" y="67"/>
                  <a:pt x="110" y="74"/>
                  <a:pt x="106" y="79"/>
                </a:cubicBezTo>
                <a:cubicBezTo>
                  <a:pt x="130" y="102"/>
                  <a:pt x="130" y="102"/>
                  <a:pt x="130" y="102"/>
                </a:cubicBezTo>
                <a:lnTo>
                  <a:pt x="118" y="11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609"/>
          <p:cNvSpPr>
            <a:spLocks noEditPoints="1"/>
          </p:cNvSpPr>
          <p:nvPr/>
        </p:nvSpPr>
        <p:spPr bwMode="auto">
          <a:xfrm>
            <a:off x="1528763" y="7620000"/>
            <a:ext cx="757238" cy="757238"/>
          </a:xfrm>
          <a:custGeom>
            <a:avLst/>
            <a:gdLst>
              <a:gd name="T0" fmla="*/ 195 w 477"/>
              <a:gd name="T1" fmla="*/ 174 h 477"/>
              <a:gd name="T2" fmla="*/ 282 w 477"/>
              <a:gd name="T3" fmla="*/ 174 h 477"/>
              <a:gd name="T4" fmla="*/ 282 w 477"/>
              <a:gd name="T5" fmla="*/ 109 h 477"/>
              <a:gd name="T6" fmla="*/ 347 w 477"/>
              <a:gd name="T7" fmla="*/ 109 h 477"/>
              <a:gd name="T8" fmla="*/ 238 w 477"/>
              <a:gd name="T9" fmla="*/ 0 h 477"/>
              <a:gd name="T10" fmla="*/ 130 w 477"/>
              <a:gd name="T11" fmla="*/ 109 h 477"/>
              <a:gd name="T12" fmla="*/ 195 w 477"/>
              <a:gd name="T13" fmla="*/ 109 h 477"/>
              <a:gd name="T14" fmla="*/ 195 w 477"/>
              <a:gd name="T15" fmla="*/ 174 h 477"/>
              <a:gd name="T16" fmla="*/ 173 w 477"/>
              <a:gd name="T17" fmla="*/ 195 h 477"/>
              <a:gd name="T18" fmla="*/ 108 w 477"/>
              <a:gd name="T19" fmla="*/ 195 h 477"/>
              <a:gd name="T20" fmla="*/ 108 w 477"/>
              <a:gd name="T21" fmla="*/ 130 h 477"/>
              <a:gd name="T22" fmla="*/ 0 w 477"/>
              <a:gd name="T23" fmla="*/ 239 h 477"/>
              <a:gd name="T24" fmla="*/ 108 w 477"/>
              <a:gd name="T25" fmla="*/ 347 h 477"/>
              <a:gd name="T26" fmla="*/ 108 w 477"/>
              <a:gd name="T27" fmla="*/ 282 h 477"/>
              <a:gd name="T28" fmla="*/ 173 w 477"/>
              <a:gd name="T29" fmla="*/ 282 h 477"/>
              <a:gd name="T30" fmla="*/ 173 w 477"/>
              <a:gd name="T31" fmla="*/ 195 h 477"/>
              <a:gd name="T32" fmla="*/ 477 w 477"/>
              <a:gd name="T33" fmla="*/ 239 h 477"/>
              <a:gd name="T34" fmla="*/ 368 w 477"/>
              <a:gd name="T35" fmla="*/ 130 h 477"/>
              <a:gd name="T36" fmla="*/ 368 w 477"/>
              <a:gd name="T37" fmla="*/ 195 h 477"/>
              <a:gd name="T38" fmla="*/ 303 w 477"/>
              <a:gd name="T39" fmla="*/ 195 h 477"/>
              <a:gd name="T40" fmla="*/ 303 w 477"/>
              <a:gd name="T41" fmla="*/ 282 h 477"/>
              <a:gd name="T42" fmla="*/ 368 w 477"/>
              <a:gd name="T43" fmla="*/ 282 h 477"/>
              <a:gd name="T44" fmla="*/ 368 w 477"/>
              <a:gd name="T45" fmla="*/ 347 h 477"/>
              <a:gd name="T46" fmla="*/ 477 w 477"/>
              <a:gd name="T47" fmla="*/ 239 h 477"/>
              <a:gd name="T48" fmla="*/ 282 w 477"/>
              <a:gd name="T49" fmla="*/ 304 h 477"/>
              <a:gd name="T50" fmla="*/ 195 w 477"/>
              <a:gd name="T51" fmla="*/ 304 h 477"/>
              <a:gd name="T52" fmla="*/ 195 w 477"/>
              <a:gd name="T53" fmla="*/ 369 h 477"/>
              <a:gd name="T54" fmla="*/ 130 w 477"/>
              <a:gd name="T55" fmla="*/ 369 h 477"/>
              <a:gd name="T56" fmla="*/ 238 w 477"/>
              <a:gd name="T57" fmla="*/ 477 h 477"/>
              <a:gd name="T58" fmla="*/ 347 w 477"/>
              <a:gd name="T59" fmla="*/ 369 h 477"/>
              <a:gd name="T60" fmla="*/ 282 w 477"/>
              <a:gd name="T61" fmla="*/ 369 h 477"/>
              <a:gd name="T62" fmla="*/ 282 w 477"/>
              <a:gd name="T63" fmla="*/ 304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7" h="477">
                <a:moveTo>
                  <a:pt x="195" y="174"/>
                </a:moveTo>
                <a:lnTo>
                  <a:pt x="282" y="174"/>
                </a:lnTo>
                <a:lnTo>
                  <a:pt x="282" y="109"/>
                </a:lnTo>
                <a:lnTo>
                  <a:pt x="347" y="109"/>
                </a:lnTo>
                <a:lnTo>
                  <a:pt x="238" y="0"/>
                </a:lnTo>
                <a:lnTo>
                  <a:pt x="130" y="109"/>
                </a:lnTo>
                <a:lnTo>
                  <a:pt x="195" y="109"/>
                </a:lnTo>
                <a:lnTo>
                  <a:pt x="195" y="174"/>
                </a:lnTo>
                <a:close/>
                <a:moveTo>
                  <a:pt x="173" y="195"/>
                </a:moveTo>
                <a:lnTo>
                  <a:pt x="108" y="195"/>
                </a:lnTo>
                <a:lnTo>
                  <a:pt x="108" y="130"/>
                </a:lnTo>
                <a:lnTo>
                  <a:pt x="0" y="239"/>
                </a:lnTo>
                <a:lnTo>
                  <a:pt x="108" y="347"/>
                </a:lnTo>
                <a:lnTo>
                  <a:pt x="108" y="282"/>
                </a:lnTo>
                <a:lnTo>
                  <a:pt x="173" y="282"/>
                </a:lnTo>
                <a:lnTo>
                  <a:pt x="173" y="195"/>
                </a:lnTo>
                <a:close/>
                <a:moveTo>
                  <a:pt x="477" y="239"/>
                </a:moveTo>
                <a:lnTo>
                  <a:pt x="368" y="130"/>
                </a:lnTo>
                <a:lnTo>
                  <a:pt x="368" y="195"/>
                </a:lnTo>
                <a:lnTo>
                  <a:pt x="303" y="195"/>
                </a:lnTo>
                <a:lnTo>
                  <a:pt x="303" y="282"/>
                </a:lnTo>
                <a:lnTo>
                  <a:pt x="368" y="282"/>
                </a:lnTo>
                <a:lnTo>
                  <a:pt x="368" y="347"/>
                </a:lnTo>
                <a:lnTo>
                  <a:pt x="477" y="239"/>
                </a:lnTo>
                <a:close/>
                <a:moveTo>
                  <a:pt x="282" y="304"/>
                </a:moveTo>
                <a:lnTo>
                  <a:pt x="195" y="304"/>
                </a:lnTo>
                <a:lnTo>
                  <a:pt x="195" y="369"/>
                </a:lnTo>
                <a:lnTo>
                  <a:pt x="130" y="369"/>
                </a:lnTo>
                <a:lnTo>
                  <a:pt x="238" y="477"/>
                </a:lnTo>
                <a:lnTo>
                  <a:pt x="347" y="369"/>
                </a:lnTo>
                <a:lnTo>
                  <a:pt x="282" y="369"/>
                </a:lnTo>
                <a:lnTo>
                  <a:pt x="282" y="3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612"/>
          <p:cNvSpPr>
            <a:spLocks noEditPoints="1"/>
          </p:cNvSpPr>
          <p:nvPr/>
        </p:nvSpPr>
        <p:spPr bwMode="auto">
          <a:xfrm>
            <a:off x="15616238" y="5592763"/>
            <a:ext cx="762000" cy="762000"/>
          </a:xfrm>
          <a:custGeom>
            <a:avLst/>
            <a:gdLst>
              <a:gd name="T0" fmla="*/ 128 w 144"/>
              <a:gd name="T1" fmla="*/ 128 h 144"/>
              <a:gd name="T2" fmla="*/ 16 w 144"/>
              <a:gd name="T3" fmla="*/ 128 h 144"/>
              <a:gd name="T4" fmla="*/ 16 w 144"/>
              <a:gd name="T5" fmla="*/ 16 h 144"/>
              <a:gd name="T6" fmla="*/ 72 w 144"/>
              <a:gd name="T7" fmla="*/ 16 h 144"/>
              <a:gd name="T8" fmla="*/ 72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72 h 144"/>
              <a:gd name="T24" fmla="*/ 128 w 144"/>
              <a:gd name="T25" fmla="*/ 72 h 144"/>
              <a:gd name="T26" fmla="*/ 128 w 144"/>
              <a:gd name="T27" fmla="*/ 128 h 144"/>
              <a:gd name="T28" fmla="*/ 88 w 144"/>
              <a:gd name="T29" fmla="*/ 0 h 144"/>
              <a:gd name="T30" fmla="*/ 88 w 144"/>
              <a:gd name="T31" fmla="*/ 16 h 144"/>
              <a:gd name="T32" fmla="*/ 117 w 144"/>
              <a:gd name="T33" fmla="*/ 16 h 144"/>
              <a:gd name="T34" fmla="*/ 38 w 144"/>
              <a:gd name="T35" fmla="*/ 95 h 144"/>
              <a:gd name="T36" fmla="*/ 49 w 144"/>
              <a:gd name="T37" fmla="*/ 106 h 144"/>
              <a:gd name="T38" fmla="*/ 128 w 144"/>
              <a:gd name="T39" fmla="*/ 27 h 144"/>
              <a:gd name="T40" fmla="*/ 128 w 144"/>
              <a:gd name="T41" fmla="*/ 56 h 144"/>
              <a:gd name="T42" fmla="*/ 144 w 144"/>
              <a:gd name="T43" fmla="*/ 56 h 144"/>
              <a:gd name="T44" fmla="*/ 144 w 144"/>
              <a:gd name="T45" fmla="*/ 0 h 144"/>
              <a:gd name="T46" fmla="*/ 88 w 144"/>
              <a:gd name="T4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128"/>
                </a:ln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8" y="95"/>
                  <a:pt x="38" y="95"/>
                  <a:pt x="38" y="95"/>
                </a:cubicBezTo>
                <a:cubicBezTo>
                  <a:pt x="49" y="106"/>
                  <a:pt x="49" y="106"/>
                  <a:pt x="49" y="10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8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615"/>
          <p:cNvSpPr>
            <a:spLocks noEditPoints="1"/>
          </p:cNvSpPr>
          <p:nvPr/>
        </p:nvSpPr>
        <p:spPr bwMode="auto">
          <a:xfrm>
            <a:off x="13266738" y="5626100"/>
            <a:ext cx="762000" cy="681038"/>
          </a:xfrm>
          <a:custGeom>
            <a:avLst/>
            <a:gdLst>
              <a:gd name="T0" fmla="*/ 128 w 144"/>
              <a:gd name="T1" fmla="*/ 0 h 128"/>
              <a:gd name="T2" fmla="*/ 16 w 144"/>
              <a:gd name="T3" fmla="*/ 0 h 128"/>
              <a:gd name="T4" fmla="*/ 0 w 144"/>
              <a:gd name="T5" fmla="*/ 16 h 128"/>
              <a:gd name="T6" fmla="*/ 0 w 144"/>
              <a:gd name="T7" fmla="*/ 112 h 128"/>
              <a:gd name="T8" fmla="*/ 16 w 144"/>
              <a:gd name="T9" fmla="*/ 128 h 128"/>
              <a:gd name="T10" fmla="*/ 48 w 144"/>
              <a:gd name="T11" fmla="*/ 128 h 128"/>
              <a:gd name="T12" fmla="*/ 48 w 144"/>
              <a:gd name="T13" fmla="*/ 112 h 128"/>
              <a:gd name="T14" fmla="*/ 16 w 144"/>
              <a:gd name="T15" fmla="*/ 112 h 128"/>
              <a:gd name="T16" fmla="*/ 16 w 144"/>
              <a:gd name="T17" fmla="*/ 32 h 128"/>
              <a:gd name="T18" fmla="*/ 128 w 144"/>
              <a:gd name="T19" fmla="*/ 32 h 128"/>
              <a:gd name="T20" fmla="*/ 128 w 144"/>
              <a:gd name="T21" fmla="*/ 112 h 128"/>
              <a:gd name="T22" fmla="*/ 96 w 144"/>
              <a:gd name="T23" fmla="*/ 112 h 128"/>
              <a:gd name="T24" fmla="*/ 96 w 144"/>
              <a:gd name="T25" fmla="*/ 128 h 128"/>
              <a:gd name="T26" fmla="*/ 128 w 144"/>
              <a:gd name="T27" fmla="*/ 128 h 128"/>
              <a:gd name="T28" fmla="*/ 144 w 144"/>
              <a:gd name="T29" fmla="*/ 112 h 128"/>
              <a:gd name="T30" fmla="*/ 144 w 144"/>
              <a:gd name="T31" fmla="*/ 16 h 128"/>
              <a:gd name="T32" fmla="*/ 128 w 144"/>
              <a:gd name="T33" fmla="*/ 0 h 128"/>
              <a:gd name="T34" fmla="*/ 72 w 144"/>
              <a:gd name="T35" fmla="*/ 48 h 128"/>
              <a:gd name="T36" fmla="*/ 40 w 144"/>
              <a:gd name="T37" fmla="*/ 80 h 128"/>
              <a:gd name="T38" fmla="*/ 64 w 144"/>
              <a:gd name="T39" fmla="*/ 80 h 128"/>
              <a:gd name="T40" fmla="*/ 64 w 144"/>
              <a:gd name="T41" fmla="*/ 128 h 128"/>
              <a:gd name="T42" fmla="*/ 80 w 144"/>
              <a:gd name="T43" fmla="*/ 128 h 128"/>
              <a:gd name="T44" fmla="*/ 80 w 144"/>
              <a:gd name="T45" fmla="*/ 80 h 128"/>
              <a:gd name="T46" fmla="*/ 104 w 144"/>
              <a:gd name="T47" fmla="*/ 80 h 128"/>
              <a:gd name="T48" fmla="*/ 72 w 144"/>
              <a:gd name="T4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2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37" y="128"/>
                  <a:pt x="144" y="121"/>
                  <a:pt x="144" y="11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72" y="48"/>
                </a:moveTo>
                <a:cubicBezTo>
                  <a:pt x="40" y="80"/>
                  <a:pt x="40" y="80"/>
                  <a:pt x="40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7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618"/>
          <p:cNvSpPr>
            <a:spLocks noEditPoints="1"/>
          </p:cNvSpPr>
          <p:nvPr/>
        </p:nvSpPr>
        <p:spPr bwMode="auto">
          <a:xfrm>
            <a:off x="10985501" y="5583238"/>
            <a:ext cx="639763" cy="766763"/>
          </a:xfrm>
          <a:custGeom>
            <a:avLst/>
            <a:gdLst>
              <a:gd name="T0" fmla="*/ 109 w 128"/>
              <a:gd name="T1" fmla="*/ 45 h 154"/>
              <a:gd name="T2" fmla="*/ 64 w 128"/>
              <a:gd name="T3" fmla="*/ 0 h 154"/>
              <a:gd name="T4" fmla="*/ 19 w 128"/>
              <a:gd name="T5" fmla="*/ 45 h 154"/>
              <a:gd name="T6" fmla="*/ 0 w 128"/>
              <a:gd name="T7" fmla="*/ 90 h 154"/>
              <a:gd name="T8" fmla="*/ 19 w 128"/>
              <a:gd name="T9" fmla="*/ 135 h 154"/>
              <a:gd name="T10" fmla="*/ 64 w 128"/>
              <a:gd name="T11" fmla="*/ 154 h 154"/>
              <a:gd name="T12" fmla="*/ 109 w 128"/>
              <a:gd name="T13" fmla="*/ 135 h 154"/>
              <a:gd name="T14" fmla="*/ 128 w 128"/>
              <a:gd name="T15" fmla="*/ 90 h 154"/>
              <a:gd name="T16" fmla="*/ 109 w 128"/>
              <a:gd name="T17" fmla="*/ 45 h 154"/>
              <a:gd name="T18" fmla="*/ 16 w 128"/>
              <a:gd name="T19" fmla="*/ 93 h 154"/>
              <a:gd name="T20" fmla="*/ 30 w 128"/>
              <a:gd name="T21" fmla="*/ 58 h 154"/>
              <a:gd name="T22" fmla="*/ 64 w 128"/>
              <a:gd name="T23" fmla="*/ 23 h 154"/>
              <a:gd name="T24" fmla="*/ 98 w 128"/>
              <a:gd name="T25" fmla="*/ 58 h 154"/>
              <a:gd name="T26" fmla="*/ 112 w 128"/>
              <a:gd name="T27" fmla="*/ 93 h 154"/>
              <a:gd name="T28" fmla="*/ 16 w 128"/>
              <a:gd name="T29" fmla="*/ 9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54">
                <a:moveTo>
                  <a:pt x="109" y="45"/>
                </a:moveTo>
                <a:cubicBezTo>
                  <a:pt x="64" y="0"/>
                  <a:pt x="64" y="0"/>
                  <a:pt x="64" y="0"/>
                </a:cubicBezTo>
                <a:cubicBezTo>
                  <a:pt x="19" y="45"/>
                  <a:pt x="19" y="45"/>
                  <a:pt x="19" y="45"/>
                </a:cubicBezTo>
                <a:cubicBezTo>
                  <a:pt x="6" y="57"/>
                  <a:pt x="0" y="74"/>
                  <a:pt x="0" y="90"/>
                </a:cubicBezTo>
                <a:cubicBezTo>
                  <a:pt x="0" y="106"/>
                  <a:pt x="6" y="123"/>
                  <a:pt x="19" y="135"/>
                </a:cubicBezTo>
                <a:cubicBezTo>
                  <a:pt x="31" y="148"/>
                  <a:pt x="48" y="154"/>
                  <a:pt x="64" y="154"/>
                </a:cubicBezTo>
                <a:cubicBezTo>
                  <a:pt x="80" y="154"/>
                  <a:pt x="97" y="148"/>
                  <a:pt x="109" y="135"/>
                </a:cubicBezTo>
                <a:cubicBezTo>
                  <a:pt x="122" y="123"/>
                  <a:pt x="128" y="106"/>
                  <a:pt x="128" y="90"/>
                </a:cubicBezTo>
                <a:cubicBezTo>
                  <a:pt x="128" y="74"/>
                  <a:pt x="122" y="57"/>
                  <a:pt x="109" y="45"/>
                </a:cubicBezTo>
                <a:close/>
                <a:moveTo>
                  <a:pt x="16" y="93"/>
                </a:moveTo>
                <a:cubicBezTo>
                  <a:pt x="16" y="77"/>
                  <a:pt x="21" y="67"/>
                  <a:pt x="30" y="58"/>
                </a:cubicBezTo>
                <a:cubicBezTo>
                  <a:pt x="64" y="23"/>
                  <a:pt x="64" y="23"/>
                  <a:pt x="64" y="23"/>
                </a:cubicBezTo>
                <a:cubicBezTo>
                  <a:pt x="98" y="58"/>
                  <a:pt x="98" y="58"/>
                  <a:pt x="98" y="58"/>
                </a:cubicBezTo>
                <a:cubicBezTo>
                  <a:pt x="107" y="67"/>
                  <a:pt x="112" y="77"/>
                  <a:pt x="112" y="93"/>
                </a:cubicBezTo>
                <a:lnTo>
                  <a:pt x="16" y="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621"/>
          <p:cNvSpPr>
            <a:spLocks noEditPoints="1"/>
          </p:cNvSpPr>
          <p:nvPr/>
        </p:nvSpPr>
        <p:spPr bwMode="auto">
          <a:xfrm>
            <a:off x="8647113" y="5583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96 w 128"/>
              <a:gd name="T19" fmla="*/ 112 h 160"/>
              <a:gd name="T20" fmla="*/ 72 w 128"/>
              <a:gd name="T21" fmla="*/ 112 h 160"/>
              <a:gd name="T22" fmla="*/ 72 w 128"/>
              <a:gd name="T23" fmla="*/ 136 h 160"/>
              <a:gd name="T24" fmla="*/ 56 w 128"/>
              <a:gd name="T25" fmla="*/ 136 h 160"/>
              <a:gd name="T26" fmla="*/ 56 w 128"/>
              <a:gd name="T27" fmla="*/ 112 h 160"/>
              <a:gd name="T28" fmla="*/ 32 w 128"/>
              <a:gd name="T29" fmla="*/ 112 h 160"/>
              <a:gd name="T30" fmla="*/ 32 w 128"/>
              <a:gd name="T31" fmla="*/ 96 h 160"/>
              <a:gd name="T32" fmla="*/ 56 w 128"/>
              <a:gd name="T33" fmla="*/ 96 h 160"/>
              <a:gd name="T34" fmla="*/ 56 w 128"/>
              <a:gd name="T35" fmla="*/ 72 h 160"/>
              <a:gd name="T36" fmla="*/ 72 w 128"/>
              <a:gd name="T37" fmla="*/ 72 h 160"/>
              <a:gd name="T38" fmla="*/ 72 w 128"/>
              <a:gd name="T39" fmla="*/ 96 h 160"/>
              <a:gd name="T40" fmla="*/ 96 w 128"/>
              <a:gd name="T41" fmla="*/ 96 h 160"/>
              <a:gd name="T42" fmla="*/ 96 w 128"/>
              <a:gd name="T43" fmla="*/ 112 h 160"/>
              <a:gd name="T44" fmla="*/ 72 w 128"/>
              <a:gd name="T45" fmla="*/ 56 h 160"/>
              <a:gd name="T46" fmla="*/ 72 w 128"/>
              <a:gd name="T47" fmla="*/ 12 h 160"/>
              <a:gd name="T48" fmla="*/ 116 w 128"/>
              <a:gd name="T49" fmla="*/ 56 h 160"/>
              <a:gd name="T50" fmla="*/ 72 w 128"/>
              <a:gd name="T51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96" y="112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96"/>
                  <a:pt x="32" y="96"/>
                  <a:pt x="3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96"/>
                  <a:pt x="72" y="96"/>
                  <a:pt x="7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624"/>
          <p:cNvSpPr>
            <a:spLocks noEditPoints="1"/>
          </p:cNvSpPr>
          <p:nvPr/>
        </p:nvSpPr>
        <p:spPr bwMode="auto">
          <a:xfrm>
            <a:off x="6219825" y="5743575"/>
            <a:ext cx="762000" cy="447675"/>
          </a:xfrm>
          <a:custGeom>
            <a:avLst/>
            <a:gdLst>
              <a:gd name="T0" fmla="*/ 156 w 192"/>
              <a:gd name="T1" fmla="*/ 32 h 112"/>
              <a:gd name="T2" fmla="*/ 123 w 192"/>
              <a:gd name="T3" fmla="*/ 0 h 112"/>
              <a:gd name="T4" fmla="*/ 88 w 192"/>
              <a:gd name="T5" fmla="*/ 0 h 112"/>
              <a:gd name="T6" fmla="*/ 88 w 192"/>
              <a:gd name="T7" fmla="*/ 16 h 112"/>
              <a:gd name="T8" fmla="*/ 117 w 192"/>
              <a:gd name="T9" fmla="*/ 16 h 112"/>
              <a:gd name="T10" fmla="*/ 133 w 192"/>
              <a:gd name="T11" fmla="*/ 32 h 112"/>
              <a:gd name="T12" fmla="*/ 40 w 192"/>
              <a:gd name="T13" fmla="*/ 32 h 112"/>
              <a:gd name="T14" fmla="*/ 0 w 192"/>
              <a:gd name="T15" fmla="*/ 72 h 112"/>
              <a:gd name="T16" fmla="*/ 40 w 192"/>
              <a:gd name="T17" fmla="*/ 112 h 112"/>
              <a:gd name="T18" fmla="*/ 79 w 192"/>
              <a:gd name="T19" fmla="*/ 80 h 112"/>
              <a:gd name="T20" fmla="*/ 92 w 192"/>
              <a:gd name="T21" fmla="*/ 80 h 112"/>
              <a:gd name="T22" fmla="*/ 115 w 192"/>
              <a:gd name="T23" fmla="*/ 58 h 112"/>
              <a:gd name="T24" fmla="*/ 112 w 192"/>
              <a:gd name="T25" fmla="*/ 72 h 112"/>
              <a:gd name="T26" fmla="*/ 152 w 192"/>
              <a:gd name="T27" fmla="*/ 112 h 112"/>
              <a:gd name="T28" fmla="*/ 192 w 192"/>
              <a:gd name="T29" fmla="*/ 72 h 112"/>
              <a:gd name="T30" fmla="*/ 156 w 192"/>
              <a:gd name="T31" fmla="*/ 32 h 112"/>
              <a:gd name="T32" fmla="*/ 63 w 192"/>
              <a:gd name="T33" fmla="*/ 80 h 112"/>
              <a:gd name="T34" fmla="*/ 40 w 192"/>
              <a:gd name="T35" fmla="*/ 96 h 112"/>
              <a:gd name="T36" fmla="*/ 16 w 192"/>
              <a:gd name="T37" fmla="*/ 72 h 112"/>
              <a:gd name="T38" fmla="*/ 40 w 192"/>
              <a:gd name="T39" fmla="*/ 48 h 112"/>
              <a:gd name="T40" fmla="*/ 63 w 192"/>
              <a:gd name="T41" fmla="*/ 64 h 112"/>
              <a:gd name="T42" fmla="*/ 40 w 192"/>
              <a:gd name="T43" fmla="*/ 64 h 112"/>
              <a:gd name="T44" fmla="*/ 40 w 192"/>
              <a:gd name="T45" fmla="*/ 80 h 112"/>
              <a:gd name="T46" fmla="*/ 63 w 192"/>
              <a:gd name="T47" fmla="*/ 80 h 112"/>
              <a:gd name="T48" fmla="*/ 152 w 192"/>
              <a:gd name="T49" fmla="*/ 96 h 112"/>
              <a:gd name="T50" fmla="*/ 128 w 192"/>
              <a:gd name="T51" fmla="*/ 72 h 112"/>
              <a:gd name="T52" fmla="*/ 152 w 192"/>
              <a:gd name="T53" fmla="*/ 48 h 112"/>
              <a:gd name="T54" fmla="*/ 176 w 192"/>
              <a:gd name="T55" fmla="*/ 72 h 112"/>
              <a:gd name="T56" fmla="*/ 152 w 192"/>
              <a:gd name="T57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12">
                <a:moveTo>
                  <a:pt x="156" y="32"/>
                </a:moveTo>
                <a:cubicBezTo>
                  <a:pt x="123" y="0"/>
                  <a:pt x="123" y="0"/>
                  <a:pt x="123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18" y="32"/>
                  <a:pt x="0" y="50"/>
                  <a:pt x="0" y="72"/>
                </a:cubicBezTo>
                <a:cubicBezTo>
                  <a:pt x="0" y="94"/>
                  <a:pt x="18" y="112"/>
                  <a:pt x="40" y="112"/>
                </a:cubicBezTo>
                <a:cubicBezTo>
                  <a:pt x="60" y="112"/>
                  <a:pt x="76" y="98"/>
                  <a:pt x="79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3" y="62"/>
                  <a:pt x="112" y="67"/>
                  <a:pt x="112" y="72"/>
                </a:cubicBezTo>
                <a:cubicBezTo>
                  <a:pt x="112" y="94"/>
                  <a:pt x="130" y="112"/>
                  <a:pt x="152" y="112"/>
                </a:cubicBezTo>
                <a:cubicBezTo>
                  <a:pt x="174" y="112"/>
                  <a:pt x="192" y="94"/>
                  <a:pt x="192" y="72"/>
                </a:cubicBezTo>
                <a:cubicBezTo>
                  <a:pt x="192" y="51"/>
                  <a:pt x="176" y="34"/>
                  <a:pt x="156" y="32"/>
                </a:cubicBezTo>
                <a:close/>
                <a:moveTo>
                  <a:pt x="63" y="80"/>
                </a:moveTo>
                <a:cubicBezTo>
                  <a:pt x="59" y="89"/>
                  <a:pt x="50" y="96"/>
                  <a:pt x="40" y="96"/>
                </a:cubicBezTo>
                <a:cubicBezTo>
                  <a:pt x="27" y="96"/>
                  <a:pt x="16" y="85"/>
                  <a:pt x="16" y="72"/>
                </a:cubicBezTo>
                <a:cubicBezTo>
                  <a:pt x="16" y="59"/>
                  <a:pt x="27" y="48"/>
                  <a:pt x="40" y="48"/>
                </a:cubicBezTo>
                <a:cubicBezTo>
                  <a:pt x="50" y="48"/>
                  <a:pt x="59" y="55"/>
                  <a:pt x="63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80"/>
                  <a:pt x="40" y="80"/>
                  <a:pt x="40" y="80"/>
                </a:cubicBezTo>
                <a:lnTo>
                  <a:pt x="63" y="80"/>
                </a:lnTo>
                <a:close/>
                <a:moveTo>
                  <a:pt x="152" y="96"/>
                </a:moveTo>
                <a:cubicBezTo>
                  <a:pt x="139" y="96"/>
                  <a:pt x="128" y="85"/>
                  <a:pt x="128" y="72"/>
                </a:cubicBezTo>
                <a:cubicBezTo>
                  <a:pt x="128" y="59"/>
                  <a:pt x="139" y="48"/>
                  <a:pt x="152" y="48"/>
                </a:cubicBezTo>
                <a:cubicBezTo>
                  <a:pt x="165" y="48"/>
                  <a:pt x="176" y="59"/>
                  <a:pt x="176" y="72"/>
                </a:cubicBezTo>
                <a:cubicBezTo>
                  <a:pt x="176" y="85"/>
                  <a:pt x="165" y="96"/>
                  <a:pt x="152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627"/>
          <p:cNvSpPr>
            <a:spLocks/>
          </p:cNvSpPr>
          <p:nvPr/>
        </p:nvSpPr>
        <p:spPr bwMode="auto">
          <a:xfrm>
            <a:off x="3911600" y="5592763"/>
            <a:ext cx="690563" cy="757238"/>
          </a:xfrm>
          <a:custGeom>
            <a:avLst/>
            <a:gdLst>
              <a:gd name="T0" fmla="*/ 144 w 160"/>
              <a:gd name="T1" fmla="*/ 48 h 176"/>
              <a:gd name="T2" fmla="*/ 64 w 160"/>
              <a:gd name="T3" fmla="*/ 48 h 176"/>
              <a:gd name="T4" fmla="*/ 64 w 160"/>
              <a:gd name="T5" fmla="*/ 96 h 176"/>
              <a:gd name="T6" fmla="*/ 48 w 160"/>
              <a:gd name="T7" fmla="*/ 96 h 176"/>
              <a:gd name="T8" fmla="*/ 48 w 160"/>
              <a:gd name="T9" fmla="*/ 32 h 176"/>
              <a:gd name="T10" fmla="*/ 96 w 160"/>
              <a:gd name="T11" fmla="*/ 32 h 176"/>
              <a:gd name="T12" fmla="*/ 96 w 160"/>
              <a:gd name="T13" fmla="*/ 0 h 176"/>
              <a:gd name="T14" fmla="*/ 32 w 160"/>
              <a:gd name="T15" fmla="*/ 0 h 176"/>
              <a:gd name="T16" fmla="*/ 32 w 160"/>
              <a:gd name="T17" fmla="*/ 48 h 176"/>
              <a:gd name="T18" fmla="*/ 16 w 160"/>
              <a:gd name="T19" fmla="*/ 48 h 176"/>
              <a:gd name="T20" fmla="*/ 0 w 160"/>
              <a:gd name="T21" fmla="*/ 64 h 176"/>
              <a:gd name="T22" fmla="*/ 0 w 160"/>
              <a:gd name="T23" fmla="*/ 160 h 176"/>
              <a:gd name="T24" fmla="*/ 16 w 160"/>
              <a:gd name="T25" fmla="*/ 176 h 176"/>
              <a:gd name="T26" fmla="*/ 144 w 160"/>
              <a:gd name="T27" fmla="*/ 176 h 176"/>
              <a:gd name="T28" fmla="*/ 160 w 160"/>
              <a:gd name="T29" fmla="*/ 160 h 176"/>
              <a:gd name="T30" fmla="*/ 160 w 160"/>
              <a:gd name="T31" fmla="*/ 64 h 176"/>
              <a:gd name="T32" fmla="*/ 144 w 160"/>
              <a:gd name="T3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76">
                <a:moveTo>
                  <a:pt x="14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96"/>
                  <a:pt x="64" y="96"/>
                  <a:pt x="6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32"/>
                  <a:pt x="48" y="32"/>
                  <a:pt x="4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48"/>
                  <a:pt x="32" y="48"/>
                  <a:pt x="32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5"/>
                  <a:pt x="153" y="48"/>
                  <a:pt x="144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630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55 w 160"/>
              <a:gd name="T1" fmla="*/ 77 h 160"/>
              <a:gd name="T2" fmla="*/ 83 w 160"/>
              <a:gd name="T3" fmla="*/ 5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5 w 160"/>
              <a:gd name="T13" fmla="*/ 83 h 160"/>
              <a:gd name="T14" fmla="*/ 77 w 160"/>
              <a:gd name="T15" fmla="*/ 155 h 160"/>
              <a:gd name="T16" fmla="*/ 88 w 160"/>
              <a:gd name="T17" fmla="*/ 160 h 160"/>
              <a:gd name="T18" fmla="*/ 99 w 160"/>
              <a:gd name="T19" fmla="*/ 155 h 160"/>
              <a:gd name="T20" fmla="*/ 155 w 160"/>
              <a:gd name="T21" fmla="*/ 99 h 160"/>
              <a:gd name="T22" fmla="*/ 160 w 160"/>
              <a:gd name="T23" fmla="*/ 88 h 160"/>
              <a:gd name="T24" fmla="*/ 155 w 160"/>
              <a:gd name="T25" fmla="*/ 77 h 160"/>
              <a:gd name="T26" fmla="*/ 28 w 160"/>
              <a:gd name="T27" fmla="*/ 40 h 160"/>
              <a:gd name="T28" fmla="*/ 16 w 160"/>
              <a:gd name="T29" fmla="*/ 28 h 160"/>
              <a:gd name="T30" fmla="*/ 28 w 160"/>
              <a:gd name="T31" fmla="*/ 16 h 160"/>
              <a:gd name="T32" fmla="*/ 40 w 160"/>
              <a:gd name="T33" fmla="*/ 28 h 160"/>
              <a:gd name="T34" fmla="*/ 28 w 160"/>
              <a:gd name="T35" fmla="*/ 40 h 160"/>
              <a:gd name="T36" fmla="*/ 122 w 160"/>
              <a:gd name="T37" fmla="*/ 106 h 160"/>
              <a:gd name="T38" fmla="*/ 88 w 160"/>
              <a:gd name="T39" fmla="*/ 140 h 160"/>
              <a:gd name="T40" fmla="*/ 54 w 160"/>
              <a:gd name="T41" fmla="*/ 106 h 160"/>
              <a:gd name="T42" fmla="*/ 48 w 160"/>
              <a:gd name="T43" fmla="*/ 92 h 160"/>
              <a:gd name="T44" fmla="*/ 68 w 160"/>
              <a:gd name="T45" fmla="*/ 72 h 160"/>
              <a:gd name="T46" fmla="*/ 82 w 160"/>
              <a:gd name="T47" fmla="*/ 78 h 160"/>
              <a:gd name="T48" fmla="*/ 88 w 160"/>
              <a:gd name="T49" fmla="*/ 84 h 160"/>
              <a:gd name="T50" fmla="*/ 94 w 160"/>
              <a:gd name="T51" fmla="*/ 78 h 160"/>
              <a:gd name="T52" fmla="*/ 108 w 160"/>
              <a:gd name="T53" fmla="*/ 72 h 160"/>
              <a:gd name="T54" fmla="*/ 128 w 160"/>
              <a:gd name="T55" fmla="*/ 92 h 160"/>
              <a:gd name="T56" fmla="*/ 122 w 160"/>
              <a:gd name="T57" fmla="*/ 10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60">
                <a:moveTo>
                  <a:pt x="155" y="77"/>
                </a:moveTo>
                <a:cubicBezTo>
                  <a:pt x="83" y="5"/>
                  <a:pt x="83" y="5"/>
                  <a:pt x="83" y="5"/>
                </a:cubicBezTo>
                <a:cubicBezTo>
                  <a:pt x="80" y="2"/>
                  <a:pt x="76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2" y="80"/>
                  <a:pt x="5" y="83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0" y="158"/>
                  <a:pt x="84" y="160"/>
                  <a:pt x="88" y="160"/>
                </a:cubicBezTo>
                <a:cubicBezTo>
                  <a:pt x="92" y="160"/>
                  <a:pt x="96" y="158"/>
                  <a:pt x="99" y="155"/>
                </a:cubicBezTo>
                <a:cubicBezTo>
                  <a:pt x="155" y="99"/>
                  <a:pt x="155" y="99"/>
                  <a:pt x="155" y="99"/>
                </a:cubicBezTo>
                <a:cubicBezTo>
                  <a:pt x="158" y="96"/>
                  <a:pt x="160" y="92"/>
                  <a:pt x="160" y="88"/>
                </a:cubicBezTo>
                <a:cubicBezTo>
                  <a:pt x="160" y="84"/>
                  <a:pt x="158" y="80"/>
                  <a:pt x="155" y="77"/>
                </a:cubicBez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lose/>
                <a:moveTo>
                  <a:pt x="122" y="106"/>
                </a:moveTo>
                <a:cubicBezTo>
                  <a:pt x="88" y="140"/>
                  <a:pt x="88" y="140"/>
                  <a:pt x="88" y="140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3"/>
                  <a:pt x="48" y="98"/>
                  <a:pt x="48" y="92"/>
                </a:cubicBezTo>
                <a:cubicBezTo>
                  <a:pt x="48" y="81"/>
                  <a:pt x="57" y="72"/>
                  <a:pt x="68" y="72"/>
                </a:cubicBezTo>
                <a:cubicBezTo>
                  <a:pt x="74" y="72"/>
                  <a:pt x="79" y="74"/>
                  <a:pt x="82" y="78"/>
                </a:cubicBezTo>
                <a:cubicBezTo>
                  <a:pt x="88" y="84"/>
                  <a:pt x="88" y="84"/>
                  <a:pt x="88" y="84"/>
                </a:cubicBezTo>
                <a:cubicBezTo>
                  <a:pt x="94" y="78"/>
                  <a:pt x="94" y="78"/>
                  <a:pt x="94" y="78"/>
                </a:cubicBezTo>
                <a:cubicBezTo>
                  <a:pt x="97" y="74"/>
                  <a:pt x="102" y="72"/>
                  <a:pt x="108" y="72"/>
                </a:cubicBezTo>
                <a:cubicBezTo>
                  <a:pt x="119" y="72"/>
                  <a:pt x="128" y="81"/>
                  <a:pt x="128" y="92"/>
                </a:cubicBezTo>
                <a:cubicBezTo>
                  <a:pt x="128" y="98"/>
                  <a:pt x="126" y="103"/>
                  <a:pt x="122" y="10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633"/>
          <p:cNvSpPr>
            <a:spLocks noEditPoints="1"/>
          </p:cNvSpPr>
          <p:nvPr/>
        </p:nvSpPr>
        <p:spPr bwMode="auto">
          <a:xfrm>
            <a:off x="15713076" y="3556000"/>
            <a:ext cx="582613" cy="762000"/>
          </a:xfrm>
          <a:custGeom>
            <a:avLst/>
            <a:gdLst>
              <a:gd name="T0" fmla="*/ 64 w 128"/>
              <a:gd name="T1" fmla="*/ 128 h 168"/>
              <a:gd name="T2" fmla="*/ 80 w 128"/>
              <a:gd name="T3" fmla="*/ 112 h 168"/>
              <a:gd name="T4" fmla="*/ 64 w 128"/>
              <a:gd name="T5" fmla="*/ 96 h 168"/>
              <a:gd name="T6" fmla="*/ 48 w 128"/>
              <a:gd name="T7" fmla="*/ 112 h 168"/>
              <a:gd name="T8" fmla="*/ 64 w 128"/>
              <a:gd name="T9" fmla="*/ 128 h 168"/>
              <a:gd name="T10" fmla="*/ 112 w 128"/>
              <a:gd name="T11" fmla="*/ 56 h 168"/>
              <a:gd name="T12" fmla="*/ 104 w 128"/>
              <a:gd name="T13" fmla="*/ 56 h 168"/>
              <a:gd name="T14" fmla="*/ 104 w 128"/>
              <a:gd name="T15" fmla="*/ 40 h 168"/>
              <a:gd name="T16" fmla="*/ 64 w 128"/>
              <a:gd name="T17" fmla="*/ 0 h 168"/>
              <a:gd name="T18" fmla="*/ 24 w 128"/>
              <a:gd name="T19" fmla="*/ 40 h 168"/>
              <a:gd name="T20" fmla="*/ 24 w 128"/>
              <a:gd name="T21" fmla="*/ 56 h 168"/>
              <a:gd name="T22" fmla="*/ 16 w 128"/>
              <a:gd name="T23" fmla="*/ 56 h 168"/>
              <a:gd name="T24" fmla="*/ 0 w 128"/>
              <a:gd name="T25" fmla="*/ 72 h 168"/>
              <a:gd name="T26" fmla="*/ 0 w 128"/>
              <a:gd name="T27" fmla="*/ 152 h 168"/>
              <a:gd name="T28" fmla="*/ 16 w 128"/>
              <a:gd name="T29" fmla="*/ 168 h 168"/>
              <a:gd name="T30" fmla="*/ 112 w 128"/>
              <a:gd name="T31" fmla="*/ 168 h 168"/>
              <a:gd name="T32" fmla="*/ 128 w 128"/>
              <a:gd name="T33" fmla="*/ 152 h 168"/>
              <a:gd name="T34" fmla="*/ 128 w 128"/>
              <a:gd name="T35" fmla="*/ 72 h 168"/>
              <a:gd name="T36" fmla="*/ 112 w 128"/>
              <a:gd name="T37" fmla="*/ 56 h 168"/>
              <a:gd name="T38" fmla="*/ 39 w 128"/>
              <a:gd name="T39" fmla="*/ 40 h 168"/>
              <a:gd name="T40" fmla="*/ 64 w 128"/>
              <a:gd name="T41" fmla="*/ 15 h 168"/>
              <a:gd name="T42" fmla="*/ 89 w 128"/>
              <a:gd name="T43" fmla="*/ 40 h 168"/>
              <a:gd name="T44" fmla="*/ 89 w 128"/>
              <a:gd name="T45" fmla="*/ 56 h 168"/>
              <a:gd name="T46" fmla="*/ 39 w 128"/>
              <a:gd name="T47" fmla="*/ 56 h 168"/>
              <a:gd name="T48" fmla="*/ 39 w 128"/>
              <a:gd name="T49" fmla="*/ 40 h 168"/>
              <a:gd name="T50" fmla="*/ 112 w 128"/>
              <a:gd name="T51" fmla="*/ 152 h 168"/>
              <a:gd name="T52" fmla="*/ 16 w 128"/>
              <a:gd name="T53" fmla="*/ 152 h 168"/>
              <a:gd name="T54" fmla="*/ 16 w 128"/>
              <a:gd name="T55" fmla="*/ 72 h 168"/>
              <a:gd name="T56" fmla="*/ 112 w 128"/>
              <a:gd name="T57" fmla="*/ 72 h 168"/>
              <a:gd name="T58" fmla="*/ 112 w 128"/>
              <a:gd name="T59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68">
                <a:moveTo>
                  <a:pt x="64" y="128"/>
                </a:move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lose/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39" y="40"/>
                </a:move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39" y="56"/>
                  <a:pt x="39" y="56"/>
                  <a:pt x="39" y="56"/>
                </a:cubicBezTo>
                <a:lnTo>
                  <a:pt x="39" y="40"/>
                </a:lnTo>
                <a:close/>
                <a:moveTo>
                  <a:pt x="112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636"/>
          <p:cNvSpPr>
            <a:spLocks noEditPoints="1"/>
          </p:cNvSpPr>
          <p:nvPr/>
        </p:nvSpPr>
        <p:spPr bwMode="auto">
          <a:xfrm>
            <a:off x="13363576" y="3556000"/>
            <a:ext cx="582613" cy="762000"/>
          </a:xfrm>
          <a:custGeom>
            <a:avLst/>
            <a:gdLst>
              <a:gd name="T0" fmla="*/ 64 w 128"/>
              <a:gd name="T1" fmla="*/ 128 h 168"/>
              <a:gd name="T2" fmla="*/ 80 w 128"/>
              <a:gd name="T3" fmla="*/ 112 h 168"/>
              <a:gd name="T4" fmla="*/ 64 w 128"/>
              <a:gd name="T5" fmla="*/ 96 h 168"/>
              <a:gd name="T6" fmla="*/ 48 w 128"/>
              <a:gd name="T7" fmla="*/ 112 h 168"/>
              <a:gd name="T8" fmla="*/ 64 w 128"/>
              <a:gd name="T9" fmla="*/ 128 h 168"/>
              <a:gd name="T10" fmla="*/ 112 w 128"/>
              <a:gd name="T11" fmla="*/ 56 h 168"/>
              <a:gd name="T12" fmla="*/ 104 w 128"/>
              <a:gd name="T13" fmla="*/ 56 h 168"/>
              <a:gd name="T14" fmla="*/ 104 w 128"/>
              <a:gd name="T15" fmla="*/ 40 h 168"/>
              <a:gd name="T16" fmla="*/ 64 w 128"/>
              <a:gd name="T17" fmla="*/ 0 h 168"/>
              <a:gd name="T18" fmla="*/ 24 w 128"/>
              <a:gd name="T19" fmla="*/ 40 h 168"/>
              <a:gd name="T20" fmla="*/ 39 w 128"/>
              <a:gd name="T21" fmla="*/ 40 h 168"/>
              <a:gd name="T22" fmla="*/ 64 w 128"/>
              <a:gd name="T23" fmla="*/ 15 h 168"/>
              <a:gd name="T24" fmla="*/ 89 w 128"/>
              <a:gd name="T25" fmla="*/ 40 h 168"/>
              <a:gd name="T26" fmla="*/ 89 w 128"/>
              <a:gd name="T27" fmla="*/ 56 h 168"/>
              <a:gd name="T28" fmla="*/ 16 w 128"/>
              <a:gd name="T29" fmla="*/ 56 h 168"/>
              <a:gd name="T30" fmla="*/ 0 w 128"/>
              <a:gd name="T31" fmla="*/ 72 h 168"/>
              <a:gd name="T32" fmla="*/ 0 w 128"/>
              <a:gd name="T33" fmla="*/ 152 h 168"/>
              <a:gd name="T34" fmla="*/ 16 w 128"/>
              <a:gd name="T35" fmla="*/ 168 h 168"/>
              <a:gd name="T36" fmla="*/ 112 w 128"/>
              <a:gd name="T37" fmla="*/ 168 h 168"/>
              <a:gd name="T38" fmla="*/ 128 w 128"/>
              <a:gd name="T39" fmla="*/ 152 h 168"/>
              <a:gd name="T40" fmla="*/ 128 w 128"/>
              <a:gd name="T41" fmla="*/ 72 h 168"/>
              <a:gd name="T42" fmla="*/ 112 w 128"/>
              <a:gd name="T43" fmla="*/ 56 h 168"/>
              <a:gd name="T44" fmla="*/ 112 w 128"/>
              <a:gd name="T45" fmla="*/ 152 h 168"/>
              <a:gd name="T46" fmla="*/ 16 w 128"/>
              <a:gd name="T47" fmla="*/ 152 h 168"/>
              <a:gd name="T48" fmla="*/ 16 w 128"/>
              <a:gd name="T49" fmla="*/ 72 h 168"/>
              <a:gd name="T50" fmla="*/ 112 w 128"/>
              <a:gd name="T51" fmla="*/ 72 h 168"/>
              <a:gd name="T52" fmla="*/ 112 w 128"/>
              <a:gd name="T53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68">
                <a:moveTo>
                  <a:pt x="64" y="128"/>
                </a:moveTo>
                <a:cubicBezTo>
                  <a:pt x="73" y="128"/>
                  <a:pt x="80" y="121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cubicBezTo>
                  <a:pt x="55" y="96"/>
                  <a:pt x="48" y="103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lose/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cubicBezTo>
                  <a:pt x="89" y="56"/>
                  <a:pt x="89" y="56"/>
                  <a:pt x="89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112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72"/>
                  <a:pt x="16" y="72"/>
                  <a:pt x="1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1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639"/>
          <p:cNvSpPr>
            <a:spLocks noEditPoints="1"/>
          </p:cNvSpPr>
          <p:nvPr/>
        </p:nvSpPr>
        <p:spPr bwMode="auto">
          <a:xfrm>
            <a:off x="11014076" y="3556000"/>
            <a:ext cx="582613" cy="762000"/>
          </a:xfrm>
          <a:custGeom>
            <a:avLst/>
            <a:gdLst>
              <a:gd name="T0" fmla="*/ 112 w 128"/>
              <a:gd name="T1" fmla="*/ 56 h 168"/>
              <a:gd name="T2" fmla="*/ 104 w 128"/>
              <a:gd name="T3" fmla="*/ 56 h 168"/>
              <a:gd name="T4" fmla="*/ 104 w 128"/>
              <a:gd name="T5" fmla="*/ 40 h 168"/>
              <a:gd name="T6" fmla="*/ 64 w 128"/>
              <a:gd name="T7" fmla="*/ 0 h 168"/>
              <a:gd name="T8" fmla="*/ 24 w 128"/>
              <a:gd name="T9" fmla="*/ 40 h 168"/>
              <a:gd name="T10" fmla="*/ 24 w 128"/>
              <a:gd name="T11" fmla="*/ 56 h 168"/>
              <a:gd name="T12" fmla="*/ 16 w 128"/>
              <a:gd name="T13" fmla="*/ 56 h 168"/>
              <a:gd name="T14" fmla="*/ 0 w 128"/>
              <a:gd name="T15" fmla="*/ 72 h 168"/>
              <a:gd name="T16" fmla="*/ 0 w 128"/>
              <a:gd name="T17" fmla="*/ 152 h 168"/>
              <a:gd name="T18" fmla="*/ 16 w 128"/>
              <a:gd name="T19" fmla="*/ 168 h 168"/>
              <a:gd name="T20" fmla="*/ 112 w 128"/>
              <a:gd name="T21" fmla="*/ 168 h 168"/>
              <a:gd name="T22" fmla="*/ 128 w 128"/>
              <a:gd name="T23" fmla="*/ 152 h 168"/>
              <a:gd name="T24" fmla="*/ 128 w 128"/>
              <a:gd name="T25" fmla="*/ 72 h 168"/>
              <a:gd name="T26" fmla="*/ 112 w 128"/>
              <a:gd name="T27" fmla="*/ 56 h 168"/>
              <a:gd name="T28" fmla="*/ 64 w 128"/>
              <a:gd name="T29" fmla="*/ 128 h 168"/>
              <a:gd name="T30" fmla="*/ 48 w 128"/>
              <a:gd name="T31" fmla="*/ 112 h 168"/>
              <a:gd name="T32" fmla="*/ 64 w 128"/>
              <a:gd name="T33" fmla="*/ 96 h 168"/>
              <a:gd name="T34" fmla="*/ 80 w 128"/>
              <a:gd name="T35" fmla="*/ 112 h 168"/>
              <a:gd name="T36" fmla="*/ 64 w 128"/>
              <a:gd name="T37" fmla="*/ 128 h 168"/>
              <a:gd name="T38" fmla="*/ 89 w 128"/>
              <a:gd name="T39" fmla="*/ 56 h 168"/>
              <a:gd name="T40" fmla="*/ 39 w 128"/>
              <a:gd name="T41" fmla="*/ 56 h 168"/>
              <a:gd name="T42" fmla="*/ 39 w 128"/>
              <a:gd name="T43" fmla="*/ 40 h 168"/>
              <a:gd name="T44" fmla="*/ 64 w 128"/>
              <a:gd name="T45" fmla="*/ 15 h 168"/>
              <a:gd name="T46" fmla="*/ 89 w 128"/>
              <a:gd name="T47" fmla="*/ 40 h 168"/>
              <a:gd name="T48" fmla="*/ 89 w 128"/>
              <a:gd name="T4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68">
                <a:moveTo>
                  <a:pt x="112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8"/>
                  <a:pt x="86" y="0"/>
                  <a:pt x="64" y="0"/>
                </a:cubicBezTo>
                <a:cubicBezTo>
                  <a:pt x="42" y="0"/>
                  <a:pt x="24" y="18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1" y="168"/>
                  <a:pt x="128" y="161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63"/>
                  <a:pt x="121" y="56"/>
                  <a:pt x="112" y="56"/>
                </a:cubicBezTo>
                <a:close/>
                <a:moveTo>
                  <a:pt x="64" y="128"/>
                </a:moveTo>
                <a:cubicBezTo>
                  <a:pt x="55" y="128"/>
                  <a:pt x="48" y="121"/>
                  <a:pt x="48" y="112"/>
                </a:cubicBezTo>
                <a:cubicBezTo>
                  <a:pt x="48" y="103"/>
                  <a:pt x="55" y="96"/>
                  <a:pt x="64" y="96"/>
                </a:cubicBezTo>
                <a:cubicBezTo>
                  <a:pt x="73" y="96"/>
                  <a:pt x="80" y="103"/>
                  <a:pt x="80" y="112"/>
                </a:cubicBezTo>
                <a:cubicBezTo>
                  <a:pt x="80" y="121"/>
                  <a:pt x="73" y="128"/>
                  <a:pt x="64" y="128"/>
                </a:cubicBezTo>
                <a:close/>
                <a:moveTo>
                  <a:pt x="89" y="56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26"/>
                  <a:pt x="50" y="15"/>
                  <a:pt x="64" y="15"/>
                </a:cubicBezTo>
                <a:cubicBezTo>
                  <a:pt x="78" y="15"/>
                  <a:pt x="89" y="26"/>
                  <a:pt x="89" y="40"/>
                </a:cubicBezTo>
                <a:lnTo>
                  <a:pt x="89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642"/>
          <p:cNvSpPr>
            <a:spLocks noEditPoints="1"/>
          </p:cNvSpPr>
          <p:nvPr/>
        </p:nvSpPr>
        <p:spPr bwMode="auto">
          <a:xfrm>
            <a:off x="8567738" y="3719513"/>
            <a:ext cx="762000" cy="430213"/>
          </a:xfrm>
          <a:custGeom>
            <a:avLst/>
            <a:gdLst>
              <a:gd name="T0" fmla="*/ 0 w 480"/>
              <a:gd name="T1" fmla="*/ 163 h 271"/>
              <a:gd name="T2" fmla="*/ 53 w 480"/>
              <a:gd name="T3" fmla="*/ 163 h 271"/>
              <a:gd name="T4" fmla="*/ 53 w 480"/>
              <a:gd name="T5" fmla="*/ 108 h 271"/>
              <a:gd name="T6" fmla="*/ 0 w 480"/>
              <a:gd name="T7" fmla="*/ 108 h 271"/>
              <a:gd name="T8" fmla="*/ 0 w 480"/>
              <a:gd name="T9" fmla="*/ 163 h 271"/>
              <a:gd name="T10" fmla="*/ 0 w 480"/>
              <a:gd name="T11" fmla="*/ 271 h 271"/>
              <a:gd name="T12" fmla="*/ 53 w 480"/>
              <a:gd name="T13" fmla="*/ 271 h 271"/>
              <a:gd name="T14" fmla="*/ 53 w 480"/>
              <a:gd name="T15" fmla="*/ 217 h 271"/>
              <a:gd name="T16" fmla="*/ 0 w 480"/>
              <a:gd name="T17" fmla="*/ 217 h 271"/>
              <a:gd name="T18" fmla="*/ 0 w 480"/>
              <a:gd name="T19" fmla="*/ 271 h 271"/>
              <a:gd name="T20" fmla="*/ 0 w 480"/>
              <a:gd name="T21" fmla="*/ 54 h 271"/>
              <a:gd name="T22" fmla="*/ 53 w 480"/>
              <a:gd name="T23" fmla="*/ 54 h 271"/>
              <a:gd name="T24" fmla="*/ 53 w 480"/>
              <a:gd name="T25" fmla="*/ 0 h 271"/>
              <a:gd name="T26" fmla="*/ 0 w 480"/>
              <a:gd name="T27" fmla="*/ 0 h 271"/>
              <a:gd name="T28" fmla="*/ 0 w 480"/>
              <a:gd name="T29" fmla="*/ 54 h 271"/>
              <a:gd name="T30" fmla="*/ 106 w 480"/>
              <a:gd name="T31" fmla="*/ 163 h 271"/>
              <a:gd name="T32" fmla="*/ 480 w 480"/>
              <a:gd name="T33" fmla="*/ 163 h 271"/>
              <a:gd name="T34" fmla="*/ 480 w 480"/>
              <a:gd name="T35" fmla="*/ 108 h 271"/>
              <a:gd name="T36" fmla="*/ 106 w 480"/>
              <a:gd name="T37" fmla="*/ 108 h 271"/>
              <a:gd name="T38" fmla="*/ 106 w 480"/>
              <a:gd name="T39" fmla="*/ 163 h 271"/>
              <a:gd name="T40" fmla="*/ 106 w 480"/>
              <a:gd name="T41" fmla="*/ 271 h 271"/>
              <a:gd name="T42" fmla="*/ 480 w 480"/>
              <a:gd name="T43" fmla="*/ 271 h 271"/>
              <a:gd name="T44" fmla="*/ 480 w 480"/>
              <a:gd name="T45" fmla="*/ 217 h 271"/>
              <a:gd name="T46" fmla="*/ 106 w 480"/>
              <a:gd name="T47" fmla="*/ 217 h 271"/>
              <a:gd name="T48" fmla="*/ 106 w 480"/>
              <a:gd name="T49" fmla="*/ 271 h 271"/>
              <a:gd name="T50" fmla="*/ 106 w 480"/>
              <a:gd name="T51" fmla="*/ 0 h 271"/>
              <a:gd name="T52" fmla="*/ 106 w 480"/>
              <a:gd name="T53" fmla="*/ 54 h 271"/>
              <a:gd name="T54" fmla="*/ 480 w 480"/>
              <a:gd name="T55" fmla="*/ 54 h 271"/>
              <a:gd name="T56" fmla="*/ 480 w 480"/>
              <a:gd name="T57" fmla="*/ 0 h 271"/>
              <a:gd name="T58" fmla="*/ 106 w 480"/>
              <a:gd name="T5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0" h="271">
                <a:moveTo>
                  <a:pt x="0" y="163"/>
                </a:moveTo>
                <a:lnTo>
                  <a:pt x="53" y="163"/>
                </a:lnTo>
                <a:lnTo>
                  <a:pt x="53" y="108"/>
                </a:lnTo>
                <a:lnTo>
                  <a:pt x="0" y="108"/>
                </a:lnTo>
                <a:lnTo>
                  <a:pt x="0" y="163"/>
                </a:lnTo>
                <a:close/>
                <a:moveTo>
                  <a:pt x="0" y="271"/>
                </a:moveTo>
                <a:lnTo>
                  <a:pt x="53" y="271"/>
                </a:lnTo>
                <a:lnTo>
                  <a:pt x="53" y="217"/>
                </a:lnTo>
                <a:lnTo>
                  <a:pt x="0" y="217"/>
                </a:lnTo>
                <a:lnTo>
                  <a:pt x="0" y="271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163"/>
                </a:moveTo>
                <a:lnTo>
                  <a:pt x="480" y="163"/>
                </a:lnTo>
                <a:lnTo>
                  <a:pt x="480" y="108"/>
                </a:lnTo>
                <a:lnTo>
                  <a:pt x="106" y="108"/>
                </a:lnTo>
                <a:lnTo>
                  <a:pt x="106" y="163"/>
                </a:lnTo>
                <a:close/>
                <a:moveTo>
                  <a:pt x="106" y="271"/>
                </a:moveTo>
                <a:lnTo>
                  <a:pt x="480" y="271"/>
                </a:lnTo>
                <a:lnTo>
                  <a:pt x="480" y="217"/>
                </a:lnTo>
                <a:lnTo>
                  <a:pt x="106" y="217"/>
                </a:lnTo>
                <a:lnTo>
                  <a:pt x="106" y="271"/>
                </a:lnTo>
                <a:close/>
                <a:moveTo>
                  <a:pt x="106" y="0"/>
                </a:moveTo>
                <a:lnTo>
                  <a:pt x="106" y="54"/>
                </a:lnTo>
                <a:lnTo>
                  <a:pt x="480" y="54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2645"/>
          <p:cNvSpPr>
            <a:spLocks noEditPoints="1"/>
          </p:cNvSpPr>
          <p:nvPr/>
        </p:nvSpPr>
        <p:spPr bwMode="auto">
          <a:xfrm>
            <a:off x="6218238" y="3594100"/>
            <a:ext cx="762000" cy="681038"/>
          </a:xfrm>
          <a:custGeom>
            <a:avLst/>
            <a:gdLst>
              <a:gd name="T0" fmla="*/ 0 w 480"/>
              <a:gd name="T1" fmla="*/ 348 h 429"/>
              <a:gd name="T2" fmla="*/ 480 w 480"/>
              <a:gd name="T3" fmla="*/ 348 h 429"/>
              <a:gd name="T4" fmla="*/ 480 w 480"/>
              <a:gd name="T5" fmla="*/ 295 h 429"/>
              <a:gd name="T6" fmla="*/ 0 w 480"/>
              <a:gd name="T7" fmla="*/ 295 h 429"/>
              <a:gd name="T8" fmla="*/ 0 w 480"/>
              <a:gd name="T9" fmla="*/ 348 h 429"/>
              <a:gd name="T10" fmla="*/ 0 w 480"/>
              <a:gd name="T11" fmla="*/ 429 h 429"/>
              <a:gd name="T12" fmla="*/ 480 w 480"/>
              <a:gd name="T13" fmla="*/ 429 h 429"/>
              <a:gd name="T14" fmla="*/ 480 w 480"/>
              <a:gd name="T15" fmla="*/ 402 h 429"/>
              <a:gd name="T16" fmla="*/ 0 w 480"/>
              <a:gd name="T17" fmla="*/ 402 h 429"/>
              <a:gd name="T18" fmla="*/ 0 w 480"/>
              <a:gd name="T19" fmla="*/ 429 h 429"/>
              <a:gd name="T20" fmla="*/ 0 w 480"/>
              <a:gd name="T21" fmla="*/ 241 h 429"/>
              <a:gd name="T22" fmla="*/ 480 w 480"/>
              <a:gd name="T23" fmla="*/ 241 h 429"/>
              <a:gd name="T24" fmla="*/ 480 w 480"/>
              <a:gd name="T25" fmla="*/ 161 h 429"/>
              <a:gd name="T26" fmla="*/ 0 w 480"/>
              <a:gd name="T27" fmla="*/ 161 h 429"/>
              <a:gd name="T28" fmla="*/ 0 w 480"/>
              <a:gd name="T29" fmla="*/ 241 h 429"/>
              <a:gd name="T30" fmla="*/ 0 w 480"/>
              <a:gd name="T31" fmla="*/ 0 h 429"/>
              <a:gd name="T32" fmla="*/ 0 w 480"/>
              <a:gd name="T33" fmla="*/ 107 h 429"/>
              <a:gd name="T34" fmla="*/ 480 w 480"/>
              <a:gd name="T35" fmla="*/ 107 h 429"/>
              <a:gd name="T36" fmla="*/ 480 w 480"/>
              <a:gd name="T37" fmla="*/ 0 h 429"/>
              <a:gd name="T38" fmla="*/ 0 w 480"/>
              <a:gd name="T39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29">
                <a:moveTo>
                  <a:pt x="0" y="348"/>
                </a:moveTo>
                <a:lnTo>
                  <a:pt x="480" y="348"/>
                </a:lnTo>
                <a:lnTo>
                  <a:pt x="480" y="295"/>
                </a:lnTo>
                <a:lnTo>
                  <a:pt x="0" y="295"/>
                </a:lnTo>
                <a:lnTo>
                  <a:pt x="0" y="348"/>
                </a:lnTo>
                <a:close/>
                <a:moveTo>
                  <a:pt x="0" y="429"/>
                </a:moveTo>
                <a:lnTo>
                  <a:pt x="480" y="429"/>
                </a:lnTo>
                <a:lnTo>
                  <a:pt x="480" y="402"/>
                </a:lnTo>
                <a:lnTo>
                  <a:pt x="0" y="402"/>
                </a:lnTo>
                <a:lnTo>
                  <a:pt x="0" y="429"/>
                </a:lnTo>
                <a:close/>
                <a:moveTo>
                  <a:pt x="0" y="241"/>
                </a:moveTo>
                <a:lnTo>
                  <a:pt x="480" y="241"/>
                </a:lnTo>
                <a:lnTo>
                  <a:pt x="480" y="161"/>
                </a:lnTo>
                <a:lnTo>
                  <a:pt x="0" y="161"/>
                </a:lnTo>
                <a:lnTo>
                  <a:pt x="0" y="241"/>
                </a:lnTo>
                <a:close/>
                <a:moveTo>
                  <a:pt x="0" y="0"/>
                </a:moveTo>
                <a:lnTo>
                  <a:pt x="0" y="107"/>
                </a:lnTo>
                <a:lnTo>
                  <a:pt x="480" y="107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648"/>
          <p:cNvSpPr>
            <a:spLocks noEditPoints="1"/>
          </p:cNvSpPr>
          <p:nvPr/>
        </p:nvSpPr>
        <p:spPr bwMode="auto">
          <a:xfrm>
            <a:off x="3868738" y="3594100"/>
            <a:ext cx="762000" cy="681038"/>
          </a:xfrm>
          <a:custGeom>
            <a:avLst/>
            <a:gdLst>
              <a:gd name="T0" fmla="*/ 0 w 480"/>
              <a:gd name="T1" fmla="*/ 322 h 429"/>
              <a:gd name="T2" fmla="*/ 133 w 480"/>
              <a:gd name="T3" fmla="*/ 322 h 429"/>
              <a:gd name="T4" fmla="*/ 133 w 480"/>
              <a:gd name="T5" fmla="*/ 268 h 429"/>
              <a:gd name="T6" fmla="*/ 0 w 480"/>
              <a:gd name="T7" fmla="*/ 268 h 429"/>
              <a:gd name="T8" fmla="*/ 0 w 480"/>
              <a:gd name="T9" fmla="*/ 322 h 429"/>
              <a:gd name="T10" fmla="*/ 173 w 480"/>
              <a:gd name="T11" fmla="*/ 322 h 429"/>
              <a:gd name="T12" fmla="*/ 306 w 480"/>
              <a:gd name="T13" fmla="*/ 322 h 429"/>
              <a:gd name="T14" fmla="*/ 306 w 480"/>
              <a:gd name="T15" fmla="*/ 268 h 429"/>
              <a:gd name="T16" fmla="*/ 173 w 480"/>
              <a:gd name="T17" fmla="*/ 268 h 429"/>
              <a:gd name="T18" fmla="*/ 173 w 480"/>
              <a:gd name="T19" fmla="*/ 322 h 429"/>
              <a:gd name="T20" fmla="*/ 346 w 480"/>
              <a:gd name="T21" fmla="*/ 322 h 429"/>
              <a:gd name="T22" fmla="*/ 480 w 480"/>
              <a:gd name="T23" fmla="*/ 322 h 429"/>
              <a:gd name="T24" fmla="*/ 480 w 480"/>
              <a:gd name="T25" fmla="*/ 268 h 429"/>
              <a:gd name="T26" fmla="*/ 346 w 480"/>
              <a:gd name="T27" fmla="*/ 268 h 429"/>
              <a:gd name="T28" fmla="*/ 346 w 480"/>
              <a:gd name="T29" fmla="*/ 322 h 429"/>
              <a:gd name="T30" fmla="*/ 0 w 480"/>
              <a:gd name="T31" fmla="*/ 429 h 429"/>
              <a:gd name="T32" fmla="*/ 53 w 480"/>
              <a:gd name="T33" fmla="*/ 429 h 429"/>
              <a:gd name="T34" fmla="*/ 53 w 480"/>
              <a:gd name="T35" fmla="*/ 375 h 429"/>
              <a:gd name="T36" fmla="*/ 0 w 480"/>
              <a:gd name="T37" fmla="*/ 375 h 429"/>
              <a:gd name="T38" fmla="*/ 0 w 480"/>
              <a:gd name="T39" fmla="*/ 429 h 429"/>
              <a:gd name="T40" fmla="*/ 106 w 480"/>
              <a:gd name="T41" fmla="*/ 429 h 429"/>
              <a:gd name="T42" fmla="*/ 160 w 480"/>
              <a:gd name="T43" fmla="*/ 429 h 429"/>
              <a:gd name="T44" fmla="*/ 160 w 480"/>
              <a:gd name="T45" fmla="*/ 375 h 429"/>
              <a:gd name="T46" fmla="*/ 106 w 480"/>
              <a:gd name="T47" fmla="*/ 375 h 429"/>
              <a:gd name="T48" fmla="*/ 106 w 480"/>
              <a:gd name="T49" fmla="*/ 429 h 429"/>
              <a:gd name="T50" fmla="*/ 213 w 480"/>
              <a:gd name="T51" fmla="*/ 429 h 429"/>
              <a:gd name="T52" fmla="*/ 266 w 480"/>
              <a:gd name="T53" fmla="*/ 429 h 429"/>
              <a:gd name="T54" fmla="*/ 266 w 480"/>
              <a:gd name="T55" fmla="*/ 375 h 429"/>
              <a:gd name="T56" fmla="*/ 213 w 480"/>
              <a:gd name="T57" fmla="*/ 375 h 429"/>
              <a:gd name="T58" fmla="*/ 213 w 480"/>
              <a:gd name="T59" fmla="*/ 429 h 429"/>
              <a:gd name="T60" fmla="*/ 320 w 480"/>
              <a:gd name="T61" fmla="*/ 429 h 429"/>
              <a:gd name="T62" fmla="*/ 373 w 480"/>
              <a:gd name="T63" fmla="*/ 429 h 429"/>
              <a:gd name="T64" fmla="*/ 373 w 480"/>
              <a:gd name="T65" fmla="*/ 375 h 429"/>
              <a:gd name="T66" fmla="*/ 320 w 480"/>
              <a:gd name="T67" fmla="*/ 375 h 429"/>
              <a:gd name="T68" fmla="*/ 320 w 480"/>
              <a:gd name="T69" fmla="*/ 429 h 429"/>
              <a:gd name="T70" fmla="*/ 426 w 480"/>
              <a:gd name="T71" fmla="*/ 429 h 429"/>
              <a:gd name="T72" fmla="*/ 480 w 480"/>
              <a:gd name="T73" fmla="*/ 429 h 429"/>
              <a:gd name="T74" fmla="*/ 480 w 480"/>
              <a:gd name="T75" fmla="*/ 375 h 429"/>
              <a:gd name="T76" fmla="*/ 426 w 480"/>
              <a:gd name="T77" fmla="*/ 375 h 429"/>
              <a:gd name="T78" fmla="*/ 426 w 480"/>
              <a:gd name="T79" fmla="*/ 429 h 429"/>
              <a:gd name="T80" fmla="*/ 0 w 480"/>
              <a:gd name="T81" fmla="*/ 214 h 429"/>
              <a:gd name="T82" fmla="*/ 213 w 480"/>
              <a:gd name="T83" fmla="*/ 214 h 429"/>
              <a:gd name="T84" fmla="*/ 213 w 480"/>
              <a:gd name="T85" fmla="*/ 161 h 429"/>
              <a:gd name="T86" fmla="*/ 0 w 480"/>
              <a:gd name="T87" fmla="*/ 161 h 429"/>
              <a:gd name="T88" fmla="*/ 0 w 480"/>
              <a:gd name="T89" fmla="*/ 214 h 429"/>
              <a:gd name="T90" fmla="*/ 266 w 480"/>
              <a:gd name="T91" fmla="*/ 214 h 429"/>
              <a:gd name="T92" fmla="*/ 480 w 480"/>
              <a:gd name="T93" fmla="*/ 214 h 429"/>
              <a:gd name="T94" fmla="*/ 480 w 480"/>
              <a:gd name="T95" fmla="*/ 161 h 429"/>
              <a:gd name="T96" fmla="*/ 266 w 480"/>
              <a:gd name="T97" fmla="*/ 161 h 429"/>
              <a:gd name="T98" fmla="*/ 266 w 480"/>
              <a:gd name="T99" fmla="*/ 214 h 429"/>
              <a:gd name="T100" fmla="*/ 0 w 480"/>
              <a:gd name="T101" fmla="*/ 0 h 429"/>
              <a:gd name="T102" fmla="*/ 0 w 480"/>
              <a:gd name="T103" fmla="*/ 107 h 429"/>
              <a:gd name="T104" fmla="*/ 480 w 480"/>
              <a:gd name="T105" fmla="*/ 107 h 429"/>
              <a:gd name="T106" fmla="*/ 480 w 480"/>
              <a:gd name="T107" fmla="*/ 0 h 429"/>
              <a:gd name="T108" fmla="*/ 0 w 480"/>
              <a:gd name="T109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0" h="429">
                <a:moveTo>
                  <a:pt x="0" y="322"/>
                </a:moveTo>
                <a:lnTo>
                  <a:pt x="133" y="322"/>
                </a:lnTo>
                <a:lnTo>
                  <a:pt x="133" y="268"/>
                </a:lnTo>
                <a:lnTo>
                  <a:pt x="0" y="268"/>
                </a:lnTo>
                <a:lnTo>
                  <a:pt x="0" y="322"/>
                </a:lnTo>
                <a:close/>
                <a:moveTo>
                  <a:pt x="173" y="322"/>
                </a:moveTo>
                <a:lnTo>
                  <a:pt x="306" y="322"/>
                </a:lnTo>
                <a:lnTo>
                  <a:pt x="306" y="268"/>
                </a:lnTo>
                <a:lnTo>
                  <a:pt x="173" y="268"/>
                </a:lnTo>
                <a:lnTo>
                  <a:pt x="173" y="322"/>
                </a:lnTo>
                <a:close/>
                <a:moveTo>
                  <a:pt x="346" y="322"/>
                </a:moveTo>
                <a:lnTo>
                  <a:pt x="480" y="322"/>
                </a:lnTo>
                <a:lnTo>
                  <a:pt x="480" y="268"/>
                </a:lnTo>
                <a:lnTo>
                  <a:pt x="346" y="268"/>
                </a:lnTo>
                <a:lnTo>
                  <a:pt x="346" y="322"/>
                </a:lnTo>
                <a:close/>
                <a:moveTo>
                  <a:pt x="0" y="429"/>
                </a:moveTo>
                <a:lnTo>
                  <a:pt x="53" y="429"/>
                </a:lnTo>
                <a:lnTo>
                  <a:pt x="53" y="375"/>
                </a:lnTo>
                <a:lnTo>
                  <a:pt x="0" y="375"/>
                </a:lnTo>
                <a:lnTo>
                  <a:pt x="0" y="429"/>
                </a:lnTo>
                <a:close/>
                <a:moveTo>
                  <a:pt x="106" y="429"/>
                </a:moveTo>
                <a:lnTo>
                  <a:pt x="160" y="429"/>
                </a:lnTo>
                <a:lnTo>
                  <a:pt x="160" y="375"/>
                </a:lnTo>
                <a:lnTo>
                  <a:pt x="106" y="375"/>
                </a:lnTo>
                <a:lnTo>
                  <a:pt x="106" y="429"/>
                </a:lnTo>
                <a:close/>
                <a:moveTo>
                  <a:pt x="213" y="429"/>
                </a:moveTo>
                <a:lnTo>
                  <a:pt x="266" y="429"/>
                </a:lnTo>
                <a:lnTo>
                  <a:pt x="266" y="375"/>
                </a:lnTo>
                <a:lnTo>
                  <a:pt x="213" y="375"/>
                </a:lnTo>
                <a:lnTo>
                  <a:pt x="213" y="429"/>
                </a:lnTo>
                <a:close/>
                <a:moveTo>
                  <a:pt x="320" y="429"/>
                </a:moveTo>
                <a:lnTo>
                  <a:pt x="373" y="429"/>
                </a:lnTo>
                <a:lnTo>
                  <a:pt x="373" y="375"/>
                </a:lnTo>
                <a:lnTo>
                  <a:pt x="320" y="375"/>
                </a:lnTo>
                <a:lnTo>
                  <a:pt x="320" y="429"/>
                </a:lnTo>
                <a:close/>
                <a:moveTo>
                  <a:pt x="426" y="429"/>
                </a:moveTo>
                <a:lnTo>
                  <a:pt x="480" y="429"/>
                </a:lnTo>
                <a:lnTo>
                  <a:pt x="480" y="375"/>
                </a:lnTo>
                <a:lnTo>
                  <a:pt x="426" y="375"/>
                </a:lnTo>
                <a:lnTo>
                  <a:pt x="426" y="429"/>
                </a:lnTo>
                <a:close/>
                <a:moveTo>
                  <a:pt x="0" y="214"/>
                </a:moveTo>
                <a:lnTo>
                  <a:pt x="213" y="214"/>
                </a:lnTo>
                <a:lnTo>
                  <a:pt x="213" y="161"/>
                </a:lnTo>
                <a:lnTo>
                  <a:pt x="0" y="161"/>
                </a:lnTo>
                <a:lnTo>
                  <a:pt x="0" y="214"/>
                </a:lnTo>
                <a:close/>
                <a:moveTo>
                  <a:pt x="266" y="214"/>
                </a:moveTo>
                <a:lnTo>
                  <a:pt x="480" y="214"/>
                </a:lnTo>
                <a:lnTo>
                  <a:pt x="480" y="161"/>
                </a:lnTo>
                <a:lnTo>
                  <a:pt x="266" y="161"/>
                </a:lnTo>
                <a:lnTo>
                  <a:pt x="266" y="214"/>
                </a:lnTo>
                <a:close/>
                <a:moveTo>
                  <a:pt x="0" y="0"/>
                </a:moveTo>
                <a:lnTo>
                  <a:pt x="0" y="107"/>
                </a:lnTo>
                <a:lnTo>
                  <a:pt x="480" y="107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2651"/>
          <p:cNvSpPr>
            <a:spLocks noEditPoints="1"/>
          </p:cNvSpPr>
          <p:nvPr/>
        </p:nvSpPr>
        <p:spPr bwMode="auto">
          <a:xfrm>
            <a:off x="1636713" y="3551238"/>
            <a:ext cx="541338" cy="766763"/>
          </a:xfrm>
          <a:custGeom>
            <a:avLst/>
            <a:gdLst>
              <a:gd name="T0" fmla="*/ 32 w 112"/>
              <a:gd name="T1" fmla="*/ 152 h 160"/>
              <a:gd name="T2" fmla="*/ 40 w 112"/>
              <a:gd name="T3" fmla="*/ 160 h 160"/>
              <a:gd name="T4" fmla="*/ 72 w 112"/>
              <a:gd name="T5" fmla="*/ 160 h 160"/>
              <a:gd name="T6" fmla="*/ 80 w 112"/>
              <a:gd name="T7" fmla="*/ 152 h 160"/>
              <a:gd name="T8" fmla="*/ 80 w 112"/>
              <a:gd name="T9" fmla="*/ 144 h 160"/>
              <a:gd name="T10" fmla="*/ 32 w 112"/>
              <a:gd name="T11" fmla="*/ 144 h 160"/>
              <a:gd name="T12" fmla="*/ 32 w 112"/>
              <a:gd name="T13" fmla="*/ 152 h 160"/>
              <a:gd name="T14" fmla="*/ 56 w 112"/>
              <a:gd name="T15" fmla="*/ 0 h 160"/>
              <a:gd name="T16" fmla="*/ 0 w 112"/>
              <a:gd name="T17" fmla="*/ 56 h 160"/>
              <a:gd name="T18" fmla="*/ 24 w 112"/>
              <a:gd name="T19" fmla="*/ 102 h 160"/>
              <a:gd name="T20" fmla="*/ 24 w 112"/>
              <a:gd name="T21" fmla="*/ 120 h 160"/>
              <a:gd name="T22" fmla="*/ 32 w 112"/>
              <a:gd name="T23" fmla="*/ 128 h 160"/>
              <a:gd name="T24" fmla="*/ 80 w 112"/>
              <a:gd name="T25" fmla="*/ 128 h 160"/>
              <a:gd name="T26" fmla="*/ 88 w 112"/>
              <a:gd name="T27" fmla="*/ 120 h 160"/>
              <a:gd name="T28" fmla="*/ 88 w 112"/>
              <a:gd name="T29" fmla="*/ 102 h 160"/>
              <a:gd name="T30" fmla="*/ 112 w 112"/>
              <a:gd name="T31" fmla="*/ 56 h 160"/>
              <a:gd name="T32" fmla="*/ 56 w 112"/>
              <a:gd name="T33" fmla="*/ 0 h 160"/>
              <a:gd name="T34" fmla="*/ 79 w 112"/>
              <a:gd name="T35" fmla="*/ 89 h 160"/>
              <a:gd name="T36" fmla="*/ 72 w 112"/>
              <a:gd name="T37" fmla="*/ 94 h 160"/>
              <a:gd name="T38" fmla="*/ 72 w 112"/>
              <a:gd name="T39" fmla="*/ 112 h 160"/>
              <a:gd name="T40" fmla="*/ 40 w 112"/>
              <a:gd name="T41" fmla="*/ 112 h 160"/>
              <a:gd name="T42" fmla="*/ 40 w 112"/>
              <a:gd name="T43" fmla="*/ 94 h 160"/>
              <a:gd name="T44" fmla="*/ 33 w 112"/>
              <a:gd name="T45" fmla="*/ 89 h 160"/>
              <a:gd name="T46" fmla="*/ 16 w 112"/>
              <a:gd name="T47" fmla="*/ 56 h 160"/>
              <a:gd name="T48" fmla="*/ 56 w 112"/>
              <a:gd name="T49" fmla="*/ 16 h 160"/>
              <a:gd name="T50" fmla="*/ 96 w 112"/>
              <a:gd name="T51" fmla="*/ 56 h 160"/>
              <a:gd name="T52" fmla="*/ 79 w 112"/>
              <a:gd name="T53" fmla="*/ 8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2" h="160">
                <a:moveTo>
                  <a:pt x="32" y="152"/>
                </a:moveTo>
                <a:cubicBezTo>
                  <a:pt x="32" y="156"/>
                  <a:pt x="36" y="160"/>
                  <a:pt x="40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6" y="160"/>
                  <a:pt x="80" y="156"/>
                  <a:pt x="80" y="152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52"/>
                </a:lnTo>
                <a:close/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75"/>
                  <a:pt x="10" y="92"/>
                  <a:pt x="24" y="10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8" y="124"/>
                  <a:pt x="88" y="120"/>
                </a:cubicBezTo>
                <a:cubicBezTo>
                  <a:pt x="88" y="102"/>
                  <a:pt x="88" y="102"/>
                  <a:pt x="88" y="102"/>
                </a:cubicBezTo>
                <a:cubicBezTo>
                  <a:pt x="102" y="92"/>
                  <a:pt x="112" y="75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79" y="89"/>
                </a:moveTo>
                <a:cubicBezTo>
                  <a:pt x="72" y="94"/>
                  <a:pt x="72" y="94"/>
                  <a:pt x="72" y="94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0" y="94"/>
                  <a:pt x="40" y="94"/>
                  <a:pt x="40" y="94"/>
                </a:cubicBezTo>
                <a:cubicBezTo>
                  <a:pt x="33" y="89"/>
                  <a:pt x="33" y="89"/>
                  <a:pt x="33" y="89"/>
                </a:cubicBezTo>
                <a:cubicBezTo>
                  <a:pt x="22" y="81"/>
                  <a:pt x="16" y="69"/>
                  <a:pt x="16" y="56"/>
                </a:cubicBezTo>
                <a:cubicBezTo>
                  <a:pt x="16" y="34"/>
                  <a:pt x="34" y="16"/>
                  <a:pt x="56" y="16"/>
                </a:cubicBezTo>
                <a:cubicBezTo>
                  <a:pt x="78" y="16"/>
                  <a:pt x="96" y="34"/>
                  <a:pt x="96" y="56"/>
                </a:cubicBezTo>
                <a:cubicBezTo>
                  <a:pt x="96" y="69"/>
                  <a:pt x="90" y="81"/>
                  <a:pt x="79" y="8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2654"/>
          <p:cNvSpPr>
            <a:spLocks noEditPoints="1"/>
          </p:cNvSpPr>
          <p:nvPr/>
        </p:nvSpPr>
        <p:spPr bwMode="auto">
          <a:xfrm>
            <a:off x="15616238" y="1528763"/>
            <a:ext cx="762000" cy="762000"/>
          </a:xfrm>
          <a:custGeom>
            <a:avLst/>
            <a:gdLst>
              <a:gd name="T0" fmla="*/ 128 w 144"/>
              <a:gd name="T1" fmla="*/ 128 h 144"/>
              <a:gd name="T2" fmla="*/ 16 w 144"/>
              <a:gd name="T3" fmla="*/ 128 h 144"/>
              <a:gd name="T4" fmla="*/ 16 w 144"/>
              <a:gd name="T5" fmla="*/ 16 h 144"/>
              <a:gd name="T6" fmla="*/ 72 w 144"/>
              <a:gd name="T7" fmla="*/ 16 h 144"/>
              <a:gd name="T8" fmla="*/ 72 w 144"/>
              <a:gd name="T9" fmla="*/ 0 h 144"/>
              <a:gd name="T10" fmla="*/ 16 w 144"/>
              <a:gd name="T11" fmla="*/ 0 h 144"/>
              <a:gd name="T12" fmla="*/ 0 w 144"/>
              <a:gd name="T13" fmla="*/ 16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72 h 144"/>
              <a:gd name="T24" fmla="*/ 128 w 144"/>
              <a:gd name="T25" fmla="*/ 72 h 144"/>
              <a:gd name="T26" fmla="*/ 128 w 144"/>
              <a:gd name="T27" fmla="*/ 128 h 144"/>
              <a:gd name="T28" fmla="*/ 88 w 144"/>
              <a:gd name="T29" fmla="*/ 0 h 144"/>
              <a:gd name="T30" fmla="*/ 88 w 144"/>
              <a:gd name="T31" fmla="*/ 16 h 144"/>
              <a:gd name="T32" fmla="*/ 117 w 144"/>
              <a:gd name="T33" fmla="*/ 16 h 144"/>
              <a:gd name="T34" fmla="*/ 38 w 144"/>
              <a:gd name="T35" fmla="*/ 95 h 144"/>
              <a:gd name="T36" fmla="*/ 49 w 144"/>
              <a:gd name="T37" fmla="*/ 106 h 144"/>
              <a:gd name="T38" fmla="*/ 128 w 144"/>
              <a:gd name="T39" fmla="*/ 27 h 144"/>
              <a:gd name="T40" fmla="*/ 128 w 144"/>
              <a:gd name="T41" fmla="*/ 56 h 144"/>
              <a:gd name="T42" fmla="*/ 144 w 144"/>
              <a:gd name="T43" fmla="*/ 56 h 144"/>
              <a:gd name="T44" fmla="*/ 144 w 144"/>
              <a:gd name="T45" fmla="*/ 0 h 144"/>
              <a:gd name="T46" fmla="*/ 88 w 144"/>
              <a:gd name="T4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128"/>
                </a:lnTo>
                <a:close/>
                <a:moveTo>
                  <a:pt x="88" y="0"/>
                </a:moveTo>
                <a:cubicBezTo>
                  <a:pt x="88" y="16"/>
                  <a:pt x="88" y="16"/>
                  <a:pt x="8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8" y="95"/>
                  <a:pt x="38" y="95"/>
                  <a:pt x="38" y="95"/>
                </a:cubicBezTo>
                <a:cubicBezTo>
                  <a:pt x="49" y="106"/>
                  <a:pt x="49" y="106"/>
                  <a:pt x="49" y="10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8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2657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35 w 160"/>
              <a:gd name="T11" fmla="*/ 48 h 160"/>
              <a:gd name="T12" fmla="*/ 112 w 160"/>
              <a:gd name="T13" fmla="*/ 48 h 160"/>
              <a:gd name="T14" fmla="*/ 101 w 160"/>
              <a:gd name="T15" fmla="*/ 20 h 160"/>
              <a:gd name="T16" fmla="*/ 135 w 160"/>
              <a:gd name="T17" fmla="*/ 48 h 160"/>
              <a:gd name="T18" fmla="*/ 80 w 160"/>
              <a:gd name="T19" fmla="*/ 16 h 160"/>
              <a:gd name="T20" fmla="*/ 95 w 160"/>
              <a:gd name="T21" fmla="*/ 48 h 160"/>
              <a:gd name="T22" fmla="*/ 65 w 160"/>
              <a:gd name="T23" fmla="*/ 48 h 160"/>
              <a:gd name="T24" fmla="*/ 80 w 160"/>
              <a:gd name="T25" fmla="*/ 16 h 160"/>
              <a:gd name="T26" fmla="*/ 18 w 160"/>
              <a:gd name="T27" fmla="*/ 96 h 160"/>
              <a:gd name="T28" fmla="*/ 16 w 160"/>
              <a:gd name="T29" fmla="*/ 80 h 160"/>
              <a:gd name="T30" fmla="*/ 18 w 160"/>
              <a:gd name="T31" fmla="*/ 64 h 160"/>
              <a:gd name="T32" fmla="*/ 45 w 160"/>
              <a:gd name="T33" fmla="*/ 64 h 160"/>
              <a:gd name="T34" fmla="*/ 44 w 160"/>
              <a:gd name="T35" fmla="*/ 80 h 160"/>
              <a:gd name="T36" fmla="*/ 45 w 160"/>
              <a:gd name="T37" fmla="*/ 96 h 160"/>
              <a:gd name="T38" fmla="*/ 18 w 160"/>
              <a:gd name="T39" fmla="*/ 96 h 160"/>
              <a:gd name="T40" fmla="*/ 25 w 160"/>
              <a:gd name="T41" fmla="*/ 112 h 160"/>
              <a:gd name="T42" fmla="*/ 48 w 160"/>
              <a:gd name="T43" fmla="*/ 112 h 160"/>
              <a:gd name="T44" fmla="*/ 59 w 160"/>
              <a:gd name="T45" fmla="*/ 141 h 160"/>
              <a:gd name="T46" fmla="*/ 25 w 160"/>
              <a:gd name="T47" fmla="*/ 112 h 160"/>
              <a:gd name="T48" fmla="*/ 48 w 160"/>
              <a:gd name="T49" fmla="*/ 48 h 160"/>
              <a:gd name="T50" fmla="*/ 25 w 160"/>
              <a:gd name="T51" fmla="*/ 48 h 160"/>
              <a:gd name="T52" fmla="*/ 59 w 160"/>
              <a:gd name="T53" fmla="*/ 19 h 160"/>
              <a:gd name="T54" fmla="*/ 48 w 160"/>
              <a:gd name="T55" fmla="*/ 48 h 160"/>
              <a:gd name="T56" fmla="*/ 80 w 160"/>
              <a:gd name="T57" fmla="*/ 144 h 160"/>
              <a:gd name="T58" fmla="*/ 65 w 160"/>
              <a:gd name="T59" fmla="*/ 112 h 160"/>
              <a:gd name="T60" fmla="*/ 95 w 160"/>
              <a:gd name="T61" fmla="*/ 112 h 160"/>
              <a:gd name="T62" fmla="*/ 80 w 160"/>
              <a:gd name="T63" fmla="*/ 144 h 160"/>
              <a:gd name="T64" fmla="*/ 99 w 160"/>
              <a:gd name="T65" fmla="*/ 96 h 160"/>
              <a:gd name="T66" fmla="*/ 61 w 160"/>
              <a:gd name="T67" fmla="*/ 96 h 160"/>
              <a:gd name="T68" fmla="*/ 60 w 160"/>
              <a:gd name="T69" fmla="*/ 80 h 160"/>
              <a:gd name="T70" fmla="*/ 61 w 160"/>
              <a:gd name="T71" fmla="*/ 64 h 160"/>
              <a:gd name="T72" fmla="*/ 99 w 160"/>
              <a:gd name="T73" fmla="*/ 64 h 160"/>
              <a:gd name="T74" fmla="*/ 100 w 160"/>
              <a:gd name="T75" fmla="*/ 80 h 160"/>
              <a:gd name="T76" fmla="*/ 99 w 160"/>
              <a:gd name="T77" fmla="*/ 96 h 160"/>
              <a:gd name="T78" fmla="*/ 101 w 160"/>
              <a:gd name="T79" fmla="*/ 140 h 160"/>
              <a:gd name="T80" fmla="*/ 112 w 160"/>
              <a:gd name="T81" fmla="*/ 112 h 160"/>
              <a:gd name="T82" fmla="*/ 135 w 160"/>
              <a:gd name="T83" fmla="*/ 112 h 160"/>
              <a:gd name="T84" fmla="*/ 101 w 160"/>
              <a:gd name="T85" fmla="*/ 140 h 160"/>
              <a:gd name="T86" fmla="*/ 115 w 160"/>
              <a:gd name="T87" fmla="*/ 96 h 160"/>
              <a:gd name="T88" fmla="*/ 116 w 160"/>
              <a:gd name="T89" fmla="*/ 80 h 160"/>
              <a:gd name="T90" fmla="*/ 115 w 160"/>
              <a:gd name="T91" fmla="*/ 64 h 160"/>
              <a:gd name="T92" fmla="*/ 142 w 160"/>
              <a:gd name="T93" fmla="*/ 64 h 160"/>
              <a:gd name="T94" fmla="*/ 144 w 160"/>
              <a:gd name="T95" fmla="*/ 80 h 160"/>
              <a:gd name="T96" fmla="*/ 142 w 160"/>
              <a:gd name="T97" fmla="*/ 96 h 160"/>
              <a:gd name="T98" fmla="*/ 115 w 160"/>
              <a:gd name="T9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35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09" y="38"/>
                  <a:pt x="106" y="28"/>
                  <a:pt x="101" y="20"/>
                </a:cubicBezTo>
                <a:cubicBezTo>
                  <a:pt x="115" y="25"/>
                  <a:pt x="128" y="35"/>
                  <a:pt x="135" y="48"/>
                </a:cubicBezTo>
                <a:close/>
                <a:moveTo>
                  <a:pt x="80" y="16"/>
                </a:moveTo>
                <a:cubicBezTo>
                  <a:pt x="87" y="26"/>
                  <a:pt x="92" y="37"/>
                  <a:pt x="95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8" y="37"/>
                  <a:pt x="73" y="26"/>
                  <a:pt x="80" y="16"/>
                </a:cubicBezTo>
                <a:close/>
                <a:moveTo>
                  <a:pt x="18" y="96"/>
                </a:moveTo>
                <a:cubicBezTo>
                  <a:pt x="17" y="91"/>
                  <a:pt x="16" y="86"/>
                  <a:pt x="16" y="80"/>
                </a:cubicBezTo>
                <a:cubicBezTo>
                  <a:pt x="16" y="74"/>
                  <a:pt x="17" y="69"/>
                  <a:pt x="18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4" y="69"/>
                  <a:pt x="44" y="75"/>
                  <a:pt x="44" y="80"/>
                </a:cubicBezTo>
                <a:cubicBezTo>
                  <a:pt x="44" y="85"/>
                  <a:pt x="44" y="91"/>
                  <a:pt x="45" y="96"/>
                </a:cubicBezTo>
                <a:lnTo>
                  <a:pt x="18" y="96"/>
                </a:lnTo>
                <a:close/>
                <a:moveTo>
                  <a:pt x="25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51" y="122"/>
                  <a:pt x="54" y="132"/>
                  <a:pt x="59" y="141"/>
                </a:cubicBezTo>
                <a:cubicBezTo>
                  <a:pt x="45" y="135"/>
                  <a:pt x="32" y="125"/>
                  <a:pt x="25" y="112"/>
                </a:cubicBezTo>
                <a:close/>
                <a:moveTo>
                  <a:pt x="48" y="48"/>
                </a:moveTo>
                <a:cubicBezTo>
                  <a:pt x="25" y="48"/>
                  <a:pt x="25" y="48"/>
                  <a:pt x="25" y="48"/>
                </a:cubicBezTo>
                <a:cubicBezTo>
                  <a:pt x="32" y="35"/>
                  <a:pt x="45" y="25"/>
                  <a:pt x="59" y="19"/>
                </a:cubicBezTo>
                <a:cubicBezTo>
                  <a:pt x="54" y="28"/>
                  <a:pt x="51" y="38"/>
                  <a:pt x="48" y="48"/>
                </a:cubicBezTo>
                <a:close/>
                <a:moveTo>
                  <a:pt x="80" y="144"/>
                </a:moveTo>
                <a:cubicBezTo>
                  <a:pt x="73" y="134"/>
                  <a:pt x="68" y="123"/>
                  <a:pt x="65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2" y="123"/>
                  <a:pt x="87" y="134"/>
                  <a:pt x="80" y="144"/>
                </a:cubicBezTo>
                <a:close/>
                <a:moveTo>
                  <a:pt x="99" y="96"/>
                </a:moveTo>
                <a:cubicBezTo>
                  <a:pt x="61" y="96"/>
                  <a:pt x="61" y="96"/>
                  <a:pt x="61" y="96"/>
                </a:cubicBezTo>
                <a:cubicBezTo>
                  <a:pt x="61" y="91"/>
                  <a:pt x="60" y="85"/>
                  <a:pt x="60" y="80"/>
                </a:cubicBezTo>
                <a:cubicBezTo>
                  <a:pt x="60" y="75"/>
                  <a:pt x="61" y="69"/>
                  <a:pt x="61" y="64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9"/>
                  <a:pt x="100" y="75"/>
                  <a:pt x="100" y="80"/>
                </a:cubicBezTo>
                <a:cubicBezTo>
                  <a:pt x="100" y="85"/>
                  <a:pt x="99" y="91"/>
                  <a:pt x="99" y="96"/>
                </a:cubicBezTo>
                <a:close/>
                <a:moveTo>
                  <a:pt x="101" y="140"/>
                </a:moveTo>
                <a:cubicBezTo>
                  <a:pt x="106" y="132"/>
                  <a:pt x="109" y="122"/>
                  <a:pt x="112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28" y="125"/>
                  <a:pt x="115" y="135"/>
                  <a:pt x="101" y="140"/>
                </a:cubicBezTo>
                <a:close/>
                <a:moveTo>
                  <a:pt x="115" y="96"/>
                </a:moveTo>
                <a:cubicBezTo>
                  <a:pt x="116" y="91"/>
                  <a:pt x="116" y="85"/>
                  <a:pt x="116" y="80"/>
                </a:cubicBezTo>
                <a:cubicBezTo>
                  <a:pt x="116" y="75"/>
                  <a:pt x="116" y="69"/>
                  <a:pt x="115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3" y="69"/>
                  <a:pt x="144" y="74"/>
                  <a:pt x="144" y="80"/>
                </a:cubicBezTo>
                <a:cubicBezTo>
                  <a:pt x="144" y="86"/>
                  <a:pt x="143" y="91"/>
                  <a:pt x="142" y="96"/>
                </a:cubicBezTo>
                <a:lnTo>
                  <a:pt x="115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2660"/>
          <p:cNvSpPr>
            <a:spLocks noEditPoints="1"/>
          </p:cNvSpPr>
          <p:nvPr/>
        </p:nvSpPr>
        <p:spPr bwMode="auto">
          <a:xfrm>
            <a:off x="10917238" y="1616076"/>
            <a:ext cx="771525" cy="573088"/>
          </a:xfrm>
          <a:custGeom>
            <a:avLst/>
            <a:gdLst>
              <a:gd name="T0" fmla="*/ 117 w 152"/>
              <a:gd name="T1" fmla="*/ 7 h 112"/>
              <a:gd name="T2" fmla="*/ 104 w 152"/>
              <a:gd name="T3" fmla="*/ 0 h 112"/>
              <a:gd name="T4" fmla="*/ 16 w 152"/>
              <a:gd name="T5" fmla="*/ 0 h 112"/>
              <a:gd name="T6" fmla="*/ 0 w 152"/>
              <a:gd name="T7" fmla="*/ 16 h 112"/>
              <a:gd name="T8" fmla="*/ 0 w 152"/>
              <a:gd name="T9" fmla="*/ 96 h 112"/>
              <a:gd name="T10" fmla="*/ 16 w 152"/>
              <a:gd name="T11" fmla="*/ 112 h 112"/>
              <a:gd name="T12" fmla="*/ 104 w 152"/>
              <a:gd name="T13" fmla="*/ 112 h 112"/>
              <a:gd name="T14" fmla="*/ 117 w 152"/>
              <a:gd name="T15" fmla="*/ 105 h 112"/>
              <a:gd name="T16" fmla="*/ 152 w 152"/>
              <a:gd name="T17" fmla="*/ 56 h 112"/>
              <a:gd name="T18" fmla="*/ 117 w 152"/>
              <a:gd name="T19" fmla="*/ 7 h 112"/>
              <a:gd name="T20" fmla="*/ 104 w 152"/>
              <a:gd name="T21" fmla="*/ 96 h 112"/>
              <a:gd name="T22" fmla="*/ 16 w 152"/>
              <a:gd name="T23" fmla="*/ 96 h 112"/>
              <a:gd name="T24" fmla="*/ 16 w 152"/>
              <a:gd name="T25" fmla="*/ 16 h 112"/>
              <a:gd name="T26" fmla="*/ 104 w 152"/>
              <a:gd name="T27" fmla="*/ 16 h 112"/>
              <a:gd name="T28" fmla="*/ 132 w 152"/>
              <a:gd name="T29" fmla="*/ 56 h 112"/>
              <a:gd name="T30" fmla="*/ 104 w 152"/>
              <a:gd name="T31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12">
                <a:moveTo>
                  <a:pt x="117" y="7"/>
                </a:moveTo>
                <a:cubicBezTo>
                  <a:pt x="114" y="3"/>
                  <a:pt x="109" y="0"/>
                  <a:pt x="10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9" y="112"/>
                  <a:pt x="114" y="109"/>
                  <a:pt x="117" y="105"/>
                </a:cubicBezTo>
                <a:cubicBezTo>
                  <a:pt x="152" y="56"/>
                  <a:pt x="152" y="56"/>
                  <a:pt x="152" y="56"/>
                </a:cubicBezTo>
                <a:lnTo>
                  <a:pt x="117" y="7"/>
                </a:lnTo>
                <a:close/>
                <a:moveTo>
                  <a:pt x="10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32" y="56"/>
                  <a:pt x="132" y="56"/>
                  <a:pt x="132" y="56"/>
                </a:cubicBezTo>
                <a:lnTo>
                  <a:pt x="104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2663"/>
          <p:cNvSpPr>
            <a:spLocks/>
          </p:cNvSpPr>
          <p:nvPr/>
        </p:nvSpPr>
        <p:spPr bwMode="auto">
          <a:xfrm>
            <a:off x="8567738" y="1616076"/>
            <a:ext cx="771525" cy="573088"/>
          </a:xfrm>
          <a:custGeom>
            <a:avLst/>
            <a:gdLst>
              <a:gd name="T0" fmla="*/ 117 w 152"/>
              <a:gd name="T1" fmla="*/ 7 h 112"/>
              <a:gd name="T2" fmla="*/ 104 w 152"/>
              <a:gd name="T3" fmla="*/ 0 h 112"/>
              <a:gd name="T4" fmla="*/ 16 w 152"/>
              <a:gd name="T5" fmla="*/ 0 h 112"/>
              <a:gd name="T6" fmla="*/ 0 w 152"/>
              <a:gd name="T7" fmla="*/ 16 h 112"/>
              <a:gd name="T8" fmla="*/ 0 w 152"/>
              <a:gd name="T9" fmla="*/ 96 h 112"/>
              <a:gd name="T10" fmla="*/ 16 w 152"/>
              <a:gd name="T11" fmla="*/ 112 h 112"/>
              <a:gd name="T12" fmla="*/ 104 w 152"/>
              <a:gd name="T13" fmla="*/ 112 h 112"/>
              <a:gd name="T14" fmla="*/ 117 w 152"/>
              <a:gd name="T15" fmla="*/ 105 h 112"/>
              <a:gd name="T16" fmla="*/ 152 w 152"/>
              <a:gd name="T17" fmla="*/ 56 h 112"/>
              <a:gd name="T18" fmla="*/ 117 w 152"/>
              <a:gd name="T19" fmla="*/ 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2" h="112">
                <a:moveTo>
                  <a:pt x="117" y="7"/>
                </a:moveTo>
                <a:cubicBezTo>
                  <a:pt x="114" y="3"/>
                  <a:pt x="109" y="0"/>
                  <a:pt x="10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9" y="112"/>
                  <a:pt x="114" y="109"/>
                  <a:pt x="117" y="105"/>
                </a:cubicBezTo>
                <a:cubicBezTo>
                  <a:pt x="152" y="56"/>
                  <a:pt x="152" y="56"/>
                  <a:pt x="152" y="56"/>
                </a:cubicBezTo>
                <a:lnTo>
                  <a:pt x="117" y="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2666"/>
          <p:cNvSpPr>
            <a:spLocks noEditPoints="1"/>
          </p:cNvSpPr>
          <p:nvPr/>
        </p:nvSpPr>
        <p:spPr bwMode="auto">
          <a:xfrm>
            <a:off x="6262688" y="1528763"/>
            <a:ext cx="685800" cy="757238"/>
          </a:xfrm>
          <a:custGeom>
            <a:avLst/>
            <a:gdLst>
              <a:gd name="T0" fmla="*/ 115 w 140"/>
              <a:gd name="T1" fmla="*/ 45 h 155"/>
              <a:gd name="T2" fmla="*/ 70 w 140"/>
              <a:gd name="T3" fmla="*/ 0 h 155"/>
              <a:gd name="T4" fmla="*/ 25 w 140"/>
              <a:gd name="T5" fmla="*/ 45 h 155"/>
              <a:gd name="T6" fmla="*/ 25 w 140"/>
              <a:gd name="T7" fmla="*/ 136 h 155"/>
              <a:gd name="T8" fmla="*/ 70 w 140"/>
              <a:gd name="T9" fmla="*/ 155 h 155"/>
              <a:gd name="T10" fmla="*/ 115 w 140"/>
              <a:gd name="T11" fmla="*/ 136 h 155"/>
              <a:gd name="T12" fmla="*/ 115 w 140"/>
              <a:gd name="T13" fmla="*/ 45 h 155"/>
              <a:gd name="T14" fmla="*/ 70 w 140"/>
              <a:gd name="T15" fmla="*/ 139 h 155"/>
              <a:gd name="T16" fmla="*/ 36 w 140"/>
              <a:gd name="T17" fmla="*/ 125 h 155"/>
              <a:gd name="T18" fmla="*/ 22 w 140"/>
              <a:gd name="T19" fmla="*/ 91 h 155"/>
              <a:gd name="T20" fmla="*/ 36 w 140"/>
              <a:gd name="T21" fmla="*/ 57 h 155"/>
              <a:gd name="T22" fmla="*/ 70 w 140"/>
              <a:gd name="T23" fmla="*/ 23 h 155"/>
              <a:gd name="T24" fmla="*/ 70 w 140"/>
              <a:gd name="T25" fmla="*/ 139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0" h="155">
                <a:moveTo>
                  <a:pt x="115" y="45"/>
                </a:moveTo>
                <a:cubicBezTo>
                  <a:pt x="70" y="0"/>
                  <a:pt x="70" y="0"/>
                  <a:pt x="70" y="0"/>
                </a:cubicBezTo>
                <a:cubicBezTo>
                  <a:pt x="25" y="45"/>
                  <a:pt x="25" y="45"/>
                  <a:pt x="25" y="45"/>
                </a:cubicBezTo>
                <a:cubicBezTo>
                  <a:pt x="0" y="70"/>
                  <a:pt x="0" y="111"/>
                  <a:pt x="25" y="136"/>
                </a:cubicBezTo>
                <a:cubicBezTo>
                  <a:pt x="37" y="148"/>
                  <a:pt x="54" y="155"/>
                  <a:pt x="70" y="155"/>
                </a:cubicBezTo>
                <a:cubicBezTo>
                  <a:pt x="86" y="155"/>
                  <a:pt x="103" y="148"/>
                  <a:pt x="115" y="136"/>
                </a:cubicBezTo>
                <a:cubicBezTo>
                  <a:pt x="140" y="111"/>
                  <a:pt x="140" y="70"/>
                  <a:pt x="115" y="45"/>
                </a:cubicBezTo>
                <a:close/>
                <a:moveTo>
                  <a:pt x="70" y="139"/>
                </a:moveTo>
                <a:cubicBezTo>
                  <a:pt x="57" y="139"/>
                  <a:pt x="45" y="134"/>
                  <a:pt x="36" y="125"/>
                </a:cubicBezTo>
                <a:cubicBezTo>
                  <a:pt x="27" y="116"/>
                  <a:pt x="22" y="104"/>
                  <a:pt x="22" y="91"/>
                </a:cubicBezTo>
                <a:cubicBezTo>
                  <a:pt x="22" y="78"/>
                  <a:pt x="27" y="66"/>
                  <a:pt x="36" y="57"/>
                </a:cubicBezTo>
                <a:cubicBezTo>
                  <a:pt x="70" y="23"/>
                  <a:pt x="70" y="23"/>
                  <a:pt x="70" y="23"/>
                </a:cubicBezTo>
                <a:lnTo>
                  <a:pt x="70" y="13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2669"/>
          <p:cNvSpPr>
            <a:spLocks noEditPoints="1"/>
          </p:cNvSpPr>
          <p:nvPr/>
        </p:nvSpPr>
        <p:spPr bwMode="auto">
          <a:xfrm>
            <a:off x="38782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48 h 144"/>
              <a:gd name="T8" fmla="*/ 16 w 176"/>
              <a:gd name="T9" fmla="*/ 48 h 144"/>
              <a:gd name="T10" fmla="*/ 16 w 176"/>
              <a:gd name="T11" fmla="*/ 16 h 144"/>
              <a:gd name="T12" fmla="*/ 160 w 176"/>
              <a:gd name="T13" fmla="*/ 16 h 144"/>
              <a:gd name="T14" fmla="*/ 160 w 176"/>
              <a:gd name="T15" fmla="*/ 128 h 144"/>
              <a:gd name="T16" fmla="*/ 16 w 176"/>
              <a:gd name="T17" fmla="*/ 128 h 144"/>
              <a:gd name="T18" fmla="*/ 16 w 176"/>
              <a:gd name="T19" fmla="*/ 96 h 144"/>
              <a:gd name="T20" fmla="*/ 0 w 176"/>
              <a:gd name="T21" fmla="*/ 96 h 144"/>
              <a:gd name="T22" fmla="*/ 0 w 176"/>
              <a:gd name="T23" fmla="*/ 128 h 144"/>
              <a:gd name="T24" fmla="*/ 16 w 176"/>
              <a:gd name="T25" fmla="*/ 144 h 144"/>
              <a:gd name="T26" fmla="*/ 160 w 176"/>
              <a:gd name="T27" fmla="*/ 144 h 144"/>
              <a:gd name="T28" fmla="*/ 176 w 176"/>
              <a:gd name="T29" fmla="*/ 128 h 144"/>
              <a:gd name="T30" fmla="*/ 176 w 176"/>
              <a:gd name="T31" fmla="*/ 16 h 144"/>
              <a:gd name="T32" fmla="*/ 160 w 176"/>
              <a:gd name="T33" fmla="*/ 0 h 144"/>
              <a:gd name="T34" fmla="*/ 80 w 176"/>
              <a:gd name="T35" fmla="*/ 104 h 144"/>
              <a:gd name="T36" fmla="*/ 112 w 176"/>
              <a:gd name="T37" fmla="*/ 72 h 144"/>
              <a:gd name="T38" fmla="*/ 80 w 176"/>
              <a:gd name="T39" fmla="*/ 40 h 144"/>
              <a:gd name="T40" fmla="*/ 80 w 176"/>
              <a:gd name="T41" fmla="*/ 64 h 144"/>
              <a:gd name="T42" fmla="*/ 0 w 176"/>
              <a:gd name="T43" fmla="*/ 64 h 144"/>
              <a:gd name="T44" fmla="*/ 0 w 176"/>
              <a:gd name="T45" fmla="*/ 80 h 144"/>
              <a:gd name="T46" fmla="*/ 80 w 176"/>
              <a:gd name="T47" fmla="*/ 80 h 144"/>
              <a:gd name="T48" fmla="*/ 80 w 176"/>
              <a:gd name="T49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0" y="104"/>
                </a:moveTo>
                <a:cubicBezTo>
                  <a:pt x="112" y="72"/>
                  <a:pt x="112" y="72"/>
                  <a:pt x="112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64"/>
                  <a:pt x="80" y="64"/>
                  <a:pt x="8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2672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72 w 160"/>
              <a:gd name="T1" fmla="*/ 120 h 160"/>
              <a:gd name="T2" fmla="*/ 88 w 160"/>
              <a:gd name="T3" fmla="*/ 120 h 160"/>
              <a:gd name="T4" fmla="*/ 88 w 160"/>
              <a:gd name="T5" fmla="*/ 72 h 160"/>
              <a:gd name="T6" fmla="*/ 72 w 160"/>
              <a:gd name="T7" fmla="*/ 72 h 160"/>
              <a:gd name="T8" fmla="*/ 72 w 160"/>
              <a:gd name="T9" fmla="*/ 120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  <a:gd name="T30" fmla="*/ 72 w 160"/>
              <a:gd name="T31" fmla="*/ 56 h 160"/>
              <a:gd name="T32" fmla="*/ 88 w 160"/>
              <a:gd name="T33" fmla="*/ 56 h 160"/>
              <a:gd name="T34" fmla="*/ 88 w 160"/>
              <a:gd name="T35" fmla="*/ 40 h 160"/>
              <a:gd name="T36" fmla="*/ 72 w 160"/>
              <a:gd name="T37" fmla="*/ 40 h 160"/>
              <a:gd name="T38" fmla="*/ 72 w 160"/>
              <a:gd name="T3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72" y="120"/>
                </a:moveTo>
                <a:cubicBezTo>
                  <a:pt x="88" y="120"/>
                  <a:pt x="88" y="120"/>
                  <a:pt x="88" y="120"/>
                </a:cubicBezTo>
                <a:cubicBezTo>
                  <a:pt x="88" y="72"/>
                  <a:pt x="88" y="72"/>
                  <a:pt x="88" y="72"/>
                </a:cubicBezTo>
                <a:cubicBezTo>
                  <a:pt x="72" y="72"/>
                  <a:pt x="72" y="72"/>
                  <a:pt x="72" y="72"/>
                </a:cubicBezTo>
                <a:lnTo>
                  <a:pt x="72" y="12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72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5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7845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message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no sim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portable wifi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present to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ring volume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rss feed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current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current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primary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stay primary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stop screen share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swap calls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textsms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voicemail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vpn key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0" name="Freeform 1912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93 w 176"/>
              <a:gd name="T1" fmla="*/ 32 h 96"/>
              <a:gd name="T2" fmla="*/ 48 w 176"/>
              <a:gd name="T3" fmla="*/ 0 h 96"/>
              <a:gd name="T4" fmla="*/ 0 w 176"/>
              <a:gd name="T5" fmla="*/ 48 h 96"/>
              <a:gd name="T6" fmla="*/ 48 w 176"/>
              <a:gd name="T7" fmla="*/ 96 h 96"/>
              <a:gd name="T8" fmla="*/ 93 w 176"/>
              <a:gd name="T9" fmla="*/ 64 h 96"/>
              <a:gd name="T10" fmla="*/ 128 w 176"/>
              <a:gd name="T11" fmla="*/ 64 h 96"/>
              <a:gd name="T12" fmla="*/ 128 w 176"/>
              <a:gd name="T13" fmla="*/ 96 h 96"/>
              <a:gd name="T14" fmla="*/ 160 w 176"/>
              <a:gd name="T15" fmla="*/ 96 h 96"/>
              <a:gd name="T16" fmla="*/ 160 w 176"/>
              <a:gd name="T17" fmla="*/ 64 h 96"/>
              <a:gd name="T18" fmla="*/ 176 w 176"/>
              <a:gd name="T19" fmla="*/ 64 h 96"/>
              <a:gd name="T20" fmla="*/ 176 w 176"/>
              <a:gd name="T21" fmla="*/ 32 h 96"/>
              <a:gd name="T22" fmla="*/ 93 w 176"/>
              <a:gd name="T23" fmla="*/ 32 h 96"/>
              <a:gd name="T24" fmla="*/ 48 w 176"/>
              <a:gd name="T25" fmla="*/ 64 h 96"/>
              <a:gd name="T26" fmla="*/ 32 w 176"/>
              <a:gd name="T27" fmla="*/ 48 h 96"/>
              <a:gd name="T28" fmla="*/ 48 w 176"/>
              <a:gd name="T29" fmla="*/ 32 h 96"/>
              <a:gd name="T30" fmla="*/ 64 w 176"/>
              <a:gd name="T31" fmla="*/ 48 h 96"/>
              <a:gd name="T32" fmla="*/ 48 w 176"/>
              <a:gd name="T33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96">
                <a:moveTo>
                  <a:pt x="93" y="32"/>
                </a:moveTo>
                <a:cubicBezTo>
                  <a:pt x="87" y="13"/>
                  <a:pt x="69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69" y="96"/>
                  <a:pt x="87" y="83"/>
                  <a:pt x="93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32"/>
                  <a:pt x="176" y="32"/>
                  <a:pt x="176" y="32"/>
                </a:cubicBezTo>
                <a:lnTo>
                  <a:pt x="93" y="32"/>
                </a:ln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915"/>
          <p:cNvSpPr>
            <a:spLocks noEditPoints="1"/>
          </p:cNvSpPr>
          <p:nvPr/>
        </p:nvSpPr>
        <p:spPr bwMode="auto">
          <a:xfrm>
            <a:off x="6219825" y="5792788"/>
            <a:ext cx="762000" cy="354013"/>
          </a:xfrm>
          <a:custGeom>
            <a:avLst/>
            <a:gdLst>
              <a:gd name="T0" fmla="*/ 148 w 192"/>
              <a:gd name="T1" fmla="*/ 0 h 88"/>
              <a:gd name="T2" fmla="*/ 104 w 192"/>
              <a:gd name="T3" fmla="*/ 44 h 88"/>
              <a:gd name="T4" fmla="*/ 114 w 192"/>
              <a:gd name="T5" fmla="*/ 72 h 88"/>
              <a:gd name="T6" fmla="*/ 78 w 192"/>
              <a:gd name="T7" fmla="*/ 72 h 88"/>
              <a:gd name="T8" fmla="*/ 88 w 192"/>
              <a:gd name="T9" fmla="*/ 44 h 88"/>
              <a:gd name="T10" fmla="*/ 44 w 192"/>
              <a:gd name="T11" fmla="*/ 0 h 88"/>
              <a:gd name="T12" fmla="*/ 0 w 192"/>
              <a:gd name="T13" fmla="*/ 44 h 88"/>
              <a:gd name="T14" fmla="*/ 44 w 192"/>
              <a:gd name="T15" fmla="*/ 88 h 88"/>
              <a:gd name="T16" fmla="*/ 148 w 192"/>
              <a:gd name="T17" fmla="*/ 88 h 88"/>
              <a:gd name="T18" fmla="*/ 192 w 192"/>
              <a:gd name="T19" fmla="*/ 44 h 88"/>
              <a:gd name="T20" fmla="*/ 148 w 192"/>
              <a:gd name="T21" fmla="*/ 0 h 88"/>
              <a:gd name="T22" fmla="*/ 44 w 192"/>
              <a:gd name="T23" fmla="*/ 72 h 88"/>
              <a:gd name="T24" fmla="*/ 16 w 192"/>
              <a:gd name="T25" fmla="*/ 44 h 88"/>
              <a:gd name="T26" fmla="*/ 44 w 192"/>
              <a:gd name="T27" fmla="*/ 16 h 88"/>
              <a:gd name="T28" fmla="*/ 72 w 192"/>
              <a:gd name="T29" fmla="*/ 44 h 88"/>
              <a:gd name="T30" fmla="*/ 44 w 192"/>
              <a:gd name="T31" fmla="*/ 72 h 88"/>
              <a:gd name="T32" fmla="*/ 148 w 192"/>
              <a:gd name="T33" fmla="*/ 72 h 88"/>
              <a:gd name="T34" fmla="*/ 120 w 192"/>
              <a:gd name="T35" fmla="*/ 44 h 88"/>
              <a:gd name="T36" fmla="*/ 148 w 192"/>
              <a:gd name="T37" fmla="*/ 16 h 88"/>
              <a:gd name="T38" fmla="*/ 176 w 192"/>
              <a:gd name="T39" fmla="*/ 44 h 88"/>
              <a:gd name="T40" fmla="*/ 148 w 192"/>
              <a:gd name="T41" fmla="*/ 7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88">
                <a:moveTo>
                  <a:pt x="148" y="0"/>
                </a:moveTo>
                <a:cubicBezTo>
                  <a:pt x="124" y="0"/>
                  <a:pt x="104" y="20"/>
                  <a:pt x="104" y="44"/>
                </a:cubicBezTo>
                <a:cubicBezTo>
                  <a:pt x="104" y="55"/>
                  <a:pt x="108" y="64"/>
                  <a:pt x="114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84" y="64"/>
                  <a:pt x="88" y="55"/>
                  <a:pt x="88" y="44"/>
                </a:cubicBezTo>
                <a:cubicBezTo>
                  <a:pt x="88" y="20"/>
                  <a:pt x="68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72" y="88"/>
                  <a:pt x="192" y="68"/>
                  <a:pt x="192" y="44"/>
                </a:cubicBezTo>
                <a:cubicBezTo>
                  <a:pt x="192" y="20"/>
                  <a:pt x="172" y="0"/>
                  <a:pt x="148" y="0"/>
                </a:cubicBezTo>
                <a:close/>
                <a:moveTo>
                  <a:pt x="44" y="72"/>
                </a:moveTo>
                <a:cubicBezTo>
                  <a:pt x="29" y="72"/>
                  <a:pt x="16" y="59"/>
                  <a:pt x="16" y="44"/>
                </a:cubicBezTo>
                <a:cubicBezTo>
                  <a:pt x="16" y="29"/>
                  <a:pt x="29" y="16"/>
                  <a:pt x="44" y="16"/>
                </a:cubicBezTo>
                <a:cubicBezTo>
                  <a:pt x="59" y="16"/>
                  <a:pt x="72" y="29"/>
                  <a:pt x="72" y="44"/>
                </a:cubicBezTo>
                <a:cubicBezTo>
                  <a:pt x="72" y="59"/>
                  <a:pt x="59" y="72"/>
                  <a:pt x="44" y="72"/>
                </a:cubicBezTo>
                <a:close/>
                <a:moveTo>
                  <a:pt x="148" y="72"/>
                </a:moveTo>
                <a:cubicBezTo>
                  <a:pt x="133" y="72"/>
                  <a:pt x="120" y="59"/>
                  <a:pt x="120" y="44"/>
                </a:cubicBezTo>
                <a:cubicBezTo>
                  <a:pt x="120" y="29"/>
                  <a:pt x="133" y="16"/>
                  <a:pt x="148" y="16"/>
                </a:cubicBezTo>
                <a:cubicBezTo>
                  <a:pt x="163" y="16"/>
                  <a:pt x="176" y="29"/>
                  <a:pt x="176" y="44"/>
                </a:cubicBezTo>
                <a:cubicBezTo>
                  <a:pt x="176" y="59"/>
                  <a:pt x="163" y="72"/>
                  <a:pt x="148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918"/>
          <p:cNvSpPr>
            <a:spLocks noEditPoints="1"/>
          </p:cNvSpPr>
          <p:nvPr/>
        </p:nvSpPr>
        <p:spPr bwMode="auto">
          <a:xfrm>
            <a:off x="38735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56 w 160"/>
              <a:gd name="T19" fmla="*/ 72 h 160"/>
              <a:gd name="T20" fmla="*/ 40 w 160"/>
              <a:gd name="T21" fmla="*/ 72 h 160"/>
              <a:gd name="T22" fmla="*/ 40 w 160"/>
              <a:gd name="T23" fmla="*/ 56 h 160"/>
              <a:gd name="T24" fmla="*/ 56 w 160"/>
              <a:gd name="T25" fmla="*/ 56 h 160"/>
              <a:gd name="T26" fmla="*/ 56 w 160"/>
              <a:gd name="T27" fmla="*/ 72 h 160"/>
              <a:gd name="T28" fmla="*/ 88 w 160"/>
              <a:gd name="T29" fmla="*/ 72 h 160"/>
              <a:gd name="T30" fmla="*/ 72 w 160"/>
              <a:gd name="T31" fmla="*/ 72 h 160"/>
              <a:gd name="T32" fmla="*/ 72 w 160"/>
              <a:gd name="T33" fmla="*/ 56 h 160"/>
              <a:gd name="T34" fmla="*/ 88 w 160"/>
              <a:gd name="T35" fmla="*/ 56 h 160"/>
              <a:gd name="T36" fmla="*/ 88 w 160"/>
              <a:gd name="T37" fmla="*/ 72 h 160"/>
              <a:gd name="T38" fmla="*/ 120 w 160"/>
              <a:gd name="T39" fmla="*/ 72 h 160"/>
              <a:gd name="T40" fmla="*/ 104 w 160"/>
              <a:gd name="T41" fmla="*/ 72 h 160"/>
              <a:gd name="T42" fmla="*/ 104 w 160"/>
              <a:gd name="T43" fmla="*/ 56 h 160"/>
              <a:gd name="T44" fmla="*/ 120 w 160"/>
              <a:gd name="T45" fmla="*/ 56 h 160"/>
              <a:gd name="T46" fmla="*/ 120 w 160"/>
              <a:gd name="T4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5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56"/>
                  <a:pt x="40" y="56"/>
                  <a:pt x="40" y="56"/>
                </a:cubicBezTo>
                <a:cubicBezTo>
                  <a:pt x="56" y="56"/>
                  <a:pt x="56" y="56"/>
                  <a:pt x="56" y="56"/>
                </a:cubicBezTo>
                <a:lnTo>
                  <a:pt x="56" y="72"/>
                </a:lnTo>
                <a:close/>
                <a:moveTo>
                  <a:pt x="88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56"/>
                  <a:pt x="72" y="56"/>
                  <a:pt x="72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72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921"/>
          <p:cNvSpPr>
            <a:spLocks/>
          </p:cNvSpPr>
          <p:nvPr/>
        </p:nvSpPr>
        <p:spPr bwMode="auto">
          <a:xfrm>
            <a:off x="1524000" y="5680075"/>
            <a:ext cx="766763" cy="577850"/>
          </a:xfrm>
          <a:custGeom>
            <a:avLst/>
            <a:gdLst>
              <a:gd name="T0" fmla="*/ 128 w 160"/>
              <a:gd name="T1" fmla="*/ 0 h 120"/>
              <a:gd name="T2" fmla="*/ 96 w 160"/>
              <a:gd name="T3" fmla="*/ 32 h 120"/>
              <a:gd name="T4" fmla="*/ 120 w 160"/>
              <a:gd name="T5" fmla="*/ 32 h 120"/>
              <a:gd name="T6" fmla="*/ 120 w 160"/>
              <a:gd name="T7" fmla="*/ 88 h 120"/>
              <a:gd name="T8" fmla="*/ 104 w 160"/>
              <a:gd name="T9" fmla="*/ 104 h 120"/>
              <a:gd name="T10" fmla="*/ 88 w 160"/>
              <a:gd name="T11" fmla="*/ 88 h 120"/>
              <a:gd name="T12" fmla="*/ 88 w 160"/>
              <a:gd name="T13" fmla="*/ 32 h 120"/>
              <a:gd name="T14" fmla="*/ 56 w 160"/>
              <a:gd name="T15" fmla="*/ 0 h 120"/>
              <a:gd name="T16" fmla="*/ 24 w 160"/>
              <a:gd name="T17" fmla="*/ 32 h 120"/>
              <a:gd name="T18" fmla="*/ 24 w 160"/>
              <a:gd name="T19" fmla="*/ 88 h 120"/>
              <a:gd name="T20" fmla="*/ 0 w 160"/>
              <a:gd name="T21" fmla="*/ 88 h 120"/>
              <a:gd name="T22" fmla="*/ 32 w 160"/>
              <a:gd name="T23" fmla="*/ 120 h 120"/>
              <a:gd name="T24" fmla="*/ 64 w 160"/>
              <a:gd name="T25" fmla="*/ 88 h 120"/>
              <a:gd name="T26" fmla="*/ 40 w 160"/>
              <a:gd name="T27" fmla="*/ 88 h 120"/>
              <a:gd name="T28" fmla="*/ 40 w 160"/>
              <a:gd name="T29" fmla="*/ 32 h 120"/>
              <a:gd name="T30" fmla="*/ 56 w 160"/>
              <a:gd name="T31" fmla="*/ 16 h 120"/>
              <a:gd name="T32" fmla="*/ 72 w 160"/>
              <a:gd name="T33" fmla="*/ 32 h 120"/>
              <a:gd name="T34" fmla="*/ 72 w 160"/>
              <a:gd name="T35" fmla="*/ 88 h 120"/>
              <a:gd name="T36" fmla="*/ 104 w 160"/>
              <a:gd name="T37" fmla="*/ 120 h 120"/>
              <a:gd name="T38" fmla="*/ 136 w 160"/>
              <a:gd name="T39" fmla="*/ 88 h 120"/>
              <a:gd name="T40" fmla="*/ 136 w 160"/>
              <a:gd name="T41" fmla="*/ 32 h 120"/>
              <a:gd name="T42" fmla="*/ 160 w 160"/>
              <a:gd name="T43" fmla="*/ 32 h 120"/>
              <a:gd name="T44" fmla="*/ 128 w 160"/>
              <a:gd name="T4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20">
                <a:moveTo>
                  <a:pt x="128" y="0"/>
                </a:moveTo>
                <a:cubicBezTo>
                  <a:pt x="96" y="32"/>
                  <a:pt x="96" y="32"/>
                  <a:pt x="96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95" y="104"/>
                  <a:pt x="88" y="97"/>
                  <a:pt x="88" y="88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14"/>
                  <a:pt x="74" y="0"/>
                  <a:pt x="56" y="0"/>
                </a:cubicBezTo>
                <a:cubicBezTo>
                  <a:pt x="38" y="0"/>
                  <a:pt x="24" y="14"/>
                  <a:pt x="24" y="32"/>
                </a:cubicBezTo>
                <a:cubicBezTo>
                  <a:pt x="24" y="88"/>
                  <a:pt x="24" y="88"/>
                  <a:pt x="24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64" y="88"/>
                  <a:pt x="64" y="88"/>
                  <a:pt x="64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23"/>
                  <a:pt x="47" y="16"/>
                  <a:pt x="56" y="16"/>
                </a:cubicBezTo>
                <a:cubicBezTo>
                  <a:pt x="65" y="16"/>
                  <a:pt x="72" y="23"/>
                  <a:pt x="72" y="32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06"/>
                  <a:pt x="86" y="120"/>
                  <a:pt x="104" y="120"/>
                </a:cubicBezTo>
                <a:cubicBezTo>
                  <a:pt x="122" y="120"/>
                  <a:pt x="136" y="106"/>
                  <a:pt x="136" y="8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924"/>
          <p:cNvSpPr>
            <a:spLocks noEditPoints="1"/>
          </p:cNvSpPr>
          <p:nvPr/>
        </p:nvSpPr>
        <p:spPr bwMode="auto">
          <a:xfrm>
            <a:off x="15617825" y="3603625"/>
            <a:ext cx="762000" cy="666750"/>
          </a:xfrm>
          <a:custGeom>
            <a:avLst/>
            <a:gdLst>
              <a:gd name="T0" fmla="*/ 170 w 192"/>
              <a:gd name="T1" fmla="*/ 130 h 168"/>
              <a:gd name="T2" fmla="*/ 186 w 192"/>
              <a:gd name="T3" fmla="*/ 146 h 168"/>
              <a:gd name="T4" fmla="*/ 192 w 192"/>
              <a:gd name="T5" fmla="*/ 146 h 168"/>
              <a:gd name="T6" fmla="*/ 192 w 192"/>
              <a:gd name="T7" fmla="*/ 130 h 168"/>
              <a:gd name="T8" fmla="*/ 170 w 192"/>
              <a:gd name="T9" fmla="*/ 130 h 168"/>
              <a:gd name="T10" fmla="*/ 176 w 192"/>
              <a:gd name="T11" fmla="*/ 114 h 168"/>
              <a:gd name="T12" fmla="*/ 176 w 192"/>
              <a:gd name="T13" fmla="*/ 34 h 168"/>
              <a:gd name="T14" fmla="*/ 160 w 192"/>
              <a:gd name="T15" fmla="*/ 18 h 168"/>
              <a:gd name="T16" fmla="*/ 58 w 192"/>
              <a:gd name="T17" fmla="*/ 18 h 168"/>
              <a:gd name="T18" fmla="*/ 100 w 192"/>
              <a:gd name="T19" fmla="*/ 60 h 168"/>
              <a:gd name="T20" fmla="*/ 104 w 192"/>
              <a:gd name="T21" fmla="*/ 59 h 168"/>
              <a:gd name="T22" fmla="*/ 104 w 192"/>
              <a:gd name="T23" fmla="*/ 42 h 168"/>
              <a:gd name="T24" fmla="*/ 136 w 192"/>
              <a:gd name="T25" fmla="*/ 72 h 168"/>
              <a:gd name="T26" fmla="*/ 123 w 192"/>
              <a:gd name="T27" fmla="*/ 84 h 168"/>
              <a:gd name="T28" fmla="*/ 168 w 192"/>
              <a:gd name="T29" fmla="*/ 128 h 168"/>
              <a:gd name="T30" fmla="*/ 176 w 192"/>
              <a:gd name="T31" fmla="*/ 114 h 168"/>
              <a:gd name="T32" fmla="*/ 19 w 192"/>
              <a:gd name="T33" fmla="*/ 0 h 168"/>
              <a:gd name="T34" fmla="*/ 9 w 192"/>
              <a:gd name="T35" fmla="*/ 10 h 168"/>
              <a:gd name="T36" fmla="*/ 21 w 192"/>
              <a:gd name="T37" fmla="*/ 22 h 168"/>
              <a:gd name="T38" fmla="*/ 16 w 192"/>
              <a:gd name="T39" fmla="*/ 34 h 168"/>
              <a:gd name="T40" fmla="*/ 16 w 192"/>
              <a:gd name="T41" fmla="*/ 114 h 168"/>
              <a:gd name="T42" fmla="*/ 32 w 192"/>
              <a:gd name="T43" fmla="*/ 130 h 168"/>
              <a:gd name="T44" fmla="*/ 0 w 192"/>
              <a:gd name="T45" fmla="*/ 130 h 168"/>
              <a:gd name="T46" fmla="*/ 0 w 192"/>
              <a:gd name="T47" fmla="*/ 146 h 168"/>
              <a:gd name="T48" fmla="*/ 145 w 192"/>
              <a:gd name="T49" fmla="*/ 146 h 168"/>
              <a:gd name="T50" fmla="*/ 167 w 192"/>
              <a:gd name="T51" fmla="*/ 168 h 168"/>
              <a:gd name="T52" fmla="*/ 177 w 192"/>
              <a:gd name="T53" fmla="*/ 158 h 168"/>
              <a:gd name="T54" fmla="*/ 19 w 192"/>
              <a:gd name="T55" fmla="*/ 0 h 168"/>
              <a:gd name="T56" fmla="*/ 56 w 192"/>
              <a:gd name="T57" fmla="*/ 106 h 168"/>
              <a:gd name="T58" fmla="*/ 73 w 192"/>
              <a:gd name="T59" fmla="*/ 74 h 168"/>
              <a:gd name="T60" fmla="*/ 85 w 192"/>
              <a:gd name="T61" fmla="*/ 86 h 168"/>
              <a:gd name="T62" fmla="*/ 56 w 192"/>
              <a:gd name="T63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68">
                <a:moveTo>
                  <a:pt x="170" y="130"/>
                </a:moveTo>
                <a:cubicBezTo>
                  <a:pt x="186" y="146"/>
                  <a:pt x="186" y="146"/>
                  <a:pt x="186" y="146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30"/>
                  <a:pt x="192" y="130"/>
                  <a:pt x="192" y="130"/>
                </a:cubicBezTo>
                <a:lnTo>
                  <a:pt x="170" y="130"/>
                </a:lnTo>
                <a:close/>
                <a:moveTo>
                  <a:pt x="176" y="114"/>
                </a:moveTo>
                <a:cubicBezTo>
                  <a:pt x="176" y="34"/>
                  <a:pt x="176" y="34"/>
                  <a:pt x="176" y="34"/>
                </a:cubicBezTo>
                <a:cubicBezTo>
                  <a:pt x="176" y="25"/>
                  <a:pt x="169" y="18"/>
                  <a:pt x="160" y="18"/>
                </a:cubicBezTo>
                <a:cubicBezTo>
                  <a:pt x="58" y="18"/>
                  <a:pt x="58" y="18"/>
                  <a:pt x="58" y="18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1" y="60"/>
                  <a:pt x="102" y="59"/>
                  <a:pt x="104" y="59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3" y="125"/>
                  <a:pt x="176" y="120"/>
                  <a:pt x="176" y="114"/>
                </a:cubicBezTo>
                <a:close/>
                <a:moveTo>
                  <a:pt x="19" y="0"/>
                </a:moveTo>
                <a:cubicBezTo>
                  <a:pt x="9" y="10"/>
                  <a:pt x="9" y="10"/>
                  <a:pt x="9" y="10"/>
                </a:cubicBezTo>
                <a:cubicBezTo>
                  <a:pt x="21" y="22"/>
                  <a:pt x="21" y="22"/>
                  <a:pt x="21" y="22"/>
                </a:cubicBezTo>
                <a:cubicBezTo>
                  <a:pt x="18" y="25"/>
                  <a:pt x="16" y="29"/>
                  <a:pt x="16" y="3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6" y="123"/>
                  <a:pt x="23" y="130"/>
                  <a:pt x="32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6"/>
                  <a:pt x="0" y="146"/>
                  <a:pt x="0" y="146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77" y="158"/>
                  <a:pt x="177" y="158"/>
                  <a:pt x="177" y="158"/>
                </a:cubicBezTo>
                <a:lnTo>
                  <a:pt x="19" y="0"/>
                </a:lnTo>
                <a:close/>
                <a:moveTo>
                  <a:pt x="56" y="106"/>
                </a:moveTo>
                <a:cubicBezTo>
                  <a:pt x="58" y="94"/>
                  <a:pt x="63" y="83"/>
                  <a:pt x="73" y="74"/>
                </a:cubicBezTo>
                <a:cubicBezTo>
                  <a:pt x="85" y="86"/>
                  <a:pt x="85" y="86"/>
                  <a:pt x="85" y="86"/>
                </a:cubicBezTo>
                <a:cubicBezTo>
                  <a:pt x="73" y="89"/>
                  <a:pt x="64" y="96"/>
                  <a:pt x="56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927"/>
          <p:cNvSpPr>
            <a:spLocks noEditPoints="1"/>
          </p:cNvSpPr>
          <p:nvPr/>
        </p:nvSpPr>
        <p:spPr bwMode="auto">
          <a:xfrm>
            <a:off x="134112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930"/>
          <p:cNvSpPr>
            <a:spLocks noEditPoints="1"/>
          </p:cNvSpPr>
          <p:nvPr/>
        </p:nvSpPr>
        <p:spPr bwMode="auto">
          <a:xfrm>
            <a:off x="10926763" y="3690938"/>
            <a:ext cx="757238" cy="487363"/>
          </a:xfrm>
          <a:custGeom>
            <a:avLst/>
            <a:gdLst>
              <a:gd name="T0" fmla="*/ 0 w 176"/>
              <a:gd name="T1" fmla="*/ 16 h 112"/>
              <a:gd name="T2" fmla="*/ 0 w 176"/>
              <a:gd name="T3" fmla="*/ 96 h 112"/>
              <a:gd name="T4" fmla="*/ 16 w 176"/>
              <a:gd name="T5" fmla="*/ 112 h 112"/>
              <a:gd name="T6" fmla="*/ 160 w 176"/>
              <a:gd name="T7" fmla="*/ 112 h 112"/>
              <a:gd name="T8" fmla="*/ 176 w 176"/>
              <a:gd name="T9" fmla="*/ 96 h 112"/>
              <a:gd name="T10" fmla="*/ 176 w 176"/>
              <a:gd name="T11" fmla="*/ 16 h 112"/>
              <a:gd name="T12" fmla="*/ 160 w 176"/>
              <a:gd name="T13" fmla="*/ 0 h 112"/>
              <a:gd name="T14" fmla="*/ 16 w 176"/>
              <a:gd name="T15" fmla="*/ 0 h 112"/>
              <a:gd name="T16" fmla="*/ 0 w 176"/>
              <a:gd name="T17" fmla="*/ 16 h 112"/>
              <a:gd name="T18" fmla="*/ 144 w 176"/>
              <a:gd name="T19" fmla="*/ 16 h 112"/>
              <a:gd name="T20" fmla="*/ 144 w 176"/>
              <a:gd name="T21" fmla="*/ 96 h 112"/>
              <a:gd name="T22" fmla="*/ 32 w 176"/>
              <a:gd name="T23" fmla="*/ 96 h 112"/>
              <a:gd name="T24" fmla="*/ 32 w 176"/>
              <a:gd name="T25" fmla="*/ 16 h 112"/>
              <a:gd name="T26" fmla="*/ 144 w 176"/>
              <a:gd name="T27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12">
                <a:moveTo>
                  <a:pt x="0" y="16"/>
                </a:move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44" y="16"/>
                </a:moveTo>
                <a:cubicBezTo>
                  <a:pt x="144" y="96"/>
                  <a:pt x="144" y="96"/>
                  <a:pt x="144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lnTo>
                  <a:pt x="144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1933"/>
          <p:cNvSpPr>
            <a:spLocks noEditPoints="1"/>
          </p:cNvSpPr>
          <p:nvPr/>
        </p:nvSpPr>
        <p:spPr bwMode="auto">
          <a:xfrm>
            <a:off x="87122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1936"/>
          <p:cNvSpPr>
            <a:spLocks noEditPoints="1"/>
          </p:cNvSpPr>
          <p:nvPr/>
        </p:nvSpPr>
        <p:spPr bwMode="auto">
          <a:xfrm>
            <a:off x="6227763" y="3690938"/>
            <a:ext cx="757238" cy="487363"/>
          </a:xfrm>
          <a:custGeom>
            <a:avLst/>
            <a:gdLst>
              <a:gd name="T0" fmla="*/ 0 w 176"/>
              <a:gd name="T1" fmla="*/ 16 h 112"/>
              <a:gd name="T2" fmla="*/ 0 w 176"/>
              <a:gd name="T3" fmla="*/ 96 h 112"/>
              <a:gd name="T4" fmla="*/ 16 w 176"/>
              <a:gd name="T5" fmla="*/ 112 h 112"/>
              <a:gd name="T6" fmla="*/ 160 w 176"/>
              <a:gd name="T7" fmla="*/ 112 h 112"/>
              <a:gd name="T8" fmla="*/ 176 w 176"/>
              <a:gd name="T9" fmla="*/ 96 h 112"/>
              <a:gd name="T10" fmla="*/ 176 w 176"/>
              <a:gd name="T11" fmla="*/ 16 h 112"/>
              <a:gd name="T12" fmla="*/ 160 w 176"/>
              <a:gd name="T13" fmla="*/ 0 h 112"/>
              <a:gd name="T14" fmla="*/ 16 w 176"/>
              <a:gd name="T15" fmla="*/ 0 h 112"/>
              <a:gd name="T16" fmla="*/ 0 w 176"/>
              <a:gd name="T17" fmla="*/ 16 h 112"/>
              <a:gd name="T18" fmla="*/ 144 w 176"/>
              <a:gd name="T19" fmla="*/ 16 h 112"/>
              <a:gd name="T20" fmla="*/ 144 w 176"/>
              <a:gd name="T21" fmla="*/ 96 h 112"/>
              <a:gd name="T22" fmla="*/ 32 w 176"/>
              <a:gd name="T23" fmla="*/ 96 h 112"/>
              <a:gd name="T24" fmla="*/ 32 w 176"/>
              <a:gd name="T25" fmla="*/ 16 h 112"/>
              <a:gd name="T26" fmla="*/ 144 w 176"/>
              <a:gd name="T27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12">
                <a:moveTo>
                  <a:pt x="0" y="16"/>
                </a:move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144" y="16"/>
                </a:moveTo>
                <a:cubicBezTo>
                  <a:pt x="144" y="96"/>
                  <a:pt x="144" y="96"/>
                  <a:pt x="144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lnTo>
                  <a:pt x="144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1939"/>
          <p:cNvSpPr>
            <a:spLocks noEditPoints="1"/>
          </p:cNvSpPr>
          <p:nvPr/>
        </p:nvSpPr>
        <p:spPr bwMode="auto">
          <a:xfrm>
            <a:off x="3968750" y="3560763"/>
            <a:ext cx="576263" cy="757238"/>
          </a:xfrm>
          <a:custGeom>
            <a:avLst/>
            <a:gdLst>
              <a:gd name="T0" fmla="*/ 22 w 124"/>
              <a:gd name="T1" fmla="*/ 49 h 164"/>
              <a:gd name="T2" fmla="*/ 33 w 124"/>
              <a:gd name="T3" fmla="*/ 60 h 164"/>
              <a:gd name="T4" fmla="*/ 62 w 124"/>
              <a:gd name="T5" fmla="*/ 48 h 164"/>
              <a:gd name="T6" fmla="*/ 91 w 124"/>
              <a:gd name="T7" fmla="*/ 60 h 164"/>
              <a:gd name="T8" fmla="*/ 102 w 124"/>
              <a:gd name="T9" fmla="*/ 49 h 164"/>
              <a:gd name="T10" fmla="*/ 62 w 124"/>
              <a:gd name="T11" fmla="*/ 32 h 164"/>
              <a:gd name="T12" fmla="*/ 22 w 124"/>
              <a:gd name="T13" fmla="*/ 49 h 164"/>
              <a:gd name="T14" fmla="*/ 62 w 124"/>
              <a:gd name="T15" fmla="*/ 0 h 164"/>
              <a:gd name="T16" fmla="*/ 0 w 124"/>
              <a:gd name="T17" fmla="*/ 26 h 164"/>
              <a:gd name="T18" fmla="*/ 11 w 124"/>
              <a:gd name="T19" fmla="*/ 37 h 164"/>
              <a:gd name="T20" fmla="*/ 62 w 124"/>
              <a:gd name="T21" fmla="*/ 16 h 164"/>
              <a:gd name="T22" fmla="*/ 113 w 124"/>
              <a:gd name="T23" fmla="*/ 37 h 164"/>
              <a:gd name="T24" fmla="*/ 124 w 124"/>
              <a:gd name="T25" fmla="*/ 26 h 164"/>
              <a:gd name="T26" fmla="*/ 62 w 124"/>
              <a:gd name="T27" fmla="*/ 0 h 164"/>
              <a:gd name="T28" fmla="*/ 85 w 124"/>
              <a:gd name="T29" fmla="*/ 68 h 164"/>
              <a:gd name="T30" fmla="*/ 39 w 124"/>
              <a:gd name="T31" fmla="*/ 68 h 164"/>
              <a:gd name="T32" fmla="*/ 30 w 124"/>
              <a:gd name="T33" fmla="*/ 77 h 164"/>
              <a:gd name="T34" fmla="*/ 30 w 124"/>
              <a:gd name="T35" fmla="*/ 155 h 164"/>
              <a:gd name="T36" fmla="*/ 39 w 124"/>
              <a:gd name="T37" fmla="*/ 164 h 164"/>
              <a:gd name="T38" fmla="*/ 85 w 124"/>
              <a:gd name="T39" fmla="*/ 164 h 164"/>
              <a:gd name="T40" fmla="*/ 94 w 124"/>
              <a:gd name="T41" fmla="*/ 155 h 164"/>
              <a:gd name="T42" fmla="*/ 94 w 124"/>
              <a:gd name="T43" fmla="*/ 77 h 164"/>
              <a:gd name="T44" fmla="*/ 85 w 124"/>
              <a:gd name="T45" fmla="*/ 68 h 164"/>
              <a:gd name="T46" fmla="*/ 86 w 124"/>
              <a:gd name="T47" fmla="*/ 148 h 164"/>
              <a:gd name="T48" fmla="*/ 38 w 124"/>
              <a:gd name="T49" fmla="*/ 148 h 164"/>
              <a:gd name="T50" fmla="*/ 38 w 124"/>
              <a:gd name="T51" fmla="*/ 84 h 164"/>
              <a:gd name="T52" fmla="*/ 86 w 124"/>
              <a:gd name="T53" fmla="*/ 84 h 164"/>
              <a:gd name="T54" fmla="*/ 86 w 124"/>
              <a:gd name="T55" fmla="*/ 14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164">
                <a:moveTo>
                  <a:pt x="22" y="49"/>
                </a:moveTo>
                <a:cubicBezTo>
                  <a:pt x="33" y="60"/>
                  <a:pt x="33" y="60"/>
                  <a:pt x="33" y="60"/>
                </a:cubicBezTo>
                <a:cubicBezTo>
                  <a:pt x="41" y="53"/>
                  <a:pt x="51" y="48"/>
                  <a:pt x="62" y="48"/>
                </a:cubicBezTo>
                <a:cubicBezTo>
                  <a:pt x="73" y="48"/>
                  <a:pt x="83" y="53"/>
                  <a:pt x="91" y="60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92" y="38"/>
                  <a:pt x="78" y="32"/>
                  <a:pt x="62" y="32"/>
                </a:cubicBezTo>
                <a:cubicBezTo>
                  <a:pt x="46" y="32"/>
                  <a:pt x="32" y="38"/>
                  <a:pt x="22" y="49"/>
                </a:cubicBezTo>
                <a:close/>
                <a:moveTo>
                  <a:pt x="62" y="0"/>
                </a:moveTo>
                <a:cubicBezTo>
                  <a:pt x="38" y="0"/>
                  <a:pt x="16" y="10"/>
                  <a:pt x="0" y="26"/>
                </a:cubicBezTo>
                <a:cubicBezTo>
                  <a:pt x="11" y="37"/>
                  <a:pt x="11" y="37"/>
                  <a:pt x="11" y="37"/>
                </a:cubicBezTo>
                <a:cubicBezTo>
                  <a:pt x="24" y="24"/>
                  <a:pt x="42" y="16"/>
                  <a:pt x="62" y="16"/>
                </a:cubicBezTo>
                <a:cubicBezTo>
                  <a:pt x="82" y="16"/>
                  <a:pt x="100" y="24"/>
                  <a:pt x="113" y="37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08" y="10"/>
                  <a:pt x="86" y="0"/>
                  <a:pt x="62" y="0"/>
                </a:cubicBezTo>
                <a:close/>
                <a:moveTo>
                  <a:pt x="85" y="68"/>
                </a:moveTo>
                <a:cubicBezTo>
                  <a:pt x="39" y="68"/>
                  <a:pt x="39" y="68"/>
                  <a:pt x="39" y="68"/>
                </a:cubicBezTo>
                <a:cubicBezTo>
                  <a:pt x="34" y="68"/>
                  <a:pt x="30" y="72"/>
                  <a:pt x="30" y="77"/>
                </a:cubicBezTo>
                <a:cubicBezTo>
                  <a:pt x="30" y="155"/>
                  <a:pt x="30" y="155"/>
                  <a:pt x="30" y="155"/>
                </a:cubicBezTo>
                <a:cubicBezTo>
                  <a:pt x="30" y="160"/>
                  <a:pt x="34" y="164"/>
                  <a:pt x="39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90" y="164"/>
                  <a:pt x="94" y="160"/>
                  <a:pt x="94" y="155"/>
                </a:cubicBezTo>
                <a:cubicBezTo>
                  <a:pt x="94" y="77"/>
                  <a:pt x="94" y="77"/>
                  <a:pt x="94" y="77"/>
                </a:cubicBezTo>
                <a:cubicBezTo>
                  <a:pt x="94" y="72"/>
                  <a:pt x="90" y="68"/>
                  <a:pt x="85" y="68"/>
                </a:cubicBezTo>
                <a:close/>
                <a:moveTo>
                  <a:pt x="86" y="148"/>
                </a:moveTo>
                <a:cubicBezTo>
                  <a:pt x="38" y="148"/>
                  <a:pt x="38" y="148"/>
                  <a:pt x="38" y="148"/>
                </a:cubicBezTo>
                <a:cubicBezTo>
                  <a:pt x="38" y="84"/>
                  <a:pt x="38" y="84"/>
                  <a:pt x="38" y="84"/>
                </a:cubicBezTo>
                <a:cubicBezTo>
                  <a:pt x="86" y="84"/>
                  <a:pt x="86" y="84"/>
                  <a:pt x="86" y="84"/>
                </a:cubicBezTo>
                <a:lnTo>
                  <a:pt x="86" y="1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1942"/>
          <p:cNvSpPr>
            <a:spLocks noEditPoints="1"/>
          </p:cNvSpPr>
          <p:nvPr/>
        </p:nvSpPr>
        <p:spPr bwMode="auto">
          <a:xfrm>
            <a:off x="1520825" y="3679825"/>
            <a:ext cx="762000" cy="511175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104 w 192"/>
              <a:gd name="T27" fmla="*/ 84 h 128"/>
              <a:gd name="T28" fmla="*/ 104 w 192"/>
              <a:gd name="T29" fmla="*/ 66 h 128"/>
              <a:gd name="T30" fmla="*/ 56 w 192"/>
              <a:gd name="T31" fmla="*/ 88 h 128"/>
              <a:gd name="T32" fmla="*/ 104 w 192"/>
              <a:gd name="T33" fmla="*/ 41 h 128"/>
              <a:gd name="T34" fmla="*/ 104 w 192"/>
              <a:gd name="T35" fmla="*/ 24 h 128"/>
              <a:gd name="T36" fmla="*/ 136 w 192"/>
              <a:gd name="T37" fmla="*/ 54 h 128"/>
              <a:gd name="T38" fmla="*/ 104 w 192"/>
              <a:gd name="T3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104" y="84"/>
                </a:moveTo>
                <a:cubicBezTo>
                  <a:pt x="104" y="66"/>
                  <a:pt x="104" y="66"/>
                  <a:pt x="104" y="66"/>
                </a:cubicBezTo>
                <a:cubicBezTo>
                  <a:pt x="82" y="66"/>
                  <a:pt x="67" y="73"/>
                  <a:pt x="56" y="88"/>
                </a:cubicBezTo>
                <a:cubicBezTo>
                  <a:pt x="60" y="67"/>
                  <a:pt x="73" y="45"/>
                  <a:pt x="104" y="41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36" y="54"/>
                  <a:pt x="136" y="54"/>
                  <a:pt x="136" y="54"/>
                </a:cubicBezTo>
                <a:lnTo>
                  <a:pt x="104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Oval 1945"/>
          <p:cNvSpPr>
            <a:spLocks noChangeArrowheads="1"/>
          </p:cNvSpPr>
          <p:nvPr/>
        </p:nvSpPr>
        <p:spPr bwMode="auto">
          <a:xfrm>
            <a:off x="15627350" y="2068513"/>
            <a:ext cx="211138" cy="211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1946"/>
          <p:cNvSpPr>
            <a:spLocks noEditPoints="1"/>
          </p:cNvSpPr>
          <p:nvPr/>
        </p:nvSpPr>
        <p:spPr bwMode="auto">
          <a:xfrm>
            <a:off x="15627350" y="1530350"/>
            <a:ext cx="749300" cy="749300"/>
          </a:xfrm>
          <a:custGeom>
            <a:avLst/>
            <a:gdLst>
              <a:gd name="T0" fmla="*/ 0 w 124"/>
              <a:gd name="T1" fmla="*/ 0 h 124"/>
              <a:gd name="T2" fmla="*/ 0 w 124"/>
              <a:gd name="T3" fmla="*/ 22 h 124"/>
              <a:gd name="T4" fmla="*/ 102 w 124"/>
              <a:gd name="T5" fmla="*/ 124 h 124"/>
              <a:gd name="T6" fmla="*/ 124 w 124"/>
              <a:gd name="T7" fmla="*/ 124 h 124"/>
              <a:gd name="T8" fmla="*/ 0 w 124"/>
              <a:gd name="T9" fmla="*/ 0 h 124"/>
              <a:gd name="T10" fmla="*/ 0 w 124"/>
              <a:gd name="T11" fmla="*/ 45 h 124"/>
              <a:gd name="T12" fmla="*/ 0 w 124"/>
              <a:gd name="T13" fmla="*/ 67 h 124"/>
              <a:gd name="T14" fmla="*/ 57 w 124"/>
              <a:gd name="T15" fmla="*/ 124 h 124"/>
              <a:gd name="T16" fmla="*/ 79 w 124"/>
              <a:gd name="T17" fmla="*/ 124 h 124"/>
              <a:gd name="T18" fmla="*/ 0 w 124"/>
              <a:gd name="T19" fmla="*/ 4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" h="124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56" y="22"/>
                  <a:pt x="102" y="68"/>
                  <a:pt x="102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55"/>
                  <a:pt x="69" y="0"/>
                  <a:pt x="0" y="0"/>
                </a:cubicBezTo>
                <a:close/>
                <a:moveTo>
                  <a:pt x="0" y="45"/>
                </a:moveTo>
                <a:cubicBezTo>
                  <a:pt x="0" y="67"/>
                  <a:pt x="0" y="67"/>
                  <a:pt x="0" y="67"/>
                </a:cubicBezTo>
                <a:cubicBezTo>
                  <a:pt x="31" y="67"/>
                  <a:pt x="57" y="93"/>
                  <a:pt x="57" y="124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79" y="80"/>
                  <a:pt x="44" y="45"/>
                  <a:pt x="0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1949"/>
          <p:cNvSpPr>
            <a:spLocks noEditPoints="1"/>
          </p:cNvSpPr>
          <p:nvPr/>
        </p:nvSpPr>
        <p:spPr bwMode="auto">
          <a:xfrm>
            <a:off x="13268325" y="1603375"/>
            <a:ext cx="762000" cy="600075"/>
          </a:xfrm>
          <a:custGeom>
            <a:avLst/>
            <a:gdLst>
              <a:gd name="T0" fmla="*/ 190 w 192"/>
              <a:gd name="T1" fmla="*/ 117 h 151"/>
              <a:gd name="T2" fmla="*/ 96 w 192"/>
              <a:gd name="T3" fmla="*/ 80 h 151"/>
              <a:gd name="T4" fmla="*/ 2 w 192"/>
              <a:gd name="T5" fmla="*/ 117 h 151"/>
              <a:gd name="T6" fmla="*/ 0 w 192"/>
              <a:gd name="T7" fmla="*/ 123 h 151"/>
              <a:gd name="T8" fmla="*/ 2 w 192"/>
              <a:gd name="T9" fmla="*/ 129 h 151"/>
              <a:gd name="T10" fmla="*/ 22 w 192"/>
              <a:gd name="T11" fmla="*/ 148 h 151"/>
              <a:gd name="T12" fmla="*/ 28 w 192"/>
              <a:gd name="T13" fmla="*/ 151 h 151"/>
              <a:gd name="T14" fmla="*/ 33 w 192"/>
              <a:gd name="T15" fmla="*/ 149 h 151"/>
              <a:gd name="T16" fmla="*/ 55 w 192"/>
              <a:gd name="T17" fmla="*/ 134 h 151"/>
              <a:gd name="T18" fmla="*/ 59 w 192"/>
              <a:gd name="T19" fmla="*/ 127 h 151"/>
              <a:gd name="T20" fmla="*/ 59 w 192"/>
              <a:gd name="T21" fmla="*/ 102 h 151"/>
              <a:gd name="T22" fmla="*/ 96 w 192"/>
              <a:gd name="T23" fmla="*/ 96 h 151"/>
              <a:gd name="T24" fmla="*/ 133 w 192"/>
              <a:gd name="T25" fmla="*/ 102 h 151"/>
              <a:gd name="T26" fmla="*/ 133 w 192"/>
              <a:gd name="T27" fmla="*/ 127 h 151"/>
              <a:gd name="T28" fmla="*/ 137 w 192"/>
              <a:gd name="T29" fmla="*/ 134 h 151"/>
              <a:gd name="T30" fmla="*/ 159 w 192"/>
              <a:gd name="T31" fmla="*/ 149 h 151"/>
              <a:gd name="T32" fmla="*/ 164 w 192"/>
              <a:gd name="T33" fmla="*/ 151 h 151"/>
              <a:gd name="T34" fmla="*/ 170 w 192"/>
              <a:gd name="T35" fmla="*/ 149 h 151"/>
              <a:gd name="T36" fmla="*/ 190 w 192"/>
              <a:gd name="T37" fmla="*/ 129 h 151"/>
              <a:gd name="T38" fmla="*/ 192 w 192"/>
              <a:gd name="T39" fmla="*/ 123 h 151"/>
              <a:gd name="T40" fmla="*/ 190 w 192"/>
              <a:gd name="T41" fmla="*/ 117 h 151"/>
              <a:gd name="T42" fmla="*/ 169 w 192"/>
              <a:gd name="T43" fmla="*/ 34 h 151"/>
              <a:gd name="T44" fmla="*/ 158 w 192"/>
              <a:gd name="T45" fmla="*/ 23 h 151"/>
              <a:gd name="T46" fmla="*/ 129 w 192"/>
              <a:gd name="T47" fmla="*/ 51 h 151"/>
              <a:gd name="T48" fmla="*/ 141 w 192"/>
              <a:gd name="T49" fmla="*/ 63 h 151"/>
              <a:gd name="T50" fmla="*/ 169 w 192"/>
              <a:gd name="T51" fmla="*/ 34 h 151"/>
              <a:gd name="T52" fmla="*/ 104 w 192"/>
              <a:gd name="T53" fmla="*/ 0 h 151"/>
              <a:gd name="T54" fmla="*/ 88 w 192"/>
              <a:gd name="T55" fmla="*/ 0 h 151"/>
              <a:gd name="T56" fmla="*/ 88 w 192"/>
              <a:gd name="T57" fmla="*/ 40 h 151"/>
              <a:gd name="T58" fmla="*/ 104 w 192"/>
              <a:gd name="T59" fmla="*/ 40 h 151"/>
              <a:gd name="T60" fmla="*/ 104 w 192"/>
              <a:gd name="T61" fmla="*/ 0 h 151"/>
              <a:gd name="T62" fmla="*/ 51 w 192"/>
              <a:gd name="T63" fmla="*/ 63 h 151"/>
              <a:gd name="T64" fmla="*/ 63 w 192"/>
              <a:gd name="T65" fmla="*/ 51 h 151"/>
              <a:gd name="T66" fmla="*/ 34 w 192"/>
              <a:gd name="T67" fmla="*/ 23 h 151"/>
              <a:gd name="T68" fmla="*/ 23 w 192"/>
              <a:gd name="T69" fmla="*/ 34 h 151"/>
              <a:gd name="T70" fmla="*/ 51 w 192"/>
              <a:gd name="T71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2" h="151">
                <a:moveTo>
                  <a:pt x="190" y="117"/>
                </a:moveTo>
                <a:cubicBezTo>
                  <a:pt x="165" y="94"/>
                  <a:pt x="132" y="80"/>
                  <a:pt x="96" y="80"/>
                </a:cubicBezTo>
                <a:cubicBezTo>
                  <a:pt x="60" y="80"/>
                  <a:pt x="27" y="94"/>
                  <a:pt x="2" y="117"/>
                </a:cubicBezTo>
                <a:cubicBezTo>
                  <a:pt x="1" y="119"/>
                  <a:pt x="0" y="121"/>
                  <a:pt x="0" y="123"/>
                </a:cubicBezTo>
                <a:cubicBezTo>
                  <a:pt x="0" y="125"/>
                  <a:pt x="1" y="127"/>
                  <a:pt x="2" y="129"/>
                </a:cubicBezTo>
                <a:cubicBezTo>
                  <a:pt x="22" y="148"/>
                  <a:pt x="22" y="148"/>
                  <a:pt x="22" y="148"/>
                </a:cubicBezTo>
                <a:cubicBezTo>
                  <a:pt x="24" y="150"/>
                  <a:pt x="26" y="151"/>
                  <a:pt x="28" y="151"/>
                </a:cubicBezTo>
                <a:cubicBezTo>
                  <a:pt x="30" y="151"/>
                  <a:pt x="32" y="150"/>
                  <a:pt x="33" y="149"/>
                </a:cubicBezTo>
                <a:cubicBezTo>
                  <a:pt x="40" y="143"/>
                  <a:pt x="47" y="138"/>
                  <a:pt x="55" y="134"/>
                </a:cubicBezTo>
                <a:cubicBezTo>
                  <a:pt x="57" y="132"/>
                  <a:pt x="59" y="130"/>
                  <a:pt x="59" y="127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71" y="98"/>
                  <a:pt x="83" y="96"/>
                  <a:pt x="96" y="96"/>
                </a:cubicBezTo>
                <a:cubicBezTo>
                  <a:pt x="109" y="96"/>
                  <a:pt x="121" y="98"/>
                  <a:pt x="133" y="102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3" y="130"/>
                  <a:pt x="135" y="132"/>
                  <a:pt x="137" y="134"/>
                </a:cubicBezTo>
                <a:cubicBezTo>
                  <a:pt x="145" y="138"/>
                  <a:pt x="152" y="143"/>
                  <a:pt x="159" y="149"/>
                </a:cubicBezTo>
                <a:cubicBezTo>
                  <a:pt x="160" y="150"/>
                  <a:pt x="162" y="151"/>
                  <a:pt x="164" y="151"/>
                </a:cubicBezTo>
                <a:cubicBezTo>
                  <a:pt x="166" y="151"/>
                  <a:pt x="168" y="150"/>
                  <a:pt x="170" y="149"/>
                </a:cubicBezTo>
                <a:cubicBezTo>
                  <a:pt x="190" y="129"/>
                  <a:pt x="190" y="129"/>
                  <a:pt x="190" y="129"/>
                </a:cubicBezTo>
                <a:cubicBezTo>
                  <a:pt x="191" y="127"/>
                  <a:pt x="192" y="125"/>
                  <a:pt x="192" y="123"/>
                </a:cubicBezTo>
                <a:cubicBezTo>
                  <a:pt x="192" y="121"/>
                  <a:pt x="191" y="119"/>
                  <a:pt x="190" y="117"/>
                </a:cubicBezTo>
                <a:close/>
                <a:moveTo>
                  <a:pt x="169" y="34"/>
                </a:moveTo>
                <a:cubicBezTo>
                  <a:pt x="158" y="23"/>
                  <a:pt x="158" y="23"/>
                  <a:pt x="158" y="23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41" y="63"/>
                  <a:pt x="141" y="63"/>
                  <a:pt x="141" y="63"/>
                </a:cubicBezTo>
                <a:cubicBezTo>
                  <a:pt x="141" y="63"/>
                  <a:pt x="168" y="34"/>
                  <a:pt x="169" y="34"/>
                </a:cubicBezTo>
                <a:close/>
                <a:moveTo>
                  <a:pt x="104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40"/>
                  <a:pt x="88" y="40"/>
                  <a:pt x="88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0"/>
                </a:lnTo>
                <a:close/>
                <a:moveTo>
                  <a:pt x="51" y="63"/>
                </a:moveTo>
                <a:cubicBezTo>
                  <a:pt x="63" y="51"/>
                  <a:pt x="63" y="51"/>
                  <a:pt x="63" y="51"/>
                </a:cubicBezTo>
                <a:cubicBezTo>
                  <a:pt x="34" y="23"/>
                  <a:pt x="34" y="23"/>
                  <a:pt x="34" y="23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4"/>
                  <a:pt x="51" y="63"/>
                  <a:pt x="51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1952"/>
          <p:cNvSpPr>
            <a:spLocks noEditPoints="1"/>
          </p:cNvSpPr>
          <p:nvPr/>
        </p:nvSpPr>
        <p:spPr bwMode="auto">
          <a:xfrm>
            <a:off x="10926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28 h 144"/>
              <a:gd name="T8" fmla="*/ 16 w 176"/>
              <a:gd name="T9" fmla="*/ 144 h 144"/>
              <a:gd name="T10" fmla="*/ 160 w 176"/>
              <a:gd name="T11" fmla="*/ 144 h 144"/>
              <a:gd name="T12" fmla="*/ 176 w 176"/>
              <a:gd name="T13" fmla="*/ 128 h 144"/>
              <a:gd name="T14" fmla="*/ 176 w 176"/>
              <a:gd name="T15" fmla="*/ 16 h 144"/>
              <a:gd name="T16" fmla="*/ 160 w 176"/>
              <a:gd name="T17" fmla="*/ 0 h 144"/>
              <a:gd name="T18" fmla="*/ 160 w 176"/>
              <a:gd name="T19" fmla="*/ 128 h 144"/>
              <a:gd name="T20" fmla="*/ 16 w 176"/>
              <a:gd name="T21" fmla="*/ 128 h 144"/>
              <a:gd name="T22" fmla="*/ 16 w 176"/>
              <a:gd name="T23" fmla="*/ 16 h 144"/>
              <a:gd name="T24" fmla="*/ 160 w 176"/>
              <a:gd name="T25" fmla="*/ 16 h 144"/>
              <a:gd name="T26" fmla="*/ 160 w 176"/>
              <a:gd name="T27" fmla="*/ 128 h 144"/>
              <a:gd name="T28" fmla="*/ 72 w 176"/>
              <a:gd name="T29" fmla="*/ 72 h 144"/>
              <a:gd name="T30" fmla="*/ 56 w 176"/>
              <a:gd name="T31" fmla="*/ 72 h 144"/>
              <a:gd name="T32" fmla="*/ 88 w 176"/>
              <a:gd name="T33" fmla="*/ 40 h 144"/>
              <a:gd name="T34" fmla="*/ 120 w 176"/>
              <a:gd name="T35" fmla="*/ 72 h 144"/>
              <a:gd name="T36" fmla="*/ 104 w 176"/>
              <a:gd name="T37" fmla="*/ 72 h 144"/>
              <a:gd name="T38" fmla="*/ 104 w 176"/>
              <a:gd name="T39" fmla="*/ 104 h 144"/>
              <a:gd name="T40" fmla="*/ 72 w 176"/>
              <a:gd name="T41" fmla="*/ 104 h 144"/>
              <a:gd name="T42" fmla="*/ 72 w 176"/>
              <a:gd name="T4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  <a:moveTo>
                  <a:pt x="72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88" y="40"/>
                  <a:pt x="88" y="40"/>
                  <a:pt x="88" y="40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955"/>
          <p:cNvSpPr>
            <a:spLocks noEditPoints="1"/>
          </p:cNvSpPr>
          <p:nvPr/>
        </p:nvSpPr>
        <p:spPr bwMode="auto">
          <a:xfrm>
            <a:off x="8572500" y="1525588"/>
            <a:ext cx="766763" cy="749300"/>
          </a:xfrm>
          <a:custGeom>
            <a:avLst/>
            <a:gdLst>
              <a:gd name="T0" fmla="*/ 124 w 160"/>
              <a:gd name="T1" fmla="*/ 98 h 156"/>
              <a:gd name="T2" fmla="*/ 128 w 160"/>
              <a:gd name="T3" fmla="*/ 80 h 156"/>
              <a:gd name="T4" fmla="*/ 80 w 160"/>
              <a:gd name="T5" fmla="*/ 32 h 156"/>
              <a:gd name="T6" fmla="*/ 62 w 160"/>
              <a:gd name="T7" fmla="*/ 36 h 156"/>
              <a:gd name="T8" fmla="*/ 75 w 160"/>
              <a:gd name="T9" fmla="*/ 49 h 156"/>
              <a:gd name="T10" fmla="*/ 80 w 160"/>
              <a:gd name="T11" fmla="*/ 48 h 156"/>
              <a:gd name="T12" fmla="*/ 112 w 160"/>
              <a:gd name="T13" fmla="*/ 80 h 156"/>
              <a:gd name="T14" fmla="*/ 112 w 160"/>
              <a:gd name="T15" fmla="*/ 85 h 156"/>
              <a:gd name="T16" fmla="*/ 124 w 160"/>
              <a:gd name="T17" fmla="*/ 98 h 156"/>
              <a:gd name="T18" fmla="*/ 80 w 160"/>
              <a:gd name="T19" fmla="*/ 16 h 156"/>
              <a:gd name="T20" fmla="*/ 144 w 160"/>
              <a:gd name="T21" fmla="*/ 80 h 156"/>
              <a:gd name="T22" fmla="*/ 136 w 160"/>
              <a:gd name="T23" fmla="*/ 110 h 156"/>
              <a:gd name="T24" fmla="*/ 148 w 160"/>
              <a:gd name="T25" fmla="*/ 122 h 156"/>
              <a:gd name="T26" fmla="*/ 160 w 160"/>
              <a:gd name="T27" fmla="*/ 80 h 156"/>
              <a:gd name="T28" fmla="*/ 80 w 160"/>
              <a:gd name="T29" fmla="*/ 0 h 156"/>
              <a:gd name="T30" fmla="*/ 38 w 160"/>
              <a:gd name="T31" fmla="*/ 12 h 156"/>
              <a:gd name="T32" fmla="*/ 50 w 160"/>
              <a:gd name="T33" fmla="*/ 23 h 156"/>
              <a:gd name="T34" fmla="*/ 80 w 160"/>
              <a:gd name="T35" fmla="*/ 16 h 156"/>
              <a:gd name="T36" fmla="*/ 10 w 160"/>
              <a:gd name="T37" fmla="*/ 4 h 156"/>
              <a:gd name="T38" fmla="*/ 0 w 160"/>
              <a:gd name="T39" fmla="*/ 14 h 156"/>
              <a:gd name="T40" fmla="*/ 17 w 160"/>
              <a:gd name="T41" fmla="*/ 31 h 156"/>
              <a:gd name="T42" fmla="*/ 0 w 160"/>
              <a:gd name="T43" fmla="*/ 80 h 156"/>
              <a:gd name="T44" fmla="*/ 40 w 160"/>
              <a:gd name="T45" fmla="*/ 149 h 156"/>
              <a:gd name="T46" fmla="*/ 48 w 160"/>
              <a:gd name="T47" fmla="*/ 135 h 156"/>
              <a:gd name="T48" fmla="*/ 16 w 160"/>
              <a:gd name="T49" fmla="*/ 80 h 156"/>
              <a:gd name="T50" fmla="*/ 28 w 160"/>
              <a:gd name="T51" fmla="*/ 42 h 156"/>
              <a:gd name="T52" fmla="*/ 40 w 160"/>
              <a:gd name="T53" fmla="*/ 54 h 156"/>
              <a:gd name="T54" fmla="*/ 32 w 160"/>
              <a:gd name="T55" fmla="*/ 80 h 156"/>
              <a:gd name="T56" fmla="*/ 56 w 160"/>
              <a:gd name="T57" fmla="*/ 122 h 156"/>
              <a:gd name="T58" fmla="*/ 64 w 160"/>
              <a:gd name="T59" fmla="*/ 108 h 156"/>
              <a:gd name="T60" fmla="*/ 48 w 160"/>
              <a:gd name="T61" fmla="*/ 80 h 156"/>
              <a:gd name="T62" fmla="*/ 52 w 160"/>
              <a:gd name="T63" fmla="*/ 66 h 156"/>
              <a:gd name="T64" fmla="*/ 64 w 160"/>
              <a:gd name="T65" fmla="*/ 78 h 156"/>
              <a:gd name="T66" fmla="*/ 64 w 160"/>
              <a:gd name="T67" fmla="*/ 80 h 156"/>
              <a:gd name="T68" fmla="*/ 80 w 160"/>
              <a:gd name="T69" fmla="*/ 96 h 156"/>
              <a:gd name="T70" fmla="*/ 82 w 160"/>
              <a:gd name="T71" fmla="*/ 96 h 156"/>
              <a:gd name="T72" fmla="*/ 82 w 160"/>
              <a:gd name="T73" fmla="*/ 96 h 156"/>
              <a:gd name="T74" fmla="*/ 142 w 160"/>
              <a:gd name="T75" fmla="*/ 156 h 156"/>
              <a:gd name="T76" fmla="*/ 152 w 160"/>
              <a:gd name="T77" fmla="*/ 146 h 156"/>
              <a:gd name="T78" fmla="*/ 18 w 160"/>
              <a:gd name="T79" fmla="*/ 12 h 156"/>
              <a:gd name="T80" fmla="*/ 10 w 160"/>
              <a:gd name="T81" fmla="*/ 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56">
                <a:moveTo>
                  <a:pt x="124" y="98"/>
                </a:moveTo>
                <a:cubicBezTo>
                  <a:pt x="127" y="92"/>
                  <a:pt x="128" y="86"/>
                  <a:pt x="128" y="80"/>
                </a:cubicBezTo>
                <a:cubicBezTo>
                  <a:pt x="128" y="53"/>
                  <a:pt x="107" y="32"/>
                  <a:pt x="80" y="32"/>
                </a:cubicBezTo>
                <a:cubicBezTo>
                  <a:pt x="74" y="32"/>
                  <a:pt x="68" y="33"/>
                  <a:pt x="62" y="36"/>
                </a:cubicBezTo>
                <a:cubicBezTo>
                  <a:pt x="75" y="49"/>
                  <a:pt x="75" y="49"/>
                  <a:pt x="75" y="49"/>
                </a:cubicBezTo>
                <a:cubicBezTo>
                  <a:pt x="77" y="48"/>
                  <a:pt x="78" y="48"/>
                  <a:pt x="80" y="48"/>
                </a:cubicBezTo>
                <a:cubicBezTo>
                  <a:pt x="98" y="48"/>
                  <a:pt x="112" y="62"/>
                  <a:pt x="112" y="80"/>
                </a:cubicBezTo>
                <a:cubicBezTo>
                  <a:pt x="112" y="82"/>
                  <a:pt x="112" y="83"/>
                  <a:pt x="112" y="85"/>
                </a:cubicBezTo>
                <a:lnTo>
                  <a:pt x="124" y="98"/>
                </a:lnTo>
                <a:close/>
                <a:moveTo>
                  <a:pt x="80" y="16"/>
                </a:moveTo>
                <a:cubicBezTo>
                  <a:pt x="115" y="16"/>
                  <a:pt x="144" y="45"/>
                  <a:pt x="144" y="80"/>
                </a:cubicBezTo>
                <a:cubicBezTo>
                  <a:pt x="144" y="91"/>
                  <a:pt x="141" y="101"/>
                  <a:pt x="136" y="110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56" y="110"/>
                  <a:pt x="160" y="95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ubicBezTo>
                  <a:pt x="65" y="0"/>
                  <a:pt x="50" y="4"/>
                  <a:pt x="38" y="12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19"/>
                  <a:pt x="69" y="16"/>
                  <a:pt x="80" y="16"/>
                </a:cubicBezTo>
                <a:close/>
                <a:moveTo>
                  <a:pt x="10" y="4"/>
                </a:moveTo>
                <a:cubicBezTo>
                  <a:pt x="0" y="14"/>
                  <a:pt x="0" y="14"/>
                  <a:pt x="0" y="14"/>
                </a:cubicBezTo>
                <a:cubicBezTo>
                  <a:pt x="17" y="31"/>
                  <a:pt x="17" y="31"/>
                  <a:pt x="17" y="31"/>
                </a:cubicBezTo>
                <a:cubicBezTo>
                  <a:pt x="6" y="45"/>
                  <a:pt x="0" y="62"/>
                  <a:pt x="0" y="80"/>
                </a:cubicBezTo>
                <a:cubicBezTo>
                  <a:pt x="0" y="110"/>
                  <a:pt x="16" y="135"/>
                  <a:pt x="40" y="149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29" y="124"/>
                  <a:pt x="16" y="104"/>
                  <a:pt x="16" y="80"/>
                </a:cubicBezTo>
                <a:cubicBezTo>
                  <a:pt x="16" y="66"/>
                  <a:pt x="21" y="53"/>
                  <a:pt x="28" y="42"/>
                </a:cubicBezTo>
                <a:cubicBezTo>
                  <a:pt x="40" y="54"/>
                  <a:pt x="40" y="54"/>
                  <a:pt x="40" y="54"/>
                </a:cubicBezTo>
                <a:cubicBezTo>
                  <a:pt x="35" y="61"/>
                  <a:pt x="32" y="70"/>
                  <a:pt x="32" y="80"/>
                </a:cubicBezTo>
                <a:cubicBezTo>
                  <a:pt x="32" y="98"/>
                  <a:pt x="42" y="113"/>
                  <a:pt x="56" y="122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54" y="102"/>
                  <a:pt x="48" y="92"/>
                  <a:pt x="48" y="80"/>
                </a:cubicBezTo>
                <a:cubicBezTo>
                  <a:pt x="48" y="75"/>
                  <a:pt x="49" y="70"/>
                  <a:pt x="52" y="66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142" y="156"/>
                  <a:pt x="142" y="156"/>
                  <a:pt x="142" y="15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8" y="12"/>
                  <a:pt x="18" y="12"/>
                  <a:pt x="18" y="12"/>
                </a:cubicBezTo>
                <a:lnTo>
                  <a:pt x="1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1958"/>
          <p:cNvSpPr>
            <a:spLocks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29 w 144"/>
              <a:gd name="T1" fmla="*/ 62 h 144"/>
              <a:gd name="T2" fmla="*/ 82 w 144"/>
              <a:gd name="T3" fmla="*/ 115 h 144"/>
              <a:gd name="T4" fmla="*/ 99 w 144"/>
              <a:gd name="T5" fmla="*/ 97 h 144"/>
              <a:gd name="T6" fmla="*/ 107 w 144"/>
              <a:gd name="T7" fmla="*/ 95 h 144"/>
              <a:gd name="T8" fmla="*/ 136 w 144"/>
              <a:gd name="T9" fmla="*/ 100 h 144"/>
              <a:gd name="T10" fmla="*/ 144 w 144"/>
              <a:gd name="T11" fmla="*/ 108 h 144"/>
              <a:gd name="T12" fmla="*/ 144 w 144"/>
              <a:gd name="T13" fmla="*/ 136 h 144"/>
              <a:gd name="T14" fmla="*/ 136 w 144"/>
              <a:gd name="T15" fmla="*/ 144 h 144"/>
              <a:gd name="T16" fmla="*/ 0 w 144"/>
              <a:gd name="T17" fmla="*/ 8 h 144"/>
              <a:gd name="T18" fmla="*/ 8 w 144"/>
              <a:gd name="T19" fmla="*/ 0 h 144"/>
              <a:gd name="T20" fmla="*/ 36 w 144"/>
              <a:gd name="T21" fmla="*/ 0 h 144"/>
              <a:gd name="T22" fmla="*/ 44 w 144"/>
              <a:gd name="T23" fmla="*/ 8 h 144"/>
              <a:gd name="T24" fmla="*/ 49 w 144"/>
              <a:gd name="T25" fmla="*/ 37 h 144"/>
              <a:gd name="T26" fmla="*/ 47 w 144"/>
              <a:gd name="T27" fmla="*/ 45 h 144"/>
              <a:gd name="T28" fmla="*/ 29 w 144"/>
              <a:gd name="T29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29" y="62"/>
                </a:moveTo>
                <a:cubicBezTo>
                  <a:pt x="41" y="85"/>
                  <a:pt x="59" y="104"/>
                  <a:pt x="82" y="11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5"/>
                  <a:pt x="105" y="95"/>
                  <a:pt x="107" y="95"/>
                </a:cubicBezTo>
                <a:cubicBezTo>
                  <a:pt x="116" y="98"/>
                  <a:pt x="126" y="100"/>
                  <a:pt x="136" y="100"/>
                </a:cubicBezTo>
                <a:cubicBezTo>
                  <a:pt x="140" y="100"/>
                  <a:pt x="144" y="104"/>
                  <a:pt x="144" y="10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0"/>
                  <a:pt x="140" y="144"/>
                  <a:pt x="136" y="144"/>
                </a:cubicBezTo>
                <a:cubicBezTo>
                  <a:pt x="61" y="144"/>
                  <a:pt x="0" y="8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0" y="0"/>
                  <a:pt x="44" y="4"/>
                  <a:pt x="44" y="8"/>
                </a:cubicBezTo>
                <a:cubicBezTo>
                  <a:pt x="44" y="18"/>
                  <a:pt x="46" y="28"/>
                  <a:pt x="49" y="37"/>
                </a:cubicBezTo>
                <a:cubicBezTo>
                  <a:pt x="49" y="39"/>
                  <a:pt x="49" y="42"/>
                  <a:pt x="47" y="45"/>
                </a:cubicBezTo>
                <a:lnTo>
                  <a:pt x="29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1961"/>
          <p:cNvSpPr>
            <a:spLocks noEditPoints="1"/>
          </p:cNvSpPr>
          <p:nvPr/>
        </p:nvSpPr>
        <p:spPr bwMode="auto">
          <a:xfrm>
            <a:off x="3894138" y="1528763"/>
            <a:ext cx="720725" cy="752475"/>
          </a:xfrm>
          <a:custGeom>
            <a:avLst/>
            <a:gdLst>
              <a:gd name="T0" fmla="*/ 133 w 150"/>
              <a:gd name="T1" fmla="*/ 16 h 157"/>
              <a:gd name="T2" fmla="*/ 117 w 150"/>
              <a:gd name="T3" fmla="*/ 0 h 157"/>
              <a:gd name="T4" fmla="*/ 61 w 150"/>
              <a:gd name="T5" fmla="*/ 0 h 157"/>
              <a:gd name="T6" fmla="*/ 42 w 150"/>
              <a:gd name="T7" fmla="*/ 19 h 157"/>
              <a:gd name="T8" fmla="*/ 133 w 150"/>
              <a:gd name="T9" fmla="*/ 109 h 157"/>
              <a:gd name="T10" fmla="*/ 133 w 150"/>
              <a:gd name="T11" fmla="*/ 16 h 157"/>
              <a:gd name="T12" fmla="*/ 10 w 150"/>
              <a:gd name="T13" fmla="*/ 7 h 157"/>
              <a:gd name="T14" fmla="*/ 0 w 150"/>
              <a:gd name="T15" fmla="*/ 17 h 157"/>
              <a:gd name="T16" fmla="*/ 21 w 150"/>
              <a:gd name="T17" fmla="*/ 38 h 157"/>
              <a:gd name="T18" fmla="*/ 21 w 150"/>
              <a:gd name="T19" fmla="*/ 128 h 157"/>
              <a:gd name="T20" fmla="*/ 37 w 150"/>
              <a:gd name="T21" fmla="*/ 144 h 157"/>
              <a:gd name="T22" fmla="*/ 117 w 150"/>
              <a:gd name="T23" fmla="*/ 144 h 157"/>
              <a:gd name="T24" fmla="*/ 125 w 150"/>
              <a:gd name="T25" fmla="*/ 142 h 157"/>
              <a:gd name="T26" fmla="*/ 140 w 150"/>
              <a:gd name="T27" fmla="*/ 157 h 157"/>
              <a:gd name="T28" fmla="*/ 150 w 150"/>
              <a:gd name="T29" fmla="*/ 147 h 157"/>
              <a:gd name="T30" fmla="*/ 10 w 150"/>
              <a:gd name="T31" fmla="*/ 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157">
                <a:moveTo>
                  <a:pt x="133" y="16"/>
                </a:moveTo>
                <a:cubicBezTo>
                  <a:pt x="133" y="7"/>
                  <a:pt x="126" y="0"/>
                  <a:pt x="11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19"/>
                  <a:pt x="42" y="19"/>
                  <a:pt x="42" y="19"/>
                </a:cubicBezTo>
                <a:cubicBezTo>
                  <a:pt x="133" y="109"/>
                  <a:pt x="133" y="109"/>
                  <a:pt x="133" y="109"/>
                </a:cubicBezTo>
                <a:lnTo>
                  <a:pt x="133" y="16"/>
                </a:lnTo>
                <a:close/>
                <a:moveTo>
                  <a:pt x="10" y="7"/>
                </a:moveTo>
                <a:cubicBezTo>
                  <a:pt x="0" y="17"/>
                  <a:pt x="0" y="17"/>
                  <a:pt x="0" y="1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37"/>
                  <a:pt x="28" y="144"/>
                  <a:pt x="37" y="14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20" y="144"/>
                  <a:pt x="122" y="143"/>
                  <a:pt x="125" y="142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0" y="147"/>
                  <a:pt x="150" y="147"/>
                  <a:pt x="150" y="147"/>
                </a:cubicBezTo>
                <a:lnTo>
                  <a:pt x="1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1964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60 h 160"/>
              <a:gd name="T8" fmla="*/ 32 w 160"/>
              <a:gd name="T9" fmla="*/ 128 h 160"/>
              <a:gd name="T10" fmla="*/ 144 w 160"/>
              <a:gd name="T11" fmla="*/ 128 h 160"/>
              <a:gd name="T12" fmla="*/ 160 w 160"/>
              <a:gd name="T13" fmla="*/ 112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84435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571263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archive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backspace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copy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cut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content paste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create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delete sweep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drafts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filter list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flag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forward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gesture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low priority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mail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markunread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move to inbox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next week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redo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828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40 w 160"/>
              <a:gd name="T13" fmla="*/ 88 h 160"/>
              <a:gd name="T14" fmla="*/ 40 w 160"/>
              <a:gd name="T15" fmla="*/ 72 h 160"/>
              <a:gd name="T16" fmla="*/ 120 w 160"/>
              <a:gd name="T17" fmla="*/ 72 h 160"/>
              <a:gd name="T18" fmla="*/ 120 w 160"/>
              <a:gd name="T1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Rectangle 1831"/>
          <p:cNvSpPr>
            <a:spLocks noChangeArrowheads="1"/>
          </p:cNvSpPr>
          <p:nvPr/>
        </p:nvSpPr>
        <p:spPr bwMode="auto">
          <a:xfrm>
            <a:off x="13271500" y="7932738"/>
            <a:ext cx="768350" cy="128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834"/>
          <p:cNvSpPr>
            <a:spLocks/>
          </p:cNvSpPr>
          <p:nvPr/>
        </p:nvSpPr>
        <p:spPr bwMode="auto">
          <a:xfrm>
            <a:off x="10917238" y="7827963"/>
            <a:ext cx="771525" cy="346075"/>
          </a:xfrm>
          <a:custGeom>
            <a:avLst/>
            <a:gdLst>
              <a:gd name="T0" fmla="*/ 135 w 164"/>
              <a:gd name="T1" fmla="*/ 29 h 72"/>
              <a:gd name="T2" fmla="*/ 80 w 164"/>
              <a:gd name="T3" fmla="*/ 8 h 72"/>
              <a:gd name="T4" fmla="*/ 0 w 164"/>
              <a:gd name="T5" fmla="*/ 66 h 72"/>
              <a:gd name="T6" fmla="*/ 19 w 164"/>
              <a:gd name="T7" fmla="*/ 72 h 72"/>
              <a:gd name="T8" fmla="*/ 80 w 164"/>
              <a:gd name="T9" fmla="*/ 28 h 72"/>
              <a:gd name="T10" fmla="*/ 121 w 164"/>
              <a:gd name="T11" fmla="*/ 43 h 72"/>
              <a:gd name="T12" fmla="*/ 92 w 164"/>
              <a:gd name="T13" fmla="*/ 72 h 72"/>
              <a:gd name="T14" fmla="*/ 164 w 164"/>
              <a:gd name="T15" fmla="*/ 72 h 72"/>
              <a:gd name="T16" fmla="*/ 164 w 164"/>
              <a:gd name="T17" fmla="*/ 0 h 72"/>
              <a:gd name="T18" fmla="*/ 135 w 164"/>
              <a:gd name="T19" fmla="*/ 2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72">
                <a:moveTo>
                  <a:pt x="135" y="29"/>
                </a:moveTo>
                <a:cubicBezTo>
                  <a:pt x="120" y="16"/>
                  <a:pt x="101" y="8"/>
                  <a:pt x="80" y="8"/>
                </a:cubicBezTo>
                <a:cubicBezTo>
                  <a:pt x="43" y="8"/>
                  <a:pt x="11" y="32"/>
                  <a:pt x="0" y="66"/>
                </a:cubicBezTo>
                <a:cubicBezTo>
                  <a:pt x="19" y="72"/>
                  <a:pt x="19" y="72"/>
                  <a:pt x="19" y="72"/>
                </a:cubicBezTo>
                <a:cubicBezTo>
                  <a:pt x="28" y="46"/>
                  <a:pt x="52" y="28"/>
                  <a:pt x="80" y="28"/>
                </a:cubicBezTo>
                <a:cubicBezTo>
                  <a:pt x="96" y="28"/>
                  <a:pt x="110" y="34"/>
                  <a:pt x="121" y="43"/>
                </a:cubicBezTo>
                <a:cubicBezTo>
                  <a:pt x="92" y="72"/>
                  <a:pt x="92" y="72"/>
                  <a:pt x="92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0"/>
                  <a:pt x="164" y="0"/>
                  <a:pt x="164" y="0"/>
                </a:cubicBezTo>
                <a:lnTo>
                  <a:pt x="135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837"/>
          <p:cNvSpPr>
            <a:spLocks noEditPoints="1"/>
          </p:cNvSpPr>
          <p:nvPr/>
        </p:nvSpPr>
        <p:spPr bwMode="auto">
          <a:xfrm>
            <a:off x="8572500" y="7639051"/>
            <a:ext cx="766763" cy="728663"/>
          </a:xfrm>
          <a:custGeom>
            <a:avLst/>
            <a:gdLst>
              <a:gd name="T0" fmla="*/ 144 w 160"/>
              <a:gd name="T1" fmla="*/ 32 h 152"/>
              <a:gd name="T2" fmla="*/ 112 w 160"/>
              <a:gd name="T3" fmla="*/ 32 h 152"/>
              <a:gd name="T4" fmla="*/ 112 w 160"/>
              <a:gd name="T5" fmla="*/ 16 h 152"/>
              <a:gd name="T6" fmla="*/ 107 w 160"/>
              <a:gd name="T7" fmla="*/ 5 h 152"/>
              <a:gd name="T8" fmla="*/ 96 w 160"/>
              <a:gd name="T9" fmla="*/ 0 h 152"/>
              <a:gd name="T10" fmla="*/ 64 w 160"/>
              <a:gd name="T11" fmla="*/ 0 h 152"/>
              <a:gd name="T12" fmla="*/ 48 w 160"/>
              <a:gd name="T13" fmla="*/ 16 h 152"/>
              <a:gd name="T14" fmla="*/ 48 w 160"/>
              <a:gd name="T15" fmla="*/ 32 h 152"/>
              <a:gd name="T16" fmla="*/ 16 w 160"/>
              <a:gd name="T17" fmla="*/ 32 h 152"/>
              <a:gd name="T18" fmla="*/ 0 w 160"/>
              <a:gd name="T19" fmla="*/ 48 h 152"/>
              <a:gd name="T20" fmla="*/ 0 w 160"/>
              <a:gd name="T21" fmla="*/ 136 h 152"/>
              <a:gd name="T22" fmla="*/ 16 w 160"/>
              <a:gd name="T23" fmla="*/ 152 h 152"/>
              <a:gd name="T24" fmla="*/ 144 w 160"/>
              <a:gd name="T25" fmla="*/ 152 h 152"/>
              <a:gd name="T26" fmla="*/ 160 w 160"/>
              <a:gd name="T27" fmla="*/ 136 h 152"/>
              <a:gd name="T28" fmla="*/ 160 w 160"/>
              <a:gd name="T29" fmla="*/ 48 h 152"/>
              <a:gd name="T30" fmla="*/ 144 w 160"/>
              <a:gd name="T31" fmla="*/ 32 h 152"/>
              <a:gd name="T32" fmla="*/ 64 w 160"/>
              <a:gd name="T33" fmla="*/ 16 h 152"/>
              <a:gd name="T34" fmla="*/ 96 w 160"/>
              <a:gd name="T35" fmla="*/ 16 h 152"/>
              <a:gd name="T36" fmla="*/ 96 w 160"/>
              <a:gd name="T37" fmla="*/ 32 h 152"/>
              <a:gd name="T38" fmla="*/ 64 w 160"/>
              <a:gd name="T39" fmla="*/ 32 h 152"/>
              <a:gd name="T40" fmla="*/ 64 w 160"/>
              <a:gd name="T41" fmla="*/ 16 h 152"/>
              <a:gd name="T42" fmla="*/ 72 w 160"/>
              <a:gd name="T43" fmla="*/ 124 h 152"/>
              <a:gd name="T44" fmla="*/ 64 w 160"/>
              <a:gd name="T45" fmla="*/ 116 h 152"/>
              <a:gd name="T46" fmla="*/ 88 w 160"/>
              <a:gd name="T47" fmla="*/ 92 h 152"/>
              <a:gd name="T48" fmla="*/ 64 w 160"/>
              <a:gd name="T49" fmla="*/ 68 h 152"/>
              <a:gd name="T50" fmla="*/ 72 w 160"/>
              <a:gd name="T51" fmla="*/ 60 h 152"/>
              <a:gd name="T52" fmla="*/ 104 w 160"/>
              <a:gd name="T53" fmla="*/ 92 h 152"/>
              <a:gd name="T54" fmla="*/ 72 w 160"/>
              <a:gd name="T5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2"/>
                  <a:pt x="110" y="8"/>
                  <a:pt x="107" y="5"/>
                </a:cubicBezTo>
                <a:cubicBezTo>
                  <a:pt x="104" y="2"/>
                  <a:pt x="100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32"/>
                  <a:pt x="48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72" y="124"/>
                </a:moveTo>
                <a:cubicBezTo>
                  <a:pt x="64" y="116"/>
                  <a:pt x="64" y="116"/>
                  <a:pt x="64" y="116"/>
                </a:cubicBezTo>
                <a:cubicBezTo>
                  <a:pt x="88" y="92"/>
                  <a:pt x="88" y="92"/>
                  <a:pt x="88" y="92"/>
                </a:cubicBezTo>
                <a:cubicBezTo>
                  <a:pt x="64" y="68"/>
                  <a:pt x="64" y="68"/>
                  <a:pt x="64" y="68"/>
                </a:cubicBezTo>
                <a:cubicBezTo>
                  <a:pt x="72" y="60"/>
                  <a:pt x="72" y="60"/>
                  <a:pt x="72" y="60"/>
                </a:cubicBezTo>
                <a:cubicBezTo>
                  <a:pt x="104" y="92"/>
                  <a:pt x="104" y="92"/>
                  <a:pt x="104" y="92"/>
                </a:cubicBezTo>
                <a:lnTo>
                  <a:pt x="72" y="1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840"/>
          <p:cNvSpPr>
            <a:spLocks noEditPoints="1"/>
          </p:cNvSpPr>
          <p:nvPr/>
        </p:nvSpPr>
        <p:spPr bwMode="auto">
          <a:xfrm>
            <a:off x="6218238" y="7624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96 h 144"/>
              <a:gd name="T20" fmla="*/ 96 w 144"/>
              <a:gd name="T21" fmla="*/ 96 h 144"/>
              <a:gd name="T22" fmla="*/ 72 w 144"/>
              <a:gd name="T23" fmla="*/ 120 h 144"/>
              <a:gd name="T24" fmla="*/ 48 w 144"/>
              <a:gd name="T25" fmla="*/ 96 h 144"/>
              <a:gd name="T26" fmla="*/ 16 w 144"/>
              <a:gd name="T27" fmla="*/ 96 h 144"/>
              <a:gd name="T28" fmla="*/ 16 w 144"/>
              <a:gd name="T29" fmla="*/ 16 h 144"/>
              <a:gd name="T30" fmla="*/ 128 w 144"/>
              <a:gd name="T31" fmla="*/ 16 h 144"/>
              <a:gd name="T32" fmla="*/ 128 w 144"/>
              <a:gd name="T33" fmla="*/ 96 h 144"/>
              <a:gd name="T34" fmla="*/ 104 w 144"/>
              <a:gd name="T35" fmla="*/ 56 h 144"/>
              <a:gd name="T36" fmla="*/ 88 w 144"/>
              <a:gd name="T37" fmla="*/ 56 h 144"/>
              <a:gd name="T38" fmla="*/ 88 w 144"/>
              <a:gd name="T39" fmla="*/ 32 h 144"/>
              <a:gd name="T40" fmla="*/ 56 w 144"/>
              <a:gd name="T41" fmla="*/ 32 h 144"/>
              <a:gd name="T42" fmla="*/ 56 w 144"/>
              <a:gd name="T43" fmla="*/ 56 h 144"/>
              <a:gd name="T44" fmla="*/ 40 w 144"/>
              <a:gd name="T45" fmla="*/ 56 h 144"/>
              <a:gd name="T46" fmla="*/ 72 w 144"/>
              <a:gd name="T47" fmla="*/ 88 h 144"/>
              <a:gd name="T48" fmla="*/ 104 w 144"/>
              <a:gd name="T49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9"/>
                  <a:pt x="85" y="120"/>
                  <a:pt x="72" y="120"/>
                </a:cubicBezTo>
                <a:cubicBezTo>
                  <a:pt x="59" y="120"/>
                  <a:pt x="48" y="109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  <a:moveTo>
                  <a:pt x="104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32"/>
                  <a:pt x="88" y="32"/>
                  <a:pt x="88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56"/>
                  <a:pt x="56" y="56"/>
                  <a:pt x="56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72" y="88"/>
                  <a:pt x="72" y="88"/>
                  <a:pt x="72" y="88"/>
                </a:cubicBezTo>
                <a:lnTo>
                  <a:pt x="104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843"/>
          <p:cNvSpPr>
            <a:spLocks noEditPoints="1"/>
          </p:cNvSpPr>
          <p:nvPr/>
        </p:nvSpPr>
        <p:spPr bwMode="auto">
          <a:xfrm>
            <a:off x="38735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846"/>
          <p:cNvSpPr>
            <a:spLocks noEditPoints="1"/>
          </p:cNvSpPr>
          <p:nvPr/>
        </p:nvSpPr>
        <p:spPr bwMode="auto">
          <a:xfrm>
            <a:off x="1524000" y="7689850"/>
            <a:ext cx="766763" cy="617538"/>
          </a:xfrm>
          <a:custGeom>
            <a:avLst/>
            <a:gdLst>
              <a:gd name="T0" fmla="*/ 14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16 h 128"/>
              <a:gd name="T16" fmla="*/ 144 w 160"/>
              <a:gd name="T17" fmla="*/ 0 h 128"/>
              <a:gd name="T18" fmla="*/ 144 w 160"/>
              <a:gd name="T19" fmla="*/ 32 h 128"/>
              <a:gd name="T20" fmla="*/ 80 w 160"/>
              <a:gd name="T21" fmla="*/ 72 h 128"/>
              <a:gd name="T22" fmla="*/ 16 w 160"/>
              <a:gd name="T23" fmla="*/ 32 h 128"/>
              <a:gd name="T24" fmla="*/ 16 w 160"/>
              <a:gd name="T25" fmla="*/ 16 h 128"/>
              <a:gd name="T26" fmla="*/ 80 w 160"/>
              <a:gd name="T27" fmla="*/ 56 h 128"/>
              <a:gd name="T28" fmla="*/ 144 w 160"/>
              <a:gd name="T29" fmla="*/ 16 h 128"/>
              <a:gd name="T30" fmla="*/ 144 w 160"/>
              <a:gd name="T31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32"/>
                </a:moveTo>
                <a:cubicBezTo>
                  <a:pt x="80" y="72"/>
                  <a:pt x="80" y="72"/>
                  <a:pt x="80" y="7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56"/>
                  <a:pt x="80" y="56"/>
                  <a:pt x="80" y="5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849"/>
          <p:cNvSpPr>
            <a:spLocks noEditPoints="1"/>
          </p:cNvSpPr>
          <p:nvPr/>
        </p:nvSpPr>
        <p:spPr bwMode="auto">
          <a:xfrm>
            <a:off x="15621000" y="5675313"/>
            <a:ext cx="766763" cy="577850"/>
          </a:xfrm>
          <a:custGeom>
            <a:avLst/>
            <a:gdLst>
              <a:gd name="T0" fmla="*/ 96 w 160"/>
              <a:gd name="T1" fmla="*/ 0 h 120"/>
              <a:gd name="T2" fmla="*/ 160 w 160"/>
              <a:gd name="T3" fmla="*/ 0 h 120"/>
              <a:gd name="T4" fmla="*/ 160 w 160"/>
              <a:gd name="T5" fmla="*/ 16 h 120"/>
              <a:gd name="T6" fmla="*/ 96 w 160"/>
              <a:gd name="T7" fmla="*/ 16 h 120"/>
              <a:gd name="T8" fmla="*/ 96 w 160"/>
              <a:gd name="T9" fmla="*/ 0 h 120"/>
              <a:gd name="T10" fmla="*/ 96 w 160"/>
              <a:gd name="T11" fmla="*/ 44 h 120"/>
              <a:gd name="T12" fmla="*/ 160 w 160"/>
              <a:gd name="T13" fmla="*/ 44 h 120"/>
              <a:gd name="T14" fmla="*/ 160 w 160"/>
              <a:gd name="T15" fmla="*/ 60 h 120"/>
              <a:gd name="T16" fmla="*/ 96 w 160"/>
              <a:gd name="T17" fmla="*/ 60 h 120"/>
              <a:gd name="T18" fmla="*/ 96 w 160"/>
              <a:gd name="T19" fmla="*/ 44 h 120"/>
              <a:gd name="T20" fmla="*/ 96 w 160"/>
              <a:gd name="T21" fmla="*/ 88 h 120"/>
              <a:gd name="T22" fmla="*/ 160 w 160"/>
              <a:gd name="T23" fmla="*/ 88 h 120"/>
              <a:gd name="T24" fmla="*/ 160 w 160"/>
              <a:gd name="T25" fmla="*/ 104 h 120"/>
              <a:gd name="T26" fmla="*/ 96 w 160"/>
              <a:gd name="T27" fmla="*/ 104 h 120"/>
              <a:gd name="T28" fmla="*/ 96 w 160"/>
              <a:gd name="T29" fmla="*/ 88 h 120"/>
              <a:gd name="T30" fmla="*/ 0 w 160"/>
              <a:gd name="T31" fmla="*/ 52 h 120"/>
              <a:gd name="T32" fmla="*/ 52 w 160"/>
              <a:gd name="T33" fmla="*/ 104 h 120"/>
              <a:gd name="T34" fmla="*/ 56 w 160"/>
              <a:gd name="T35" fmla="*/ 104 h 120"/>
              <a:gd name="T36" fmla="*/ 56 w 160"/>
              <a:gd name="T37" fmla="*/ 120 h 120"/>
              <a:gd name="T38" fmla="*/ 80 w 160"/>
              <a:gd name="T39" fmla="*/ 96 h 120"/>
              <a:gd name="T40" fmla="*/ 56 w 160"/>
              <a:gd name="T41" fmla="*/ 72 h 120"/>
              <a:gd name="T42" fmla="*/ 56 w 160"/>
              <a:gd name="T43" fmla="*/ 88 h 120"/>
              <a:gd name="T44" fmla="*/ 52 w 160"/>
              <a:gd name="T45" fmla="*/ 88 h 120"/>
              <a:gd name="T46" fmla="*/ 16 w 160"/>
              <a:gd name="T47" fmla="*/ 52 h 120"/>
              <a:gd name="T48" fmla="*/ 52 w 160"/>
              <a:gd name="T49" fmla="*/ 16 h 120"/>
              <a:gd name="T50" fmla="*/ 80 w 160"/>
              <a:gd name="T51" fmla="*/ 16 h 120"/>
              <a:gd name="T52" fmla="*/ 80 w 160"/>
              <a:gd name="T53" fmla="*/ 0 h 120"/>
              <a:gd name="T54" fmla="*/ 52 w 160"/>
              <a:gd name="T55" fmla="*/ 0 h 120"/>
              <a:gd name="T56" fmla="*/ 0 w 160"/>
              <a:gd name="T57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0" h="120">
                <a:moveTo>
                  <a:pt x="96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0"/>
                </a:lnTo>
                <a:close/>
                <a:moveTo>
                  <a:pt x="96" y="44"/>
                </a:moveTo>
                <a:cubicBezTo>
                  <a:pt x="160" y="44"/>
                  <a:pt x="160" y="44"/>
                  <a:pt x="160" y="44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96" y="60"/>
                  <a:pt x="96" y="60"/>
                  <a:pt x="96" y="60"/>
                </a:cubicBezTo>
                <a:lnTo>
                  <a:pt x="96" y="44"/>
                </a:lnTo>
                <a:close/>
                <a:moveTo>
                  <a:pt x="96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88"/>
                </a:lnTo>
                <a:close/>
                <a:moveTo>
                  <a:pt x="0" y="52"/>
                </a:moveTo>
                <a:cubicBezTo>
                  <a:pt x="0" y="81"/>
                  <a:pt x="23" y="104"/>
                  <a:pt x="52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80" y="96"/>
                  <a:pt x="80" y="96"/>
                  <a:pt x="80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32" y="88"/>
                  <a:pt x="16" y="72"/>
                  <a:pt x="16" y="52"/>
                </a:cubicBezTo>
                <a:cubicBezTo>
                  <a:pt x="16" y="32"/>
                  <a:pt x="32" y="16"/>
                  <a:pt x="5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0"/>
                  <a:pt x="80" y="0"/>
                  <a:pt x="8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852"/>
          <p:cNvSpPr>
            <a:spLocks noEditPoints="1"/>
          </p:cNvSpPr>
          <p:nvPr/>
        </p:nvSpPr>
        <p:spPr bwMode="auto">
          <a:xfrm>
            <a:off x="13271500" y="5772150"/>
            <a:ext cx="766763" cy="388938"/>
          </a:xfrm>
          <a:custGeom>
            <a:avLst/>
            <a:gdLst>
              <a:gd name="T0" fmla="*/ 15 w 160"/>
              <a:gd name="T1" fmla="*/ 40 h 80"/>
              <a:gd name="T2" fmla="*/ 40 w 160"/>
              <a:gd name="T3" fmla="*/ 15 h 80"/>
              <a:gd name="T4" fmla="*/ 72 w 160"/>
              <a:gd name="T5" fmla="*/ 15 h 80"/>
              <a:gd name="T6" fmla="*/ 72 w 160"/>
              <a:gd name="T7" fmla="*/ 0 h 80"/>
              <a:gd name="T8" fmla="*/ 40 w 160"/>
              <a:gd name="T9" fmla="*/ 0 h 80"/>
              <a:gd name="T10" fmla="*/ 0 w 160"/>
              <a:gd name="T11" fmla="*/ 40 h 80"/>
              <a:gd name="T12" fmla="*/ 40 w 160"/>
              <a:gd name="T13" fmla="*/ 80 h 80"/>
              <a:gd name="T14" fmla="*/ 72 w 160"/>
              <a:gd name="T15" fmla="*/ 80 h 80"/>
              <a:gd name="T16" fmla="*/ 72 w 160"/>
              <a:gd name="T17" fmla="*/ 65 h 80"/>
              <a:gd name="T18" fmla="*/ 40 w 160"/>
              <a:gd name="T19" fmla="*/ 65 h 80"/>
              <a:gd name="T20" fmla="*/ 15 w 160"/>
              <a:gd name="T21" fmla="*/ 40 h 80"/>
              <a:gd name="T22" fmla="*/ 48 w 160"/>
              <a:gd name="T23" fmla="*/ 48 h 80"/>
              <a:gd name="T24" fmla="*/ 112 w 160"/>
              <a:gd name="T25" fmla="*/ 48 h 80"/>
              <a:gd name="T26" fmla="*/ 112 w 160"/>
              <a:gd name="T27" fmla="*/ 32 h 80"/>
              <a:gd name="T28" fmla="*/ 48 w 160"/>
              <a:gd name="T29" fmla="*/ 32 h 80"/>
              <a:gd name="T30" fmla="*/ 48 w 160"/>
              <a:gd name="T31" fmla="*/ 48 h 80"/>
              <a:gd name="T32" fmla="*/ 120 w 160"/>
              <a:gd name="T33" fmla="*/ 0 h 80"/>
              <a:gd name="T34" fmla="*/ 88 w 160"/>
              <a:gd name="T35" fmla="*/ 0 h 80"/>
              <a:gd name="T36" fmla="*/ 88 w 160"/>
              <a:gd name="T37" fmla="*/ 15 h 80"/>
              <a:gd name="T38" fmla="*/ 120 w 160"/>
              <a:gd name="T39" fmla="*/ 15 h 80"/>
              <a:gd name="T40" fmla="*/ 145 w 160"/>
              <a:gd name="T41" fmla="*/ 40 h 80"/>
              <a:gd name="T42" fmla="*/ 120 w 160"/>
              <a:gd name="T43" fmla="*/ 65 h 80"/>
              <a:gd name="T44" fmla="*/ 88 w 160"/>
              <a:gd name="T45" fmla="*/ 65 h 80"/>
              <a:gd name="T46" fmla="*/ 88 w 160"/>
              <a:gd name="T47" fmla="*/ 80 h 80"/>
              <a:gd name="T48" fmla="*/ 120 w 160"/>
              <a:gd name="T49" fmla="*/ 80 h 80"/>
              <a:gd name="T50" fmla="*/ 160 w 160"/>
              <a:gd name="T51" fmla="*/ 40 h 80"/>
              <a:gd name="T52" fmla="*/ 120 w 160"/>
              <a:gd name="T5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80">
                <a:moveTo>
                  <a:pt x="15" y="40"/>
                </a:moveTo>
                <a:cubicBezTo>
                  <a:pt x="15" y="26"/>
                  <a:pt x="26" y="15"/>
                  <a:pt x="40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0"/>
                  <a:pt x="72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5"/>
                  <a:pt x="72" y="65"/>
                  <a:pt x="72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26" y="65"/>
                  <a:pt x="15" y="54"/>
                  <a:pt x="15" y="40"/>
                </a:cubicBezTo>
                <a:close/>
                <a:moveTo>
                  <a:pt x="4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20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5"/>
                  <a:pt x="88" y="15"/>
                  <a:pt x="88" y="15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34" y="15"/>
                  <a:pt x="145" y="26"/>
                  <a:pt x="145" y="40"/>
                </a:cubicBezTo>
                <a:cubicBezTo>
                  <a:pt x="145" y="54"/>
                  <a:pt x="134" y="65"/>
                  <a:pt x="120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80"/>
                  <a:pt x="88" y="80"/>
                  <a:pt x="8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2" y="80"/>
                  <a:pt x="160" y="62"/>
                  <a:pt x="160" y="40"/>
                </a:cubicBezTo>
                <a:cubicBezTo>
                  <a:pt x="160" y="18"/>
                  <a:pt x="142" y="0"/>
                  <a:pt x="1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855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28 w 144"/>
              <a:gd name="T19" fmla="*/ 96 h 144"/>
              <a:gd name="T20" fmla="*/ 96 w 144"/>
              <a:gd name="T21" fmla="*/ 96 h 144"/>
              <a:gd name="T22" fmla="*/ 72 w 144"/>
              <a:gd name="T23" fmla="*/ 120 h 144"/>
              <a:gd name="T24" fmla="*/ 48 w 144"/>
              <a:gd name="T25" fmla="*/ 96 h 144"/>
              <a:gd name="T26" fmla="*/ 16 w 144"/>
              <a:gd name="T27" fmla="*/ 96 h 144"/>
              <a:gd name="T28" fmla="*/ 16 w 144"/>
              <a:gd name="T29" fmla="*/ 16 h 144"/>
              <a:gd name="T30" fmla="*/ 128 w 144"/>
              <a:gd name="T31" fmla="*/ 16 h 144"/>
              <a:gd name="T32" fmla="*/ 128 w 144"/>
              <a:gd name="T33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9"/>
                  <a:pt x="85" y="120"/>
                  <a:pt x="72" y="120"/>
                </a:cubicBezTo>
                <a:cubicBezTo>
                  <a:pt x="59" y="120"/>
                  <a:pt x="48" y="109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858"/>
          <p:cNvSpPr>
            <a:spLocks noEditPoints="1"/>
          </p:cNvSpPr>
          <p:nvPr/>
        </p:nvSpPr>
        <p:spPr bwMode="auto">
          <a:xfrm>
            <a:off x="8577263" y="5600701"/>
            <a:ext cx="752475" cy="746125"/>
          </a:xfrm>
          <a:custGeom>
            <a:avLst/>
            <a:gdLst>
              <a:gd name="T0" fmla="*/ 14 w 145"/>
              <a:gd name="T1" fmla="*/ 31 h 144"/>
              <a:gd name="T2" fmla="*/ 27 w 145"/>
              <a:gd name="T3" fmla="*/ 21 h 144"/>
              <a:gd name="T4" fmla="*/ 25 w 145"/>
              <a:gd name="T5" fmla="*/ 33 h 144"/>
              <a:gd name="T6" fmla="*/ 2 w 145"/>
              <a:gd name="T7" fmla="*/ 84 h 144"/>
              <a:gd name="T8" fmla="*/ 13 w 145"/>
              <a:gd name="T9" fmla="*/ 108 h 144"/>
              <a:gd name="T10" fmla="*/ 34 w 145"/>
              <a:gd name="T11" fmla="*/ 111 h 144"/>
              <a:gd name="T12" fmla="*/ 59 w 145"/>
              <a:gd name="T13" fmla="*/ 89 h 144"/>
              <a:gd name="T14" fmla="*/ 91 w 145"/>
              <a:gd name="T15" fmla="*/ 62 h 144"/>
              <a:gd name="T16" fmla="*/ 105 w 145"/>
              <a:gd name="T17" fmla="*/ 76 h 144"/>
              <a:gd name="T18" fmla="*/ 62 w 145"/>
              <a:gd name="T19" fmla="*/ 119 h 144"/>
              <a:gd name="T20" fmla="*/ 88 w 145"/>
              <a:gd name="T21" fmla="*/ 144 h 144"/>
              <a:gd name="T22" fmla="*/ 125 w 145"/>
              <a:gd name="T23" fmla="*/ 95 h 144"/>
              <a:gd name="T24" fmla="*/ 145 w 145"/>
              <a:gd name="T25" fmla="*/ 95 h 144"/>
              <a:gd name="T26" fmla="*/ 145 w 145"/>
              <a:gd name="T27" fmla="*/ 75 h 144"/>
              <a:gd name="T28" fmla="*/ 125 w 145"/>
              <a:gd name="T29" fmla="*/ 75 h 144"/>
              <a:gd name="T30" fmla="*/ 93 w 145"/>
              <a:gd name="T31" fmla="*/ 42 h 144"/>
              <a:gd name="T32" fmla="*/ 54 w 145"/>
              <a:gd name="T33" fmla="*/ 64 h 144"/>
              <a:gd name="T34" fmla="*/ 35 w 145"/>
              <a:gd name="T35" fmla="*/ 86 h 144"/>
              <a:gd name="T36" fmla="*/ 26 w 145"/>
              <a:gd name="T37" fmla="*/ 93 h 144"/>
              <a:gd name="T38" fmla="*/ 23 w 145"/>
              <a:gd name="T39" fmla="*/ 78 h 144"/>
              <a:gd name="T40" fmla="*/ 38 w 145"/>
              <a:gd name="T41" fmla="*/ 49 h 144"/>
              <a:gd name="T42" fmla="*/ 49 w 145"/>
              <a:gd name="T43" fmla="*/ 23 h 144"/>
              <a:gd name="T44" fmla="*/ 28 w 145"/>
              <a:gd name="T45" fmla="*/ 0 h 144"/>
              <a:gd name="T46" fmla="*/ 7 w 145"/>
              <a:gd name="T47" fmla="*/ 10 h 144"/>
              <a:gd name="T48" fmla="*/ 0 w 145"/>
              <a:gd name="T49" fmla="*/ 17 h 144"/>
              <a:gd name="T50" fmla="*/ 14 w 145"/>
              <a:gd name="T51" fmla="*/ 31 h 144"/>
              <a:gd name="T52" fmla="*/ 88 w 145"/>
              <a:gd name="T53" fmla="*/ 124 h 144"/>
              <a:gd name="T54" fmla="*/ 82 w 145"/>
              <a:gd name="T55" fmla="*/ 119 h 144"/>
              <a:gd name="T56" fmla="*/ 105 w 145"/>
              <a:gd name="T57" fmla="*/ 97 h 144"/>
              <a:gd name="T58" fmla="*/ 88 w 145"/>
              <a:gd name="T59" fmla="*/ 1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4">
                <a:moveTo>
                  <a:pt x="14" y="31"/>
                </a:moveTo>
                <a:cubicBezTo>
                  <a:pt x="19" y="25"/>
                  <a:pt x="25" y="20"/>
                  <a:pt x="27" y="21"/>
                </a:cubicBezTo>
                <a:cubicBezTo>
                  <a:pt x="31" y="23"/>
                  <a:pt x="27" y="30"/>
                  <a:pt x="25" y="33"/>
                </a:cubicBezTo>
                <a:cubicBezTo>
                  <a:pt x="23" y="37"/>
                  <a:pt x="2" y="65"/>
                  <a:pt x="2" y="84"/>
                </a:cubicBezTo>
                <a:cubicBezTo>
                  <a:pt x="2" y="94"/>
                  <a:pt x="6" y="103"/>
                  <a:pt x="13" y="108"/>
                </a:cubicBezTo>
                <a:cubicBezTo>
                  <a:pt x="19" y="112"/>
                  <a:pt x="27" y="114"/>
                  <a:pt x="34" y="111"/>
                </a:cubicBezTo>
                <a:cubicBezTo>
                  <a:pt x="43" y="109"/>
                  <a:pt x="50" y="100"/>
                  <a:pt x="59" y="89"/>
                </a:cubicBezTo>
                <a:cubicBezTo>
                  <a:pt x="68" y="77"/>
                  <a:pt x="81" y="62"/>
                  <a:pt x="91" y="62"/>
                </a:cubicBezTo>
                <a:cubicBezTo>
                  <a:pt x="104" y="62"/>
                  <a:pt x="104" y="70"/>
                  <a:pt x="105" y="76"/>
                </a:cubicBezTo>
                <a:cubicBezTo>
                  <a:pt x="75" y="81"/>
                  <a:pt x="62" y="106"/>
                  <a:pt x="62" y="119"/>
                </a:cubicBezTo>
                <a:cubicBezTo>
                  <a:pt x="62" y="133"/>
                  <a:pt x="74" y="144"/>
                  <a:pt x="88" y="144"/>
                </a:cubicBezTo>
                <a:cubicBezTo>
                  <a:pt x="101" y="144"/>
                  <a:pt x="122" y="133"/>
                  <a:pt x="125" y="95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62"/>
                  <a:pt x="117" y="42"/>
                  <a:pt x="93" y="42"/>
                </a:cubicBezTo>
                <a:cubicBezTo>
                  <a:pt x="75" y="42"/>
                  <a:pt x="60" y="57"/>
                  <a:pt x="54" y="64"/>
                </a:cubicBezTo>
                <a:cubicBezTo>
                  <a:pt x="49" y="70"/>
                  <a:pt x="37" y="84"/>
                  <a:pt x="35" y="86"/>
                </a:cubicBezTo>
                <a:cubicBezTo>
                  <a:pt x="33" y="89"/>
                  <a:pt x="30" y="93"/>
                  <a:pt x="26" y="93"/>
                </a:cubicBezTo>
                <a:cubicBezTo>
                  <a:pt x="23" y="93"/>
                  <a:pt x="21" y="86"/>
                  <a:pt x="23" y="78"/>
                </a:cubicBezTo>
                <a:cubicBezTo>
                  <a:pt x="26" y="69"/>
                  <a:pt x="35" y="55"/>
                  <a:pt x="38" y="49"/>
                </a:cubicBezTo>
                <a:cubicBezTo>
                  <a:pt x="44" y="40"/>
                  <a:pt x="49" y="34"/>
                  <a:pt x="49" y="23"/>
                </a:cubicBezTo>
                <a:cubicBezTo>
                  <a:pt x="49" y="6"/>
                  <a:pt x="35" y="0"/>
                  <a:pt x="28" y="0"/>
                </a:cubicBezTo>
                <a:cubicBezTo>
                  <a:pt x="18" y="0"/>
                  <a:pt x="9" y="8"/>
                  <a:pt x="7" y="10"/>
                </a:cubicBezTo>
                <a:cubicBezTo>
                  <a:pt x="4" y="13"/>
                  <a:pt x="1" y="15"/>
                  <a:pt x="0" y="17"/>
                </a:cubicBezTo>
                <a:lnTo>
                  <a:pt x="14" y="31"/>
                </a:lnTo>
                <a:close/>
                <a:moveTo>
                  <a:pt x="88" y="124"/>
                </a:moveTo>
                <a:cubicBezTo>
                  <a:pt x="86" y="124"/>
                  <a:pt x="82" y="122"/>
                  <a:pt x="82" y="119"/>
                </a:cubicBezTo>
                <a:cubicBezTo>
                  <a:pt x="82" y="114"/>
                  <a:pt x="88" y="101"/>
                  <a:pt x="105" y="97"/>
                </a:cubicBezTo>
                <a:cubicBezTo>
                  <a:pt x="103" y="118"/>
                  <a:pt x="94" y="124"/>
                  <a:pt x="88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861"/>
          <p:cNvSpPr>
            <a:spLocks/>
          </p:cNvSpPr>
          <p:nvPr/>
        </p:nvSpPr>
        <p:spPr bwMode="auto">
          <a:xfrm>
            <a:off x="6229350" y="5588000"/>
            <a:ext cx="755650" cy="755650"/>
          </a:xfrm>
          <a:custGeom>
            <a:avLst/>
            <a:gdLst>
              <a:gd name="T0" fmla="*/ 238 w 476"/>
              <a:gd name="T1" fmla="*/ 119 h 476"/>
              <a:gd name="T2" fmla="*/ 238 w 476"/>
              <a:gd name="T3" fmla="*/ 0 h 476"/>
              <a:gd name="T4" fmla="*/ 476 w 476"/>
              <a:gd name="T5" fmla="*/ 238 h 476"/>
              <a:gd name="T6" fmla="*/ 238 w 476"/>
              <a:gd name="T7" fmla="*/ 476 h 476"/>
              <a:gd name="T8" fmla="*/ 238 w 476"/>
              <a:gd name="T9" fmla="*/ 357 h 476"/>
              <a:gd name="T10" fmla="*/ 0 w 476"/>
              <a:gd name="T11" fmla="*/ 357 h 476"/>
              <a:gd name="T12" fmla="*/ 0 w 476"/>
              <a:gd name="T13" fmla="*/ 119 h 476"/>
              <a:gd name="T14" fmla="*/ 238 w 476"/>
              <a:gd name="T15" fmla="*/ 119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6" h="476">
                <a:moveTo>
                  <a:pt x="238" y="119"/>
                </a:moveTo>
                <a:lnTo>
                  <a:pt x="238" y="0"/>
                </a:lnTo>
                <a:lnTo>
                  <a:pt x="476" y="238"/>
                </a:lnTo>
                <a:lnTo>
                  <a:pt x="238" y="476"/>
                </a:lnTo>
                <a:lnTo>
                  <a:pt x="238" y="357"/>
                </a:lnTo>
                <a:lnTo>
                  <a:pt x="0" y="357"/>
                </a:lnTo>
                <a:lnTo>
                  <a:pt x="0" y="119"/>
                </a:lnTo>
                <a:lnTo>
                  <a:pt x="238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864"/>
          <p:cNvSpPr>
            <a:spLocks/>
          </p:cNvSpPr>
          <p:nvPr/>
        </p:nvSpPr>
        <p:spPr bwMode="auto">
          <a:xfrm>
            <a:off x="3914775" y="5588000"/>
            <a:ext cx="679450" cy="768350"/>
          </a:xfrm>
          <a:custGeom>
            <a:avLst/>
            <a:gdLst>
              <a:gd name="T0" fmla="*/ 267 w 428"/>
              <a:gd name="T1" fmla="*/ 57 h 484"/>
              <a:gd name="T2" fmla="*/ 257 w 428"/>
              <a:gd name="T3" fmla="*/ 0 h 484"/>
              <a:gd name="T4" fmla="*/ 0 w 428"/>
              <a:gd name="T5" fmla="*/ 0 h 484"/>
              <a:gd name="T6" fmla="*/ 0 w 428"/>
              <a:gd name="T7" fmla="*/ 484 h 484"/>
              <a:gd name="T8" fmla="*/ 57 w 428"/>
              <a:gd name="T9" fmla="*/ 484 h 484"/>
              <a:gd name="T10" fmla="*/ 57 w 428"/>
              <a:gd name="T11" fmla="*/ 285 h 484"/>
              <a:gd name="T12" fmla="*/ 217 w 428"/>
              <a:gd name="T13" fmla="*/ 285 h 484"/>
              <a:gd name="T14" fmla="*/ 228 w 428"/>
              <a:gd name="T15" fmla="*/ 341 h 484"/>
              <a:gd name="T16" fmla="*/ 428 w 428"/>
              <a:gd name="T17" fmla="*/ 341 h 484"/>
              <a:gd name="T18" fmla="*/ 428 w 428"/>
              <a:gd name="T19" fmla="*/ 57 h 484"/>
              <a:gd name="T20" fmla="*/ 267 w 428"/>
              <a:gd name="T21" fmla="*/ 5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8" h="484">
                <a:moveTo>
                  <a:pt x="267" y="57"/>
                </a:moveTo>
                <a:lnTo>
                  <a:pt x="257" y="0"/>
                </a:lnTo>
                <a:lnTo>
                  <a:pt x="0" y="0"/>
                </a:lnTo>
                <a:lnTo>
                  <a:pt x="0" y="484"/>
                </a:lnTo>
                <a:lnTo>
                  <a:pt x="57" y="484"/>
                </a:lnTo>
                <a:lnTo>
                  <a:pt x="57" y="285"/>
                </a:lnTo>
                <a:lnTo>
                  <a:pt x="217" y="285"/>
                </a:lnTo>
                <a:lnTo>
                  <a:pt x="228" y="341"/>
                </a:lnTo>
                <a:lnTo>
                  <a:pt x="428" y="341"/>
                </a:lnTo>
                <a:lnTo>
                  <a:pt x="428" y="57"/>
                </a:lnTo>
                <a:lnTo>
                  <a:pt x="267" y="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867"/>
          <p:cNvSpPr>
            <a:spLocks noEditPoints="1"/>
          </p:cNvSpPr>
          <p:nvPr/>
        </p:nvSpPr>
        <p:spPr bwMode="auto">
          <a:xfrm>
            <a:off x="1519238" y="5716588"/>
            <a:ext cx="762000" cy="514350"/>
          </a:xfrm>
          <a:custGeom>
            <a:avLst/>
            <a:gdLst>
              <a:gd name="T0" fmla="*/ 186 w 480"/>
              <a:gd name="T1" fmla="*/ 324 h 324"/>
              <a:gd name="T2" fmla="*/ 293 w 480"/>
              <a:gd name="T3" fmla="*/ 324 h 324"/>
              <a:gd name="T4" fmla="*/ 293 w 480"/>
              <a:gd name="T5" fmla="*/ 270 h 324"/>
              <a:gd name="T6" fmla="*/ 186 w 480"/>
              <a:gd name="T7" fmla="*/ 270 h 324"/>
              <a:gd name="T8" fmla="*/ 186 w 480"/>
              <a:gd name="T9" fmla="*/ 324 h 324"/>
              <a:gd name="T10" fmla="*/ 0 w 480"/>
              <a:gd name="T11" fmla="*/ 0 h 324"/>
              <a:gd name="T12" fmla="*/ 0 w 480"/>
              <a:gd name="T13" fmla="*/ 54 h 324"/>
              <a:gd name="T14" fmla="*/ 480 w 480"/>
              <a:gd name="T15" fmla="*/ 54 h 324"/>
              <a:gd name="T16" fmla="*/ 480 w 480"/>
              <a:gd name="T17" fmla="*/ 0 h 324"/>
              <a:gd name="T18" fmla="*/ 0 w 480"/>
              <a:gd name="T19" fmla="*/ 0 h 324"/>
              <a:gd name="T20" fmla="*/ 80 w 480"/>
              <a:gd name="T21" fmla="*/ 189 h 324"/>
              <a:gd name="T22" fmla="*/ 400 w 480"/>
              <a:gd name="T23" fmla="*/ 189 h 324"/>
              <a:gd name="T24" fmla="*/ 400 w 480"/>
              <a:gd name="T25" fmla="*/ 135 h 324"/>
              <a:gd name="T26" fmla="*/ 80 w 480"/>
              <a:gd name="T27" fmla="*/ 135 h 324"/>
              <a:gd name="T28" fmla="*/ 80 w 480"/>
              <a:gd name="T2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186" y="324"/>
                </a:moveTo>
                <a:lnTo>
                  <a:pt x="293" y="324"/>
                </a:lnTo>
                <a:lnTo>
                  <a:pt x="293" y="270"/>
                </a:lnTo>
                <a:lnTo>
                  <a:pt x="186" y="270"/>
                </a:lnTo>
                <a:lnTo>
                  <a:pt x="186" y="32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80" y="189"/>
                </a:moveTo>
                <a:lnTo>
                  <a:pt x="400" y="189"/>
                </a:lnTo>
                <a:lnTo>
                  <a:pt x="400" y="135"/>
                </a:lnTo>
                <a:lnTo>
                  <a:pt x="80" y="135"/>
                </a:lnTo>
                <a:lnTo>
                  <a:pt x="80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870"/>
          <p:cNvSpPr>
            <a:spLocks noEditPoints="1"/>
          </p:cNvSpPr>
          <p:nvPr/>
        </p:nvSpPr>
        <p:spPr bwMode="auto">
          <a:xfrm>
            <a:off x="15621000" y="3570288"/>
            <a:ext cx="766763" cy="728663"/>
          </a:xfrm>
          <a:custGeom>
            <a:avLst/>
            <a:gdLst>
              <a:gd name="T0" fmla="*/ 160 w 160"/>
              <a:gd name="T1" fmla="*/ 56 h 152"/>
              <a:gd name="T2" fmla="*/ 152 w 160"/>
              <a:gd name="T3" fmla="*/ 42 h 152"/>
              <a:gd name="T4" fmla="*/ 80 w 160"/>
              <a:gd name="T5" fmla="*/ 0 h 152"/>
              <a:gd name="T6" fmla="*/ 8 w 160"/>
              <a:gd name="T7" fmla="*/ 42 h 152"/>
              <a:gd name="T8" fmla="*/ 0 w 160"/>
              <a:gd name="T9" fmla="*/ 56 h 152"/>
              <a:gd name="T10" fmla="*/ 0 w 160"/>
              <a:gd name="T11" fmla="*/ 136 h 152"/>
              <a:gd name="T12" fmla="*/ 16 w 160"/>
              <a:gd name="T13" fmla="*/ 152 h 152"/>
              <a:gd name="T14" fmla="*/ 144 w 160"/>
              <a:gd name="T15" fmla="*/ 152 h 152"/>
              <a:gd name="T16" fmla="*/ 160 w 160"/>
              <a:gd name="T17" fmla="*/ 136 h 152"/>
              <a:gd name="T18" fmla="*/ 160 w 160"/>
              <a:gd name="T19" fmla="*/ 56 h 152"/>
              <a:gd name="T20" fmla="*/ 80 w 160"/>
              <a:gd name="T21" fmla="*/ 96 h 152"/>
              <a:gd name="T22" fmla="*/ 14 w 160"/>
              <a:gd name="T23" fmla="*/ 55 h 152"/>
              <a:gd name="T24" fmla="*/ 80 w 160"/>
              <a:gd name="T25" fmla="*/ 16 h 152"/>
              <a:gd name="T26" fmla="*/ 146 w 160"/>
              <a:gd name="T27" fmla="*/ 55 h 152"/>
              <a:gd name="T28" fmla="*/ 80 w 160"/>
              <a:gd name="T29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52">
                <a:moveTo>
                  <a:pt x="160" y="56"/>
                </a:moveTo>
                <a:cubicBezTo>
                  <a:pt x="160" y="50"/>
                  <a:pt x="157" y="45"/>
                  <a:pt x="152" y="42"/>
                </a:cubicBezTo>
                <a:cubicBezTo>
                  <a:pt x="80" y="0"/>
                  <a:pt x="80" y="0"/>
                  <a:pt x="80" y="0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5"/>
                  <a:pt x="0" y="50"/>
                  <a:pt x="0" y="5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lnTo>
                  <a:pt x="160" y="56"/>
                </a:lnTo>
                <a:close/>
                <a:moveTo>
                  <a:pt x="80" y="96"/>
                </a:moveTo>
                <a:cubicBezTo>
                  <a:pt x="14" y="55"/>
                  <a:pt x="14" y="55"/>
                  <a:pt x="14" y="55"/>
                </a:cubicBezTo>
                <a:cubicBezTo>
                  <a:pt x="80" y="16"/>
                  <a:pt x="80" y="16"/>
                  <a:pt x="80" y="16"/>
                </a:cubicBezTo>
                <a:cubicBezTo>
                  <a:pt x="146" y="55"/>
                  <a:pt x="146" y="55"/>
                  <a:pt x="146" y="55"/>
                </a:cubicBezTo>
                <a:lnTo>
                  <a:pt x="80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873"/>
          <p:cNvSpPr>
            <a:spLocks noEditPoints="1"/>
          </p:cNvSpPr>
          <p:nvPr/>
        </p:nvSpPr>
        <p:spPr bwMode="auto">
          <a:xfrm>
            <a:off x="13271500" y="3625850"/>
            <a:ext cx="766763" cy="617538"/>
          </a:xfrm>
          <a:custGeom>
            <a:avLst/>
            <a:gdLst>
              <a:gd name="T0" fmla="*/ 104 w 160"/>
              <a:gd name="T1" fmla="*/ 96 h 128"/>
              <a:gd name="T2" fmla="*/ 136 w 160"/>
              <a:gd name="T3" fmla="*/ 96 h 128"/>
              <a:gd name="T4" fmla="*/ 136 w 160"/>
              <a:gd name="T5" fmla="*/ 112 h 128"/>
              <a:gd name="T6" fmla="*/ 104 w 160"/>
              <a:gd name="T7" fmla="*/ 112 h 128"/>
              <a:gd name="T8" fmla="*/ 104 w 160"/>
              <a:gd name="T9" fmla="*/ 96 h 128"/>
              <a:gd name="T10" fmla="*/ 104 w 160"/>
              <a:gd name="T11" fmla="*/ 32 h 128"/>
              <a:gd name="T12" fmla="*/ 160 w 160"/>
              <a:gd name="T13" fmla="*/ 32 h 128"/>
              <a:gd name="T14" fmla="*/ 160 w 160"/>
              <a:gd name="T15" fmla="*/ 48 h 128"/>
              <a:gd name="T16" fmla="*/ 104 w 160"/>
              <a:gd name="T17" fmla="*/ 48 h 128"/>
              <a:gd name="T18" fmla="*/ 104 w 160"/>
              <a:gd name="T19" fmla="*/ 32 h 128"/>
              <a:gd name="T20" fmla="*/ 104 w 160"/>
              <a:gd name="T21" fmla="*/ 64 h 128"/>
              <a:gd name="T22" fmla="*/ 152 w 160"/>
              <a:gd name="T23" fmla="*/ 64 h 128"/>
              <a:gd name="T24" fmla="*/ 152 w 160"/>
              <a:gd name="T25" fmla="*/ 80 h 128"/>
              <a:gd name="T26" fmla="*/ 104 w 160"/>
              <a:gd name="T27" fmla="*/ 80 h 128"/>
              <a:gd name="T28" fmla="*/ 104 w 160"/>
              <a:gd name="T29" fmla="*/ 64 h 128"/>
              <a:gd name="T30" fmla="*/ 8 w 160"/>
              <a:gd name="T31" fmla="*/ 112 h 128"/>
              <a:gd name="T32" fmla="*/ 24 w 160"/>
              <a:gd name="T33" fmla="*/ 128 h 128"/>
              <a:gd name="T34" fmla="*/ 72 w 160"/>
              <a:gd name="T35" fmla="*/ 128 h 128"/>
              <a:gd name="T36" fmla="*/ 88 w 160"/>
              <a:gd name="T37" fmla="*/ 112 h 128"/>
              <a:gd name="T38" fmla="*/ 88 w 160"/>
              <a:gd name="T39" fmla="*/ 32 h 128"/>
              <a:gd name="T40" fmla="*/ 8 w 160"/>
              <a:gd name="T41" fmla="*/ 32 h 128"/>
              <a:gd name="T42" fmla="*/ 8 w 160"/>
              <a:gd name="T43" fmla="*/ 112 h 128"/>
              <a:gd name="T44" fmla="*/ 96 w 160"/>
              <a:gd name="T45" fmla="*/ 8 h 128"/>
              <a:gd name="T46" fmla="*/ 72 w 160"/>
              <a:gd name="T47" fmla="*/ 8 h 128"/>
              <a:gd name="T48" fmla="*/ 64 w 160"/>
              <a:gd name="T49" fmla="*/ 0 h 128"/>
              <a:gd name="T50" fmla="*/ 32 w 160"/>
              <a:gd name="T51" fmla="*/ 0 h 128"/>
              <a:gd name="T52" fmla="*/ 24 w 160"/>
              <a:gd name="T53" fmla="*/ 8 h 128"/>
              <a:gd name="T54" fmla="*/ 0 w 160"/>
              <a:gd name="T55" fmla="*/ 8 h 128"/>
              <a:gd name="T56" fmla="*/ 0 w 160"/>
              <a:gd name="T57" fmla="*/ 24 h 128"/>
              <a:gd name="T58" fmla="*/ 96 w 160"/>
              <a:gd name="T59" fmla="*/ 24 h 128"/>
              <a:gd name="T60" fmla="*/ 96 w 160"/>
              <a:gd name="T61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0" h="128">
                <a:moveTo>
                  <a:pt x="104" y="96"/>
                </a:moveTo>
                <a:cubicBezTo>
                  <a:pt x="136" y="96"/>
                  <a:pt x="136" y="96"/>
                  <a:pt x="136" y="96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96"/>
                </a:lnTo>
                <a:close/>
                <a:moveTo>
                  <a:pt x="104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04" y="48"/>
                  <a:pt x="104" y="48"/>
                  <a:pt x="104" y="48"/>
                </a:cubicBezTo>
                <a:lnTo>
                  <a:pt x="104" y="32"/>
                </a:lnTo>
                <a:close/>
                <a:moveTo>
                  <a:pt x="104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64"/>
                </a:lnTo>
                <a:close/>
                <a:moveTo>
                  <a:pt x="8" y="112"/>
                </a:moveTo>
                <a:cubicBezTo>
                  <a:pt x="8" y="121"/>
                  <a:pt x="15" y="128"/>
                  <a:pt x="24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81" y="128"/>
                  <a:pt x="88" y="121"/>
                  <a:pt x="88" y="112"/>
                </a:cubicBezTo>
                <a:cubicBezTo>
                  <a:pt x="88" y="32"/>
                  <a:pt x="88" y="32"/>
                  <a:pt x="88" y="32"/>
                </a:cubicBezTo>
                <a:cubicBezTo>
                  <a:pt x="8" y="32"/>
                  <a:pt x="8" y="32"/>
                  <a:pt x="8" y="32"/>
                </a:cubicBezTo>
                <a:lnTo>
                  <a:pt x="8" y="112"/>
                </a:lnTo>
                <a:close/>
                <a:moveTo>
                  <a:pt x="96" y="8"/>
                </a:moveTo>
                <a:cubicBezTo>
                  <a:pt x="72" y="8"/>
                  <a:pt x="72" y="8"/>
                  <a:pt x="72" y="8"/>
                </a:cubicBez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8"/>
                  <a:pt x="24" y="8"/>
                  <a:pt x="2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876"/>
          <p:cNvSpPr>
            <a:spLocks noEditPoints="1"/>
          </p:cNvSpPr>
          <p:nvPr/>
        </p:nvSpPr>
        <p:spPr bwMode="auto">
          <a:xfrm>
            <a:off x="10917238" y="3556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879"/>
          <p:cNvSpPr>
            <a:spLocks noEditPoints="1"/>
          </p:cNvSpPr>
          <p:nvPr/>
        </p:nvSpPr>
        <p:spPr bwMode="auto">
          <a:xfrm>
            <a:off x="8637588" y="3560763"/>
            <a:ext cx="622300" cy="757238"/>
          </a:xfrm>
          <a:custGeom>
            <a:avLst/>
            <a:gdLst>
              <a:gd name="T0" fmla="*/ 128 w 144"/>
              <a:gd name="T1" fmla="*/ 16 h 176"/>
              <a:gd name="T2" fmla="*/ 95 w 144"/>
              <a:gd name="T3" fmla="*/ 16 h 176"/>
              <a:gd name="T4" fmla="*/ 72 w 144"/>
              <a:gd name="T5" fmla="*/ 0 h 176"/>
              <a:gd name="T6" fmla="*/ 49 w 144"/>
              <a:gd name="T7" fmla="*/ 16 h 176"/>
              <a:gd name="T8" fmla="*/ 16 w 144"/>
              <a:gd name="T9" fmla="*/ 16 h 176"/>
              <a:gd name="T10" fmla="*/ 0 w 144"/>
              <a:gd name="T11" fmla="*/ 32 h 176"/>
              <a:gd name="T12" fmla="*/ 0 w 144"/>
              <a:gd name="T13" fmla="*/ 160 h 176"/>
              <a:gd name="T14" fmla="*/ 16 w 144"/>
              <a:gd name="T15" fmla="*/ 176 h 176"/>
              <a:gd name="T16" fmla="*/ 128 w 144"/>
              <a:gd name="T17" fmla="*/ 176 h 176"/>
              <a:gd name="T18" fmla="*/ 144 w 144"/>
              <a:gd name="T19" fmla="*/ 160 h 176"/>
              <a:gd name="T20" fmla="*/ 144 w 144"/>
              <a:gd name="T21" fmla="*/ 32 h 176"/>
              <a:gd name="T22" fmla="*/ 128 w 144"/>
              <a:gd name="T23" fmla="*/ 16 h 176"/>
              <a:gd name="T24" fmla="*/ 72 w 144"/>
              <a:gd name="T25" fmla="*/ 16 h 176"/>
              <a:gd name="T26" fmla="*/ 80 w 144"/>
              <a:gd name="T27" fmla="*/ 24 h 176"/>
              <a:gd name="T28" fmla="*/ 72 w 144"/>
              <a:gd name="T29" fmla="*/ 32 h 176"/>
              <a:gd name="T30" fmla="*/ 64 w 144"/>
              <a:gd name="T31" fmla="*/ 24 h 176"/>
              <a:gd name="T32" fmla="*/ 72 w 144"/>
              <a:gd name="T33" fmla="*/ 16 h 176"/>
              <a:gd name="T34" fmla="*/ 128 w 144"/>
              <a:gd name="T35" fmla="*/ 160 h 176"/>
              <a:gd name="T36" fmla="*/ 16 w 144"/>
              <a:gd name="T37" fmla="*/ 160 h 176"/>
              <a:gd name="T38" fmla="*/ 16 w 144"/>
              <a:gd name="T39" fmla="*/ 32 h 176"/>
              <a:gd name="T40" fmla="*/ 32 w 144"/>
              <a:gd name="T41" fmla="*/ 32 h 176"/>
              <a:gd name="T42" fmla="*/ 32 w 144"/>
              <a:gd name="T43" fmla="*/ 56 h 176"/>
              <a:gd name="T44" fmla="*/ 112 w 144"/>
              <a:gd name="T45" fmla="*/ 56 h 176"/>
              <a:gd name="T46" fmla="*/ 112 w 144"/>
              <a:gd name="T47" fmla="*/ 32 h 176"/>
              <a:gd name="T48" fmla="*/ 128 w 144"/>
              <a:gd name="T49" fmla="*/ 32 h 176"/>
              <a:gd name="T50" fmla="*/ 128 w 144"/>
              <a:gd name="T5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76">
                <a:moveTo>
                  <a:pt x="128" y="16"/>
                </a:moveTo>
                <a:cubicBezTo>
                  <a:pt x="95" y="16"/>
                  <a:pt x="95" y="16"/>
                  <a:pt x="95" y="16"/>
                </a:cubicBezTo>
                <a:cubicBezTo>
                  <a:pt x="91" y="7"/>
                  <a:pt x="82" y="0"/>
                  <a:pt x="72" y="0"/>
                </a:cubicBezTo>
                <a:cubicBezTo>
                  <a:pt x="62" y="0"/>
                  <a:pt x="53" y="7"/>
                  <a:pt x="49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lose/>
                <a:moveTo>
                  <a:pt x="72" y="16"/>
                </a:moveTo>
                <a:cubicBezTo>
                  <a:pt x="76" y="16"/>
                  <a:pt x="80" y="20"/>
                  <a:pt x="80" y="24"/>
                </a:cubicBezTo>
                <a:cubicBezTo>
                  <a:pt x="80" y="28"/>
                  <a:pt x="76" y="32"/>
                  <a:pt x="72" y="32"/>
                </a:cubicBezTo>
                <a:cubicBezTo>
                  <a:pt x="68" y="32"/>
                  <a:pt x="64" y="28"/>
                  <a:pt x="64" y="24"/>
                </a:cubicBezTo>
                <a:cubicBezTo>
                  <a:pt x="64" y="20"/>
                  <a:pt x="68" y="16"/>
                  <a:pt x="72" y="16"/>
                </a:cubicBezTo>
                <a:close/>
                <a:moveTo>
                  <a:pt x="128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32"/>
                  <a:pt x="16" y="32"/>
                  <a:pt x="16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56"/>
                  <a:pt x="32" y="56"/>
                  <a:pt x="32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882"/>
          <p:cNvSpPr>
            <a:spLocks noEditPoints="1"/>
          </p:cNvSpPr>
          <p:nvPr/>
        </p:nvSpPr>
        <p:spPr bwMode="auto">
          <a:xfrm>
            <a:off x="6223000" y="3551238"/>
            <a:ext cx="766763" cy="766763"/>
          </a:xfrm>
          <a:custGeom>
            <a:avLst/>
            <a:gdLst>
              <a:gd name="T0" fmla="*/ 61 w 160"/>
              <a:gd name="T1" fmla="*/ 45 h 160"/>
              <a:gd name="T2" fmla="*/ 64 w 160"/>
              <a:gd name="T3" fmla="*/ 32 h 160"/>
              <a:gd name="T4" fmla="*/ 32 w 160"/>
              <a:gd name="T5" fmla="*/ 0 h 160"/>
              <a:gd name="T6" fmla="*/ 0 w 160"/>
              <a:gd name="T7" fmla="*/ 32 h 160"/>
              <a:gd name="T8" fmla="*/ 32 w 160"/>
              <a:gd name="T9" fmla="*/ 64 h 160"/>
              <a:gd name="T10" fmla="*/ 45 w 160"/>
              <a:gd name="T11" fmla="*/ 61 h 160"/>
              <a:gd name="T12" fmla="*/ 64 w 160"/>
              <a:gd name="T13" fmla="*/ 80 h 160"/>
              <a:gd name="T14" fmla="*/ 45 w 160"/>
              <a:gd name="T15" fmla="*/ 99 h 160"/>
              <a:gd name="T16" fmla="*/ 32 w 160"/>
              <a:gd name="T17" fmla="*/ 96 h 160"/>
              <a:gd name="T18" fmla="*/ 0 w 160"/>
              <a:gd name="T19" fmla="*/ 128 h 160"/>
              <a:gd name="T20" fmla="*/ 32 w 160"/>
              <a:gd name="T21" fmla="*/ 160 h 160"/>
              <a:gd name="T22" fmla="*/ 64 w 160"/>
              <a:gd name="T23" fmla="*/ 128 h 160"/>
              <a:gd name="T24" fmla="*/ 61 w 160"/>
              <a:gd name="T25" fmla="*/ 115 h 160"/>
              <a:gd name="T26" fmla="*/ 80 w 160"/>
              <a:gd name="T27" fmla="*/ 96 h 160"/>
              <a:gd name="T28" fmla="*/ 136 w 160"/>
              <a:gd name="T29" fmla="*/ 152 h 160"/>
              <a:gd name="T30" fmla="*/ 160 w 160"/>
              <a:gd name="T31" fmla="*/ 152 h 160"/>
              <a:gd name="T32" fmla="*/ 160 w 160"/>
              <a:gd name="T33" fmla="*/ 144 h 160"/>
              <a:gd name="T34" fmla="*/ 61 w 160"/>
              <a:gd name="T35" fmla="*/ 45 h 160"/>
              <a:gd name="T36" fmla="*/ 32 w 160"/>
              <a:gd name="T37" fmla="*/ 48 h 160"/>
              <a:gd name="T38" fmla="*/ 16 w 160"/>
              <a:gd name="T39" fmla="*/ 32 h 160"/>
              <a:gd name="T40" fmla="*/ 32 w 160"/>
              <a:gd name="T41" fmla="*/ 16 h 160"/>
              <a:gd name="T42" fmla="*/ 48 w 160"/>
              <a:gd name="T43" fmla="*/ 32 h 160"/>
              <a:gd name="T44" fmla="*/ 32 w 160"/>
              <a:gd name="T45" fmla="*/ 48 h 160"/>
              <a:gd name="T46" fmla="*/ 32 w 160"/>
              <a:gd name="T47" fmla="*/ 144 h 160"/>
              <a:gd name="T48" fmla="*/ 16 w 160"/>
              <a:gd name="T49" fmla="*/ 128 h 160"/>
              <a:gd name="T50" fmla="*/ 32 w 160"/>
              <a:gd name="T51" fmla="*/ 112 h 160"/>
              <a:gd name="T52" fmla="*/ 48 w 160"/>
              <a:gd name="T53" fmla="*/ 128 h 160"/>
              <a:gd name="T54" fmla="*/ 32 w 160"/>
              <a:gd name="T55" fmla="*/ 144 h 160"/>
              <a:gd name="T56" fmla="*/ 80 w 160"/>
              <a:gd name="T57" fmla="*/ 84 h 160"/>
              <a:gd name="T58" fmla="*/ 76 w 160"/>
              <a:gd name="T59" fmla="*/ 80 h 160"/>
              <a:gd name="T60" fmla="*/ 80 w 160"/>
              <a:gd name="T61" fmla="*/ 76 h 160"/>
              <a:gd name="T62" fmla="*/ 84 w 160"/>
              <a:gd name="T63" fmla="*/ 80 h 160"/>
              <a:gd name="T64" fmla="*/ 80 w 160"/>
              <a:gd name="T65" fmla="*/ 84 h 160"/>
              <a:gd name="T66" fmla="*/ 136 w 160"/>
              <a:gd name="T67" fmla="*/ 8 h 160"/>
              <a:gd name="T68" fmla="*/ 88 w 160"/>
              <a:gd name="T69" fmla="*/ 56 h 160"/>
              <a:gd name="T70" fmla="*/ 104 w 160"/>
              <a:gd name="T71" fmla="*/ 72 h 160"/>
              <a:gd name="T72" fmla="*/ 160 w 160"/>
              <a:gd name="T73" fmla="*/ 16 h 160"/>
              <a:gd name="T74" fmla="*/ 160 w 160"/>
              <a:gd name="T75" fmla="*/ 8 h 160"/>
              <a:gd name="T76" fmla="*/ 136 w 160"/>
              <a:gd name="T77" fmla="*/ 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0">
                <a:moveTo>
                  <a:pt x="61" y="45"/>
                </a:move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7" y="64"/>
                  <a:pt x="41" y="63"/>
                  <a:pt x="45" y="61"/>
                </a:cubicBezTo>
                <a:cubicBezTo>
                  <a:pt x="64" y="80"/>
                  <a:pt x="64" y="80"/>
                  <a:pt x="64" y="80"/>
                </a:cubicBezTo>
                <a:cubicBezTo>
                  <a:pt x="45" y="99"/>
                  <a:pt x="45" y="99"/>
                  <a:pt x="45" y="99"/>
                </a:cubicBezTo>
                <a:cubicBezTo>
                  <a:pt x="41" y="97"/>
                  <a:pt x="37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146"/>
                  <a:pt x="14" y="160"/>
                  <a:pt x="32" y="160"/>
                </a:cubicBezTo>
                <a:cubicBezTo>
                  <a:pt x="50" y="160"/>
                  <a:pt x="64" y="146"/>
                  <a:pt x="64" y="128"/>
                </a:cubicBezTo>
                <a:cubicBezTo>
                  <a:pt x="64" y="123"/>
                  <a:pt x="63" y="119"/>
                  <a:pt x="61" y="115"/>
                </a:cubicBezTo>
                <a:cubicBezTo>
                  <a:pt x="80" y="96"/>
                  <a:pt x="80" y="96"/>
                  <a:pt x="80" y="96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0" y="144"/>
                  <a:pt x="160" y="144"/>
                  <a:pt x="160" y="144"/>
                </a:cubicBezTo>
                <a:lnTo>
                  <a:pt x="61" y="45"/>
                </a:lnTo>
                <a:close/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lose/>
                <a:moveTo>
                  <a:pt x="32" y="144"/>
                </a:moveTo>
                <a:cubicBezTo>
                  <a:pt x="23" y="144"/>
                  <a:pt x="16" y="137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41" y="112"/>
                  <a:pt x="48" y="119"/>
                  <a:pt x="48" y="128"/>
                </a:cubicBezTo>
                <a:cubicBezTo>
                  <a:pt x="48" y="137"/>
                  <a:pt x="41" y="144"/>
                  <a:pt x="32" y="144"/>
                </a:cubicBezTo>
                <a:close/>
                <a:moveTo>
                  <a:pt x="80" y="84"/>
                </a:moveTo>
                <a:cubicBezTo>
                  <a:pt x="78" y="84"/>
                  <a:pt x="76" y="82"/>
                  <a:pt x="76" y="80"/>
                </a:cubicBezTo>
                <a:cubicBezTo>
                  <a:pt x="76" y="78"/>
                  <a:pt x="78" y="76"/>
                  <a:pt x="80" y="76"/>
                </a:cubicBezTo>
                <a:cubicBezTo>
                  <a:pt x="82" y="76"/>
                  <a:pt x="84" y="78"/>
                  <a:pt x="84" y="80"/>
                </a:cubicBezTo>
                <a:cubicBezTo>
                  <a:pt x="84" y="82"/>
                  <a:pt x="82" y="84"/>
                  <a:pt x="80" y="84"/>
                </a:cubicBezTo>
                <a:close/>
                <a:moveTo>
                  <a:pt x="136" y="8"/>
                </a:moveTo>
                <a:cubicBezTo>
                  <a:pt x="88" y="56"/>
                  <a:pt x="88" y="56"/>
                  <a:pt x="88" y="5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8"/>
                  <a:pt x="160" y="8"/>
                  <a:pt x="160" y="8"/>
                </a:cubicBezTo>
                <a:lnTo>
                  <a:pt x="136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885"/>
          <p:cNvSpPr>
            <a:spLocks noEditPoints="1"/>
          </p:cNvSpPr>
          <p:nvPr/>
        </p:nvSpPr>
        <p:spPr bwMode="auto">
          <a:xfrm>
            <a:off x="3924300" y="3556000"/>
            <a:ext cx="655638" cy="757238"/>
          </a:xfrm>
          <a:custGeom>
            <a:avLst/>
            <a:gdLst>
              <a:gd name="T0" fmla="*/ 112 w 152"/>
              <a:gd name="T1" fmla="*/ 0 h 176"/>
              <a:gd name="T2" fmla="*/ 16 w 152"/>
              <a:gd name="T3" fmla="*/ 0 h 176"/>
              <a:gd name="T4" fmla="*/ 0 w 152"/>
              <a:gd name="T5" fmla="*/ 16 h 176"/>
              <a:gd name="T6" fmla="*/ 0 w 152"/>
              <a:gd name="T7" fmla="*/ 128 h 176"/>
              <a:gd name="T8" fmla="*/ 16 w 152"/>
              <a:gd name="T9" fmla="*/ 128 h 176"/>
              <a:gd name="T10" fmla="*/ 16 w 152"/>
              <a:gd name="T11" fmla="*/ 16 h 176"/>
              <a:gd name="T12" fmla="*/ 112 w 152"/>
              <a:gd name="T13" fmla="*/ 16 h 176"/>
              <a:gd name="T14" fmla="*/ 112 w 152"/>
              <a:gd name="T15" fmla="*/ 0 h 176"/>
              <a:gd name="T16" fmla="*/ 136 w 152"/>
              <a:gd name="T17" fmla="*/ 32 h 176"/>
              <a:gd name="T18" fmla="*/ 48 w 152"/>
              <a:gd name="T19" fmla="*/ 32 h 176"/>
              <a:gd name="T20" fmla="*/ 32 w 152"/>
              <a:gd name="T21" fmla="*/ 48 h 176"/>
              <a:gd name="T22" fmla="*/ 32 w 152"/>
              <a:gd name="T23" fmla="*/ 160 h 176"/>
              <a:gd name="T24" fmla="*/ 48 w 152"/>
              <a:gd name="T25" fmla="*/ 176 h 176"/>
              <a:gd name="T26" fmla="*/ 136 w 152"/>
              <a:gd name="T27" fmla="*/ 176 h 176"/>
              <a:gd name="T28" fmla="*/ 152 w 152"/>
              <a:gd name="T29" fmla="*/ 160 h 176"/>
              <a:gd name="T30" fmla="*/ 152 w 152"/>
              <a:gd name="T31" fmla="*/ 48 h 176"/>
              <a:gd name="T32" fmla="*/ 136 w 152"/>
              <a:gd name="T33" fmla="*/ 32 h 176"/>
              <a:gd name="T34" fmla="*/ 136 w 152"/>
              <a:gd name="T35" fmla="*/ 160 h 176"/>
              <a:gd name="T36" fmla="*/ 48 w 152"/>
              <a:gd name="T37" fmla="*/ 160 h 176"/>
              <a:gd name="T38" fmla="*/ 48 w 152"/>
              <a:gd name="T39" fmla="*/ 48 h 176"/>
              <a:gd name="T40" fmla="*/ 136 w 152"/>
              <a:gd name="T41" fmla="*/ 48 h 176"/>
              <a:gd name="T42" fmla="*/ 136 w 152"/>
              <a:gd name="T4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" h="176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0"/>
                </a:lnTo>
                <a:close/>
                <a:moveTo>
                  <a:pt x="136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39" y="32"/>
                  <a:pt x="32" y="39"/>
                  <a:pt x="32" y="4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69"/>
                  <a:pt x="39" y="176"/>
                  <a:pt x="4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5" y="176"/>
                  <a:pt x="152" y="169"/>
                  <a:pt x="152" y="160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39"/>
                  <a:pt x="145" y="32"/>
                  <a:pt x="136" y="32"/>
                </a:cubicBezTo>
                <a:close/>
                <a:moveTo>
                  <a:pt x="136" y="160"/>
                </a:moveTo>
                <a:cubicBezTo>
                  <a:pt x="48" y="160"/>
                  <a:pt x="48" y="160"/>
                  <a:pt x="48" y="160"/>
                </a:cubicBezTo>
                <a:cubicBezTo>
                  <a:pt x="48" y="48"/>
                  <a:pt x="48" y="48"/>
                  <a:pt x="4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888"/>
          <p:cNvSpPr>
            <a:spLocks/>
          </p:cNvSpPr>
          <p:nvPr/>
        </p:nvSpPr>
        <p:spPr bwMode="auto">
          <a:xfrm>
            <a:off x="1524000" y="3549650"/>
            <a:ext cx="768350" cy="768350"/>
          </a:xfrm>
          <a:custGeom>
            <a:avLst/>
            <a:gdLst>
              <a:gd name="T0" fmla="*/ 484 w 484"/>
              <a:gd name="T1" fmla="*/ 47 h 484"/>
              <a:gd name="T2" fmla="*/ 437 w 484"/>
              <a:gd name="T3" fmla="*/ 0 h 484"/>
              <a:gd name="T4" fmla="*/ 242 w 484"/>
              <a:gd name="T5" fmla="*/ 194 h 484"/>
              <a:gd name="T6" fmla="*/ 47 w 484"/>
              <a:gd name="T7" fmla="*/ 0 h 484"/>
              <a:gd name="T8" fmla="*/ 0 w 484"/>
              <a:gd name="T9" fmla="*/ 47 h 484"/>
              <a:gd name="T10" fmla="*/ 194 w 484"/>
              <a:gd name="T11" fmla="*/ 242 h 484"/>
              <a:gd name="T12" fmla="*/ 0 w 484"/>
              <a:gd name="T13" fmla="*/ 437 h 484"/>
              <a:gd name="T14" fmla="*/ 47 w 484"/>
              <a:gd name="T15" fmla="*/ 484 h 484"/>
              <a:gd name="T16" fmla="*/ 242 w 484"/>
              <a:gd name="T17" fmla="*/ 290 h 484"/>
              <a:gd name="T18" fmla="*/ 437 w 484"/>
              <a:gd name="T19" fmla="*/ 484 h 484"/>
              <a:gd name="T20" fmla="*/ 484 w 484"/>
              <a:gd name="T21" fmla="*/ 437 h 484"/>
              <a:gd name="T22" fmla="*/ 290 w 484"/>
              <a:gd name="T23" fmla="*/ 242 h 484"/>
              <a:gd name="T24" fmla="*/ 484 w 484"/>
              <a:gd name="T25" fmla="*/ 4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484">
                <a:moveTo>
                  <a:pt x="484" y="47"/>
                </a:moveTo>
                <a:lnTo>
                  <a:pt x="437" y="0"/>
                </a:lnTo>
                <a:lnTo>
                  <a:pt x="242" y="194"/>
                </a:lnTo>
                <a:lnTo>
                  <a:pt x="47" y="0"/>
                </a:lnTo>
                <a:lnTo>
                  <a:pt x="0" y="47"/>
                </a:lnTo>
                <a:lnTo>
                  <a:pt x="194" y="242"/>
                </a:lnTo>
                <a:lnTo>
                  <a:pt x="0" y="437"/>
                </a:lnTo>
                <a:lnTo>
                  <a:pt x="47" y="484"/>
                </a:lnTo>
                <a:lnTo>
                  <a:pt x="242" y="290"/>
                </a:lnTo>
                <a:lnTo>
                  <a:pt x="437" y="484"/>
                </a:lnTo>
                <a:lnTo>
                  <a:pt x="484" y="437"/>
                </a:lnTo>
                <a:lnTo>
                  <a:pt x="290" y="242"/>
                </a:lnTo>
                <a:lnTo>
                  <a:pt x="484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891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6 w 160"/>
              <a:gd name="T11" fmla="*/ 80 h 160"/>
              <a:gd name="T12" fmla="*/ 80 w 160"/>
              <a:gd name="T13" fmla="*/ 16 h 160"/>
              <a:gd name="T14" fmla="*/ 119 w 160"/>
              <a:gd name="T15" fmla="*/ 29 h 160"/>
              <a:gd name="T16" fmla="*/ 29 w 160"/>
              <a:gd name="T17" fmla="*/ 119 h 160"/>
              <a:gd name="T18" fmla="*/ 16 w 160"/>
              <a:gd name="T19" fmla="*/ 80 h 160"/>
              <a:gd name="T20" fmla="*/ 80 w 160"/>
              <a:gd name="T21" fmla="*/ 144 h 160"/>
              <a:gd name="T22" fmla="*/ 41 w 160"/>
              <a:gd name="T23" fmla="*/ 131 h 160"/>
              <a:gd name="T24" fmla="*/ 131 w 160"/>
              <a:gd name="T25" fmla="*/ 41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6" y="80"/>
                </a:moveTo>
                <a:cubicBezTo>
                  <a:pt x="16" y="45"/>
                  <a:pt x="45" y="16"/>
                  <a:pt x="80" y="16"/>
                </a:cubicBezTo>
                <a:cubicBezTo>
                  <a:pt x="95" y="16"/>
                  <a:pt x="108" y="21"/>
                  <a:pt x="119" y="29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1" y="108"/>
                  <a:pt x="16" y="95"/>
                  <a:pt x="16" y="80"/>
                </a:cubicBezTo>
                <a:close/>
                <a:moveTo>
                  <a:pt x="80" y="144"/>
                </a:moveTo>
                <a:cubicBezTo>
                  <a:pt x="65" y="144"/>
                  <a:pt x="52" y="139"/>
                  <a:pt x="41" y="13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9" y="52"/>
                  <a:pt x="144" y="6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894"/>
          <p:cNvSpPr>
            <a:spLocks noEditPoints="1"/>
          </p:cNvSpPr>
          <p:nvPr/>
        </p:nvSpPr>
        <p:spPr bwMode="auto">
          <a:xfrm>
            <a:off x="13268325" y="1622426"/>
            <a:ext cx="762000" cy="574675"/>
          </a:xfrm>
          <a:custGeom>
            <a:avLst/>
            <a:gdLst>
              <a:gd name="T0" fmla="*/ 176 w 192"/>
              <a:gd name="T1" fmla="*/ 0 h 144"/>
              <a:gd name="T2" fmla="*/ 56 w 192"/>
              <a:gd name="T3" fmla="*/ 0 h 144"/>
              <a:gd name="T4" fmla="*/ 43 w 192"/>
              <a:gd name="T5" fmla="*/ 7 h 144"/>
              <a:gd name="T6" fmla="*/ 0 w 192"/>
              <a:gd name="T7" fmla="*/ 72 h 144"/>
              <a:gd name="T8" fmla="*/ 43 w 192"/>
              <a:gd name="T9" fmla="*/ 137 h 144"/>
              <a:gd name="T10" fmla="*/ 56 w 192"/>
              <a:gd name="T11" fmla="*/ 144 h 144"/>
              <a:gd name="T12" fmla="*/ 176 w 192"/>
              <a:gd name="T13" fmla="*/ 144 h 144"/>
              <a:gd name="T14" fmla="*/ 192 w 192"/>
              <a:gd name="T15" fmla="*/ 128 h 144"/>
              <a:gd name="T16" fmla="*/ 192 w 192"/>
              <a:gd name="T17" fmla="*/ 16 h 144"/>
              <a:gd name="T18" fmla="*/ 176 w 192"/>
              <a:gd name="T19" fmla="*/ 0 h 144"/>
              <a:gd name="T20" fmla="*/ 152 w 192"/>
              <a:gd name="T21" fmla="*/ 101 h 144"/>
              <a:gd name="T22" fmla="*/ 141 w 192"/>
              <a:gd name="T23" fmla="*/ 112 h 144"/>
              <a:gd name="T24" fmla="*/ 112 w 192"/>
              <a:gd name="T25" fmla="*/ 83 h 144"/>
              <a:gd name="T26" fmla="*/ 83 w 192"/>
              <a:gd name="T27" fmla="*/ 112 h 144"/>
              <a:gd name="T28" fmla="*/ 72 w 192"/>
              <a:gd name="T29" fmla="*/ 101 h 144"/>
              <a:gd name="T30" fmla="*/ 101 w 192"/>
              <a:gd name="T31" fmla="*/ 72 h 144"/>
              <a:gd name="T32" fmla="*/ 72 w 192"/>
              <a:gd name="T33" fmla="*/ 43 h 144"/>
              <a:gd name="T34" fmla="*/ 83 w 192"/>
              <a:gd name="T35" fmla="*/ 32 h 144"/>
              <a:gd name="T36" fmla="*/ 112 w 192"/>
              <a:gd name="T37" fmla="*/ 61 h 144"/>
              <a:gd name="T38" fmla="*/ 141 w 192"/>
              <a:gd name="T39" fmla="*/ 32 h 144"/>
              <a:gd name="T40" fmla="*/ 152 w 192"/>
              <a:gd name="T41" fmla="*/ 43 h 144"/>
              <a:gd name="T42" fmla="*/ 123 w 192"/>
              <a:gd name="T43" fmla="*/ 72 h 144"/>
              <a:gd name="T44" fmla="*/ 152 w 192"/>
              <a:gd name="T45" fmla="*/ 10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2" h="144">
                <a:moveTo>
                  <a:pt x="176" y="0"/>
                </a:moveTo>
                <a:cubicBezTo>
                  <a:pt x="56" y="0"/>
                  <a:pt x="56" y="0"/>
                  <a:pt x="56" y="0"/>
                </a:cubicBezTo>
                <a:cubicBezTo>
                  <a:pt x="50" y="0"/>
                  <a:pt x="46" y="3"/>
                  <a:pt x="43" y="7"/>
                </a:cubicBezTo>
                <a:cubicBezTo>
                  <a:pt x="0" y="72"/>
                  <a:pt x="0" y="72"/>
                  <a:pt x="0" y="72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6" y="141"/>
                  <a:pt x="50" y="144"/>
                  <a:pt x="56" y="144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85" y="144"/>
                  <a:pt x="192" y="137"/>
                  <a:pt x="192" y="128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152" y="101"/>
                </a:moveTo>
                <a:cubicBezTo>
                  <a:pt x="141" y="112"/>
                  <a:pt x="141" y="112"/>
                  <a:pt x="141" y="112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72" y="43"/>
                  <a:pt x="72" y="43"/>
                  <a:pt x="72" y="43"/>
                </a:cubicBezTo>
                <a:cubicBezTo>
                  <a:pt x="83" y="32"/>
                  <a:pt x="83" y="32"/>
                  <a:pt x="83" y="32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52" y="43"/>
                  <a:pt x="152" y="43"/>
                  <a:pt x="152" y="43"/>
                </a:cubicBezTo>
                <a:cubicBezTo>
                  <a:pt x="123" y="72"/>
                  <a:pt x="123" y="72"/>
                  <a:pt x="123" y="72"/>
                </a:cubicBezTo>
                <a:lnTo>
                  <a:pt x="152" y="1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897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40 w 144"/>
              <a:gd name="T1" fmla="*/ 18 h 144"/>
              <a:gd name="T2" fmla="*/ 129 w 144"/>
              <a:gd name="T3" fmla="*/ 4 h 144"/>
              <a:gd name="T4" fmla="*/ 120 w 144"/>
              <a:gd name="T5" fmla="*/ 0 h 144"/>
              <a:gd name="T6" fmla="*/ 24 w 144"/>
              <a:gd name="T7" fmla="*/ 0 h 144"/>
              <a:gd name="T8" fmla="*/ 15 w 144"/>
              <a:gd name="T9" fmla="*/ 4 h 144"/>
              <a:gd name="T10" fmla="*/ 4 w 144"/>
              <a:gd name="T11" fmla="*/ 18 h 144"/>
              <a:gd name="T12" fmla="*/ 0 w 144"/>
              <a:gd name="T13" fmla="*/ 28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28 h 144"/>
              <a:gd name="T24" fmla="*/ 140 w 144"/>
              <a:gd name="T25" fmla="*/ 18 h 144"/>
              <a:gd name="T26" fmla="*/ 72 w 144"/>
              <a:gd name="T27" fmla="*/ 116 h 144"/>
              <a:gd name="T28" fmla="*/ 28 w 144"/>
              <a:gd name="T29" fmla="*/ 72 h 144"/>
              <a:gd name="T30" fmla="*/ 56 w 144"/>
              <a:gd name="T31" fmla="*/ 72 h 144"/>
              <a:gd name="T32" fmla="*/ 56 w 144"/>
              <a:gd name="T33" fmla="*/ 56 h 144"/>
              <a:gd name="T34" fmla="*/ 88 w 144"/>
              <a:gd name="T35" fmla="*/ 56 h 144"/>
              <a:gd name="T36" fmla="*/ 88 w 144"/>
              <a:gd name="T37" fmla="*/ 72 h 144"/>
              <a:gd name="T38" fmla="*/ 116 w 144"/>
              <a:gd name="T39" fmla="*/ 72 h 144"/>
              <a:gd name="T40" fmla="*/ 72 w 144"/>
              <a:gd name="T41" fmla="*/ 116 h 144"/>
              <a:gd name="T42" fmla="*/ 17 w 144"/>
              <a:gd name="T43" fmla="*/ 16 h 144"/>
              <a:gd name="T44" fmla="*/ 24 w 144"/>
              <a:gd name="T45" fmla="*/ 8 h 144"/>
              <a:gd name="T46" fmla="*/ 120 w 144"/>
              <a:gd name="T47" fmla="*/ 8 h 144"/>
              <a:gd name="T48" fmla="*/ 127 w 144"/>
              <a:gd name="T49" fmla="*/ 16 h 144"/>
              <a:gd name="T50" fmla="*/ 17 w 144"/>
              <a:gd name="T51" fmla="*/ 1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140" y="18"/>
                </a:moveTo>
                <a:cubicBezTo>
                  <a:pt x="129" y="4"/>
                  <a:pt x="129" y="4"/>
                  <a:pt x="129" y="4"/>
                </a:cubicBezTo>
                <a:cubicBezTo>
                  <a:pt x="127" y="2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5" y="4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1"/>
                  <a:pt x="0" y="24"/>
                  <a:pt x="0" y="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4"/>
                  <a:pt x="143" y="21"/>
                  <a:pt x="140" y="18"/>
                </a:cubicBezTo>
                <a:close/>
                <a:moveTo>
                  <a:pt x="72" y="116"/>
                </a:moveTo>
                <a:cubicBezTo>
                  <a:pt x="28" y="72"/>
                  <a:pt x="28" y="72"/>
                  <a:pt x="2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72"/>
                  <a:pt x="88" y="72"/>
                  <a:pt x="88" y="72"/>
                </a:cubicBezTo>
                <a:cubicBezTo>
                  <a:pt x="116" y="72"/>
                  <a:pt x="116" y="72"/>
                  <a:pt x="116" y="72"/>
                </a:cubicBezTo>
                <a:lnTo>
                  <a:pt x="72" y="116"/>
                </a:lnTo>
                <a:close/>
                <a:moveTo>
                  <a:pt x="17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7" y="16"/>
                  <a:pt x="127" y="16"/>
                  <a:pt x="127" y="16"/>
                </a:cubicBezTo>
                <a:lnTo>
                  <a:pt x="17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900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40 h 160"/>
              <a:gd name="T2" fmla="*/ 72 w 160"/>
              <a:gd name="T3" fmla="*/ 40 h 160"/>
              <a:gd name="T4" fmla="*/ 72 w 160"/>
              <a:gd name="T5" fmla="*/ 72 h 160"/>
              <a:gd name="T6" fmla="*/ 40 w 160"/>
              <a:gd name="T7" fmla="*/ 72 h 160"/>
              <a:gd name="T8" fmla="*/ 40 w 160"/>
              <a:gd name="T9" fmla="*/ 88 h 160"/>
              <a:gd name="T10" fmla="*/ 72 w 160"/>
              <a:gd name="T11" fmla="*/ 88 h 160"/>
              <a:gd name="T12" fmla="*/ 72 w 160"/>
              <a:gd name="T13" fmla="*/ 120 h 160"/>
              <a:gd name="T14" fmla="*/ 88 w 160"/>
              <a:gd name="T15" fmla="*/ 120 h 160"/>
              <a:gd name="T16" fmla="*/ 88 w 160"/>
              <a:gd name="T17" fmla="*/ 88 h 160"/>
              <a:gd name="T18" fmla="*/ 120 w 160"/>
              <a:gd name="T19" fmla="*/ 88 h 160"/>
              <a:gd name="T20" fmla="*/ 120 w 160"/>
              <a:gd name="T21" fmla="*/ 72 h 160"/>
              <a:gd name="T22" fmla="*/ 88 w 160"/>
              <a:gd name="T23" fmla="*/ 72 h 160"/>
              <a:gd name="T24" fmla="*/ 88 w 160"/>
              <a:gd name="T25" fmla="*/ 40 h 160"/>
              <a:gd name="T26" fmla="*/ 80 w 160"/>
              <a:gd name="T27" fmla="*/ 0 h 160"/>
              <a:gd name="T28" fmla="*/ 0 w 160"/>
              <a:gd name="T29" fmla="*/ 80 h 160"/>
              <a:gd name="T30" fmla="*/ 80 w 160"/>
              <a:gd name="T31" fmla="*/ 160 h 160"/>
              <a:gd name="T32" fmla="*/ 160 w 160"/>
              <a:gd name="T33" fmla="*/ 80 h 160"/>
              <a:gd name="T34" fmla="*/ 80 w 160"/>
              <a:gd name="T35" fmla="*/ 0 h 160"/>
              <a:gd name="T36" fmla="*/ 80 w 160"/>
              <a:gd name="T37" fmla="*/ 144 h 160"/>
              <a:gd name="T38" fmla="*/ 16 w 160"/>
              <a:gd name="T39" fmla="*/ 80 h 160"/>
              <a:gd name="T40" fmla="*/ 80 w 160"/>
              <a:gd name="T41" fmla="*/ 16 h 160"/>
              <a:gd name="T42" fmla="*/ 144 w 160"/>
              <a:gd name="T43" fmla="*/ 80 h 160"/>
              <a:gd name="T44" fmla="*/ 80 w 160"/>
              <a:gd name="T45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88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88"/>
                  <a:pt x="40" y="88"/>
                  <a:pt x="40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40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903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20 w 160"/>
              <a:gd name="T11" fmla="*/ 88 h 160"/>
              <a:gd name="T12" fmla="*/ 88 w 160"/>
              <a:gd name="T13" fmla="*/ 88 h 160"/>
              <a:gd name="T14" fmla="*/ 88 w 160"/>
              <a:gd name="T15" fmla="*/ 120 h 160"/>
              <a:gd name="T16" fmla="*/ 72 w 160"/>
              <a:gd name="T17" fmla="*/ 120 h 160"/>
              <a:gd name="T18" fmla="*/ 72 w 160"/>
              <a:gd name="T19" fmla="*/ 88 h 160"/>
              <a:gd name="T20" fmla="*/ 40 w 160"/>
              <a:gd name="T21" fmla="*/ 88 h 160"/>
              <a:gd name="T22" fmla="*/ 40 w 160"/>
              <a:gd name="T23" fmla="*/ 72 h 160"/>
              <a:gd name="T24" fmla="*/ 72 w 160"/>
              <a:gd name="T25" fmla="*/ 72 h 160"/>
              <a:gd name="T26" fmla="*/ 72 w 160"/>
              <a:gd name="T27" fmla="*/ 40 h 160"/>
              <a:gd name="T28" fmla="*/ 88 w 160"/>
              <a:gd name="T29" fmla="*/ 40 h 160"/>
              <a:gd name="T30" fmla="*/ 88 w 160"/>
              <a:gd name="T31" fmla="*/ 72 h 160"/>
              <a:gd name="T32" fmla="*/ 120 w 160"/>
              <a:gd name="T33" fmla="*/ 72 h 160"/>
              <a:gd name="T34" fmla="*/ 120 w 160"/>
              <a:gd name="T3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20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88"/>
                  <a:pt x="72" y="88"/>
                  <a:pt x="72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72"/>
                  <a:pt x="88" y="72"/>
                  <a:pt x="88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906"/>
          <p:cNvSpPr>
            <a:spLocks noEditPoints="1"/>
          </p:cNvSpPr>
          <p:nvPr/>
        </p:nvSpPr>
        <p:spPr bwMode="auto">
          <a:xfrm>
            <a:off x="3868738" y="1528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112 w 144"/>
              <a:gd name="T19" fmla="*/ 80 h 144"/>
              <a:gd name="T20" fmla="*/ 80 w 144"/>
              <a:gd name="T21" fmla="*/ 80 h 144"/>
              <a:gd name="T22" fmla="*/ 80 w 144"/>
              <a:gd name="T23" fmla="*/ 112 h 144"/>
              <a:gd name="T24" fmla="*/ 64 w 144"/>
              <a:gd name="T25" fmla="*/ 112 h 144"/>
              <a:gd name="T26" fmla="*/ 64 w 144"/>
              <a:gd name="T27" fmla="*/ 80 h 144"/>
              <a:gd name="T28" fmla="*/ 32 w 144"/>
              <a:gd name="T29" fmla="*/ 80 h 144"/>
              <a:gd name="T30" fmla="*/ 32 w 144"/>
              <a:gd name="T31" fmla="*/ 64 h 144"/>
              <a:gd name="T32" fmla="*/ 64 w 144"/>
              <a:gd name="T33" fmla="*/ 64 h 144"/>
              <a:gd name="T34" fmla="*/ 64 w 144"/>
              <a:gd name="T35" fmla="*/ 32 h 144"/>
              <a:gd name="T36" fmla="*/ 80 w 144"/>
              <a:gd name="T37" fmla="*/ 32 h 144"/>
              <a:gd name="T38" fmla="*/ 80 w 144"/>
              <a:gd name="T39" fmla="*/ 64 h 144"/>
              <a:gd name="T40" fmla="*/ 112 w 144"/>
              <a:gd name="T41" fmla="*/ 64 h 144"/>
              <a:gd name="T42" fmla="*/ 112 w 144"/>
              <a:gd name="T4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12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80"/>
                  <a:pt x="64" y="80"/>
                  <a:pt x="6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64"/>
                  <a:pt x="32" y="64"/>
                  <a:pt x="32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64"/>
                  <a:pt x="80" y="64"/>
                  <a:pt x="80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909"/>
          <p:cNvSpPr>
            <a:spLocks/>
          </p:cNvSpPr>
          <p:nvPr/>
        </p:nvSpPr>
        <p:spPr bwMode="auto">
          <a:xfrm>
            <a:off x="1530350" y="1533525"/>
            <a:ext cx="749300" cy="749300"/>
          </a:xfrm>
          <a:custGeom>
            <a:avLst/>
            <a:gdLst>
              <a:gd name="T0" fmla="*/ 472 w 472"/>
              <a:gd name="T1" fmla="*/ 270 h 472"/>
              <a:gd name="T2" fmla="*/ 270 w 472"/>
              <a:gd name="T3" fmla="*/ 270 h 472"/>
              <a:gd name="T4" fmla="*/ 270 w 472"/>
              <a:gd name="T5" fmla="*/ 472 h 472"/>
              <a:gd name="T6" fmla="*/ 202 w 472"/>
              <a:gd name="T7" fmla="*/ 472 h 472"/>
              <a:gd name="T8" fmla="*/ 202 w 472"/>
              <a:gd name="T9" fmla="*/ 270 h 472"/>
              <a:gd name="T10" fmla="*/ 0 w 472"/>
              <a:gd name="T11" fmla="*/ 270 h 472"/>
              <a:gd name="T12" fmla="*/ 0 w 472"/>
              <a:gd name="T13" fmla="*/ 202 h 472"/>
              <a:gd name="T14" fmla="*/ 202 w 472"/>
              <a:gd name="T15" fmla="*/ 202 h 472"/>
              <a:gd name="T16" fmla="*/ 202 w 472"/>
              <a:gd name="T17" fmla="*/ 0 h 472"/>
              <a:gd name="T18" fmla="*/ 270 w 472"/>
              <a:gd name="T19" fmla="*/ 0 h 472"/>
              <a:gd name="T20" fmla="*/ 270 w 472"/>
              <a:gd name="T21" fmla="*/ 202 h 472"/>
              <a:gd name="T22" fmla="*/ 472 w 472"/>
              <a:gd name="T23" fmla="*/ 202 h 472"/>
              <a:gd name="T24" fmla="*/ 472 w 472"/>
              <a:gd name="T25" fmla="*/ 270 h 472"/>
              <a:gd name="T26" fmla="*/ 472 w 472"/>
              <a:gd name="T27" fmla="*/ 27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2" h="472">
                <a:moveTo>
                  <a:pt x="472" y="270"/>
                </a:moveTo>
                <a:lnTo>
                  <a:pt x="270" y="270"/>
                </a:lnTo>
                <a:lnTo>
                  <a:pt x="270" y="472"/>
                </a:lnTo>
                <a:lnTo>
                  <a:pt x="202" y="472"/>
                </a:lnTo>
                <a:lnTo>
                  <a:pt x="202" y="270"/>
                </a:lnTo>
                <a:lnTo>
                  <a:pt x="0" y="27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70" y="0"/>
                </a:lnTo>
                <a:lnTo>
                  <a:pt x="270" y="202"/>
                </a:lnTo>
                <a:lnTo>
                  <a:pt x="472" y="202"/>
                </a:lnTo>
                <a:lnTo>
                  <a:pt x="472" y="270"/>
                </a:lnTo>
                <a:lnTo>
                  <a:pt x="472" y="2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76756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circle outline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reply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save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select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sort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 format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unarchive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undo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weekend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8" name="Freeform 1792"/>
          <p:cNvSpPr>
            <a:spLocks noEditPoints="1"/>
          </p:cNvSpPr>
          <p:nvPr/>
        </p:nvSpPr>
        <p:spPr bwMode="auto">
          <a:xfrm>
            <a:off x="10926763" y="3690938"/>
            <a:ext cx="757238" cy="487363"/>
          </a:xfrm>
          <a:custGeom>
            <a:avLst/>
            <a:gdLst>
              <a:gd name="T0" fmla="*/ 160 w 176"/>
              <a:gd name="T1" fmla="*/ 40 h 112"/>
              <a:gd name="T2" fmla="*/ 144 w 176"/>
              <a:gd name="T3" fmla="*/ 56 h 112"/>
              <a:gd name="T4" fmla="*/ 144 w 176"/>
              <a:gd name="T5" fmla="*/ 80 h 112"/>
              <a:gd name="T6" fmla="*/ 32 w 176"/>
              <a:gd name="T7" fmla="*/ 80 h 112"/>
              <a:gd name="T8" fmla="*/ 32 w 176"/>
              <a:gd name="T9" fmla="*/ 56 h 112"/>
              <a:gd name="T10" fmla="*/ 16 w 176"/>
              <a:gd name="T11" fmla="*/ 40 h 112"/>
              <a:gd name="T12" fmla="*/ 0 w 176"/>
              <a:gd name="T13" fmla="*/ 56 h 112"/>
              <a:gd name="T14" fmla="*/ 0 w 176"/>
              <a:gd name="T15" fmla="*/ 96 h 112"/>
              <a:gd name="T16" fmla="*/ 16 w 176"/>
              <a:gd name="T17" fmla="*/ 112 h 112"/>
              <a:gd name="T18" fmla="*/ 160 w 176"/>
              <a:gd name="T19" fmla="*/ 112 h 112"/>
              <a:gd name="T20" fmla="*/ 176 w 176"/>
              <a:gd name="T21" fmla="*/ 96 h 112"/>
              <a:gd name="T22" fmla="*/ 176 w 176"/>
              <a:gd name="T23" fmla="*/ 56 h 112"/>
              <a:gd name="T24" fmla="*/ 160 w 176"/>
              <a:gd name="T25" fmla="*/ 40 h 112"/>
              <a:gd name="T26" fmla="*/ 136 w 176"/>
              <a:gd name="T27" fmla="*/ 0 h 112"/>
              <a:gd name="T28" fmla="*/ 40 w 176"/>
              <a:gd name="T29" fmla="*/ 0 h 112"/>
              <a:gd name="T30" fmla="*/ 24 w 176"/>
              <a:gd name="T31" fmla="*/ 16 h 112"/>
              <a:gd name="T32" fmla="*/ 24 w 176"/>
              <a:gd name="T33" fmla="*/ 33 h 112"/>
              <a:gd name="T34" fmla="*/ 40 w 176"/>
              <a:gd name="T35" fmla="*/ 56 h 112"/>
              <a:gd name="T36" fmla="*/ 40 w 176"/>
              <a:gd name="T37" fmla="*/ 72 h 112"/>
              <a:gd name="T38" fmla="*/ 136 w 176"/>
              <a:gd name="T39" fmla="*/ 72 h 112"/>
              <a:gd name="T40" fmla="*/ 136 w 176"/>
              <a:gd name="T41" fmla="*/ 56 h 112"/>
              <a:gd name="T42" fmla="*/ 152 w 176"/>
              <a:gd name="T43" fmla="*/ 33 h 112"/>
              <a:gd name="T44" fmla="*/ 152 w 176"/>
              <a:gd name="T45" fmla="*/ 16 h 112"/>
              <a:gd name="T46" fmla="*/ 136 w 176"/>
              <a:gd name="T4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12">
                <a:moveTo>
                  <a:pt x="160" y="40"/>
                </a:moveTo>
                <a:cubicBezTo>
                  <a:pt x="151" y="40"/>
                  <a:pt x="144" y="47"/>
                  <a:pt x="144" y="5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7"/>
                  <a:pt x="25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close/>
                <a:moveTo>
                  <a:pt x="136" y="0"/>
                </a:move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33"/>
                  <a:pt x="24" y="33"/>
                  <a:pt x="24" y="33"/>
                </a:cubicBezTo>
                <a:cubicBezTo>
                  <a:pt x="33" y="37"/>
                  <a:pt x="40" y="45"/>
                  <a:pt x="40" y="56"/>
                </a:cubicBezTo>
                <a:cubicBezTo>
                  <a:pt x="40" y="72"/>
                  <a:pt x="40" y="72"/>
                  <a:pt x="40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6" y="45"/>
                  <a:pt x="143" y="37"/>
                  <a:pt x="152" y="33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7"/>
                  <a:pt x="145" y="0"/>
                  <a:pt x="13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795"/>
          <p:cNvSpPr>
            <a:spLocks/>
          </p:cNvSpPr>
          <p:nvPr/>
        </p:nvSpPr>
        <p:spPr bwMode="auto">
          <a:xfrm>
            <a:off x="8572500" y="3767138"/>
            <a:ext cx="757238" cy="339725"/>
          </a:xfrm>
          <a:custGeom>
            <a:avLst/>
            <a:gdLst>
              <a:gd name="T0" fmla="*/ 84 w 164"/>
              <a:gd name="T1" fmla="*/ 8 h 72"/>
              <a:gd name="T2" fmla="*/ 29 w 164"/>
              <a:gd name="T3" fmla="*/ 29 h 72"/>
              <a:gd name="T4" fmla="*/ 0 w 164"/>
              <a:gd name="T5" fmla="*/ 0 h 72"/>
              <a:gd name="T6" fmla="*/ 0 w 164"/>
              <a:gd name="T7" fmla="*/ 72 h 72"/>
              <a:gd name="T8" fmla="*/ 72 w 164"/>
              <a:gd name="T9" fmla="*/ 72 h 72"/>
              <a:gd name="T10" fmla="*/ 43 w 164"/>
              <a:gd name="T11" fmla="*/ 43 h 72"/>
              <a:gd name="T12" fmla="*/ 84 w 164"/>
              <a:gd name="T13" fmla="*/ 28 h 72"/>
              <a:gd name="T14" fmla="*/ 145 w 164"/>
              <a:gd name="T15" fmla="*/ 72 h 72"/>
              <a:gd name="T16" fmla="*/ 164 w 164"/>
              <a:gd name="T17" fmla="*/ 66 h 72"/>
              <a:gd name="T18" fmla="*/ 84 w 164"/>
              <a:gd name="T19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72">
                <a:moveTo>
                  <a:pt x="84" y="8"/>
                </a:moveTo>
                <a:cubicBezTo>
                  <a:pt x="63" y="8"/>
                  <a:pt x="44" y="16"/>
                  <a:pt x="29" y="29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43" y="43"/>
                  <a:pt x="43" y="43"/>
                  <a:pt x="43" y="43"/>
                </a:cubicBezTo>
                <a:cubicBezTo>
                  <a:pt x="54" y="34"/>
                  <a:pt x="68" y="28"/>
                  <a:pt x="84" y="28"/>
                </a:cubicBezTo>
                <a:cubicBezTo>
                  <a:pt x="112" y="28"/>
                  <a:pt x="136" y="46"/>
                  <a:pt x="145" y="72"/>
                </a:cubicBezTo>
                <a:cubicBezTo>
                  <a:pt x="164" y="66"/>
                  <a:pt x="164" y="66"/>
                  <a:pt x="164" y="66"/>
                </a:cubicBezTo>
                <a:cubicBezTo>
                  <a:pt x="153" y="32"/>
                  <a:pt x="121" y="8"/>
                  <a:pt x="84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798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140 w 144"/>
              <a:gd name="T1" fmla="*/ 18 h 144"/>
              <a:gd name="T2" fmla="*/ 129 w 144"/>
              <a:gd name="T3" fmla="*/ 4 h 144"/>
              <a:gd name="T4" fmla="*/ 120 w 144"/>
              <a:gd name="T5" fmla="*/ 0 h 144"/>
              <a:gd name="T6" fmla="*/ 24 w 144"/>
              <a:gd name="T7" fmla="*/ 0 h 144"/>
              <a:gd name="T8" fmla="*/ 15 w 144"/>
              <a:gd name="T9" fmla="*/ 4 h 144"/>
              <a:gd name="T10" fmla="*/ 4 w 144"/>
              <a:gd name="T11" fmla="*/ 18 h 144"/>
              <a:gd name="T12" fmla="*/ 0 w 144"/>
              <a:gd name="T13" fmla="*/ 28 h 144"/>
              <a:gd name="T14" fmla="*/ 0 w 144"/>
              <a:gd name="T15" fmla="*/ 128 h 144"/>
              <a:gd name="T16" fmla="*/ 16 w 144"/>
              <a:gd name="T17" fmla="*/ 144 h 144"/>
              <a:gd name="T18" fmla="*/ 128 w 144"/>
              <a:gd name="T19" fmla="*/ 144 h 144"/>
              <a:gd name="T20" fmla="*/ 144 w 144"/>
              <a:gd name="T21" fmla="*/ 128 h 144"/>
              <a:gd name="T22" fmla="*/ 144 w 144"/>
              <a:gd name="T23" fmla="*/ 28 h 144"/>
              <a:gd name="T24" fmla="*/ 140 w 144"/>
              <a:gd name="T25" fmla="*/ 18 h 144"/>
              <a:gd name="T26" fmla="*/ 72 w 144"/>
              <a:gd name="T27" fmla="*/ 52 h 144"/>
              <a:gd name="T28" fmla="*/ 116 w 144"/>
              <a:gd name="T29" fmla="*/ 96 h 144"/>
              <a:gd name="T30" fmla="*/ 88 w 144"/>
              <a:gd name="T31" fmla="*/ 96 h 144"/>
              <a:gd name="T32" fmla="*/ 88 w 144"/>
              <a:gd name="T33" fmla="*/ 112 h 144"/>
              <a:gd name="T34" fmla="*/ 56 w 144"/>
              <a:gd name="T35" fmla="*/ 112 h 144"/>
              <a:gd name="T36" fmla="*/ 56 w 144"/>
              <a:gd name="T37" fmla="*/ 96 h 144"/>
              <a:gd name="T38" fmla="*/ 28 w 144"/>
              <a:gd name="T39" fmla="*/ 96 h 144"/>
              <a:gd name="T40" fmla="*/ 72 w 144"/>
              <a:gd name="T41" fmla="*/ 52 h 144"/>
              <a:gd name="T42" fmla="*/ 17 w 144"/>
              <a:gd name="T43" fmla="*/ 16 h 144"/>
              <a:gd name="T44" fmla="*/ 24 w 144"/>
              <a:gd name="T45" fmla="*/ 8 h 144"/>
              <a:gd name="T46" fmla="*/ 120 w 144"/>
              <a:gd name="T47" fmla="*/ 8 h 144"/>
              <a:gd name="T48" fmla="*/ 127 w 144"/>
              <a:gd name="T49" fmla="*/ 16 h 144"/>
              <a:gd name="T50" fmla="*/ 17 w 144"/>
              <a:gd name="T51" fmla="*/ 1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140" y="18"/>
                </a:moveTo>
                <a:cubicBezTo>
                  <a:pt x="129" y="4"/>
                  <a:pt x="129" y="4"/>
                  <a:pt x="129" y="4"/>
                </a:cubicBezTo>
                <a:cubicBezTo>
                  <a:pt x="127" y="2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5" y="4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1"/>
                  <a:pt x="0" y="24"/>
                  <a:pt x="0" y="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4"/>
                  <a:pt x="143" y="21"/>
                  <a:pt x="140" y="18"/>
                </a:cubicBezTo>
                <a:close/>
                <a:moveTo>
                  <a:pt x="72" y="52"/>
                </a:moveTo>
                <a:cubicBezTo>
                  <a:pt x="116" y="96"/>
                  <a:pt x="116" y="96"/>
                  <a:pt x="116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96"/>
                  <a:pt x="56" y="96"/>
                  <a:pt x="56" y="96"/>
                </a:cubicBezTo>
                <a:cubicBezTo>
                  <a:pt x="28" y="96"/>
                  <a:pt x="28" y="96"/>
                  <a:pt x="28" y="96"/>
                </a:cubicBezTo>
                <a:lnTo>
                  <a:pt x="72" y="52"/>
                </a:lnTo>
                <a:close/>
                <a:moveTo>
                  <a:pt x="17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7" y="16"/>
                  <a:pt x="127" y="16"/>
                  <a:pt x="127" y="16"/>
                </a:cubicBezTo>
                <a:lnTo>
                  <a:pt x="17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801"/>
          <p:cNvSpPr>
            <a:spLocks noEditPoints="1"/>
          </p:cNvSpPr>
          <p:nvPr/>
        </p:nvSpPr>
        <p:spPr bwMode="auto">
          <a:xfrm>
            <a:off x="3902075" y="3556000"/>
            <a:ext cx="711200" cy="762000"/>
          </a:xfrm>
          <a:custGeom>
            <a:avLst/>
            <a:gdLst>
              <a:gd name="T0" fmla="*/ 0 w 448"/>
              <a:gd name="T1" fmla="*/ 416 h 480"/>
              <a:gd name="T2" fmla="*/ 0 w 448"/>
              <a:gd name="T3" fmla="*/ 480 h 480"/>
              <a:gd name="T4" fmla="*/ 448 w 448"/>
              <a:gd name="T5" fmla="*/ 480 h 480"/>
              <a:gd name="T6" fmla="*/ 448 w 448"/>
              <a:gd name="T7" fmla="*/ 416 h 480"/>
              <a:gd name="T8" fmla="*/ 0 w 448"/>
              <a:gd name="T9" fmla="*/ 416 h 480"/>
              <a:gd name="T10" fmla="*/ 144 w 448"/>
              <a:gd name="T11" fmla="*/ 280 h 480"/>
              <a:gd name="T12" fmla="*/ 304 w 448"/>
              <a:gd name="T13" fmla="*/ 280 h 480"/>
              <a:gd name="T14" fmla="*/ 332 w 448"/>
              <a:gd name="T15" fmla="*/ 352 h 480"/>
              <a:gd name="T16" fmla="*/ 400 w 448"/>
              <a:gd name="T17" fmla="*/ 352 h 480"/>
              <a:gd name="T18" fmla="*/ 248 w 448"/>
              <a:gd name="T19" fmla="*/ 0 h 480"/>
              <a:gd name="T20" fmla="*/ 200 w 448"/>
              <a:gd name="T21" fmla="*/ 0 h 480"/>
              <a:gd name="T22" fmla="*/ 48 w 448"/>
              <a:gd name="T23" fmla="*/ 352 h 480"/>
              <a:gd name="T24" fmla="*/ 116 w 448"/>
              <a:gd name="T25" fmla="*/ 352 h 480"/>
              <a:gd name="T26" fmla="*/ 144 w 448"/>
              <a:gd name="T27" fmla="*/ 280 h 480"/>
              <a:gd name="T28" fmla="*/ 224 w 448"/>
              <a:gd name="T29" fmla="*/ 64 h 480"/>
              <a:gd name="T30" fmla="*/ 284 w 448"/>
              <a:gd name="T31" fmla="*/ 224 h 480"/>
              <a:gd name="T32" fmla="*/ 164 w 448"/>
              <a:gd name="T33" fmla="*/ 224 h 480"/>
              <a:gd name="T34" fmla="*/ 224 w 448"/>
              <a:gd name="T35" fmla="*/ 6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8" h="480">
                <a:moveTo>
                  <a:pt x="0" y="416"/>
                </a:moveTo>
                <a:lnTo>
                  <a:pt x="0" y="480"/>
                </a:lnTo>
                <a:lnTo>
                  <a:pt x="448" y="480"/>
                </a:lnTo>
                <a:lnTo>
                  <a:pt x="448" y="416"/>
                </a:lnTo>
                <a:lnTo>
                  <a:pt x="0" y="416"/>
                </a:lnTo>
                <a:close/>
                <a:moveTo>
                  <a:pt x="144" y="280"/>
                </a:moveTo>
                <a:lnTo>
                  <a:pt x="304" y="280"/>
                </a:lnTo>
                <a:lnTo>
                  <a:pt x="332" y="352"/>
                </a:lnTo>
                <a:lnTo>
                  <a:pt x="400" y="352"/>
                </a:lnTo>
                <a:lnTo>
                  <a:pt x="248" y="0"/>
                </a:lnTo>
                <a:lnTo>
                  <a:pt x="200" y="0"/>
                </a:lnTo>
                <a:lnTo>
                  <a:pt x="48" y="352"/>
                </a:lnTo>
                <a:lnTo>
                  <a:pt x="116" y="352"/>
                </a:lnTo>
                <a:lnTo>
                  <a:pt x="144" y="280"/>
                </a:lnTo>
                <a:close/>
                <a:moveTo>
                  <a:pt x="224" y="64"/>
                </a:moveTo>
                <a:lnTo>
                  <a:pt x="284" y="224"/>
                </a:lnTo>
                <a:lnTo>
                  <a:pt x="164" y="224"/>
                </a:lnTo>
                <a:lnTo>
                  <a:pt x="224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1804"/>
          <p:cNvSpPr>
            <a:spLocks noEditPoints="1"/>
          </p:cNvSpPr>
          <p:nvPr/>
        </p:nvSpPr>
        <p:spPr bwMode="auto">
          <a:xfrm>
            <a:off x="1519238" y="3684588"/>
            <a:ext cx="762000" cy="514350"/>
          </a:xfrm>
          <a:custGeom>
            <a:avLst/>
            <a:gdLst>
              <a:gd name="T0" fmla="*/ 0 w 480"/>
              <a:gd name="T1" fmla="*/ 324 h 324"/>
              <a:gd name="T2" fmla="*/ 160 w 480"/>
              <a:gd name="T3" fmla="*/ 324 h 324"/>
              <a:gd name="T4" fmla="*/ 160 w 480"/>
              <a:gd name="T5" fmla="*/ 270 h 324"/>
              <a:gd name="T6" fmla="*/ 0 w 480"/>
              <a:gd name="T7" fmla="*/ 270 h 324"/>
              <a:gd name="T8" fmla="*/ 0 w 480"/>
              <a:gd name="T9" fmla="*/ 324 h 324"/>
              <a:gd name="T10" fmla="*/ 0 w 480"/>
              <a:gd name="T11" fmla="*/ 0 h 324"/>
              <a:gd name="T12" fmla="*/ 0 w 480"/>
              <a:gd name="T13" fmla="*/ 54 h 324"/>
              <a:gd name="T14" fmla="*/ 480 w 480"/>
              <a:gd name="T15" fmla="*/ 54 h 324"/>
              <a:gd name="T16" fmla="*/ 480 w 480"/>
              <a:gd name="T17" fmla="*/ 0 h 324"/>
              <a:gd name="T18" fmla="*/ 0 w 480"/>
              <a:gd name="T19" fmla="*/ 0 h 324"/>
              <a:gd name="T20" fmla="*/ 0 w 480"/>
              <a:gd name="T21" fmla="*/ 189 h 324"/>
              <a:gd name="T22" fmla="*/ 320 w 480"/>
              <a:gd name="T23" fmla="*/ 189 h 324"/>
              <a:gd name="T24" fmla="*/ 320 w 480"/>
              <a:gd name="T25" fmla="*/ 135 h 324"/>
              <a:gd name="T26" fmla="*/ 0 w 480"/>
              <a:gd name="T27" fmla="*/ 135 h 324"/>
              <a:gd name="T28" fmla="*/ 0 w 480"/>
              <a:gd name="T2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324">
                <a:moveTo>
                  <a:pt x="0" y="324"/>
                </a:moveTo>
                <a:lnTo>
                  <a:pt x="160" y="324"/>
                </a:lnTo>
                <a:lnTo>
                  <a:pt x="160" y="270"/>
                </a:lnTo>
                <a:lnTo>
                  <a:pt x="0" y="270"/>
                </a:lnTo>
                <a:lnTo>
                  <a:pt x="0" y="32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0" y="189"/>
                </a:moveTo>
                <a:lnTo>
                  <a:pt x="320" y="189"/>
                </a:lnTo>
                <a:lnTo>
                  <a:pt x="320" y="135"/>
                </a:lnTo>
                <a:lnTo>
                  <a:pt x="0" y="135"/>
                </a:lnTo>
                <a:lnTo>
                  <a:pt x="0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807"/>
          <p:cNvSpPr>
            <a:spLocks/>
          </p:cNvSpPr>
          <p:nvPr/>
        </p:nvSpPr>
        <p:spPr bwMode="auto">
          <a:xfrm>
            <a:off x="15621000" y="1582738"/>
            <a:ext cx="762000" cy="654050"/>
          </a:xfrm>
          <a:custGeom>
            <a:avLst/>
            <a:gdLst>
              <a:gd name="T0" fmla="*/ 0 w 480"/>
              <a:gd name="T1" fmla="*/ 412 h 412"/>
              <a:gd name="T2" fmla="*/ 480 w 480"/>
              <a:gd name="T3" fmla="*/ 206 h 412"/>
              <a:gd name="T4" fmla="*/ 0 w 480"/>
              <a:gd name="T5" fmla="*/ 0 h 412"/>
              <a:gd name="T6" fmla="*/ 0 w 480"/>
              <a:gd name="T7" fmla="*/ 160 h 412"/>
              <a:gd name="T8" fmla="*/ 343 w 480"/>
              <a:gd name="T9" fmla="*/ 206 h 412"/>
              <a:gd name="T10" fmla="*/ 0 w 480"/>
              <a:gd name="T11" fmla="*/ 252 h 412"/>
              <a:gd name="T12" fmla="*/ 0 w 480"/>
              <a:gd name="T13" fmla="*/ 41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412">
                <a:moveTo>
                  <a:pt x="0" y="412"/>
                </a:moveTo>
                <a:lnTo>
                  <a:pt x="480" y="206"/>
                </a:lnTo>
                <a:lnTo>
                  <a:pt x="0" y="0"/>
                </a:lnTo>
                <a:lnTo>
                  <a:pt x="0" y="160"/>
                </a:lnTo>
                <a:lnTo>
                  <a:pt x="343" y="206"/>
                </a:lnTo>
                <a:lnTo>
                  <a:pt x="0" y="252"/>
                </a:lnTo>
                <a:lnTo>
                  <a:pt x="0" y="4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81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6 w 144"/>
              <a:gd name="T1" fmla="*/ 16 h 144"/>
              <a:gd name="T2" fmla="*/ 0 w 144"/>
              <a:gd name="T3" fmla="*/ 16 h 144"/>
              <a:gd name="T4" fmla="*/ 16 w 144"/>
              <a:gd name="T5" fmla="*/ 80 h 144"/>
              <a:gd name="T6" fmla="*/ 0 w 144"/>
              <a:gd name="T7" fmla="*/ 64 h 144"/>
              <a:gd name="T8" fmla="*/ 32 w 144"/>
              <a:gd name="T9" fmla="*/ 144 h 144"/>
              <a:gd name="T10" fmla="*/ 48 w 144"/>
              <a:gd name="T11" fmla="*/ 128 h 144"/>
              <a:gd name="T12" fmla="*/ 32 w 144"/>
              <a:gd name="T13" fmla="*/ 144 h 144"/>
              <a:gd name="T14" fmla="*/ 16 w 144"/>
              <a:gd name="T15" fmla="*/ 48 h 144"/>
              <a:gd name="T16" fmla="*/ 0 w 144"/>
              <a:gd name="T17" fmla="*/ 32 h 144"/>
              <a:gd name="T18" fmla="*/ 80 w 144"/>
              <a:gd name="T19" fmla="*/ 0 h 144"/>
              <a:gd name="T20" fmla="*/ 64 w 144"/>
              <a:gd name="T21" fmla="*/ 16 h 144"/>
              <a:gd name="T22" fmla="*/ 80 w 144"/>
              <a:gd name="T23" fmla="*/ 0 h 144"/>
              <a:gd name="T24" fmla="*/ 128 w 144"/>
              <a:gd name="T25" fmla="*/ 16 h 144"/>
              <a:gd name="T26" fmla="*/ 128 w 144"/>
              <a:gd name="T27" fmla="*/ 0 h 144"/>
              <a:gd name="T28" fmla="*/ 16 w 144"/>
              <a:gd name="T29" fmla="*/ 128 h 144"/>
              <a:gd name="T30" fmla="*/ 16 w 144"/>
              <a:gd name="T31" fmla="*/ 144 h 144"/>
              <a:gd name="T32" fmla="*/ 16 w 144"/>
              <a:gd name="T33" fmla="*/ 112 h 144"/>
              <a:gd name="T34" fmla="*/ 0 w 144"/>
              <a:gd name="T35" fmla="*/ 96 h 144"/>
              <a:gd name="T36" fmla="*/ 48 w 144"/>
              <a:gd name="T37" fmla="*/ 0 h 144"/>
              <a:gd name="T38" fmla="*/ 32 w 144"/>
              <a:gd name="T39" fmla="*/ 16 h 144"/>
              <a:gd name="T40" fmla="*/ 48 w 144"/>
              <a:gd name="T41" fmla="*/ 0 h 144"/>
              <a:gd name="T42" fmla="*/ 80 w 144"/>
              <a:gd name="T43" fmla="*/ 144 h 144"/>
              <a:gd name="T44" fmla="*/ 64 w 144"/>
              <a:gd name="T45" fmla="*/ 128 h 144"/>
              <a:gd name="T46" fmla="*/ 128 w 144"/>
              <a:gd name="T47" fmla="*/ 80 h 144"/>
              <a:gd name="T48" fmla="*/ 144 w 144"/>
              <a:gd name="T49" fmla="*/ 64 h 144"/>
              <a:gd name="T50" fmla="*/ 128 w 144"/>
              <a:gd name="T51" fmla="*/ 80 h 144"/>
              <a:gd name="T52" fmla="*/ 144 w 144"/>
              <a:gd name="T53" fmla="*/ 128 h 144"/>
              <a:gd name="T54" fmla="*/ 128 w 144"/>
              <a:gd name="T55" fmla="*/ 144 h 144"/>
              <a:gd name="T56" fmla="*/ 144 w 144"/>
              <a:gd name="T57" fmla="*/ 48 h 144"/>
              <a:gd name="T58" fmla="*/ 128 w 144"/>
              <a:gd name="T59" fmla="*/ 32 h 144"/>
              <a:gd name="T60" fmla="*/ 128 w 144"/>
              <a:gd name="T61" fmla="*/ 112 h 144"/>
              <a:gd name="T62" fmla="*/ 144 w 144"/>
              <a:gd name="T63" fmla="*/ 96 h 144"/>
              <a:gd name="T64" fmla="*/ 128 w 144"/>
              <a:gd name="T65" fmla="*/ 112 h 144"/>
              <a:gd name="T66" fmla="*/ 112 w 144"/>
              <a:gd name="T67" fmla="*/ 144 h 144"/>
              <a:gd name="T68" fmla="*/ 96 w 144"/>
              <a:gd name="T69" fmla="*/ 128 h 144"/>
              <a:gd name="T70" fmla="*/ 96 w 144"/>
              <a:gd name="T71" fmla="*/ 16 h 144"/>
              <a:gd name="T72" fmla="*/ 112 w 144"/>
              <a:gd name="T73" fmla="*/ 0 h 144"/>
              <a:gd name="T74" fmla="*/ 96 w 144"/>
              <a:gd name="T75" fmla="*/ 16 h 144"/>
              <a:gd name="T76" fmla="*/ 112 w 144"/>
              <a:gd name="T77" fmla="*/ 112 h 144"/>
              <a:gd name="T78" fmla="*/ 32 w 144"/>
              <a:gd name="T79" fmla="*/ 32 h 144"/>
              <a:gd name="T80" fmla="*/ 48 w 144"/>
              <a:gd name="T81" fmla="*/ 48 h 144"/>
              <a:gd name="T82" fmla="*/ 96 w 144"/>
              <a:gd name="T83" fmla="*/ 96 h 144"/>
              <a:gd name="T84" fmla="*/ 48 w 144"/>
              <a:gd name="T8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4" h="144"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0"/>
                </a:lnTo>
                <a:close/>
                <a:moveTo>
                  <a:pt x="128" y="0"/>
                </a:moveTo>
                <a:cubicBezTo>
                  <a:pt x="128" y="16"/>
                  <a:pt x="128" y="16"/>
                  <a:pt x="12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6" y="144"/>
                </a:move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4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6"/>
                  <a:pt x="32" y="16"/>
                  <a:pt x="32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0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28" y="144"/>
                </a:moveTo>
                <a:cubicBezTo>
                  <a:pt x="137" y="144"/>
                  <a:pt x="144" y="137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  <a:moveTo>
                  <a:pt x="128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9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16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12"/>
                </a:lnTo>
                <a:close/>
                <a:moveTo>
                  <a:pt x="4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813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12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32 h 144"/>
              <a:gd name="T16" fmla="*/ 112 w 144"/>
              <a:gd name="T17" fmla="*/ 0 h 144"/>
              <a:gd name="T18" fmla="*/ 72 w 144"/>
              <a:gd name="T19" fmla="*/ 128 h 144"/>
              <a:gd name="T20" fmla="*/ 48 w 144"/>
              <a:gd name="T21" fmla="*/ 104 h 144"/>
              <a:gd name="T22" fmla="*/ 72 w 144"/>
              <a:gd name="T23" fmla="*/ 80 h 144"/>
              <a:gd name="T24" fmla="*/ 96 w 144"/>
              <a:gd name="T25" fmla="*/ 104 h 144"/>
              <a:gd name="T26" fmla="*/ 72 w 144"/>
              <a:gd name="T27" fmla="*/ 128 h 144"/>
              <a:gd name="T28" fmla="*/ 96 w 144"/>
              <a:gd name="T29" fmla="*/ 48 h 144"/>
              <a:gd name="T30" fmla="*/ 16 w 144"/>
              <a:gd name="T31" fmla="*/ 48 h 144"/>
              <a:gd name="T32" fmla="*/ 16 w 144"/>
              <a:gd name="T33" fmla="*/ 16 h 144"/>
              <a:gd name="T34" fmla="*/ 96 w 144"/>
              <a:gd name="T35" fmla="*/ 16 h 144"/>
              <a:gd name="T36" fmla="*/ 96 w 144"/>
              <a:gd name="T37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4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32"/>
                  <a:pt x="144" y="32"/>
                  <a:pt x="144" y="32"/>
                </a:cubicBezTo>
                <a:lnTo>
                  <a:pt x="112" y="0"/>
                </a:lnTo>
                <a:close/>
                <a:moveTo>
                  <a:pt x="72" y="128"/>
                </a:moveTo>
                <a:cubicBezTo>
                  <a:pt x="59" y="128"/>
                  <a:pt x="48" y="117"/>
                  <a:pt x="48" y="104"/>
                </a:cubicBezTo>
                <a:cubicBezTo>
                  <a:pt x="48" y="91"/>
                  <a:pt x="59" y="80"/>
                  <a:pt x="72" y="80"/>
                </a:cubicBezTo>
                <a:cubicBezTo>
                  <a:pt x="85" y="80"/>
                  <a:pt x="96" y="91"/>
                  <a:pt x="96" y="104"/>
                </a:cubicBezTo>
                <a:cubicBezTo>
                  <a:pt x="96" y="117"/>
                  <a:pt x="85" y="128"/>
                  <a:pt x="72" y="128"/>
                </a:cubicBezTo>
                <a:close/>
                <a:moveTo>
                  <a:pt x="96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lnTo>
                  <a:pt x="9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816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02 w 144"/>
              <a:gd name="T1" fmla="*/ 0 h 144"/>
              <a:gd name="T2" fmla="*/ 42 w 144"/>
              <a:gd name="T3" fmla="*/ 0 h 144"/>
              <a:gd name="T4" fmla="*/ 0 w 144"/>
              <a:gd name="T5" fmla="*/ 42 h 144"/>
              <a:gd name="T6" fmla="*/ 0 w 144"/>
              <a:gd name="T7" fmla="*/ 102 h 144"/>
              <a:gd name="T8" fmla="*/ 42 w 144"/>
              <a:gd name="T9" fmla="*/ 144 h 144"/>
              <a:gd name="T10" fmla="*/ 102 w 144"/>
              <a:gd name="T11" fmla="*/ 144 h 144"/>
              <a:gd name="T12" fmla="*/ 144 w 144"/>
              <a:gd name="T13" fmla="*/ 102 h 144"/>
              <a:gd name="T14" fmla="*/ 144 w 144"/>
              <a:gd name="T15" fmla="*/ 42 h 144"/>
              <a:gd name="T16" fmla="*/ 102 w 144"/>
              <a:gd name="T17" fmla="*/ 0 h 144"/>
              <a:gd name="T18" fmla="*/ 72 w 144"/>
              <a:gd name="T19" fmla="*/ 114 h 144"/>
              <a:gd name="T20" fmla="*/ 62 w 144"/>
              <a:gd name="T21" fmla="*/ 104 h 144"/>
              <a:gd name="T22" fmla="*/ 72 w 144"/>
              <a:gd name="T23" fmla="*/ 94 h 144"/>
              <a:gd name="T24" fmla="*/ 82 w 144"/>
              <a:gd name="T25" fmla="*/ 104 h 144"/>
              <a:gd name="T26" fmla="*/ 72 w 144"/>
              <a:gd name="T27" fmla="*/ 114 h 144"/>
              <a:gd name="T28" fmla="*/ 80 w 144"/>
              <a:gd name="T29" fmla="*/ 80 h 144"/>
              <a:gd name="T30" fmla="*/ 64 w 144"/>
              <a:gd name="T31" fmla="*/ 80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44">
                <a:moveTo>
                  <a:pt x="102" y="0"/>
                </a:moveTo>
                <a:cubicBezTo>
                  <a:pt x="42" y="0"/>
                  <a:pt x="42" y="0"/>
                  <a:pt x="42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2"/>
                  <a:pt x="0" y="102"/>
                  <a:pt x="0" y="102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4" y="42"/>
                  <a:pt x="144" y="42"/>
                  <a:pt x="144" y="42"/>
                </a:cubicBezTo>
                <a:lnTo>
                  <a:pt x="102" y="0"/>
                </a:lnTo>
                <a:close/>
                <a:moveTo>
                  <a:pt x="72" y="114"/>
                </a:moveTo>
                <a:cubicBezTo>
                  <a:pt x="66" y="114"/>
                  <a:pt x="62" y="110"/>
                  <a:pt x="62" y="104"/>
                </a:cubicBezTo>
                <a:cubicBezTo>
                  <a:pt x="62" y="98"/>
                  <a:pt x="66" y="94"/>
                  <a:pt x="72" y="94"/>
                </a:cubicBezTo>
                <a:cubicBezTo>
                  <a:pt x="78" y="94"/>
                  <a:pt x="82" y="98"/>
                  <a:pt x="82" y="104"/>
                </a:cubicBezTo>
                <a:cubicBezTo>
                  <a:pt x="82" y="110"/>
                  <a:pt x="78" y="114"/>
                  <a:pt x="72" y="114"/>
                </a:cubicBezTo>
                <a:close/>
                <a:moveTo>
                  <a:pt x="8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819"/>
          <p:cNvSpPr>
            <a:spLocks noEditPoints="1"/>
          </p:cNvSpPr>
          <p:nvPr/>
        </p:nvSpPr>
        <p:spPr bwMode="auto">
          <a:xfrm>
            <a:off x="6219825" y="1662113"/>
            <a:ext cx="762000" cy="479425"/>
          </a:xfrm>
          <a:custGeom>
            <a:avLst/>
            <a:gdLst>
              <a:gd name="T0" fmla="*/ 56 w 192"/>
              <a:gd name="T1" fmla="*/ 24 h 120"/>
              <a:gd name="T2" fmla="*/ 56 w 192"/>
              <a:gd name="T3" fmla="*/ 0 h 120"/>
              <a:gd name="T4" fmla="*/ 0 w 192"/>
              <a:gd name="T5" fmla="*/ 56 h 120"/>
              <a:gd name="T6" fmla="*/ 56 w 192"/>
              <a:gd name="T7" fmla="*/ 112 h 120"/>
              <a:gd name="T8" fmla="*/ 56 w 192"/>
              <a:gd name="T9" fmla="*/ 88 h 120"/>
              <a:gd name="T10" fmla="*/ 24 w 192"/>
              <a:gd name="T11" fmla="*/ 56 h 120"/>
              <a:gd name="T12" fmla="*/ 56 w 192"/>
              <a:gd name="T13" fmla="*/ 24 h 120"/>
              <a:gd name="T14" fmla="*/ 104 w 192"/>
              <a:gd name="T15" fmla="*/ 32 h 120"/>
              <a:gd name="T16" fmla="*/ 104 w 192"/>
              <a:gd name="T17" fmla="*/ 0 h 120"/>
              <a:gd name="T18" fmla="*/ 48 w 192"/>
              <a:gd name="T19" fmla="*/ 56 h 120"/>
              <a:gd name="T20" fmla="*/ 104 w 192"/>
              <a:gd name="T21" fmla="*/ 112 h 120"/>
              <a:gd name="T22" fmla="*/ 104 w 192"/>
              <a:gd name="T23" fmla="*/ 79 h 120"/>
              <a:gd name="T24" fmla="*/ 192 w 192"/>
              <a:gd name="T25" fmla="*/ 120 h 120"/>
              <a:gd name="T26" fmla="*/ 104 w 192"/>
              <a:gd name="T27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2" h="120">
                <a:moveTo>
                  <a:pt x="56" y="24"/>
                </a:moveTo>
                <a:cubicBezTo>
                  <a:pt x="56" y="0"/>
                  <a:pt x="56" y="0"/>
                  <a:pt x="56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88"/>
                  <a:pt x="56" y="88"/>
                  <a:pt x="56" y="88"/>
                </a:cubicBezTo>
                <a:cubicBezTo>
                  <a:pt x="24" y="56"/>
                  <a:pt x="24" y="56"/>
                  <a:pt x="24" y="56"/>
                </a:cubicBezTo>
                <a:lnTo>
                  <a:pt x="56" y="24"/>
                </a:lnTo>
                <a:close/>
                <a:moveTo>
                  <a:pt x="104" y="32"/>
                </a:moveTo>
                <a:cubicBezTo>
                  <a:pt x="104" y="0"/>
                  <a:pt x="104" y="0"/>
                  <a:pt x="104" y="0"/>
                </a:cubicBezTo>
                <a:cubicBezTo>
                  <a:pt x="48" y="56"/>
                  <a:pt x="48" y="56"/>
                  <a:pt x="48" y="56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44" y="79"/>
                  <a:pt x="172" y="92"/>
                  <a:pt x="192" y="120"/>
                </a:cubicBezTo>
                <a:cubicBezTo>
                  <a:pt x="184" y="80"/>
                  <a:pt x="160" y="40"/>
                  <a:pt x="104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1822"/>
          <p:cNvSpPr>
            <a:spLocks/>
          </p:cNvSpPr>
          <p:nvPr/>
        </p:nvSpPr>
        <p:spPr bwMode="auto">
          <a:xfrm>
            <a:off x="3868738" y="1581151"/>
            <a:ext cx="762000" cy="638175"/>
          </a:xfrm>
          <a:custGeom>
            <a:avLst/>
            <a:gdLst>
              <a:gd name="T0" fmla="*/ 56 w 144"/>
              <a:gd name="T1" fmla="*/ 32 h 120"/>
              <a:gd name="T2" fmla="*/ 56 w 144"/>
              <a:gd name="T3" fmla="*/ 0 h 120"/>
              <a:gd name="T4" fmla="*/ 0 w 144"/>
              <a:gd name="T5" fmla="*/ 56 h 120"/>
              <a:gd name="T6" fmla="*/ 56 w 144"/>
              <a:gd name="T7" fmla="*/ 112 h 120"/>
              <a:gd name="T8" fmla="*/ 56 w 144"/>
              <a:gd name="T9" fmla="*/ 79 h 120"/>
              <a:gd name="T10" fmla="*/ 144 w 144"/>
              <a:gd name="T11" fmla="*/ 120 h 120"/>
              <a:gd name="T12" fmla="*/ 56 w 144"/>
              <a:gd name="T1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20">
                <a:moveTo>
                  <a:pt x="56" y="32"/>
                </a:moveTo>
                <a:cubicBezTo>
                  <a:pt x="56" y="0"/>
                  <a:pt x="56" y="0"/>
                  <a:pt x="56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79"/>
                  <a:pt x="56" y="79"/>
                  <a:pt x="56" y="79"/>
                </a:cubicBezTo>
                <a:cubicBezTo>
                  <a:pt x="96" y="79"/>
                  <a:pt x="124" y="92"/>
                  <a:pt x="144" y="120"/>
                </a:cubicBezTo>
                <a:cubicBezTo>
                  <a:pt x="136" y="80"/>
                  <a:pt x="112" y="40"/>
                  <a:pt x="5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1825"/>
          <p:cNvSpPr>
            <a:spLocks noEditPoints="1"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40 w 160"/>
              <a:gd name="T1" fmla="*/ 72 h 160"/>
              <a:gd name="T2" fmla="*/ 40 w 160"/>
              <a:gd name="T3" fmla="*/ 88 h 160"/>
              <a:gd name="T4" fmla="*/ 120 w 160"/>
              <a:gd name="T5" fmla="*/ 88 h 160"/>
              <a:gd name="T6" fmla="*/ 120 w 160"/>
              <a:gd name="T7" fmla="*/ 72 h 160"/>
              <a:gd name="T8" fmla="*/ 40 w 160"/>
              <a:gd name="T9" fmla="*/ 72 h 160"/>
              <a:gd name="T10" fmla="*/ 80 w 160"/>
              <a:gd name="T11" fmla="*/ 0 h 160"/>
              <a:gd name="T12" fmla="*/ 0 w 160"/>
              <a:gd name="T13" fmla="*/ 80 h 160"/>
              <a:gd name="T14" fmla="*/ 80 w 160"/>
              <a:gd name="T15" fmla="*/ 160 h 160"/>
              <a:gd name="T16" fmla="*/ 160 w 160"/>
              <a:gd name="T17" fmla="*/ 80 h 160"/>
              <a:gd name="T18" fmla="*/ 80 w 160"/>
              <a:gd name="T19" fmla="*/ 0 h 160"/>
              <a:gd name="T20" fmla="*/ 80 w 160"/>
              <a:gd name="T21" fmla="*/ 144 h 160"/>
              <a:gd name="T22" fmla="*/ 16 w 160"/>
              <a:gd name="T23" fmla="*/ 80 h 160"/>
              <a:gd name="T24" fmla="*/ 80 w 160"/>
              <a:gd name="T25" fmla="*/ 16 h 160"/>
              <a:gd name="T26" fmla="*/ 144 w 160"/>
              <a:gd name="T27" fmla="*/ 80 h 160"/>
              <a:gd name="T28" fmla="*/ 80 w 160"/>
              <a:gd name="T2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40" y="72"/>
                </a:moveTo>
                <a:cubicBezTo>
                  <a:pt x="40" y="88"/>
                  <a:pt x="40" y="88"/>
                  <a:pt x="4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72"/>
                  <a:pt x="120" y="72"/>
                  <a:pt x="120" y="72"/>
                </a:cubicBezTo>
                <a:lnTo>
                  <a:pt x="40" y="72"/>
                </a:ln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935983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DEVICE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669869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alarms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access time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alarm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1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airplanemode 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airplanemode inactive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20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50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60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80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90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alert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20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30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50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60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80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90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charging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full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std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battery unknown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499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bluetooth searching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auto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694"/>
          <p:cNvSpPr>
            <a:spLocks noEditPoints="1"/>
          </p:cNvSpPr>
          <p:nvPr/>
        </p:nvSpPr>
        <p:spPr bwMode="auto">
          <a:xfrm>
            <a:off x="15625763" y="7620000"/>
            <a:ext cx="757238" cy="758825"/>
          </a:xfrm>
          <a:custGeom>
            <a:avLst/>
            <a:gdLst>
              <a:gd name="T0" fmla="*/ 215 w 477"/>
              <a:gd name="T1" fmla="*/ 252 h 478"/>
              <a:gd name="T2" fmla="*/ 262 w 477"/>
              <a:gd name="T3" fmla="*/ 252 h 478"/>
              <a:gd name="T4" fmla="*/ 238 w 477"/>
              <a:gd name="T5" fmla="*/ 176 h 478"/>
              <a:gd name="T6" fmla="*/ 215 w 477"/>
              <a:gd name="T7" fmla="*/ 252 h 478"/>
              <a:gd name="T8" fmla="*/ 406 w 477"/>
              <a:gd name="T9" fmla="*/ 168 h 478"/>
              <a:gd name="T10" fmla="*/ 406 w 477"/>
              <a:gd name="T11" fmla="*/ 71 h 478"/>
              <a:gd name="T12" fmla="*/ 309 w 477"/>
              <a:gd name="T13" fmla="*/ 71 h 478"/>
              <a:gd name="T14" fmla="*/ 238 w 477"/>
              <a:gd name="T15" fmla="*/ 0 h 478"/>
              <a:gd name="T16" fmla="*/ 167 w 477"/>
              <a:gd name="T17" fmla="*/ 71 h 478"/>
              <a:gd name="T18" fmla="*/ 70 w 477"/>
              <a:gd name="T19" fmla="*/ 71 h 478"/>
              <a:gd name="T20" fmla="*/ 70 w 477"/>
              <a:gd name="T21" fmla="*/ 168 h 478"/>
              <a:gd name="T22" fmla="*/ 0 w 477"/>
              <a:gd name="T23" fmla="*/ 239 h 478"/>
              <a:gd name="T24" fmla="*/ 70 w 477"/>
              <a:gd name="T25" fmla="*/ 310 h 478"/>
              <a:gd name="T26" fmla="*/ 70 w 477"/>
              <a:gd name="T27" fmla="*/ 407 h 478"/>
              <a:gd name="T28" fmla="*/ 167 w 477"/>
              <a:gd name="T29" fmla="*/ 407 h 478"/>
              <a:gd name="T30" fmla="*/ 238 w 477"/>
              <a:gd name="T31" fmla="*/ 478 h 478"/>
              <a:gd name="T32" fmla="*/ 309 w 477"/>
              <a:gd name="T33" fmla="*/ 407 h 478"/>
              <a:gd name="T34" fmla="*/ 406 w 477"/>
              <a:gd name="T35" fmla="*/ 407 h 478"/>
              <a:gd name="T36" fmla="*/ 406 w 477"/>
              <a:gd name="T37" fmla="*/ 310 h 478"/>
              <a:gd name="T38" fmla="*/ 477 w 477"/>
              <a:gd name="T39" fmla="*/ 239 h 478"/>
              <a:gd name="T40" fmla="*/ 406 w 477"/>
              <a:gd name="T41" fmla="*/ 168 h 478"/>
              <a:gd name="T42" fmla="*/ 285 w 477"/>
              <a:gd name="T43" fmla="*/ 323 h 478"/>
              <a:gd name="T44" fmla="*/ 272 w 477"/>
              <a:gd name="T45" fmla="*/ 281 h 478"/>
              <a:gd name="T46" fmla="*/ 204 w 477"/>
              <a:gd name="T47" fmla="*/ 281 h 478"/>
              <a:gd name="T48" fmla="*/ 191 w 477"/>
              <a:gd name="T49" fmla="*/ 323 h 478"/>
              <a:gd name="T50" fmla="*/ 149 w 477"/>
              <a:gd name="T51" fmla="*/ 323 h 478"/>
              <a:gd name="T52" fmla="*/ 217 w 477"/>
              <a:gd name="T53" fmla="*/ 134 h 478"/>
              <a:gd name="T54" fmla="*/ 259 w 477"/>
              <a:gd name="T55" fmla="*/ 134 h 478"/>
              <a:gd name="T56" fmla="*/ 327 w 477"/>
              <a:gd name="T57" fmla="*/ 323 h 478"/>
              <a:gd name="T58" fmla="*/ 285 w 477"/>
              <a:gd name="T59" fmla="*/ 323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7" h="478">
                <a:moveTo>
                  <a:pt x="215" y="252"/>
                </a:moveTo>
                <a:lnTo>
                  <a:pt x="262" y="252"/>
                </a:lnTo>
                <a:lnTo>
                  <a:pt x="238" y="176"/>
                </a:lnTo>
                <a:lnTo>
                  <a:pt x="215" y="252"/>
                </a:lnTo>
                <a:close/>
                <a:moveTo>
                  <a:pt x="406" y="168"/>
                </a:moveTo>
                <a:lnTo>
                  <a:pt x="406" y="71"/>
                </a:lnTo>
                <a:lnTo>
                  <a:pt x="309" y="71"/>
                </a:lnTo>
                <a:lnTo>
                  <a:pt x="238" y="0"/>
                </a:lnTo>
                <a:lnTo>
                  <a:pt x="167" y="71"/>
                </a:lnTo>
                <a:lnTo>
                  <a:pt x="70" y="71"/>
                </a:lnTo>
                <a:lnTo>
                  <a:pt x="70" y="168"/>
                </a:lnTo>
                <a:lnTo>
                  <a:pt x="0" y="239"/>
                </a:lnTo>
                <a:lnTo>
                  <a:pt x="70" y="310"/>
                </a:lnTo>
                <a:lnTo>
                  <a:pt x="70" y="407"/>
                </a:lnTo>
                <a:lnTo>
                  <a:pt x="167" y="407"/>
                </a:lnTo>
                <a:lnTo>
                  <a:pt x="238" y="478"/>
                </a:lnTo>
                <a:lnTo>
                  <a:pt x="309" y="407"/>
                </a:lnTo>
                <a:lnTo>
                  <a:pt x="406" y="407"/>
                </a:lnTo>
                <a:lnTo>
                  <a:pt x="406" y="310"/>
                </a:lnTo>
                <a:lnTo>
                  <a:pt x="477" y="239"/>
                </a:lnTo>
                <a:lnTo>
                  <a:pt x="406" y="168"/>
                </a:lnTo>
                <a:close/>
                <a:moveTo>
                  <a:pt x="285" y="323"/>
                </a:moveTo>
                <a:lnTo>
                  <a:pt x="272" y="281"/>
                </a:lnTo>
                <a:lnTo>
                  <a:pt x="204" y="281"/>
                </a:lnTo>
                <a:lnTo>
                  <a:pt x="191" y="323"/>
                </a:lnTo>
                <a:lnTo>
                  <a:pt x="149" y="323"/>
                </a:lnTo>
                <a:lnTo>
                  <a:pt x="217" y="134"/>
                </a:lnTo>
                <a:lnTo>
                  <a:pt x="259" y="134"/>
                </a:lnTo>
                <a:lnTo>
                  <a:pt x="327" y="323"/>
                </a:lnTo>
                <a:lnTo>
                  <a:pt x="285" y="3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697"/>
          <p:cNvSpPr>
            <a:spLocks noEditPoints="1"/>
          </p:cNvSpPr>
          <p:nvPr/>
        </p:nvSpPr>
        <p:spPr bwMode="auto">
          <a:xfrm>
            <a:off x="13301663" y="7615238"/>
            <a:ext cx="692150" cy="766763"/>
          </a:xfrm>
          <a:custGeom>
            <a:avLst/>
            <a:gdLst>
              <a:gd name="T0" fmla="*/ 90 w 144"/>
              <a:gd name="T1" fmla="*/ 80 h 160"/>
              <a:gd name="T2" fmla="*/ 108 w 144"/>
              <a:gd name="T3" fmla="*/ 99 h 160"/>
              <a:gd name="T4" fmla="*/ 112 w 144"/>
              <a:gd name="T5" fmla="*/ 80 h 160"/>
              <a:gd name="T6" fmla="*/ 109 w 144"/>
              <a:gd name="T7" fmla="*/ 61 h 160"/>
              <a:gd name="T8" fmla="*/ 90 w 144"/>
              <a:gd name="T9" fmla="*/ 80 h 160"/>
              <a:gd name="T10" fmla="*/ 132 w 144"/>
              <a:gd name="T11" fmla="*/ 38 h 160"/>
              <a:gd name="T12" fmla="*/ 122 w 144"/>
              <a:gd name="T13" fmla="*/ 48 h 160"/>
              <a:gd name="T14" fmla="*/ 130 w 144"/>
              <a:gd name="T15" fmla="*/ 80 h 160"/>
              <a:gd name="T16" fmla="*/ 122 w 144"/>
              <a:gd name="T17" fmla="*/ 112 h 160"/>
              <a:gd name="T18" fmla="*/ 132 w 144"/>
              <a:gd name="T19" fmla="*/ 122 h 160"/>
              <a:gd name="T20" fmla="*/ 144 w 144"/>
              <a:gd name="T21" fmla="*/ 79 h 160"/>
              <a:gd name="T22" fmla="*/ 132 w 144"/>
              <a:gd name="T23" fmla="*/ 38 h 160"/>
              <a:gd name="T24" fmla="*/ 102 w 144"/>
              <a:gd name="T25" fmla="*/ 46 h 160"/>
              <a:gd name="T26" fmla="*/ 56 w 144"/>
              <a:gd name="T27" fmla="*/ 0 h 160"/>
              <a:gd name="T28" fmla="*/ 48 w 144"/>
              <a:gd name="T29" fmla="*/ 0 h 160"/>
              <a:gd name="T30" fmla="*/ 48 w 144"/>
              <a:gd name="T31" fmla="*/ 61 h 160"/>
              <a:gd name="T32" fmla="*/ 11 w 144"/>
              <a:gd name="T33" fmla="*/ 24 h 160"/>
              <a:gd name="T34" fmla="*/ 0 w 144"/>
              <a:gd name="T35" fmla="*/ 35 h 160"/>
              <a:gd name="T36" fmla="*/ 45 w 144"/>
              <a:gd name="T37" fmla="*/ 80 h 160"/>
              <a:gd name="T38" fmla="*/ 0 w 144"/>
              <a:gd name="T39" fmla="*/ 125 h 160"/>
              <a:gd name="T40" fmla="*/ 11 w 144"/>
              <a:gd name="T41" fmla="*/ 136 h 160"/>
              <a:gd name="T42" fmla="*/ 48 w 144"/>
              <a:gd name="T43" fmla="*/ 99 h 160"/>
              <a:gd name="T44" fmla="*/ 48 w 144"/>
              <a:gd name="T45" fmla="*/ 160 h 160"/>
              <a:gd name="T46" fmla="*/ 56 w 144"/>
              <a:gd name="T47" fmla="*/ 160 h 160"/>
              <a:gd name="T48" fmla="*/ 102 w 144"/>
              <a:gd name="T49" fmla="*/ 114 h 160"/>
              <a:gd name="T50" fmla="*/ 67 w 144"/>
              <a:gd name="T51" fmla="*/ 80 h 160"/>
              <a:gd name="T52" fmla="*/ 102 w 144"/>
              <a:gd name="T53" fmla="*/ 46 h 160"/>
              <a:gd name="T54" fmla="*/ 64 w 144"/>
              <a:gd name="T55" fmla="*/ 31 h 160"/>
              <a:gd name="T56" fmla="*/ 79 w 144"/>
              <a:gd name="T57" fmla="*/ 46 h 160"/>
              <a:gd name="T58" fmla="*/ 64 w 144"/>
              <a:gd name="T59" fmla="*/ 61 h 160"/>
              <a:gd name="T60" fmla="*/ 64 w 144"/>
              <a:gd name="T61" fmla="*/ 31 h 160"/>
              <a:gd name="T62" fmla="*/ 79 w 144"/>
              <a:gd name="T63" fmla="*/ 114 h 160"/>
              <a:gd name="T64" fmla="*/ 64 w 144"/>
              <a:gd name="T65" fmla="*/ 129 h 160"/>
              <a:gd name="T66" fmla="*/ 64 w 144"/>
              <a:gd name="T67" fmla="*/ 99 h 160"/>
              <a:gd name="T68" fmla="*/ 79 w 144"/>
              <a:gd name="T69" fmla="*/ 11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60">
                <a:moveTo>
                  <a:pt x="90" y="80"/>
                </a:moveTo>
                <a:cubicBezTo>
                  <a:pt x="108" y="99"/>
                  <a:pt x="108" y="99"/>
                  <a:pt x="108" y="99"/>
                </a:cubicBezTo>
                <a:cubicBezTo>
                  <a:pt x="111" y="93"/>
                  <a:pt x="112" y="87"/>
                  <a:pt x="112" y="80"/>
                </a:cubicBezTo>
                <a:cubicBezTo>
                  <a:pt x="112" y="73"/>
                  <a:pt x="111" y="67"/>
                  <a:pt x="109" y="61"/>
                </a:cubicBezTo>
                <a:lnTo>
                  <a:pt x="90" y="80"/>
                </a:lnTo>
                <a:close/>
                <a:moveTo>
                  <a:pt x="132" y="38"/>
                </a:moveTo>
                <a:cubicBezTo>
                  <a:pt x="122" y="48"/>
                  <a:pt x="122" y="48"/>
                  <a:pt x="122" y="48"/>
                </a:cubicBezTo>
                <a:cubicBezTo>
                  <a:pt x="127" y="57"/>
                  <a:pt x="130" y="68"/>
                  <a:pt x="130" y="80"/>
                </a:cubicBezTo>
                <a:cubicBezTo>
                  <a:pt x="130" y="92"/>
                  <a:pt x="127" y="103"/>
                  <a:pt x="122" y="112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9" y="109"/>
                  <a:pt x="144" y="95"/>
                  <a:pt x="144" y="79"/>
                </a:cubicBezTo>
                <a:cubicBezTo>
                  <a:pt x="144" y="64"/>
                  <a:pt x="140" y="50"/>
                  <a:pt x="132" y="38"/>
                </a:cubicBezTo>
                <a:close/>
                <a:moveTo>
                  <a:pt x="102" y="46"/>
                </a:moveTo>
                <a:cubicBezTo>
                  <a:pt x="56" y="0"/>
                  <a:pt x="56" y="0"/>
                  <a:pt x="5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1"/>
                  <a:pt x="48" y="61"/>
                  <a:pt x="48" y="61"/>
                </a:cubicBezTo>
                <a:cubicBezTo>
                  <a:pt x="11" y="24"/>
                  <a:pt x="11" y="24"/>
                  <a:pt x="11" y="24"/>
                </a:cubicBezTo>
                <a:cubicBezTo>
                  <a:pt x="0" y="35"/>
                  <a:pt x="0" y="35"/>
                  <a:pt x="0" y="35"/>
                </a:cubicBezTo>
                <a:cubicBezTo>
                  <a:pt x="45" y="80"/>
                  <a:pt x="45" y="80"/>
                  <a:pt x="45" y="80"/>
                </a:cubicBezTo>
                <a:cubicBezTo>
                  <a:pt x="0" y="125"/>
                  <a:pt x="0" y="125"/>
                  <a:pt x="0" y="125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48" y="99"/>
                  <a:pt x="48" y="99"/>
                  <a:pt x="48" y="99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67" y="80"/>
                  <a:pt x="67" y="80"/>
                  <a:pt x="67" y="80"/>
                </a:cubicBezTo>
                <a:lnTo>
                  <a:pt x="102" y="46"/>
                </a:lnTo>
                <a:close/>
                <a:moveTo>
                  <a:pt x="64" y="31"/>
                </a:moveTo>
                <a:cubicBezTo>
                  <a:pt x="79" y="46"/>
                  <a:pt x="79" y="46"/>
                  <a:pt x="79" y="46"/>
                </a:cubicBezTo>
                <a:cubicBezTo>
                  <a:pt x="64" y="61"/>
                  <a:pt x="64" y="61"/>
                  <a:pt x="64" y="61"/>
                </a:cubicBezTo>
                <a:lnTo>
                  <a:pt x="64" y="31"/>
                </a:lnTo>
                <a:close/>
                <a:moveTo>
                  <a:pt x="79" y="114"/>
                </a:moveTo>
                <a:cubicBezTo>
                  <a:pt x="64" y="129"/>
                  <a:pt x="64" y="129"/>
                  <a:pt x="64" y="129"/>
                </a:cubicBezTo>
                <a:cubicBezTo>
                  <a:pt x="64" y="99"/>
                  <a:pt x="64" y="99"/>
                  <a:pt x="64" y="99"/>
                </a:cubicBezTo>
                <a:lnTo>
                  <a:pt x="79" y="1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700"/>
          <p:cNvSpPr>
            <a:spLocks noEditPoints="1"/>
          </p:cNvSpPr>
          <p:nvPr/>
        </p:nvSpPr>
        <p:spPr bwMode="auto">
          <a:xfrm>
            <a:off x="10996613" y="7620000"/>
            <a:ext cx="617538" cy="766763"/>
          </a:xfrm>
          <a:custGeom>
            <a:avLst/>
            <a:gdLst>
              <a:gd name="T0" fmla="*/ 219 w 389"/>
              <a:gd name="T1" fmla="*/ 91 h 483"/>
              <a:gd name="T2" fmla="*/ 264 w 389"/>
              <a:gd name="T3" fmla="*/ 136 h 483"/>
              <a:gd name="T4" fmla="*/ 225 w 389"/>
              <a:gd name="T5" fmla="*/ 175 h 483"/>
              <a:gd name="T6" fmla="*/ 261 w 389"/>
              <a:gd name="T7" fmla="*/ 208 h 483"/>
              <a:gd name="T8" fmla="*/ 334 w 389"/>
              <a:gd name="T9" fmla="*/ 136 h 483"/>
              <a:gd name="T10" fmla="*/ 194 w 389"/>
              <a:gd name="T11" fmla="*/ 0 h 483"/>
              <a:gd name="T12" fmla="*/ 170 w 389"/>
              <a:gd name="T13" fmla="*/ 0 h 483"/>
              <a:gd name="T14" fmla="*/ 170 w 389"/>
              <a:gd name="T15" fmla="*/ 121 h 483"/>
              <a:gd name="T16" fmla="*/ 219 w 389"/>
              <a:gd name="T17" fmla="*/ 169 h 483"/>
              <a:gd name="T18" fmla="*/ 219 w 389"/>
              <a:gd name="T19" fmla="*/ 91 h 483"/>
              <a:gd name="T20" fmla="*/ 33 w 389"/>
              <a:gd name="T21" fmla="*/ 48 h 483"/>
              <a:gd name="T22" fmla="*/ 0 w 389"/>
              <a:gd name="T23" fmla="*/ 82 h 483"/>
              <a:gd name="T24" fmla="*/ 161 w 389"/>
              <a:gd name="T25" fmla="*/ 242 h 483"/>
              <a:gd name="T26" fmla="*/ 24 w 389"/>
              <a:gd name="T27" fmla="*/ 375 h 483"/>
              <a:gd name="T28" fmla="*/ 58 w 389"/>
              <a:gd name="T29" fmla="*/ 411 h 483"/>
              <a:gd name="T30" fmla="*/ 170 w 389"/>
              <a:gd name="T31" fmla="*/ 299 h 483"/>
              <a:gd name="T32" fmla="*/ 170 w 389"/>
              <a:gd name="T33" fmla="*/ 483 h 483"/>
              <a:gd name="T34" fmla="*/ 194 w 389"/>
              <a:gd name="T35" fmla="*/ 483 h 483"/>
              <a:gd name="T36" fmla="*/ 298 w 389"/>
              <a:gd name="T37" fmla="*/ 378 h 483"/>
              <a:gd name="T38" fmla="*/ 355 w 389"/>
              <a:gd name="T39" fmla="*/ 435 h 483"/>
              <a:gd name="T40" fmla="*/ 389 w 389"/>
              <a:gd name="T41" fmla="*/ 399 h 483"/>
              <a:gd name="T42" fmla="*/ 33 w 389"/>
              <a:gd name="T43" fmla="*/ 48 h 483"/>
              <a:gd name="T44" fmla="*/ 219 w 389"/>
              <a:gd name="T45" fmla="*/ 390 h 483"/>
              <a:gd name="T46" fmla="*/ 219 w 389"/>
              <a:gd name="T47" fmla="*/ 299 h 483"/>
              <a:gd name="T48" fmla="*/ 264 w 389"/>
              <a:gd name="T49" fmla="*/ 344 h 483"/>
              <a:gd name="T50" fmla="*/ 219 w 389"/>
              <a:gd name="T51" fmla="*/ 39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9" h="483">
                <a:moveTo>
                  <a:pt x="219" y="91"/>
                </a:moveTo>
                <a:lnTo>
                  <a:pt x="264" y="136"/>
                </a:lnTo>
                <a:lnTo>
                  <a:pt x="225" y="175"/>
                </a:lnTo>
                <a:lnTo>
                  <a:pt x="261" y="208"/>
                </a:lnTo>
                <a:lnTo>
                  <a:pt x="334" y="136"/>
                </a:lnTo>
                <a:lnTo>
                  <a:pt x="194" y="0"/>
                </a:lnTo>
                <a:lnTo>
                  <a:pt x="170" y="0"/>
                </a:lnTo>
                <a:lnTo>
                  <a:pt x="170" y="121"/>
                </a:lnTo>
                <a:lnTo>
                  <a:pt x="219" y="169"/>
                </a:lnTo>
                <a:lnTo>
                  <a:pt x="219" y="91"/>
                </a:lnTo>
                <a:close/>
                <a:moveTo>
                  <a:pt x="33" y="48"/>
                </a:moveTo>
                <a:lnTo>
                  <a:pt x="0" y="82"/>
                </a:lnTo>
                <a:lnTo>
                  <a:pt x="161" y="242"/>
                </a:lnTo>
                <a:lnTo>
                  <a:pt x="24" y="375"/>
                </a:lnTo>
                <a:lnTo>
                  <a:pt x="58" y="411"/>
                </a:lnTo>
                <a:lnTo>
                  <a:pt x="170" y="299"/>
                </a:lnTo>
                <a:lnTo>
                  <a:pt x="170" y="483"/>
                </a:lnTo>
                <a:lnTo>
                  <a:pt x="194" y="483"/>
                </a:lnTo>
                <a:lnTo>
                  <a:pt x="298" y="378"/>
                </a:lnTo>
                <a:lnTo>
                  <a:pt x="355" y="435"/>
                </a:lnTo>
                <a:lnTo>
                  <a:pt x="389" y="399"/>
                </a:lnTo>
                <a:lnTo>
                  <a:pt x="33" y="48"/>
                </a:lnTo>
                <a:close/>
                <a:moveTo>
                  <a:pt x="219" y="390"/>
                </a:moveTo>
                <a:lnTo>
                  <a:pt x="219" y="299"/>
                </a:lnTo>
                <a:lnTo>
                  <a:pt x="264" y="344"/>
                </a:lnTo>
                <a:lnTo>
                  <a:pt x="219" y="3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703"/>
          <p:cNvSpPr>
            <a:spLocks noEditPoints="1"/>
          </p:cNvSpPr>
          <p:nvPr/>
        </p:nvSpPr>
        <p:spPr bwMode="auto">
          <a:xfrm>
            <a:off x="8602663" y="7615238"/>
            <a:ext cx="692150" cy="766763"/>
          </a:xfrm>
          <a:custGeom>
            <a:avLst/>
            <a:gdLst>
              <a:gd name="T0" fmla="*/ 97 w 436"/>
              <a:gd name="T1" fmla="*/ 242 h 483"/>
              <a:gd name="T2" fmla="*/ 49 w 436"/>
              <a:gd name="T3" fmla="*/ 193 h 483"/>
              <a:gd name="T4" fmla="*/ 0 w 436"/>
              <a:gd name="T5" fmla="*/ 242 h 483"/>
              <a:gd name="T6" fmla="*/ 49 w 436"/>
              <a:gd name="T7" fmla="*/ 290 h 483"/>
              <a:gd name="T8" fmla="*/ 97 w 436"/>
              <a:gd name="T9" fmla="*/ 242 h 483"/>
              <a:gd name="T10" fmla="*/ 357 w 436"/>
              <a:gd name="T11" fmla="*/ 139 h 483"/>
              <a:gd name="T12" fmla="*/ 218 w 436"/>
              <a:gd name="T13" fmla="*/ 0 h 483"/>
              <a:gd name="T14" fmla="*/ 194 w 436"/>
              <a:gd name="T15" fmla="*/ 0 h 483"/>
              <a:gd name="T16" fmla="*/ 194 w 436"/>
              <a:gd name="T17" fmla="*/ 184 h 483"/>
              <a:gd name="T18" fmla="*/ 82 w 436"/>
              <a:gd name="T19" fmla="*/ 73 h 483"/>
              <a:gd name="T20" fmla="*/ 49 w 436"/>
              <a:gd name="T21" fmla="*/ 106 h 483"/>
              <a:gd name="T22" fmla="*/ 185 w 436"/>
              <a:gd name="T23" fmla="*/ 242 h 483"/>
              <a:gd name="T24" fmla="*/ 49 w 436"/>
              <a:gd name="T25" fmla="*/ 378 h 483"/>
              <a:gd name="T26" fmla="*/ 82 w 436"/>
              <a:gd name="T27" fmla="*/ 411 h 483"/>
              <a:gd name="T28" fmla="*/ 194 w 436"/>
              <a:gd name="T29" fmla="*/ 299 h 483"/>
              <a:gd name="T30" fmla="*/ 194 w 436"/>
              <a:gd name="T31" fmla="*/ 483 h 483"/>
              <a:gd name="T32" fmla="*/ 218 w 436"/>
              <a:gd name="T33" fmla="*/ 483 h 483"/>
              <a:gd name="T34" fmla="*/ 357 w 436"/>
              <a:gd name="T35" fmla="*/ 344 h 483"/>
              <a:gd name="T36" fmla="*/ 251 w 436"/>
              <a:gd name="T37" fmla="*/ 242 h 483"/>
              <a:gd name="T38" fmla="*/ 357 w 436"/>
              <a:gd name="T39" fmla="*/ 139 h 483"/>
              <a:gd name="T40" fmla="*/ 242 w 436"/>
              <a:gd name="T41" fmla="*/ 94 h 483"/>
              <a:gd name="T42" fmla="*/ 288 w 436"/>
              <a:gd name="T43" fmla="*/ 139 h 483"/>
              <a:gd name="T44" fmla="*/ 242 w 436"/>
              <a:gd name="T45" fmla="*/ 184 h 483"/>
              <a:gd name="T46" fmla="*/ 242 w 436"/>
              <a:gd name="T47" fmla="*/ 94 h 483"/>
              <a:gd name="T48" fmla="*/ 288 w 436"/>
              <a:gd name="T49" fmla="*/ 344 h 483"/>
              <a:gd name="T50" fmla="*/ 242 w 436"/>
              <a:gd name="T51" fmla="*/ 390 h 483"/>
              <a:gd name="T52" fmla="*/ 242 w 436"/>
              <a:gd name="T53" fmla="*/ 299 h 483"/>
              <a:gd name="T54" fmla="*/ 288 w 436"/>
              <a:gd name="T55" fmla="*/ 344 h 483"/>
              <a:gd name="T56" fmla="*/ 388 w 436"/>
              <a:gd name="T57" fmla="*/ 193 h 483"/>
              <a:gd name="T58" fmla="*/ 339 w 436"/>
              <a:gd name="T59" fmla="*/ 242 h 483"/>
              <a:gd name="T60" fmla="*/ 388 w 436"/>
              <a:gd name="T61" fmla="*/ 290 h 483"/>
              <a:gd name="T62" fmla="*/ 436 w 436"/>
              <a:gd name="T63" fmla="*/ 242 h 483"/>
              <a:gd name="T64" fmla="*/ 388 w 436"/>
              <a:gd name="T65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6" h="483">
                <a:moveTo>
                  <a:pt x="97" y="242"/>
                </a:moveTo>
                <a:lnTo>
                  <a:pt x="49" y="193"/>
                </a:lnTo>
                <a:lnTo>
                  <a:pt x="0" y="242"/>
                </a:lnTo>
                <a:lnTo>
                  <a:pt x="49" y="290"/>
                </a:lnTo>
                <a:lnTo>
                  <a:pt x="97" y="242"/>
                </a:lnTo>
                <a:close/>
                <a:moveTo>
                  <a:pt x="357" y="139"/>
                </a:moveTo>
                <a:lnTo>
                  <a:pt x="218" y="0"/>
                </a:lnTo>
                <a:lnTo>
                  <a:pt x="194" y="0"/>
                </a:lnTo>
                <a:lnTo>
                  <a:pt x="194" y="184"/>
                </a:lnTo>
                <a:lnTo>
                  <a:pt x="82" y="73"/>
                </a:lnTo>
                <a:lnTo>
                  <a:pt x="49" y="106"/>
                </a:lnTo>
                <a:lnTo>
                  <a:pt x="185" y="242"/>
                </a:lnTo>
                <a:lnTo>
                  <a:pt x="49" y="378"/>
                </a:lnTo>
                <a:lnTo>
                  <a:pt x="82" y="411"/>
                </a:lnTo>
                <a:lnTo>
                  <a:pt x="194" y="299"/>
                </a:lnTo>
                <a:lnTo>
                  <a:pt x="194" y="483"/>
                </a:lnTo>
                <a:lnTo>
                  <a:pt x="218" y="483"/>
                </a:lnTo>
                <a:lnTo>
                  <a:pt x="357" y="344"/>
                </a:lnTo>
                <a:lnTo>
                  <a:pt x="251" y="242"/>
                </a:lnTo>
                <a:lnTo>
                  <a:pt x="357" y="139"/>
                </a:lnTo>
                <a:close/>
                <a:moveTo>
                  <a:pt x="242" y="94"/>
                </a:moveTo>
                <a:lnTo>
                  <a:pt x="288" y="139"/>
                </a:lnTo>
                <a:lnTo>
                  <a:pt x="242" y="184"/>
                </a:lnTo>
                <a:lnTo>
                  <a:pt x="242" y="94"/>
                </a:lnTo>
                <a:close/>
                <a:moveTo>
                  <a:pt x="288" y="344"/>
                </a:moveTo>
                <a:lnTo>
                  <a:pt x="242" y="390"/>
                </a:lnTo>
                <a:lnTo>
                  <a:pt x="242" y="299"/>
                </a:lnTo>
                <a:lnTo>
                  <a:pt x="288" y="344"/>
                </a:lnTo>
                <a:close/>
                <a:moveTo>
                  <a:pt x="388" y="193"/>
                </a:moveTo>
                <a:lnTo>
                  <a:pt x="339" y="242"/>
                </a:lnTo>
                <a:lnTo>
                  <a:pt x="388" y="290"/>
                </a:lnTo>
                <a:lnTo>
                  <a:pt x="436" y="242"/>
                </a:lnTo>
                <a:lnTo>
                  <a:pt x="388" y="1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706"/>
          <p:cNvSpPr>
            <a:spLocks noEditPoints="1"/>
          </p:cNvSpPr>
          <p:nvPr/>
        </p:nvSpPr>
        <p:spPr bwMode="auto">
          <a:xfrm>
            <a:off x="6356350" y="7615238"/>
            <a:ext cx="495300" cy="766763"/>
          </a:xfrm>
          <a:custGeom>
            <a:avLst/>
            <a:gdLst>
              <a:gd name="T0" fmla="*/ 312 w 312"/>
              <a:gd name="T1" fmla="*/ 139 h 483"/>
              <a:gd name="T2" fmla="*/ 171 w 312"/>
              <a:gd name="T3" fmla="*/ 0 h 483"/>
              <a:gd name="T4" fmla="*/ 147 w 312"/>
              <a:gd name="T5" fmla="*/ 0 h 483"/>
              <a:gd name="T6" fmla="*/ 147 w 312"/>
              <a:gd name="T7" fmla="*/ 184 h 483"/>
              <a:gd name="T8" fmla="*/ 34 w 312"/>
              <a:gd name="T9" fmla="*/ 73 h 483"/>
              <a:gd name="T10" fmla="*/ 0 w 312"/>
              <a:gd name="T11" fmla="*/ 106 h 483"/>
              <a:gd name="T12" fmla="*/ 138 w 312"/>
              <a:gd name="T13" fmla="*/ 242 h 483"/>
              <a:gd name="T14" fmla="*/ 0 w 312"/>
              <a:gd name="T15" fmla="*/ 378 h 483"/>
              <a:gd name="T16" fmla="*/ 34 w 312"/>
              <a:gd name="T17" fmla="*/ 411 h 483"/>
              <a:gd name="T18" fmla="*/ 147 w 312"/>
              <a:gd name="T19" fmla="*/ 299 h 483"/>
              <a:gd name="T20" fmla="*/ 147 w 312"/>
              <a:gd name="T21" fmla="*/ 483 h 483"/>
              <a:gd name="T22" fmla="*/ 171 w 312"/>
              <a:gd name="T23" fmla="*/ 483 h 483"/>
              <a:gd name="T24" fmla="*/ 312 w 312"/>
              <a:gd name="T25" fmla="*/ 344 h 483"/>
              <a:gd name="T26" fmla="*/ 205 w 312"/>
              <a:gd name="T27" fmla="*/ 242 h 483"/>
              <a:gd name="T28" fmla="*/ 312 w 312"/>
              <a:gd name="T29" fmla="*/ 139 h 483"/>
              <a:gd name="T30" fmla="*/ 196 w 312"/>
              <a:gd name="T31" fmla="*/ 94 h 483"/>
              <a:gd name="T32" fmla="*/ 242 w 312"/>
              <a:gd name="T33" fmla="*/ 139 h 483"/>
              <a:gd name="T34" fmla="*/ 196 w 312"/>
              <a:gd name="T35" fmla="*/ 184 h 483"/>
              <a:gd name="T36" fmla="*/ 196 w 312"/>
              <a:gd name="T37" fmla="*/ 94 h 483"/>
              <a:gd name="T38" fmla="*/ 242 w 312"/>
              <a:gd name="T39" fmla="*/ 344 h 483"/>
              <a:gd name="T40" fmla="*/ 196 w 312"/>
              <a:gd name="T41" fmla="*/ 390 h 483"/>
              <a:gd name="T42" fmla="*/ 196 w 312"/>
              <a:gd name="T43" fmla="*/ 299 h 483"/>
              <a:gd name="T44" fmla="*/ 242 w 312"/>
              <a:gd name="T45" fmla="*/ 34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2" h="483">
                <a:moveTo>
                  <a:pt x="312" y="139"/>
                </a:moveTo>
                <a:lnTo>
                  <a:pt x="171" y="0"/>
                </a:lnTo>
                <a:lnTo>
                  <a:pt x="147" y="0"/>
                </a:lnTo>
                <a:lnTo>
                  <a:pt x="147" y="184"/>
                </a:lnTo>
                <a:lnTo>
                  <a:pt x="34" y="73"/>
                </a:lnTo>
                <a:lnTo>
                  <a:pt x="0" y="106"/>
                </a:lnTo>
                <a:lnTo>
                  <a:pt x="138" y="242"/>
                </a:lnTo>
                <a:lnTo>
                  <a:pt x="0" y="378"/>
                </a:lnTo>
                <a:lnTo>
                  <a:pt x="34" y="411"/>
                </a:lnTo>
                <a:lnTo>
                  <a:pt x="147" y="299"/>
                </a:lnTo>
                <a:lnTo>
                  <a:pt x="147" y="483"/>
                </a:lnTo>
                <a:lnTo>
                  <a:pt x="171" y="483"/>
                </a:lnTo>
                <a:lnTo>
                  <a:pt x="312" y="344"/>
                </a:lnTo>
                <a:lnTo>
                  <a:pt x="205" y="242"/>
                </a:lnTo>
                <a:lnTo>
                  <a:pt x="312" y="139"/>
                </a:lnTo>
                <a:close/>
                <a:moveTo>
                  <a:pt x="196" y="94"/>
                </a:moveTo>
                <a:lnTo>
                  <a:pt x="242" y="139"/>
                </a:lnTo>
                <a:lnTo>
                  <a:pt x="196" y="184"/>
                </a:lnTo>
                <a:lnTo>
                  <a:pt x="196" y="94"/>
                </a:lnTo>
                <a:close/>
                <a:moveTo>
                  <a:pt x="242" y="344"/>
                </a:moveTo>
                <a:lnTo>
                  <a:pt x="196" y="390"/>
                </a:lnTo>
                <a:lnTo>
                  <a:pt x="196" y="299"/>
                </a:lnTo>
                <a:lnTo>
                  <a:pt x="242" y="3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709"/>
          <p:cNvSpPr>
            <a:spLocks noEditPoints="1"/>
          </p:cNvSpPr>
          <p:nvPr/>
        </p:nvSpPr>
        <p:spPr bwMode="auto">
          <a:xfrm>
            <a:off x="4062413" y="7615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48 w 80"/>
              <a:gd name="T27" fmla="*/ 128 h 160"/>
              <a:gd name="T28" fmla="*/ 32 w 80"/>
              <a:gd name="T29" fmla="*/ 128 h 160"/>
              <a:gd name="T30" fmla="*/ 32 w 80"/>
              <a:gd name="T31" fmla="*/ 112 h 160"/>
              <a:gd name="T32" fmla="*/ 48 w 80"/>
              <a:gd name="T33" fmla="*/ 112 h 160"/>
              <a:gd name="T34" fmla="*/ 48 w 80"/>
              <a:gd name="T35" fmla="*/ 128 h 160"/>
              <a:gd name="T36" fmla="*/ 58 w 80"/>
              <a:gd name="T37" fmla="*/ 86 h 160"/>
              <a:gd name="T38" fmla="*/ 53 w 80"/>
              <a:gd name="T39" fmla="*/ 91 h 160"/>
              <a:gd name="T40" fmla="*/ 46 w 80"/>
              <a:gd name="T41" fmla="*/ 104 h 160"/>
              <a:gd name="T42" fmla="*/ 34 w 80"/>
              <a:gd name="T43" fmla="*/ 104 h 160"/>
              <a:gd name="T44" fmla="*/ 41 w 80"/>
              <a:gd name="T45" fmla="*/ 88 h 160"/>
              <a:gd name="T46" fmla="*/ 48 w 80"/>
              <a:gd name="T47" fmla="*/ 80 h 160"/>
              <a:gd name="T48" fmla="*/ 52 w 80"/>
              <a:gd name="T49" fmla="*/ 72 h 160"/>
              <a:gd name="T50" fmla="*/ 40 w 80"/>
              <a:gd name="T51" fmla="*/ 60 h 160"/>
              <a:gd name="T52" fmla="*/ 28 w 80"/>
              <a:gd name="T53" fmla="*/ 72 h 160"/>
              <a:gd name="T54" fmla="*/ 16 w 80"/>
              <a:gd name="T55" fmla="*/ 72 h 160"/>
              <a:gd name="T56" fmla="*/ 40 w 80"/>
              <a:gd name="T57" fmla="*/ 48 h 160"/>
              <a:gd name="T58" fmla="*/ 64 w 80"/>
              <a:gd name="T59" fmla="*/ 72 h 160"/>
              <a:gd name="T60" fmla="*/ 58 w 80"/>
              <a:gd name="T61" fmla="*/ 8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4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58" y="86"/>
                </a:moveTo>
                <a:cubicBezTo>
                  <a:pt x="58" y="86"/>
                  <a:pt x="55" y="89"/>
                  <a:pt x="53" y="91"/>
                </a:cubicBezTo>
                <a:cubicBezTo>
                  <a:pt x="49" y="95"/>
                  <a:pt x="46" y="100"/>
                  <a:pt x="46" y="104"/>
                </a:cubicBezTo>
                <a:cubicBezTo>
                  <a:pt x="34" y="104"/>
                  <a:pt x="34" y="104"/>
                  <a:pt x="34" y="104"/>
                </a:cubicBezTo>
                <a:cubicBezTo>
                  <a:pt x="34" y="97"/>
                  <a:pt x="37" y="92"/>
                  <a:pt x="41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51" y="78"/>
                  <a:pt x="52" y="75"/>
                  <a:pt x="52" y="72"/>
                </a:cubicBezTo>
                <a:cubicBezTo>
                  <a:pt x="52" y="65"/>
                  <a:pt x="47" y="60"/>
                  <a:pt x="40" y="60"/>
                </a:cubicBezTo>
                <a:cubicBezTo>
                  <a:pt x="33" y="60"/>
                  <a:pt x="28" y="65"/>
                  <a:pt x="2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59"/>
                  <a:pt x="27" y="48"/>
                  <a:pt x="40" y="48"/>
                </a:cubicBezTo>
                <a:cubicBezTo>
                  <a:pt x="53" y="48"/>
                  <a:pt x="64" y="59"/>
                  <a:pt x="64" y="72"/>
                </a:cubicBezTo>
                <a:cubicBezTo>
                  <a:pt x="64" y="77"/>
                  <a:pt x="62" y="82"/>
                  <a:pt x="58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712"/>
          <p:cNvSpPr>
            <a:spLocks/>
          </p:cNvSpPr>
          <p:nvPr/>
        </p:nvSpPr>
        <p:spPr bwMode="auto">
          <a:xfrm>
            <a:off x="1712913" y="7615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715"/>
          <p:cNvSpPr>
            <a:spLocks/>
          </p:cNvSpPr>
          <p:nvPr/>
        </p:nvSpPr>
        <p:spPr bwMode="auto">
          <a:xfrm>
            <a:off x="15809913" y="5583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718"/>
          <p:cNvSpPr>
            <a:spLocks noEditPoints="1"/>
          </p:cNvSpPr>
          <p:nvPr/>
        </p:nvSpPr>
        <p:spPr bwMode="auto">
          <a:xfrm>
            <a:off x="13460413" y="5583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32 w 80"/>
              <a:gd name="T27" fmla="*/ 144 h 160"/>
              <a:gd name="T28" fmla="*/ 32 w 80"/>
              <a:gd name="T29" fmla="*/ 100 h 160"/>
              <a:gd name="T30" fmla="*/ 16 w 80"/>
              <a:gd name="T31" fmla="*/ 100 h 160"/>
              <a:gd name="T32" fmla="*/ 48 w 80"/>
              <a:gd name="T33" fmla="*/ 40 h 160"/>
              <a:gd name="T34" fmla="*/ 48 w 80"/>
              <a:gd name="T35" fmla="*/ 84 h 160"/>
              <a:gd name="T36" fmla="*/ 64 w 80"/>
              <a:gd name="T37" fmla="*/ 84 h 160"/>
              <a:gd name="T38" fmla="*/ 32 w 80"/>
              <a:gd name="T39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32" y="144"/>
                </a:moveTo>
                <a:cubicBezTo>
                  <a:pt x="32" y="100"/>
                  <a:pt x="32" y="100"/>
                  <a:pt x="32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4"/>
                  <a:pt x="48" y="84"/>
                  <a:pt x="48" y="84"/>
                </a:cubicBezTo>
                <a:cubicBezTo>
                  <a:pt x="64" y="84"/>
                  <a:pt x="64" y="84"/>
                  <a:pt x="64" y="84"/>
                </a:cubicBezTo>
                <a:lnTo>
                  <a:pt x="32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721"/>
          <p:cNvSpPr>
            <a:spLocks/>
          </p:cNvSpPr>
          <p:nvPr/>
        </p:nvSpPr>
        <p:spPr bwMode="auto">
          <a:xfrm>
            <a:off x="11110913" y="5583238"/>
            <a:ext cx="388938" cy="230188"/>
          </a:xfrm>
          <a:custGeom>
            <a:avLst/>
            <a:gdLst>
              <a:gd name="T0" fmla="*/ 56 w 80"/>
              <a:gd name="T1" fmla="*/ 0 h 48"/>
              <a:gd name="T2" fmla="*/ 24 w 80"/>
              <a:gd name="T3" fmla="*/ 0 h 48"/>
              <a:gd name="T4" fmla="*/ 24 w 80"/>
              <a:gd name="T5" fmla="*/ 16 h 48"/>
              <a:gd name="T6" fmla="*/ 11 w 80"/>
              <a:gd name="T7" fmla="*/ 16 h 48"/>
              <a:gd name="T8" fmla="*/ 0 w 80"/>
              <a:gd name="T9" fmla="*/ 27 h 48"/>
              <a:gd name="T10" fmla="*/ 0 w 80"/>
              <a:gd name="T11" fmla="*/ 48 h 48"/>
              <a:gd name="T12" fmla="*/ 44 w 80"/>
              <a:gd name="T13" fmla="*/ 48 h 48"/>
              <a:gd name="T14" fmla="*/ 48 w 80"/>
              <a:gd name="T15" fmla="*/ 40 h 48"/>
              <a:gd name="T16" fmla="*/ 48 w 80"/>
              <a:gd name="T17" fmla="*/ 48 h 48"/>
              <a:gd name="T18" fmla="*/ 80 w 80"/>
              <a:gd name="T19" fmla="*/ 48 h 48"/>
              <a:gd name="T20" fmla="*/ 80 w 80"/>
              <a:gd name="T21" fmla="*/ 27 h 48"/>
              <a:gd name="T22" fmla="*/ 69 w 80"/>
              <a:gd name="T23" fmla="*/ 16 h 48"/>
              <a:gd name="T24" fmla="*/ 56 w 80"/>
              <a:gd name="T25" fmla="*/ 16 h 48"/>
              <a:gd name="T26" fmla="*/ 56 w 80"/>
              <a:gd name="T2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48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48"/>
                  <a:pt x="0" y="48"/>
                  <a:pt x="0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8"/>
                  <a:pt x="48" y="48"/>
                  <a:pt x="48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722"/>
          <p:cNvSpPr>
            <a:spLocks/>
          </p:cNvSpPr>
          <p:nvPr/>
        </p:nvSpPr>
        <p:spPr bwMode="auto">
          <a:xfrm>
            <a:off x="11110913" y="5813425"/>
            <a:ext cx="388938" cy="536575"/>
          </a:xfrm>
          <a:custGeom>
            <a:avLst/>
            <a:gdLst>
              <a:gd name="T0" fmla="*/ 48 w 80"/>
              <a:gd name="T1" fmla="*/ 36 h 112"/>
              <a:gd name="T2" fmla="*/ 64 w 80"/>
              <a:gd name="T3" fmla="*/ 36 h 112"/>
              <a:gd name="T4" fmla="*/ 32 w 80"/>
              <a:gd name="T5" fmla="*/ 96 h 112"/>
              <a:gd name="T6" fmla="*/ 32 w 80"/>
              <a:gd name="T7" fmla="*/ 52 h 112"/>
              <a:gd name="T8" fmla="*/ 16 w 80"/>
              <a:gd name="T9" fmla="*/ 52 h 112"/>
              <a:gd name="T10" fmla="*/ 44 w 80"/>
              <a:gd name="T11" fmla="*/ 0 h 112"/>
              <a:gd name="T12" fmla="*/ 0 w 80"/>
              <a:gd name="T13" fmla="*/ 0 h 112"/>
              <a:gd name="T14" fmla="*/ 0 w 80"/>
              <a:gd name="T15" fmla="*/ 101 h 112"/>
              <a:gd name="T16" fmla="*/ 11 w 80"/>
              <a:gd name="T17" fmla="*/ 112 h 112"/>
              <a:gd name="T18" fmla="*/ 69 w 80"/>
              <a:gd name="T19" fmla="*/ 112 h 112"/>
              <a:gd name="T20" fmla="*/ 80 w 80"/>
              <a:gd name="T21" fmla="*/ 101 h 112"/>
              <a:gd name="T22" fmla="*/ 80 w 80"/>
              <a:gd name="T23" fmla="*/ 0 h 112"/>
              <a:gd name="T24" fmla="*/ 48 w 80"/>
              <a:gd name="T25" fmla="*/ 0 h 112"/>
              <a:gd name="T26" fmla="*/ 48 w 80"/>
              <a:gd name="T27" fmla="*/ 3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112">
                <a:moveTo>
                  <a:pt x="48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52"/>
                  <a:pt x="32" y="52"/>
                  <a:pt x="32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7"/>
                  <a:pt x="5" y="112"/>
                  <a:pt x="11" y="11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75" y="112"/>
                  <a:pt x="80" y="107"/>
                  <a:pt x="80" y="101"/>
                </a:cubicBezTo>
                <a:cubicBezTo>
                  <a:pt x="80" y="0"/>
                  <a:pt x="80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36"/>
                  <a:pt x="48" y="36"/>
                  <a:pt x="4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725"/>
          <p:cNvSpPr>
            <a:spLocks/>
          </p:cNvSpPr>
          <p:nvPr/>
        </p:nvSpPr>
        <p:spPr bwMode="auto">
          <a:xfrm>
            <a:off x="8761413" y="5583238"/>
            <a:ext cx="388938" cy="268288"/>
          </a:xfrm>
          <a:custGeom>
            <a:avLst/>
            <a:gdLst>
              <a:gd name="T0" fmla="*/ 56 w 80"/>
              <a:gd name="T1" fmla="*/ 0 h 56"/>
              <a:gd name="T2" fmla="*/ 24 w 80"/>
              <a:gd name="T3" fmla="*/ 0 h 56"/>
              <a:gd name="T4" fmla="*/ 24 w 80"/>
              <a:gd name="T5" fmla="*/ 16 h 56"/>
              <a:gd name="T6" fmla="*/ 11 w 80"/>
              <a:gd name="T7" fmla="*/ 16 h 56"/>
              <a:gd name="T8" fmla="*/ 0 w 80"/>
              <a:gd name="T9" fmla="*/ 27 h 56"/>
              <a:gd name="T10" fmla="*/ 0 w 80"/>
              <a:gd name="T11" fmla="*/ 56 h 56"/>
              <a:gd name="T12" fmla="*/ 39 w 80"/>
              <a:gd name="T13" fmla="*/ 56 h 56"/>
              <a:gd name="T14" fmla="*/ 48 w 80"/>
              <a:gd name="T15" fmla="*/ 40 h 56"/>
              <a:gd name="T16" fmla="*/ 48 w 80"/>
              <a:gd name="T17" fmla="*/ 56 h 56"/>
              <a:gd name="T18" fmla="*/ 80 w 80"/>
              <a:gd name="T19" fmla="*/ 56 h 56"/>
              <a:gd name="T20" fmla="*/ 80 w 80"/>
              <a:gd name="T21" fmla="*/ 27 h 56"/>
              <a:gd name="T22" fmla="*/ 69 w 80"/>
              <a:gd name="T23" fmla="*/ 16 h 56"/>
              <a:gd name="T24" fmla="*/ 56 w 80"/>
              <a:gd name="T25" fmla="*/ 16 h 56"/>
              <a:gd name="T26" fmla="*/ 56 w 80"/>
              <a:gd name="T2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56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56"/>
                  <a:pt x="0" y="56"/>
                  <a:pt x="0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56"/>
                  <a:pt x="48" y="56"/>
                  <a:pt x="48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1726"/>
          <p:cNvSpPr>
            <a:spLocks/>
          </p:cNvSpPr>
          <p:nvPr/>
        </p:nvSpPr>
        <p:spPr bwMode="auto">
          <a:xfrm>
            <a:off x="8761413" y="5851525"/>
            <a:ext cx="388938" cy="498475"/>
          </a:xfrm>
          <a:custGeom>
            <a:avLst/>
            <a:gdLst>
              <a:gd name="T0" fmla="*/ 48 w 80"/>
              <a:gd name="T1" fmla="*/ 28 h 104"/>
              <a:gd name="T2" fmla="*/ 64 w 80"/>
              <a:gd name="T3" fmla="*/ 28 h 104"/>
              <a:gd name="T4" fmla="*/ 32 w 80"/>
              <a:gd name="T5" fmla="*/ 88 h 104"/>
              <a:gd name="T6" fmla="*/ 32 w 80"/>
              <a:gd name="T7" fmla="*/ 44 h 104"/>
              <a:gd name="T8" fmla="*/ 16 w 80"/>
              <a:gd name="T9" fmla="*/ 44 h 104"/>
              <a:gd name="T10" fmla="*/ 39 w 80"/>
              <a:gd name="T11" fmla="*/ 0 h 104"/>
              <a:gd name="T12" fmla="*/ 0 w 80"/>
              <a:gd name="T13" fmla="*/ 0 h 104"/>
              <a:gd name="T14" fmla="*/ 0 w 80"/>
              <a:gd name="T15" fmla="*/ 93 h 104"/>
              <a:gd name="T16" fmla="*/ 11 w 80"/>
              <a:gd name="T17" fmla="*/ 104 h 104"/>
              <a:gd name="T18" fmla="*/ 69 w 80"/>
              <a:gd name="T19" fmla="*/ 104 h 104"/>
              <a:gd name="T20" fmla="*/ 80 w 80"/>
              <a:gd name="T21" fmla="*/ 93 h 104"/>
              <a:gd name="T22" fmla="*/ 80 w 80"/>
              <a:gd name="T23" fmla="*/ 0 h 104"/>
              <a:gd name="T24" fmla="*/ 48 w 80"/>
              <a:gd name="T25" fmla="*/ 0 h 104"/>
              <a:gd name="T26" fmla="*/ 48 w 80"/>
              <a:gd name="T27" fmla="*/ 2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104">
                <a:moveTo>
                  <a:pt x="48" y="28"/>
                </a:moveTo>
                <a:cubicBezTo>
                  <a:pt x="64" y="28"/>
                  <a:pt x="64" y="28"/>
                  <a:pt x="64" y="28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44"/>
                  <a:pt x="32" y="44"/>
                  <a:pt x="32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9"/>
                  <a:pt x="5" y="104"/>
                  <a:pt x="11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75" y="104"/>
                  <a:pt x="80" y="99"/>
                  <a:pt x="80" y="93"/>
                </a:cubicBezTo>
                <a:cubicBezTo>
                  <a:pt x="80" y="0"/>
                  <a:pt x="80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28"/>
                  <a:pt x="48" y="28"/>
                  <a:pt x="48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1729"/>
          <p:cNvSpPr>
            <a:spLocks/>
          </p:cNvSpPr>
          <p:nvPr/>
        </p:nvSpPr>
        <p:spPr bwMode="auto">
          <a:xfrm>
            <a:off x="6411913" y="5583238"/>
            <a:ext cx="388938" cy="346075"/>
          </a:xfrm>
          <a:custGeom>
            <a:avLst/>
            <a:gdLst>
              <a:gd name="T0" fmla="*/ 56 w 80"/>
              <a:gd name="T1" fmla="*/ 0 h 72"/>
              <a:gd name="T2" fmla="*/ 24 w 80"/>
              <a:gd name="T3" fmla="*/ 0 h 72"/>
              <a:gd name="T4" fmla="*/ 24 w 80"/>
              <a:gd name="T5" fmla="*/ 16 h 72"/>
              <a:gd name="T6" fmla="*/ 11 w 80"/>
              <a:gd name="T7" fmla="*/ 16 h 72"/>
              <a:gd name="T8" fmla="*/ 0 w 80"/>
              <a:gd name="T9" fmla="*/ 27 h 72"/>
              <a:gd name="T10" fmla="*/ 0 w 80"/>
              <a:gd name="T11" fmla="*/ 72 h 72"/>
              <a:gd name="T12" fmla="*/ 31 w 80"/>
              <a:gd name="T13" fmla="*/ 72 h 72"/>
              <a:gd name="T14" fmla="*/ 48 w 80"/>
              <a:gd name="T15" fmla="*/ 40 h 72"/>
              <a:gd name="T16" fmla="*/ 48 w 80"/>
              <a:gd name="T17" fmla="*/ 72 h 72"/>
              <a:gd name="T18" fmla="*/ 80 w 80"/>
              <a:gd name="T19" fmla="*/ 72 h 72"/>
              <a:gd name="T20" fmla="*/ 80 w 80"/>
              <a:gd name="T21" fmla="*/ 27 h 72"/>
              <a:gd name="T22" fmla="*/ 69 w 80"/>
              <a:gd name="T23" fmla="*/ 16 h 72"/>
              <a:gd name="T24" fmla="*/ 56 w 80"/>
              <a:gd name="T25" fmla="*/ 16 h 72"/>
              <a:gd name="T26" fmla="*/ 56 w 80"/>
              <a:gd name="T2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72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72"/>
                  <a:pt x="48" y="72"/>
                  <a:pt x="48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730"/>
          <p:cNvSpPr>
            <a:spLocks/>
          </p:cNvSpPr>
          <p:nvPr/>
        </p:nvSpPr>
        <p:spPr bwMode="auto">
          <a:xfrm>
            <a:off x="6411913" y="5929313"/>
            <a:ext cx="388938" cy="420688"/>
          </a:xfrm>
          <a:custGeom>
            <a:avLst/>
            <a:gdLst>
              <a:gd name="T0" fmla="*/ 48 w 80"/>
              <a:gd name="T1" fmla="*/ 12 h 88"/>
              <a:gd name="T2" fmla="*/ 64 w 80"/>
              <a:gd name="T3" fmla="*/ 12 h 88"/>
              <a:gd name="T4" fmla="*/ 32 w 80"/>
              <a:gd name="T5" fmla="*/ 72 h 88"/>
              <a:gd name="T6" fmla="*/ 32 w 80"/>
              <a:gd name="T7" fmla="*/ 28 h 88"/>
              <a:gd name="T8" fmla="*/ 16 w 80"/>
              <a:gd name="T9" fmla="*/ 28 h 88"/>
              <a:gd name="T10" fmla="*/ 31 w 80"/>
              <a:gd name="T11" fmla="*/ 0 h 88"/>
              <a:gd name="T12" fmla="*/ 0 w 80"/>
              <a:gd name="T13" fmla="*/ 0 h 88"/>
              <a:gd name="T14" fmla="*/ 0 w 80"/>
              <a:gd name="T15" fmla="*/ 77 h 88"/>
              <a:gd name="T16" fmla="*/ 11 w 80"/>
              <a:gd name="T17" fmla="*/ 88 h 88"/>
              <a:gd name="T18" fmla="*/ 69 w 80"/>
              <a:gd name="T19" fmla="*/ 88 h 88"/>
              <a:gd name="T20" fmla="*/ 80 w 80"/>
              <a:gd name="T21" fmla="*/ 77 h 88"/>
              <a:gd name="T22" fmla="*/ 80 w 80"/>
              <a:gd name="T23" fmla="*/ 0 h 88"/>
              <a:gd name="T24" fmla="*/ 48 w 80"/>
              <a:gd name="T25" fmla="*/ 0 h 88"/>
              <a:gd name="T26" fmla="*/ 48 w 80"/>
              <a:gd name="T2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88">
                <a:moveTo>
                  <a:pt x="48" y="12"/>
                </a:moveTo>
                <a:cubicBezTo>
                  <a:pt x="64" y="12"/>
                  <a:pt x="64" y="12"/>
                  <a:pt x="64" y="12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28"/>
                  <a:pt x="32" y="28"/>
                  <a:pt x="32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3"/>
                  <a:pt x="5" y="88"/>
                  <a:pt x="11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75" y="88"/>
                  <a:pt x="80" y="83"/>
                  <a:pt x="80" y="77"/>
                </a:cubicBezTo>
                <a:cubicBezTo>
                  <a:pt x="80" y="0"/>
                  <a:pt x="80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733"/>
          <p:cNvSpPr>
            <a:spLocks/>
          </p:cNvSpPr>
          <p:nvPr/>
        </p:nvSpPr>
        <p:spPr bwMode="auto">
          <a:xfrm>
            <a:off x="4062413" y="6024563"/>
            <a:ext cx="388938" cy="325438"/>
          </a:xfrm>
          <a:custGeom>
            <a:avLst/>
            <a:gdLst>
              <a:gd name="T0" fmla="*/ 60 w 80"/>
              <a:gd name="T1" fmla="*/ 0 h 68"/>
              <a:gd name="T2" fmla="*/ 32 w 80"/>
              <a:gd name="T3" fmla="*/ 52 h 68"/>
              <a:gd name="T4" fmla="*/ 32 w 80"/>
              <a:gd name="T5" fmla="*/ 8 h 68"/>
              <a:gd name="T6" fmla="*/ 16 w 80"/>
              <a:gd name="T7" fmla="*/ 8 h 68"/>
              <a:gd name="T8" fmla="*/ 20 w 80"/>
              <a:gd name="T9" fmla="*/ 0 h 68"/>
              <a:gd name="T10" fmla="*/ 0 w 80"/>
              <a:gd name="T11" fmla="*/ 0 h 68"/>
              <a:gd name="T12" fmla="*/ 0 w 80"/>
              <a:gd name="T13" fmla="*/ 57 h 68"/>
              <a:gd name="T14" fmla="*/ 11 w 80"/>
              <a:gd name="T15" fmla="*/ 68 h 68"/>
              <a:gd name="T16" fmla="*/ 69 w 80"/>
              <a:gd name="T17" fmla="*/ 68 h 68"/>
              <a:gd name="T18" fmla="*/ 80 w 80"/>
              <a:gd name="T19" fmla="*/ 57 h 68"/>
              <a:gd name="T20" fmla="*/ 80 w 80"/>
              <a:gd name="T21" fmla="*/ 0 h 68"/>
              <a:gd name="T22" fmla="*/ 60 w 80"/>
              <a:gd name="T2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68">
                <a:moveTo>
                  <a:pt x="60" y="0"/>
                </a:moveTo>
                <a:cubicBezTo>
                  <a:pt x="32" y="52"/>
                  <a:pt x="32" y="52"/>
                  <a:pt x="32" y="52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3"/>
                  <a:pt x="5" y="68"/>
                  <a:pt x="11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75" y="68"/>
                  <a:pt x="80" y="63"/>
                  <a:pt x="80" y="57"/>
                </a:cubicBezTo>
                <a:cubicBezTo>
                  <a:pt x="80" y="0"/>
                  <a:pt x="80" y="0"/>
                  <a:pt x="80" y="0"/>
                </a:cubicBezTo>
                <a:cubicBezTo>
                  <a:pt x="60" y="0"/>
                  <a:pt x="60" y="0"/>
                  <a:pt x="6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734"/>
          <p:cNvSpPr>
            <a:spLocks/>
          </p:cNvSpPr>
          <p:nvPr/>
        </p:nvSpPr>
        <p:spPr bwMode="auto">
          <a:xfrm>
            <a:off x="4062413" y="5583238"/>
            <a:ext cx="388938" cy="441325"/>
          </a:xfrm>
          <a:custGeom>
            <a:avLst/>
            <a:gdLst>
              <a:gd name="T0" fmla="*/ 56 w 80"/>
              <a:gd name="T1" fmla="*/ 0 h 92"/>
              <a:gd name="T2" fmla="*/ 24 w 80"/>
              <a:gd name="T3" fmla="*/ 0 h 92"/>
              <a:gd name="T4" fmla="*/ 24 w 80"/>
              <a:gd name="T5" fmla="*/ 16 h 92"/>
              <a:gd name="T6" fmla="*/ 11 w 80"/>
              <a:gd name="T7" fmla="*/ 16 h 92"/>
              <a:gd name="T8" fmla="*/ 0 w 80"/>
              <a:gd name="T9" fmla="*/ 27 h 92"/>
              <a:gd name="T10" fmla="*/ 0 w 80"/>
              <a:gd name="T11" fmla="*/ 92 h 92"/>
              <a:gd name="T12" fmla="*/ 20 w 80"/>
              <a:gd name="T13" fmla="*/ 92 h 92"/>
              <a:gd name="T14" fmla="*/ 48 w 80"/>
              <a:gd name="T15" fmla="*/ 40 h 92"/>
              <a:gd name="T16" fmla="*/ 48 w 80"/>
              <a:gd name="T17" fmla="*/ 84 h 92"/>
              <a:gd name="T18" fmla="*/ 64 w 80"/>
              <a:gd name="T19" fmla="*/ 84 h 92"/>
              <a:gd name="T20" fmla="*/ 60 w 80"/>
              <a:gd name="T21" fmla="*/ 92 h 92"/>
              <a:gd name="T22" fmla="*/ 80 w 80"/>
              <a:gd name="T23" fmla="*/ 92 h 92"/>
              <a:gd name="T24" fmla="*/ 80 w 80"/>
              <a:gd name="T25" fmla="*/ 27 h 92"/>
              <a:gd name="T26" fmla="*/ 69 w 80"/>
              <a:gd name="T27" fmla="*/ 16 h 92"/>
              <a:gd name="T28" fmla="*/ 56 w 80"/>
              <a:gd name="T29" fmla="*/ 16 h 92"/>
              <a:gd name="T30" fmla="*/ 56 w 80"/>
              <a:gd name="T31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92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92"/>
                  <a:pt x="0" y="92"/>
                  <a:pt x="0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4"/>
                  <a:pt x="48" y="84"/>
                  <a:pt x="48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0" y="92"/>
                  <a:pt x="60" y="92"/>
                  <a:pt x="60" y="92"/>
                </a:cubicBezTo>
                <a:cubicBezTo>
                  <a:pt x="80" y="92"/>
                  <a:pt x="80" y="92"/>
                  <a:pt x="80" y="92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1737"/>
          <p:cNvSpPr>
            <a:spLocks/>
          </p:cNvSpPr>
          <p:nvPr/>
        </p:nvSpPr>
        <p:spPr bwMode="auto">
          <a:xfrm>
            <a:off x="1712913" y="5583238"/>
            <a:ext cx="388938" cy="479425"/>
          </a:xfrm>
          <a:custGeom>
            <a:avLst/>
            <a:gdLst>
              <a:gd name="T0" fmla="*/ 56 w 80"/>
              <a:gd name="T1" fmla="*/ 0 h 100"/>
              <a:gd name="T2" fmla="*/ 24 w 80"/>
              <a:gd name="T3" fmla="*/ 0 h 100"/>
              <a:gd name="T4" fmla="*/ 24 w 80"/>
              <a:gd name="T5" fmla="*/ 16 h 100"/>
              <a:gd name="T6" fmla="*/ 11 w 80"/>
              <a:gd name="T7" fmla="*/ 16 h 100"/>
              <a:gd name="T8" fmla="*/ 0 w 80"/>
              <a:gd name="T9" fmla="*/ 27 h 100"/>
              <a:gd name="T10" fmla="*/ 0 w 80"/>
              <a:gd name="T11" fmla="*/ 100 h 100"/>
              <a:gd name="T12" fmla="*/ 16 w 80"/>
              <a:gd name="T13" fmla="*/ 100 h 100"/>
              <a:gd name="T14" fmla="*/ 48 w 80"/>
              <a:gd name="T15" fmla="*/ 40 h 100"/>
              <a:gd name="T16" fmla="*/ 48 w 80"/>
              <a:gd name="T17" fmla="*/ 84 h 100"/>
              <a:gd name="T18" fmla="*/ 64 w 80"/>
              <a:gd name="T19" fmla="*/ 84 h 100"/>
              <a:gd name="T20" fmla="*/ 55 w 80"/>
              <a:gd name="T21" fmla="*/ 100 h 100"/>
              <a:gd name="T22" fmla="*/ 80 w 80"/>
              <a:gd name="T23" fmla="*/ 100 h 100"/>
              <a:gd name="T24" fmla="*/ 80 w 80"/>
              <a:gd name="T25" fmla="*/ 27 h 100"/>
              <a:gd name="T26" fmla="*/ 69 w 80"/>
              <a:gd name="T27" fmla="*/ 16 h 100"/>
              <a:gd name="T28" fmla="*/ 56 w 80"/>
              <a:gd name="T29" fmla="*/ 16 h 100"/>
              <a:gd name="T30" fmla="*/ 56 w 80"/>
              <a:gd name="T31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100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00"/>
                  <a:pt x="0" y="100"/>
                  <a:pt x="0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4"/>
                  <a:pt x="48" y="84"/>
                  <a:pt x="48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1738"/>
          <p:cNvSpPr>
            <a:spLocks/>
          </p:cNvSpPr>
          <p:nvPr/>
        </p:nvSpPr>
        <p:spPr bwMode="auto">
          <a:xfrm>
            <a:off x="1712913" y="6062663"/>
            <a:ext cx="388938" cy="287338"/>
          </a:xfrm>
          <a:custGeom>
            <a:avLst/>
            <a:gdLst>
              <a:gd name="T0" fmla="*/ 32 w 80"/>
              <a:gd name="T1" fmla="*/ 44 h 60"/>
              <a:gd name="T2" fmla="*/ 32 w 80"/>
              <a:gd name="T3" fmla="*/ 0 h 60"/>
              <a:gd name="T4" fmla="*/ 0 w 80"/>
              <a:gd name="T5" fmla="*/ 0 h 60"/>
              <a:gd name="T6" fmla="*/ 0 w 80"/>
              <a:gd name="T7" fmla="*/ 49 h 60"/>
              <a:gd name="T8" fmla="*/ 11 w 80"/>
              <a:gd name="T9" fmla="*/ 60 h 60"/>
              <a:gd name="T10" fmla="*/ 69 w 80"/>
              <a:gd name="T11" fmla="*/ 60 h 60"/>
              <a:gd name="T12" fmla="*/ 80 w 80"/>
              <a:gd name="T13" fmla="*/ 49 h 60"/>
              <a:gd name="T14" fmla="*/ 80 w 80"/>
              <a:gd name="T15" fmla="*/ 0 h 60"/>
              <a:gd name="T16" fmla="*/ 56 w 80"/>
              <a:gd name="T17" fmla="*/ 0 h 60"/>
              <a:gd name="T18" fmla="*/ 32 w 80"/>
              <a:gd name="T19" fmla="*/ 4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60">
                <a:moveTo>
                  <a:pt x="32" y="44"/>
                </a:move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5"/>
                  <a:pt x="5" y="60"/>
                  <a:pt x="11" y="60"/>
                </a:cubicBezTo>
                <a:cubicBezTo>
                  <a:pt x="69" y="60"/>
                  <a:pt x="69" y="60"/>
                  <a:pt x="69" y="60"/>
                </a:cubicBezTo>
                <a:cubicBezTo>
                  <a:pt x="75" y="60"/>
                  <a:pt x="80" y="55"/>
                  <a:pt x="80" y="49"/>
                </a:cubicBezTo>
                <a:cubicBezTo>
                  <a:pt x="80" y="0"/>
                  <a:pt x="80" y="0"/>
                  <a:pt x="80" y="0"/>
                </a:cubicBezTo>
                <a:cubicBezTo>
                  <a:pt x="56" y="0"/>
                  <a:pt x="56" y="0"/>
                  <a:pt x="56" y="0"/>
                </a:cubicBezTo>
                <a:lnTo>
                  <a:pt x="32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1741"/>
          <p:cNvSpPr>
            <a:spLocks/>
          </p:cNvSpPr>
          <p:nvPr/>
        </p:nvSpPr>
        <p:spPr bwMode="auto">
          <a:xfrm>
            <a:off x="15809913" y="4125913"/>
            <a:ext cx="388938" cy="192088"/>
          </a:xfrm>
          <a:custGeom>
            <a:avLst/>
            <a:gdLst>
              <a:gd name="T0" fmla="*/ 32 w 80"/>
              <a:gd name="T1" fmla="*/ 24 h 40"/>
              <a:gd name="T2" fmla="*/ 32 w 80"/>
              <a:gd name="T3" fmla="*/ 0 h 40"/>
              <a:gd name="T4" fmla="*/ 0 w 80"/>
              <a:gd name="T5" fmla="*/ 0 h 40"/>
              <a:gd name="T6" fmla="*/ 0 w 80"/>
              <a:gd name="T7" fmla="*/ 29 h 40"/>
              <a:gd name="T8" fmla="*/ 11 w 80"/>
              <a:gd name="T9" fmla="*/ 40 h 40"/>
              <a:gd name="T10" fmla="*/ 69 w 80"/>
              <a:gd name="T11" fmla="*/ 40 h 40"/>
              <a:gd name="T12" fmla="*/ 80 w 80"/>
              <a:gd name="T13" fmla="*/ 29 h 40"/>
              <a:gd name="T14" fmla="*/ 80 w 80"/>
              <a:gd name="T15" fmla="*/ 0 h 40"/>
              <a:gd name="T16" fmla="*/ 45 w 80"/>
              <a:gd name="T17" fmla="*/ 0 h 40"/>
              <a:gd name="T18" fmla="*/ 32 w 80"/>
              <a:gd name="T19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40">
                <a:moveTo>
                  <a:pt x="32" y="24"/>
                </a:move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5"/>
                  <a:pt x="5" y="40"/>
                  <a:pt x="11" y="40"/>
                </a:cubicBezTo>
                <a:cubicBezTo>
                  <a:pt x="69" y="40"/>
                  <a:pt x="69" y="40"/>
                  <a:pt x="69" y="40"/>
                </a:cubicBezTo>
                <a:cubicBezTo>
                  <a:pt x="75" y="40"/>
                  <a:pt x="80" y="35"/>
                  <a:pt x="80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2" y="24"/>
                  <a:pt x="32" y="24"/>
                  <a:pt x="32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742"/>
          <p:cNvSpPr>
            <a:spLocks/>
          </p:cNvSpPr>
          <p:nvPr/>
        </p:nvSpPr>
        <p:spPr bwMode="auto">
          <a:xfrm>
            <a:off x="15809913" y="3551238"/>
            <a:ext cx="388938" cy="574675"/>
          </a:xfrm>
          <a:custGeom>
            <a:avLst/>
            <a:gdLst>
              <a:gd name="T0" fmla="*/ 56 w 80"/>
              <a:gd name="T1" fmla="*/ 0 h 120"/>
              <a:gd name="T2" fmla="*/ 24 w 80"/>
              <a:gd name="T3" fmla="*/ 0 h 120"/>
              <a:gd name="T4" fmla="*/ 24 w 80"/>
              <a:gd name="T5" fmla="*/ 16 h 120"/>
              <a:gd name="T6" fmla="*/ 11 w 80"/>
              <a:gd name="T7" fmla="*/ 16 h 120"/>
              <a:gd name="T8" fmla="*/ 0 w 80"/>
              <a:gd name="T9" fmla="*/ 27 h 120"/>
              <a:gd name="T10" fmla="*/ 0 w 80"/>
              <a:gd name="T11" fmla="*/ 120 h 120"/>
              <a:gd name="T12" fmla="*/ 32 w 80"/>
              <a:gd name="T13" fmla="*/ 120 h 120"/>
              <a:gd name="T14" fmla="*/ 32 w 80"/>
              <a:gd name="T15" fmla="*/ 100 h 120"/>
              <a:gd name="T16" fmla="*/ 16 w 80"/>
              <a:gd name="T17" fmla="*/ 100 h 120"/>
              <a:gd name="T18" fmla="*/ 48 w 80"/>
              <a:gd name="T19" fmla="*/ 40 h 120"/>
              <a:gd name="T20" fmla="*/ 48 w 80"/>
              <a:gd name="T21" fmla="*/ 84 h 120"/>
              <a:gd name="T22" fmla="*/ 64 w 80"/>
              <a:gd name="T23" fmla="*/ 84 h 120"/>
              <a:gd name="T24" fmla="*/ 45 w 80"/>
              <a:gd name="T25" fmla="*/ 120 h 120"/>
              <a:gd name="T26" fmla="*/ 80 w 80"/>
              <a:gd name="T27" fmla="*/ 120 h 120"/>
              <a:gd name="T28" fmla="*/ 80 w 80"/>
              <a:gd name="T29" fmla="*/ 27 h 120"/>
              <a:gd name="T30" fmla="*/ 69 w 80"/>
              <a:gd name="T31" fmla="*/ 16 h 120"/>
              <a:gd name="T32" fmla="*/ 56 w 80"/>
              <a:gd name="T33" fmla="*/ 16 h 120"/>
              <a:gd name="T34" fmla="*/ 56 w 80"/>
              <a:gd name="T3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20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4"/>
                  <a:pt x="48" y="84"/>
                  <a:pt x="48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745"/>
          <p:cNvSpPr>
            <a:spLocks noEditPoints="1"/>
          </p:cNvSpPr>
          <p:nvPr/>
        </p:nvSpPr>
        <p:spPr bwMode="auto">
          <a:xfrm>
            <a:off x="13460413" y="3551238"/>
            <a:ext cx="388938" cy="766763"/>
          </a:xfrm>
          <a:custGeom>
            <a:avLst/>
            <a:gdLst>
              <a:gd name="T0" fmla="*/ 69 w 80"/>
              <a:gd name="T1" fmla="*/ 16 h 160"/>
              <a:gd name="T2" fmla="*/ 56 w 80"/>
              <a:gd name="T3" fmla="*/ 16 h 160"/>
              <a:gd name="T4" fmla="*/ 56 w 80"/>
              <a:gd name="T5" fmla="*/ 0 h 160"/>
              <a:gd name="T6" fmla="*/ 24 w 80"/>
              <a:gd name="T7" fmla="*/ 0 h 160"/>
              <a:gd name="T8" fmla="*/ 24 w 80"/>
              <a:gd name="T9" fmla="*/ 16 h 160"/>
              <a:gd name="T10" fmla="*/ 11 w 80"/>
              <a:gd name="T11" fmla="*/ 16 h 160"/>
              <a:gd name="T12" fmla="*/ 0 w 80"/>
              <a:gd name="T13" fmla="*/ 27 h 160"/>
              <a:gd name="T14" fmla="*/ 0 w 80"/>
              <a:gd name="T15" fmla="*/ 149 h 160"/>
              <a:gd name="T16" fmla="*/ 11 w 80"/>
              <a:gd name="T17" fmla="*/ 160 h 160"/>
              <a:gd name="T18" fmla="*/ 69 w 80"/>
              <a:gd name="T19" fmla="*/ 160 h 160"/>
              <a:gd name="T20" fmla="*/ 80 w 80"/>
              <a:gd name="T21" fmla="*/ 149 h 160"/>
              <a:gd name="T22" fmla="*/ 80 w 80"/>
              <a:gd name="T23" fmla="*/ 27 h 160"/>
              <a:gd name="T24" fmla="*/ 69 w 80"/>
              <a:gd name="T25" fmla="*/ 16 h 160"/>
              <a:gd name="T26" fmla="*/ 48 w 80"/>
              <a:gd name="T27" fmla="*/ 128 h 160"/>
              <a:gd name="T28" fmla="*/ 32 w 80"/>
              <a:gd name="T29" fmla="*/ 128 h 160"/>
              <a:gd name="T30" fmla="*/ 32 w 80"/>
              <a:gd name="T31" fmla="*/ 112 h 160"/>
              <a:gd name="T32" fmla="*/ 48 w 80"/>
              <a:gd name="T33" fmla="*/ 112 h 160"/>
              <a:gd name="T34" fmla="*/ 48 w 80"/>
              <a:gd name="T35" fmla="*/ 128 h 160"/>
              <a:gd name="T36" fmla="*/ 48 w 80"/>
              <a:gd name="T37" fmla="*/ 96 h 160"/>
              <a:gd name="T38" fmla="*/ 32 w 80"/>
              <a:gd name="T39" fmla="*/ 96 h 160"/>
              <a:gd name="T40" fmla="*/ 32 w 80"/>
              <a:gd name="T41" fmla="*/ 56 h 160"/>
              <a:gd name="T42" fmla="*/ 48 w 80"/>
              <a:gd name="T43" fmla="*/ 56 h 160"/>
              <a:gd name="T44" fmla="*/ 48 w 80"/>
              <a:gd name="T45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160">
                <a:moveTo>
                  <a:pt x="69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75" y="160"/>
                  <a:pt x="80" y="155"/>
                  <a:pt x="80" y="149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lose/>
                <a:moveTo>
                  <a:pt x="48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748"/>
          <p:cNvSpPr>
            <a:spLocks/>
          </p:cNvSpPr>
          <p:nvPr/>
        </p:nvSpPr>
        <p:spPr bwMode="auto">
          <a:xfrm>
            <a:off x="11110913" y="3551238"/>
            <a:ext cx="388938" cy="230188"/>
          </a:xfrm>
          <a:custGeom>
            <a:avLst/>
            <a:gdLst>
              <a:gd name="T0" fmla="*/ 56 w 80"/>
              <a:gd name="T1" fmla="*/ 0 h 48"/>
              <a:gd name="T2" fmla="*/ 24 w 80"/>
              <a:gd name="T3" fmla="*/ 0 h 48"/>
              <a:gd name="T4" fmla="*/ 24 w 80"/>
              <a:gd name="T5" fmla="*/ 16 h 48"/>
              <a:gd name="T6" fmla="*/ 11 w 80"/>
              <a:gd name="T7" fmla="*/ 16 h 48"/>
              <a:gd name="T8" fmla="*/ 0 w 80"/>
              <a:gd name="T9" fmla="*/ 27 h 48"/>
              <a:gd name="T10" fmla="*/ 0 w 80"/>
              <a:gd name="T11" fmla="*/ 48 h 48"/>
              <a:gd name="T12" fmla="*/ 80 w 80"/>
              <a:gd name="T13" fmla="*/ 48 h 48"/>
              <a:gd name="T14" fmla="*/ 80 w 80"/>
              <a:gd name="T15" fmla="*/ 27 h 48"/>
              <a:gd name="T16" fmla="*/ 69 w 80"/>
              <a:gd name="T17" fmla="*/ 16 h 48"/>
              <a:gd name="T18" fmla="*/ 56 w 80"/>
              <a:gd name="T19" fmla="*/ 16 h 48"/>
              <a:gd name="T20" fmla="*/ 56 w 80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48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48"/>
                  <a:pt x="0" y="48"/>
                  <a:pt x="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1749"/>
          <p:cNvSpPr>
            <a:spLocks/>
          </p:cNvSpPr>
          <p:nvPr/>
        </p:nvSpPr>
        <p:spPr bwMode="auto">
          <a:xfrm>
            <a:off x="11110913" y="3781425"/>
            <a:ext cx="388938" cy="536575"/>
          </a:xfrm>
          <a:custGeom>
            <a:avLst/>
            <a:gdLst>
              <a:gd name="T0" fmla="*/ 0 w 80"/>
              <a:gd name="T1" fmla="*/ 0 h 112"/>
              <a:gd name="T2" fmla="*/ 0 w 80"/>
              <a:gd name="T3" fmla="*/ 101 h 112"/>
              <a:gd name="T4" fmla="*/ 11 w 80"/>
              <a:gd name="T5" fmla="*/ 112 h 112"/>
              <a:gd name="T6" fmla="*/ 69 w 80"/>
              <a:gd name="T7" fmla="*/ 112 h 112"/>
              <a:gd name="T8" fmla="*/ 80 w 80"/>
              <a:gd name="T9" fmla="*/ 101 h 112"/>
              <a:gd name="T10" fmla="*/ 80 w 80"/>
              <a:gd name="T11" fmla="*/ 0 h 112"/>
              <a:gd name="T12" fmla="*/ 0 w 80"/>
              <a:gd name="T1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12">
                <a:moveTo>
                  <a:pt x="0" y="0"/>
                </a:moveTo>
                <a:cubicBezTo>
                  <a:pt x="0" y="101"/>
                  <a:pt x="0" y="101"/>
                  <a:pt x="0" y="101"/>
                </a:cubicBezTo>
                <a:cubicBezTo>
                  <a:pt x="0" y="107"/>
                  <a:pt x="5" y="112"/>
                  <a:pt x="11" y="11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75" y="112"/>
                  <a:pt x="80" y="107"/>
                  <a:pt x="80" y="101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1752"/>
          <p:cNvSpPr>
            <a:spLocks/>
          </p:cNvSpPr>
          <p:nvPr/>
        </p:nvSpPr>
        <p:spPr bwMode="auto">
          <a:xfrm>
            <a:off x="8761413" y="3551238"/>
            <a:ext cx="388938" cy="268288"/>
          </a:xfrm>
          <a:custGeom>
            <a:avLst/>
            <a:gdLst>
              <a:gd name="T0" fmla="*/ 56 w 80"/>
              <a:gd name="T1" fmla="*/ 0 h 56"/>
              <a:gd name="T2" fmla="*/ 24 w 80"/>
              <a:gd name="T3" fmla="*/ 0 h 56"/>
              <a:gd name="T4" fmla="*/ 24 w 80"/>
              <a:gd name="T5" fmla="*/ 16 h 56"/>
              <a:gd name="T6" fmla="*/ 11 w 80"/>
              <a:gd name="T7" fmla="*/ 16 h 56"/>
              <a:gd name="T8" fmla="*/ 0 w 80"/>
              <a:gd name="T9" fmla="*/ 27 h 56"/>
              <a:gd name="T10" fmla="*/ 0 w 80"/>
              <a:gd name="T11" fmla="*/ 56 h 56"/>
              <a:gd name="T12" fmla="*/ 80 w 80"/>
              <a:gd name="T13" fmla="*/ 56 h 56"/>
              <a:gd name="T14" fmla="*/ 80 w 80"/>
              <a:gd name="T15" fmla="*/ 27 h 56"/>
              <a:gd name="T16" fmla="*/ 69 w 80"/>
              <a:gd name="T17" fmla="*/ 16 h 56"/>
              <a:gd name="T18" fmla="*/ 56 w 80"/>
              <a:gd name="T19" fmla="*/ 16 h 56"/>
              <a:gd name="T20" fmla="*/ 56 w 80"/>
              <a:gd name="T2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56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56"/>
                  <a:pt x="0" y="56"/>
                  <a:pt x="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1753"/>
          <p:cNvSpPr>
            <a:spLocks/>
          </p:cNvSpPr>
          <p:nvPr/>
        </p:nvSpPr>
        <p:spPr bwMode="auto">
          <a:xfrm>
            <a:off x="8761413" y="3819525"/>
            <a:ext cx="388938" cy="498475"/>
          </a:xfrm>
          <a:custGeom>
            <a:avLst/>
            <a:gdLst>
              <a:gd name="T0" fmla="*/ 0 w 80"/>
              <a:gd name="T1" fmla="*/ 0 h 104"/>
              <a:gd name="T2" fmla="*/ 0 w 80"/>
              <a:gd name="T3" fmla="*/ 93 h 104"/>
              <a:gd name="T4" fmla="*/ 11 w 80"/>
              <a:gd name="T5" fmla="*/ 104 h 104"/>
              <a:gd name="T6" fmla="*/ 69 w 80"/>
              <a:gd name="T7" fmla="*/ 104 h 104"/>
              <a:gd name="T8" fmla="*/ 80 w 80"/>
              <a:gd name="T9" fmla="*/ 93 h 104"/>
              <a:gd name="T10" fmla="*/ 80 w 80"/>
              <a:gd name="T11" fmla="*/ 0 h 104"/>
              <a:gd name="T12" fmla="*/ 0 w 80"/>
              <a:gd name="T1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4">
                <a:moveTo>
                  <a:pt x="0" y="0"/>
                </a:moveTo>
                <a:cubicBezTo>
                  <a:pt x="0" y="93"/>
                  <a:pt x="0" y="93"/>
                  <a:pt x="0" y="93"/>
                </a:cubicBezTo>
                <a:cubicBezTo>
                  <a:pt x="0" y="99"/>
                  <a:pt x="5" y="104"/>
                  <a:pt x="11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75" y="104"/>
                  <a:pt x="80" y="99"/>
                  <a:pt x="80" y="93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1756"/>
          <p:cNvSpPr>
            <a:spLocks/>
          </p:cNvSpPr>
          <p:nvPr/>
        </p:nvSpPr>
        <p:spPr bwMode="auto">
          <a:xfrm>
            <a:off x="6411913" y="3551238"/>
            <a:ext cx="388938" cy="346075"/>
          </a:xfrm>
          <a:custGeom>
            <a:avLst/>
            <a:gdLst>
              <a:gd name="T0" fmla="*/ 56 w 80"/>
              <a:gd name="T1" fmla="*/ 0 h 72"/>
              <a:gd name="T2" fmla="*/ 24 w 80"/>
              <a:gd name="T3" fmla="*/ 0 h 72"/>
              <a:gd name="T4" fmla="*/ 24 w 80"/>
              <a:gd name="T5" fmla="*/ 16 h 72"/>
              <a:gd name="T6" fmla="*/ 11 w 80"/>
              <a:gd name="T7" fmla="*/ 16 h 72"/>
              <a:gd name="T8" fmla="*/ 0 w 80"/>
              <a:gd name="T9" fmla="*/ 27 h 72"/>
              <a:gd name="T10" fmla="*/ 0 w 80"/>
              <a:gd name="T11" fmla="*/ 72 h 72"/>
              <a:gd name="T12" fmla="*/ 80 w 80"/>
              <a:gd name="T13" fmla="*/ 72 h 72"/>
              <a:gd name="T14" fmla="*/ 80 w 80"/>
              <a:gd name="T15" fmla="*/ 27 h 72"/>
              <a:gd name="T16" fmla="*/ 69 w 80"/>
              <a:gd name="T17" fmla="*/ 16 h 72"/>
              <a:gd name="T18" fmla="*/ 56 w 80"/>
              <a:gd name="T19" fmla="*/ 16 h 72"/>
              <a:gd name="T20" fmla="*/ 56 w 80"/>
              <a:gd name="T2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72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72"/>
                  <a:pt x="0" y="72"/>
                  <a:pt x="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757"/>
          <p:cNvSpPr>
            <a:spLocks/>
          </p:cNvSpPr>
          <p:nvPr/>
        </p:nvSpPr>
        <p:spPr bwMode="auto">
          <a:xfrm>
            <a:off x="6411913" y="3897313"/>
            <a:ext cx="388938" cy="420688"/>
          </a:xfrm>
          <a:custGeom>
            <a:avLst/>
            <a:gdLst>
              <a:gd name="T0" fmla="*/ 0 w 80"/>
              <a:gd name="T1" fmla="*/ 0 h 88"/>
              <a:gd name="T2" fmla="*/ 0 w 80"/>
              <a:gd name="T3" fmla="*/ 77 h 88"/>
              <a:gd name="T4" fmla="*/ 11 w 80"/>
              <a:gd name="T5" fmla="*/ 88 h 88"/>
              <a:gd name="T6" fmla="*/ 69 w 80"/>
              <a:gd name="T7" fmla="*/ 88 h 88"/>
              <a:gd name="T8" fmla="*/ 80 w 80"/>
              <a:gd name="T9" fmla="*/ 77 h 88"/>
              <a:gd name="T10" fmla="*/ 80 w 80"/>
              <a:gd name="T11" fmla="*/ 0 h 88"/>
              <a:gd name="T12" fmla="*/ 0 w 80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88">
                <a:moveTo>
                  <a:pt x="0" y="0"/>
                </a:moveTo>
                <a:cubicBezTo>
                  <a:pt x="0" y="77"/>
                  <a:pt x="0" y="77"/>
                  <a:pt x="0" y="77"/>
                </a:cubicBezTo>
                <a:cubicBezTo>
                  <a:pt x="0" y="83"/>
                  <a:pt x="5" y="88"/>
                  <a:pt x="11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75" y="88"/>
                  <a:pt x="80" y="83"/>
                  <a:pt x="80" y="77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760"/>
          <p:cNvSpPr>
            <a:spLocks/>
          </p:cNvSpPr>
          <p:nvPr/>
        </p:nvSpPr>
        <p:spPr bwMode="auto">
          <a:xfrm>
            <a:off x="4062413" y="3551238"/>
            <a:ext cx="388938" cy="422275"/>
          </a:xfrm>
          <a:custGeom>
            <a:avLst/>
            <a:gdLst>
              <a:gd name="T0" fmla="*/ 56 w 80"/>
              <a:gd name="T1" fmla="*/ 0 h 88"/>
              <a:gd name="T2" fmla="*/ 24 w 80"/>
              <a:gd name="T3" fmla="*/ 0 h 88"/>
              <a:gd name="T4" fmla="*/ 24 w 80"/>
              <a:gd name="T5" fmla="*/ 16 h 88"/>
              <a:gd name="T6" fmla="*/ 11 w 80"/>
              <a:gd name="T7" fmla="*/ 16 h 88"/>
              <a:gd name="T8" fmla="*/ 0 w 80"/>
              <a:gd name="T9" fmla="*/ 27 h 88"/>
              <a:gd name="T10" fmla="*/ 0 w 80"/>
              <a:gd name="T11" fmla="*/ 88 h 88"/>
              <a:gd name="T12" fmla="*/ 80 w 80"/>
              <a:gd name="T13" fmla="*/ 88 h 88"/>
              <a:gd name="T14" fmla="*/ 80 w 80"/>
              <a:gd name="T15" fmla="*/ 27 h 88"/>
              <a:gd name="T16" fmla="*/ 69 w 80"/>
              <a:gd name="T17" fmla="*/ 16 h 88"/>
              <a:gd name="T18" fmla="*/ 56 w 80"/>
              <a:gd name="T19" fmla="*/ 16 h 88"/>
              <a:gd name="T20" fmla="*/ 56 w 80"/>
              <a:gd name="T21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88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88"/>
                  <a:pt x="0" y="88"/>
                  <a:pt x="0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1761"/>
          <p:cNvSpPr>
            <a:spLocks/>
          </p:cNvSpPr>
          <p:nvPr/>
        </p:nvSpPr>
        <p:spPr bwMode="auto">
          <a:xfrm>
            <a:off x="4062413" y="3973513"/>
            <a:ext cx="388938" cy="344488"/>
          </a:xfrm>
          <a:custGeom>
            <a:avLst/>
            <a:gdLst>
              <a:gd name="T0" fmla="*/ 0 w 80"/>
              <a:gd name="T1" fmla="*/ 0 h 72"/>
              <a:gd name="T2" fmla="*/ 0 w 80"/>
              <a:gd name="T3" fmla="*/ 61 h 72"/>
              <a:gd name="T4" fmla="*/ 11 w 80"/>
              <a:gd name="T5" fmla="*/ 72 h 72"/>
              <a:gd name="T6" fmla="*/ 69 w 80"/>
              <a:gd name="T7" fmla="*/ 72 h 72"/>
              <a:gd name="T8" fmla="*/ 80 w 80"/>
              <a:gd name="T9" fmla="*/ 61 h 72"/>
              <a:gd name="T10" fmla="*/ 80 w 80"/>
              <a:gd name="T11" fmla="*/ 0 h 72"/>
              <a:gd name="T12" fmla="*/ 0 w 80"/>
              <a:gd name="T13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72">
                <a:moveTo>
                  <a:pt x="0" y="0"/>
                </a:moveTo>
                <a:cubicBezTo>
                  <a:pt x="0" y="61"/>
                  <a:pt x="0" y="61"/>
                  <a:pt x="0" y="61"/>
                </a:cubicBezTo>
                <a:cubicBezTo>
                  <a:pt x="0" y="67"/>
                  <a:pt x="5" y="72"/>
                  <a:pt x="11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5" y="72"/>
                  <a:pt x="80" y="67"/>
                  <a:pt x="80" y="61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1764"/>
          <p:cNvSpPr>
            <a:spLocks/>
          </p:cNvSpPr>
          <p:nvPr/>
        </p:nvSpPr>
        <p:spPr bwMode="auto">
          <a:xfrm>
            <a:off x="1712913" y="3551238"/>
            <a:ext cx="388938" cy="498475"/>
          </a:xfrm>
          <a:custGeom>
            <a:avLst/>
            <a:gdLst>
              <a:gd name="T0" fmla="*/ 56 w 80"/>
              <a:gd name="T1" fmla="*/ 0 h 104"/>
              <a:gd name="T2" fmla="*/ 24 w 80"/>
              <a:gd name="T3" fmla="*/ 0 h 104"/>
              <a:gd name="T4" fmla="*/ 24 w 80"/>
              <a:gd name="T5" fmla="*/ 16 h 104"/>
              <a:gd name="T6" fmla="*/ 11 w 80"/>
              <a:gd name="T7" fmla="*/ 16 h 104"/>
              <a:gd name="T8" fmla="*/ 0 w 80"/>
              <a:gd name="T9" fmla="*/ 27 h 104"/>
              <a:gd name="T10" fmla="*/ 0 w 80"/>
              <a:gd name="T11" fmla="*/ 104 h 104"/>
              <a:gd name="T12" fmla="*/ 80 w 80"/>
              <a:gd name="T13" fmla="*/ 104 h 104"/>
              <a:gd name="T14" fmla="*/ 80 w 80"/>
              <a:gd name="T15" fmla="*/ 27 h 104"/>
              <a:gd name="T16" fmla="*/ 69 w 80"/>
              <a:gd name="T17" fmla="*/ 16 h 104"/>
              <a:gd name="T18" fmla="*/ 56 w 80"/>
              <a:gd name="T19" fmla="*/ 16 h 104"/>
              <a:gd name="T20" fmla="*/ 56 w 80"/>
              <a:gd name="T21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104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04"/>
                  <a:pt x="0" y="104"/>
                  <a:pt x="0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1765"/>
          <p:cNvSpPr>
            <a:spLocks/>
          </p:cNvSpPr>
          <p:nvPr/>
        </p:nvSpPr>
        <p:spPr bwMode="auto">
          <a:xfrm>
            <a:off x="1712913" y="4049713"/>
            <a:ext cx="388938" cy="268288"/>
          </a:xfrm>
          <a:custGeom>
            <a:avLst/>
            <a:gdLst>
              <a:gd name="T0" fmla="*/ 0 w 80"/>
              <a:gd name="T1" fmla="*/ 0 h 56"/>
              <a:gd name="T2" fmla="*/ 0 w 80"/>
              <a:gd name="T3" fmla="*/ 45 h 56"/>
              <a:gd name="T4" fmla="*/ 11 w 80"/>
              <a:gd name="T5" fmla="*/ 56 h 56"/>
              <a:gd name="T6" fmla="*/ 69 w 80"/>
              <a:gd name="T7" fmla="*/ 56 h 56"/>
              <a:gd name="T8" fmla="*/ 80 w 80"/>
              <a:gd name="T9" fmla="*/ 45 h 56"/>
              <a:gd name="T10" fmla="*/ 80 w 80"/>
              <a:gd name="T11" fmla="*/ 0 h 56"/>
              <a:gd name="T12" fmla="*/ 0 w 80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56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0" y="51"/>
                  <a:pt x="5" y="56"/>
                  <a:pt x="11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5" y="56"/>
                  <a:pt x="80" y="51"/>
                  <a:pt x="80" y="45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1768"/>
          <p:cNvSpPr>
            <a:spLocks/>
          </p:cNvSpPr>
          <p:nvPr/>
        </p:nvSpPr>
        <p:spPr bwMode="auto">
          <a:xfrm>
            <a:off x="15809913" y="2093913"/>
            <a:ext cx="388938" cy="192088"/>
          </a:xfrm>
          <a:custGeom>
            <a:avLst/>
            <a:gdLst>
              <a:gd name="T0" fmla="*/ 0 w 80"/>
              <a:gd name="T1" fmla="*/ 0 h 40"/>
              <a:gd name="T2" fmla="*/ 0 w 80"/>
              <a:gd name="T3" fmla="*/ 29 h 40"/>
              <a:gd name="T4" fmla="*/ 11 w 80"/>
              <a:gd name="T5" fmla="*/ 40 h 40"/>
              <a:gd name="T6" fmla="*/ 69 w 80"/>
              <a:gd name="T7" fmla="*/ 40 h 40"/>
              <a:gd name="T8" fmla="*/ 80 w 80"/>
              <a:gd name="T9" fmla="*/ 29 h 40"/>
              <a:gd name="T10" fmla="*/ 80 w 80"/>
              <a:gd name="T11" fmla="*/ 0 h 40"/>
              <a:gd name="T12" fmla="*/ 0 w 80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40">
                <a:moveTo>
                  <a:pt x="0" y="0"/>
                </a:moveTo>
                <a:cubicBezTo>
                  <a:pt x="0" y="29"/>
                  <a:pt x="0" y="29"/>
                  <a:pt x="0" y="29"/>
                </a:cubicBezTo>
                <a:cubicBezTo>
                  <a:pt x="0" y="35"/>
                  <a:pt x="5" y="40"/>
                  <a:pt x="11" y="40"/>
                </a:cubicBezTo>
                <a:cubicBezTo>
                  <a:pt x="69" y="40"/>
                  <a:pt x="69" y="40"/>
                  <a:pt x="69" y="40"/>
                </a:cubicBezTo>
                <a:cubicBezTo>
                  <a:pt x="75" y="40"/>
                  <a:pt x="80" y="35"/>
                  <a:pt x="80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769"/>
          <p:cNvSpPr>
            <a:spLocks/>
          </p:cNvSpPr>
          <p:nvPr/>
        </p:nvSpPr>
        <p:spPr bwMode="auto">
          <a:xfrm>
            <a:off x="15809913" y="1519238"/>
            <a:ext cx="388938" cy="574675"/>
          </a:xfrm>
          <a:custGeom>
            <a:avLst/>
            <a:gdLst>
              <a:gd name="T0" fmla="*/ 56 w 80"/>
              <a:gd name="T1" fmla="*/ 0 h 120"/>
              <a:gd name="T2" fmla="*/ 24 w 80"/>
              <a:gd name="T3" fmla="*/ 0 h 120"/>
              <a:gd name="T4" fmla="*/ 24 w 80"/>
              <a:gd name="T5" fmla="*/ 16 h 120"/>
              <a:gd name="T6" fmla="*/ 11 w 80"/>
              <a:gd name="T7" fmla="*/ 16 h 120"/>
              <a:gd name="T8" fmla="*/ 0 w 80"/>
              <a:gd name="T9" fmla="*/ 27 h 120"/>
              <a:gd name="T10" fmla="*/ 0 w 80"/>
              <a:gd name="T11" fmla="*/ 120 h 120"/>
              <a:gd name="T12" fmla="*/ 80 w 80"/>
              <a:gd name="T13" fmla="*/ 120 h 120"/>
              <a:gd name="T14" fmla="*/ 80 w 80"/>
              <a:gd name="T15" fmla="*/ 27 h 120"/>
              <a:gd name="T16" fmla="*/ 69 w 80"/>
              <a:gd name="T17" fmla="*/ 16 h 120"/>
              <a:gd name="T18" fmla="*/ 56 w 80"/>
              <a:gd name="T19" fmla="*/ 16 h 120"/>
              <a:gd name="T20" fmla="*/ 56 w 80"/>
              <a:gd name="T2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120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5" y="16"/>
                  <a:pt x="0" y="21"/>
                  <a:pt x="0" y="27"/>
                </a:cubicBezTo>
                <a:cubicBezTo>
                  <a:pt x="0" y="120"/>
                  <a:pt x="0" y="120"/>
                  <a:pt x="0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1"/>
                  <a:pt x="75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772"/>
          <p:cNvSpPr>
            <a:spLocks noEditPoints="1"/>
          </p:cNvSpPr>
          <p:nvPr/>
        </p:nvSpPr>
        <p:spPr bwMode="auto">
          <a:xfrm>
            <a:off x="13285788" y="1519238"/>
            <a:ext cx="728663" cy="766763"/>
          </a:xfrm>
          <a:custGeom>
            <a:avLst/>
            <a:gdLst>
              <a:gd name="T0" fmla="*/ 88 w 152"/>
              <a:gd name="T1" fmla="*/ 56 h 160"/>
              <a:gd name="T2" fmla="*/ 88 w 152"/>
              <a:gd name="T3" fmla="*/ 12 h 160"/>
              <a:gd name="T4" fmla="*/ 76 w 152"/>
              <a:gd name="T5" fmla="*/ 0 h 160"/>
              <a:gd name="T6" fmla="*/ 64 w 152"/>
              <a:gd name="T7" fmla="*/ 12 h 160"/>
              <a:gd name="T8" fmla="*/ 64 w 152"/>
              <a:gd name="T9" fmla="*/ 41 h 160"/>
              <a:gd name="T10" fmla="*/ 127 w 152"/>
              <a:gd name="T11" fmla="*/ 104 h 160"/>
              <a:gd name="T12" fmla="*/ 152 w 152"/>
              <a:gd name="T13" fmla="*/ 112 h 160"/>
              <a:gd name="T14" fmla="*/ 152 w 152"/>
              <a:gd name="T15" fmla="*/ 96 h 160"/>
              <a:gd name="T16" fmla="*/ 88 w 152"/>
              <a:gd name="T17" fmla="*/ 56 h 160"/>
              <a:gd name="T18" fmla="*/ 8 w 152"/>
              <a:gd name="T19" fmla="*/ 26 h 160"/>
              <a:gd name="T20" fmla="*/ 48 w 152"/>
              <a:gd name="T21" fmla="*/ 66 h 160"/>
              <a:gd name="T22" fmla="*/ 0 w 152"/>
              <a:gd name="T23" fmla="*/ 96 h 160"/>
              <a:gd name="T24" fmla="*/ 0 w 152"/>
              <a:gd name="T25" fmla="*/ 112 h 160"/>
              <a:gd name="T26" fmla="*/ 64 w 152"/>
              <a:gd name="T27" fmla="*/ 92 h 160"/>
              <a:gd name="T28" fmla="*/ 64 w 152"/>
              <a:gd name="T29" fmla="*/ 136 h 160"/>
              <a:gd name="T30" fmla="*/ 48 w 152"/>
              <a:gd name="T31" fmla="*/ 148 h 160"/>
              <a:gd name="T32" fmla="*/ 48 w 152"/>
              <a:gd name="T33" fmla="*/ 160 h 160"/>
              <a:gd name="T34" fmla="*/ 76 w 152"/>
              <a:gd name="T35" fmla="*/ 152 h 160"/>
              <a:gd name="T36" fmla="*/ 104 w 152"/>
              <a:gd name="T37" fmla="*/ 160 h 160"/>
              <a:gd name="T38" fmla="*/ 104 w 152"/>
              <a:gd name="T39" fmla="*/ 148 h 160"/>
              <a:gd name="T40" fmla="*/ 88 w 152"/>
              <a:gd name="T41" fmla="*/ 136 h 160"/>
              <a:gd name="T42" fmla="*/ 88 w 152"/>
              <a:gd name="T43" fmla="*/ 106 h 160"/>
              <a:gd name="T44" fmla="*/ 134 w 152"/>
              <a:gd name="T45" fmla="*/ 152 h 160"/>
              <a:gd name="T46" fmla="*/ 144 w 152"/>
              <a:gd name="T47" fmla="*/ 142 h 160"/>
              <a:gd name="T48" fmla="*/ 18 w 152"/>
              <a:gd name="T49" fmla="*/ 16 h 160"/>
              <a:gd name="T50" fmla="*/ 8 w 152"/>
              <a:gd name="T51" fmla="*/ 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2" h="160">
                <a:moveTo>
                  <a:pt x="88" y="56"/>
                </a:move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41"/>
                  <a:pt x="64" y="41"/>
                  <a:pt x="64" y="41"/>
                </a:cubicBezTo>
                <a:cubicBezTo>
                  <a:pt x="127" y="104"/>
                  <a:pt x="127" y="104"/>
                  <a:pt x="127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96"/>
                  <a:pt x="152" y="96"/>
                  <a:pt x="152" y="96"/>
                </a:cubicBezTo>
                <a:lnTo>
                  <a:pt x="88" y="56"/>
                </a:lnTo>
                <a:close/>
                <a:moveTo>
                  <a:pt x="8" y="26"/>
                </a:moveTo>
                <a:cubicBezTo>
                  <a:pt x="48" y="66"/>
                  <a:pt x="48" y="66"/>
                  <a:pt x="48" y="6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44" y="142"/>
                  <a:pt x="144" y="142"/>
                  <a:pt x="144" y="142"/>
                </a:cubicBezTo>
                <a:cubicBezTo>
                  <a:pt x="18" y="16"/>
                  <a:pt x="18" y="16"/>
                  <a:pt x="18" y="16"/>
                </a:cubicBezTo>
                <a:lnTo>
                  <a:pt x="8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1777"/>
          <p:cNvSpPr>
            <a:spLocks/>
          </p:cNvSpPr>
          <p:nvPr/>
        </p:nvSpPr>
        <p:spPr bwMode="auto">
          <a:xfrm>
            <a:off x="10936288" y="1519238"/>
            <a:ext cx="728663" cy="766763"/>
          </a:xfrm>
          <a:custGeom>
            <a:avLst/>
            <a:gdLst>
              <a:gd name="T0" fmla="*/ 152 w 152"/>
              <a:gd name="T1" fmla="*/ 112 h 160"/>
              <a:gd name="T2" fmla="*/ 152 w 152"/>
              <a:gd name="T3" fmla="*/ 96 h 160"/>
              <a:gd name="T4" fmla="*/ 88 w 152"/>
              <a:gd name="T5" fmla="*/ 56 h 160"/>
              <a:gd name="T6" fmla="*/ 88 w 152"/>
              <a:gd name="T7" fmla="*/ 12 h 160"/>
              <a:gd name="T8" fmla="*/ 76 w 152"/>
              <a:gd name="T9" fmla="*/ 0 h 160"/>
              <a:gd name="T10" fmla="*/ 64 w 152"/>
              <a:gd name="T11" fmla="*/ 12 h 160"/>
              <a:gd name="T12" fmla="*/ 64 w 152"/>
              <a:gd name="T13" fmla="*/ 56 h 160"/>
              <a:gd name="T14" fmla="*/ 0 w 152"/>
              <a:gd name="T15" fmla="*/ 96 h 160"/>
              <a:gd name="T16" fmla="*/ 0 w 152"/>
              <a:gd name="T17" fmla="*/ 112 h 160"/>
              <a:gd name="T18" fmla="*/ 64 w 152"/>
              <a:gd name="T19" fmla="*/ 92 h 160"/>
              <a:gd name="T20" fmla="*/ 64 w 152"/>
              <a:gd name="T21" fmla="*/ 136 h 160"/>
              <a:gd name="T22" fmla="*/ 48 w 152"/>
              <a:gd name="T23" fmla="*/ 148 h 160"/>
              <a:gd name="T24" fmla="*/ 48 w 152"/>
              <a:gd name="T25" fmla="*/ 160 h 160"/>
              <a:gd name="T26" fmla="*/ 76 w 152"/>
              <a:gd name="T27" fmla="*/ 152 h 160"/>
              <a:gd name="T28" fmla="*/ 104 w 152"/>
              <a:gd name="T29" fmla="*/ 160 h 160"/>
              <a:gd name="T30" fmla="*/ 104 w 152"/>
              <a:gd name="T31" fmla="*/ 148 h 160"/>
              <a:gd name="T32" fmla="*/ 88 w 152"/>
              <a:gd name="T33" fmla="*/ 136 h 160"/>
              <a:gd name="T34" fmla="*/ 88 w 152"/>
              <a:gd name="T35" fmla="*/ 92 h 160"/>
              <a:gd name="T36" fmla="*/ 152 w 152"/>
              <a:gd name="T37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60">
                <a:moveTo>
                  <a:pt x="152" y="112"/>
                </a:moveTo>
                <a:cubicBezTo>
                  <a:pt x="152" y="96"/>
                  <a:pt x="152" y="96"/>
                  <a:pt x="152" y="9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9" y="0"/>
                  <a:pt x="64" y="5"/>
                  <a:pt x="64" y="12"/>
                </a:cubicBezTo>
                <a:cubicBezTo>
                  <a:pt x="64" y="56"/>
                  <a:pt x="64" y="56"/>
                  <a:pt x="64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8" y="92"/>
                  <a:pt x="88" y="92"/>
                  <a:pt x="88" y="92"/>
                </a:cubicBezTo>
                <a:lnTo>
                  <a:pt x="15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1780"/>
          <p:cNvSpPr>
            <a:spLocks noEditPoints="1"/>
          </p:cNvSpPr>
          <p:nvPr/>
        </p:nvSpPr>
        <p:spPr bwMode="auto">
          <a:xfrm>
            <a:off x="8578850" y="1528763"/>
            <a:ext cx="754063" cy="757238"/>
          </a:xfrm>
          <a:custGeom>
            <a:avLst/>
            <a:gdLst>
              <a:gd name="T0" fmla="*/ 47 w 160"/>
              <a:gd name="T1" fmla="*/ 12 h 161"/>
              <a:gd name="T2" fmla="*/ 37 w 160"/>
              <a:gd name="T3" fmla="*/ 0 h 161"/>
              <a:gd name="T4" fmla="*/ 0 w 160"/>
              <a:gd name="T5" fmla="*/ 31 h 161"/>
              <a:gd name="T6" fmla="*/ 10 w 160"/>
              <a:gd name="T7" fmla="*/ 43 h 161"/>
              <a:gd name="T8" fmla="*/ 47 w 160"/>
              <a:gd name="T9" fmla="*/ 12 h 161"/>
              <a:gd name="T10" fmla="*/ 160 w 160"/>
              <a:gd name="T11" fmla="*/ 31 h 161"/>
              <a:gd name="T12" fmla="*/ 123 w 160"/>
              <a:gd name="T13" fmla="*/ 0 h 161"/>
              <a:gd name="T14" fmla="*/ 113 w 160"/>
              <a:gd name="T15" fmla="*/ 12 h 161"/>
              <a:gd name="T16" fmla="*/ 150 w 160"/>
              <a:gd name="T17" fmla="*/ 43 h 161"/>
              <a:gd name="T18" fmla="*/ 160 w 160"/>
              <a:gd name="T19" fmla="*/ 31 h 161"/>
              <a:gd name="T20" fmla="*/ 80 w 160"/>
              <a:gd name="T21" fmla="*/ 17 h 161"/>
              <a:gd name="T22" fmla="*/ 8 w 160"/>
              <a:gd name="T23" fmla="*/ 89 h 161"/>
              <a:gd name="T24" fmla="*/ 80 w 160"/>
              <a:gd name="T25" fmla="*/ 161 h 161"/>
              <a:gd name="T26" fmla="*/ 152 w 160"/>
              <a:gd name="T27" fmla="*/ 89 h 161"/>
              <a:gd name="T28" fmla="*/ 80 w 160"/>
              <a:gd name="T29" fmla="*/ 17 h 161"/>
              <a:gd name="T30" fmla="*/ 80 w 160"/>
              <a:gd name="T31" fmla="*/ 145 h 161"/>
              <a:gd name="T32" fmla="*/ 24 w 160"/>
              <a:gd name="T33" fmla="*/ 89 h 161"/>
              <a:gd name="T34" fmla="*/ 80 w 160"/>
              <a:gd name="T35" fmla="*/ 33 h 161"/>
              <a:gd name="T36" fmla="*/ 136 w 160"/>
              <a:gd name="T37" fmla="*/ 89 h 161"/>
              <a:gd name="T38" fmla="*/ 80 w 160"/>
              <a:gd name="T39" fmla="*/ 145 h 161"/>
              <a:gd name="T40" fmla="*/ 88 w 160"/>
              <a:gd name="T41" fmla="*/ 57 h 161"/>
              <a:gd name="T42" fmla="*/ 72 w 160"/>
              <a:gd name="T43" fmla="*/ 57 h 161"/>
              <a:gd name="T44" fmla="*/ 72 w 160"/>
              <a:gd name="T45" fmla="*/ 81 h 161"/>
              <a:gd name="T46" fmla="*/ 48 w 160"/>
              <a:gd name="T47" fmla="*/ 81 h 161"/>
              <a:gd name="T48" fmla="*/ 48 w 160"/>
              <a:gd name="T49" fmla="*/ 97 h 161"/>
              <a:gd name="T50" fmla="*/ 72 w 160"/>
              <a:gd name="T51" fmla="*/ 97 h 161"/>
              <a:gd name="T52" fmla="*/ 72 w 160"/>
              <a:gd name="T53" fmla="*/ 121 h 161"/>
              <a:gd name="T54" fmla="*/ 88 w 160"/>
              <a:gd name="T55" fmla="*/ 121 h 161"/>
              <a:gd name="T56" fmla="*/ 88 w 160"/>
              <a:gd name="T57" fmla="*/ 97 h 161"/>
              <a:gd name="T58" fmla="*/ 112 w 160"/>
              <a:gd name="T59" fmla="*/ 97 h 161"/>
              <a:gd name="T60" fmla="*/ 112 w 160"/>
              <a:gd name="T61" fmla="*/ 81 h 161"/>
              <a:gd name="T62" fmla="*/ 88 w 160"/>
              <a:gd name="T63" fmla="*/ 81 h 161"/>
              <a:gd name="T64" fmla="*/ 88 w 160"/>
              <a:gd name="T65" fmla="*/ 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1"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  <a:moveTo>
                  <a:pt x="88" y="57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81"/>
                  <a:pt x="72" y="81"/>
                  <a:pt x="72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97"/>
                  <a:pt x="48" y="97"/>
                  <a:pt x="4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97"/>
                  <a:pt x="88" y="97"/>
                  <a:pt x="8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783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1786"/>
          <p:cNvSpPr>
            <a:spLocks noEditPoints="1"/>
          </p:cNvSpPr>
          <p:nvPr/>
        </p:nvSpPr>
        <p:spPr bwMode="auto">
          <a:xfrm>
            <a:off x="3878263" y="1528763"/>
            <a:ext cx="752475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2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7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7" y="0"/>
                  <a:pt x="37" y="0"/>
                  <a:pt x="3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5" name="Freeform 1789"/>
          <p:cNvSpPr>
            <a:spLocks noEditPoints="1"/>
          </p:cNvSpPr>
          <p:nvPr/>
        </p:nvSpPr>
        <p:spPr bwMode="auto">
          <a:xfrm>
            <a:off x="1530350" y="1528763"/>
            <a:ext cx="754063" cy="757238"/>
          </a:xfrm>
          <a:custGeom>
            <a:avLst/>
            <a:gdLst>
              <a:gd name="T0" fmla="*/ 160 w 160"/>
              <a:gd name="T1" fmla="*/ 31 h 161"/>
              <a:gd name="T2" fmla="*/ 123 w 160"/>
              <a:gd name="T3" fmla="*/ 0 h 161"/>
              <a:gd name="T4" fmla="*/ 113 w 160"/>
              <a:gd name="T5" fmla="*/ 13 h 161"/>
              <a:gd name="T6" fmla="*/ 150 w 160"/>
              <a:gd name="T7" fmla="*/ 43 h 161"/>
              <a:gd name="T8" fmla="*/ 160 w 160"/>
              <a:gd name="T9" fmla="*/ 31 h 161"/>
              <a:gd name="T10" fmla="*/ 47 w 160"/>
              <a:gd name="T11" fmla="*/ 12 h 161"/>
              <a:gd name="T12" fmla="*/ 36 w 160"/>
              <a:gd name="T13" fmla="*/ 0 h 161"/>
              <a:gd name="T14" fmla="*/ 0 w 160"/>
              <a:gd name="T15" fmla="*/ 31 h 161"/>
              <a:gd name="T16" fmla="*/ 10 w 160"/>
              <a:gd name="T17" fmla="*/ 43 h 161"/>
              <a:gd name="T18" fmla="*/ 47 w 160"/>
              <a:gd name="T19" fmla="*/ 12 h 161"/>
              <a:gd name="T20" fmla="*/ 84 w 160"/>
              <a:gd name="T21" fmla="*/ 49 h 161"/>
              <a:gd name="T22" fmla="*/ 72 w 160"/>
              <a:gd name="T23" fmla="*/ 49 h 161"/>
              <a:gd name="T24" fmla="*/ 72 w 160"/>
              <a:gd name="T25" fmla="*/ 97 h 161"/>
              <a:gd name="T26" fmla="*/ 110 w 160"/>
              <a:gd name="T27" fmla="*/ 120 h 161"/>
              <a:gd name="T28" fmla="*/ 116 w 160"/>
              <a:gd name="T29" fmla="*/ 110 h 161"/>
              <a:gd name="T30" fmla="*/ 84 w 160"/>
              <a:gd name="T31" fmla="*/ 91 h 161"/>
              <a:gd name="T32" fmla="*/ 84 w 160"/>
              <a:gd name="T33" fmla="*/ 49 h 161"/>
              <a:gd name="T34" fmla="*/ 80 w 160"/>
              <a:gd name="T35" fmla="*/ 17 h 161"/>
              <a:gd name="T36" fmla="*/ 8 w 160"/>
              <a:gd name="T37" fmla="*/ 89 h 161"/>
              <a:gd name="T38" fmla="*/ 80 w 160"/>
              <a:gd name="T39" fmla="*/ 161 h 161"/>
              <a:gd name="T40" fmla="*/ 152 w 160"/>
              <a:gd name="T41" fmla="*/ 89 h 161"/>
              <a:gd name="T42" fmla="*/ 80 w 160"/>
              <a:gd name="T43" fmla="*/ 17 h 161"/>
              <a:gd name="T44" fmla="*/ 80 w 160"/>
              <a:gd name="T45" fmla="*/ 145 h 161"/>
              <a:gd name="T46" fmla="*/ 24 w 160"/>
              <a:gd name="T47" fmla="*/ 89 h 161"/>
              <a:gd name="T48" fmla="*/ 80 w 160"/>
              <a:gd name="T49" fmla="*/ 33 h 161"/>
              <a:gd name="T50" fmla="*/ 136 w 160"/>
              <a:gd name="T51" fmla="*/ 89 h 161"/>
              <a:gd name="T52" fmla="*/ 80 w 160"/>
              <a:gd name="T53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61">
                <a:moveTo>
                  <a:pt x="160" y="31"/>
                </a:moveTo>
                <a:cubicBezTo>
                  <a:pt x="123" y="0"/>
                  <a:pt x="123" y="0"/>
                  <a:pt x="123" y="0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50" y="43"/>
                  <a:pt x="150" y="43"/>
                  <a:pt x="150" y="43"/>
                </a:cubicBezTo>
                <a:lnTo>
                  <a:pt x="160" y="31"/>
                </a:lnTo>
                <a:close/>
                <a:moveTo>
                  <a:pt x="47" y="12"/>
                </a:moveTo>
                <a:cubicBezTo>
                  <a:pt x="36" y="0"/>
                  <a:pt x="36" y="0"/>
                  <a:pt x="36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43"/>
                  <a:pt x="10" y="43"/>
                  <a:pt x="10" y="43"/>
                </a:cubicBezTo>
                <a:lnTo>
                  <a:pt x="47" y="12"/>
                </a:lnTo>
                <a:close/>
                <a:moveTo>
                  <a:pt x="84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97"/>
                  <a:pt x="72" y="97"/>
                  <a:pt x="72" y="9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84" y="91"/>
                  <a:pt x="84" y="91"/>
                  <a:pt x="84" y="91"/>
                </a:cubicBezTo>
                <a:lnTo>
                  <a:pt x="84" y="49"/>
                </a:lnTo>
                <a:close/>
                <a:moveTo>
                  <a:pt x="80" y="17"/>
                </a:moveTo>
                <a:cubicBezTo>
                  <a:pt x="40" y="17"/>
                  <a:pt x="8" y="49"/>
                  <a:pt x="8" y="89"/>
                </a:cubicBezTo>
                <a:cubicBezTo>
                  <a:pt x="8" y="129"/>
                  <a:pt x="40" y="161"/>
                  <a:pt x="80" y="161"/>
                </a:cubicBezTo>
                <a:cubicBezTo>
                  <a:pt x="120" y="161"/>
                  <a:pt x="152" y="129"/>
                  <a:pt x="152" y="89"/>
                </a:cubicBezTo>
                <a:cubicBezTo>
                  <a:pt x="152" y="49"/>
                  <a:pt x="120" y="17"/>
                  <a:pt x="80" y="17"/>
                </a:cubicBezTo>
                <a:close/>
                <a:moveTo>
                  <a:pt x="80" y="145"/>
                </a:moveTo>
                <a:cubicBezTo>
                  <a:pt x="49" y="145"/>
                  <a:pt x="24" y="120"/>
                  <a:pt x="24" y="89"/>
                </a:cubicBezTo>
                <a:cubicBezTo>
                  <a:pt x="24" y="58"/>
                  <a:pt x="49" y="33"/>
                  <a:pt x="80" y="33"/>
                </a:cubicBezTo>
                <a:cubicBezTo>
                  <a:pt x="111" y="33"/>
                  <a:pt x="136" y="58"/>
                  <a:pt x="136" y="89"/>
                </a:cubicBezTo>
                <a:cubicBezTo>
                  <a:pt x="136" y="120"/>
                  <a:pt x="111" y="145"/>
                  <a:pt x="80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33957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high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low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medium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data usage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developer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devices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dvr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fixed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not fixed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gps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graphic eq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disabled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location searching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cell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network 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nfc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landscape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portrait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lock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screen rotation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sd storage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 system daydream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598"/>
          <p:cNvSpPr>
            <a:spLocks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386 w 483"/>
              <a:gd name="T5" fmla="*/ 483 h 483"/>
              <a:gd name="T6" fmla="*/ 386 w 483"/>
              <a:gd name="T7" fmla="*/ 145 h 483"/>
              <a:gd name="T8" fmla="*/ 483 w 483"/>
              <a:gd name="T9" fmla="*/ 145 h 483"/>
              <a:gd name="T10" fmla="*/ 483 w 483"/>
              <a:gd name="T11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600"/>
          <p:cNvSpPr>
            <a:spLocks noEditPoints="1"/>
          </p:cNvSpPr>
          <p:nvPr/>
        </p:nvSpPr>
        <p:spPr bwMode="auto">
          <a:xfrm>
            <a:off x="16311563" y="7921625"/>
            <a:ext cx="76200" cy="460375"/>
          </a:xfrm>
          <a:custGeom>
            <a:avLst/>
            <a:gdLst>
              <a:gd name="T0" fmla="*/ 0 w 48"/>
              <a:gd name="T1" fmla="*/ 290 h 290"/>
              <a:gd name="T2" fmla="*/ 48 w 48"/>
              <a:gd name="T3" fmla="*/ 290 h 290"/>
              <a:gd name="T4" fmla="*/ 48 w 48"/>
              <a:gd name="T5" fmla="*/ 242 h 290"/>
              <a:gd name="T6" fmla="*/ 0 w 48"/>
              <a:gd name="T7" fmla="*/ 242 h 290"/>
              <a:gd name="T8" fmla="*/ 0 w 48"/>
              <a:gd name="T9" fmla="*/ 290 h 290"/>
              <a:gd name="T10" fmla="*/ 0 w 48"/>
              <a:gd name="T11" fmla="*/ 0 h 290"/>
              <a:gd name="T12" fmla="*/ 0 w 48"/>
              <a:gd name="T13" fmla="*/ 194 h 290"/>
              <a:gd name="T14" fmla="*/ 48 w 48"/>
              <a:gd name="T15" fmla="*/ 194 h 290"/>
              <a:gd name="T16" fmla="*/ 48 w 48"/>
              <a:gd name="T17" fmla="*/ 0 h 290"/>
              <a:gd name="T18" fmla="*/ 0 w 48"/>
              <a:gd name="T19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290">
                <a:moveTo>
                  <a:pt x="0" y="290"/>
                </a:moveTo>
                <a:lnTo>
                  <a:pt x="48" y="290"/>
                </a:lnTo>
                <a:lnTo>
                  <a:pt x="48" y="242"/>
                </a:lnTo>
                <a:lnTo>
                  <a:pt x="0" y="242"/>
                </a:lnTo>
                <a:lnTo>
                  <a:pt x="0" y="290"/>
                </a:lnTo>
                <a:close/>
                <a:moveTo>
                  <a:pt x="0" y="0"/>
                </a:moveTo>
                <a:lnTo>
                  <a:pt x="0" y="194"/>
                </a:lnTo>
                <a:lnTo>
                  <a:pt x="48" y="194"/>
                </a:lnTo>
                <a:lnTo>
                  <a:pt x="4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1603"/>
          <p:cNvSpPr>
            <a:spLocks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0 w 483"/>
              <a:gd name="T1" fmla="*/ 483 h 483"/>
              <a:gd name="T2" fmla="*/ 483 w 483"/>
              <a:gd name="T3" fmla="*/ 483 h 483"/>
              <a:gd name="T4" fmla="*/ 483 w 483"/>
              <a:gd name="T5" fmla="*/ 0 h 483"/>
              <a:gd name="T6" fmla="*/ 0 w 483"/>
              <a:gd name="T7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0" y="483"/>
                </a:moveTo>
                <a:lnTo>
                  <a:pt x="483" y="483"/>
                </a:lnTo>
                <a:lnTo>
                  <a:pt x="483" y="0"/>
                </a:lnTo>
                <a:lnTo>
                  <a:pt x="0" y="4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1606"/>
          <p:cNvSpPr>
            <a:spLocks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1608"/>
          <p:cNvSpPr>
            <a:spLocks/>
          </p:cNvSpPr>
          <p:nvPr/>
        </p:nvSpPr>
        <p:spPr bwMode="auto">
          <a:xfrm>
            <a:off x="10922000" y="7807325"/>
            <a:ext cx="574675" cy="574675"/>
          </a:xfrm>
          <a:custGeom>
            <a:avLst/>
            <a:gdLst>
              <a:gd name="T0" fmla="*/ 362 w 362"/>
              <a:gd name="T1" fmla="*/ 0 h 362"/>
              <a:gd name="T2" fmla="*/ 0 w 362"/>
              <a:gd name="T3" fmla="*/ 362 h 362"/>
              <a:gd name="T4" fmla="*/ 362 w 362"/>
              <a:gd name="T5" fmla="*/ 362 h 362"/>
              <a:gd name="T6" fmla="*/ 362 w 362"/>
              <a:gd name="T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362">
                <a:moveTo>
                  <a:pt x="362" y="0"/>
                </a:moveTo>
                <a:lnTo>
                  <a:pt x="0" y="362"/>
                </a:lnTo>
                <a:lnTo>
                  <a:pt x="362" y="362"/>
                </a:lnTo>
                <a:lnTo>
                  <a:pt x="3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1611"/>
          <p:cNvSpPr>
            <a:spLocks/>
          </p:cNvSpPr>
          <p:nvPr/>
        </p:nvSpPr>
        <p:spPr bwMode="auto">
          <a:xfrm>
            <a:off x="85725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613"/>
          <p:cNvSpPr>
            <a:spLocks/>
          </p:cNvSpPr>
          <p:nvPr/>
        </p:nvSpPr>
        <p:spPr bwMode="auto">
          <a:xfrm>
            <a:off x="8572500" y="7921625"/>
            <a:ext cx="460375" cy="460375"/>
          </a:xfrm>
          <a:custGeom>
            <a:avLst/>
            <a:gdLst>
              <a:gd name="T0" fmla="*/ 290 w 290"/>
              <a:gd name="T1" fmla="*/ 0 h 290"/>
              <a:gd name="T2" fmla="*/ 0 w 290"/>
              <a:gd name="T3" fmla="*/ 290 h 290"/>
              <a:gd name="T4" fmla="*/ 290 w 290"/>
              <a:gd name="T5" fmla="*/ 290 h 290"/>
              <a:gd name="T6" fmla="*/ 290 w 290"/>
              <a:gd name="T7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0" h="290">
                <a:moveTo>
                  <a:pt x="290" y="0"/>
                </a:moveTo>
                <a:lnTo>
                  <a:pt x="0" y="290"/>
                </a:lnTo>
                <a:lnTo>
                  <a:pt x="290" y="290"/>
                </a:lnTo>
                <a:lnTo>
                  <a:pt x="29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616"/>
          <p:cNvSpPr>
            <a:spLocks/>
          </p:cNvSpPr>
          <p:nvPr/>
        </p:nvSpPr>
        <p:spPr bwMode="auto">
          <a:xfrm>
            <a:off x="62230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1618"/>
          <p:cNvSpPr>
            <a:spLocks/>
          </p:cNvSpPr>
          <p:nvPr/>
        </p:nvSpPr>
        <p:spPr bwMode="auto">
          <a:xfrm>
            <a:off x="6223000" y="7999413"/>
            <a:ext cx="382588" cy="382588"/>
          </a:xfrm>
          <a:custGeom>
            <a:avLst/>
            <a:gdLst>
              <a:gd name="T0" fmla="*/ 241 w 241"/>
              <a:gd name="T1" fmla="*/ 0 h 241"/>
              <a:gd name="T2" fmla="*/ 0 w 241"/>
              <a:gd name="T3" fmla="*/ 241 h 241"/>
              <a:gd name="T4" fmla="*/ 241 w 241"/>
              <a:gd name="T5" fmla="*/ 241 h 241"/>
              <a:gd name="T6" fmla="*/ 241 w 241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241">
                <a:moveTo>
                  <a:pt x="241" y="0"/>
                </a:moveTo>
                <a:lnTo>
                  <a:pt x="0" y="241"/>
                </a:lnTo>
                <a:lnTo>
                  <a:pt x="241" y="241"/>
                </a:lnTo>
                <a:lnTo>
                  <a:pt x="2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621"/>
          <p:cNvSpPr>
            <a:spLocks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625"/>
          <p:cNvSpPr>
            <a:spLocks noEditPoints="1"/>
          </p:cNvSpPr>
          <p:nvPr/>
        </p:nvSpPr>
        <p:spPr bwMode="auto">
          <a:xfrm>
            <a:off x="1528763" y="7694613"/>
            <a:ext cx="757238" cy="622300"/>
          </a:xfrm>
          <a:custGeom>
            <a:avLst/>
            <a:gdLst>
              <a:gd name="T0" fmla="*/ 64 w 176"/>
              <a:gd name="T1" fmla="*/ 104 h 144"/>
              <a:gd name="T2" fmla="*/ 116 w 176"/>
              <a:gd name="T3" fmla="*/ 104 h 144"/>
              <a:gd name="T4" fmla="*/ 136 w 176"/>
              <a:gd name="T5" fmla="*/ 84 h 144"/>
              <a:gd name="T6" fmla="*/ 116 w 176"/>
              <a:gd name="T7" fmla="*/ 64 h 144"/>
              <a:gd name="T8" fmla="*/ 116 w 176"/>
              <a:gd name="T9" fmla="*/ 64 h 144"/>
              <a:gd name="T10" fmla="*/ 88 w 176"/>
              <a:gd name="T11" fmla="*/ 40 h 144"/>
              <a:gd name="T12" fmla="*/ 63 w 176"/>
              <a:gd name="T13" fmla="*/ 56 h 144"/>
              <a:gd name="T14" fmla="*/ 61 w 176"/>
              <a:gd name="T15" fmla="*/ 56 h 144"/>
              <a:gd name="T16" fmla="*/ 40 w 176"/>
              <a:gd name="T17" fmla="*/ 80 h 144"/>
              <a:gd name="T18" fmla="*/ 64 w 176"/>
              <a:gd name="T19" fmla="*/ 104 h 144"/>
              <a:gd name="T20" fmla="*/ 160 w 176"/>
              <a:gd name="T21" fmla="*/ 0 h 144"/>
              <a:gd name="T22" fmla="*/ 16 w 176"/>
              <a:gd name="T23" fmla="*/ 0 h 144"/>
              <a:gd name="T24" fmla="*/ 0 w 176"/>
              <a:gd name="T25" fmla="*/ 16 h 144"/>
              <a:gd name="T26" fmla="*/ 0 w 176"/>
              <a:gd name="T27" fmla="*/ 128 h 144"/>
              <a:gd name="T28" fmla="*/ 16 w 176"/>
              <a:gd name="T29" fmla="*/ 144 h 144"/>
              <a:gd name="T30" fmla="*/ 160 w 176"/>
              <a:gd name="T31" fmla="*/ 144 h 144"/>
              <a:gd name="T32" fmla="*/ 176 w 176"/>
              <a:gd name="T33" fmla="*/ 128 h 144"/>
              <a:gd name="T34" fmla="*/ 176 w 176"/>
              <a:gd name="T35" fmla="*/ 16 h 144"/>
              <a:gd name="T36" fmla="*/ 160 w 176"/>
              <a:gd name="T37" fmla="*/ 0 h 144"/>
              <a:gd name="T38" fmla="*/ 160 w 176"/>
              <a:gd name="T39" fmla="*/ 128 h 144"/>
              <a:gd name="T40" fmla="*/ 16 w 176"/>
              <a:gd name="T41" fmla="*/ 128 h 144"/>
              <a:gd name="T42" fmla="*/ 16 w 176"/>
              <a:gd name="T43" fmla="*/ 16 h 144"/>
              <a:gd name="T44" fmla="*/ 160 w 176"/>
              <a:gd name="T45" fmla="*/ 16 h 144"/>
              <a:gd name="T46" fmla="*/ 160 w 176"/>
              <a:gd name="T4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44">
                <a:moveTo>
                  <a:pt x="64" y="104"/>
                </a:moveTo>
                <a:cubicBezTo>
                  <a:pt x="116" y="104"/>
                  <a:pt x="116" y="104"/>
                  <a:pt x="116" y="104"/>
                </a:cubicBezTo>
                <a:cubicBezTo>
                  <a:pt x="127" y="104"/>
                  <a:pt x="136" y="95"/>
                  <a:pt x="136" y="84"/>
                </a:cubicBezTo>
                <a:cubicBezTo>
                  <a:pt x="136" y="73"/>
                  <a:pt x="127" y="64"/>
                  <a:pt x="116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4" y="50"/>
                  <a:pt x="102" y="40"/>
                  <a:pt x="88" y="40"/>
                </a:cubicBezTo>
                <a:cubicBezTo>
                  <a:pt x="77" y="40"/>
                  <a:pt x="67" y="47"/>
                  <a:pt x="63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49" y="57"/>
                  <a:pt x="40" y="68"/>
                  <a:pt x="40" y="80"/>
                </a:cubicBezTo>
                <a:cubicBezTo>
                  <a:pt x="40" y="93"/>
                  <a:pt x="51" y="104"/>
                  <a:pt x="64" y="104"/>
                </a:cubicBez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628"/>
          <p:cNvSpPr>
            <a:spLocks noEditPoints="1"/>
          </p:cNvSpPr>
          <p:nvPr/>
        </p:nvSpPr>
        <p:spPr bwMode="auto">
          <a:xfrm>
            <a:off x="15695613" y="5583238"/>
            <a:ext cx="617538" cy="766763"/>
          </a:xfrm>
          <a:custGeom>
            <a:avLst/>
            <a:gdLst>
              <a:gd name="T0" fmla="*/ 112 w 128"/>
              <a:gd name="T1" fmla="*/ 0 h 160"/>
              <a:gd name="T2" fmla="*/ 48 w 128"/>
              <a:gd name="T3" fmla="*/ 0 h 160"/>
              <a:gd name="T4" fmla="*/ 0 w 128"/>
              <a:gd name="T5" fmla="*/ 48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16 h 160"/>
              <a:gd name="T16" fmla="*/ 112 w 128"/>
              <a:gd name="T17" fmla="*/ 0 h 160"/>
              <a:gd name="T18" fmla="*/ 64 w 128"/>
              <a:gd name="T19" fmla="*/ 48 h 160"/>
              <a:gd name="T20" fmla="*/ 48 w 128"/>
              <a:gd name="T21" fmla="*/ 48 h 160"/>
              <a:gd name="T22" fmla="*/ 48 w 128"/>
              <a:gd name="T23" fmla="*/ 16 h 160"/>
              <a:gd name="T24" fmla="*/ 64 w 128"/>
              <a:gd name="T25" fmla="*/ 16 h 160"/>
              <a:gd name="T26" fmla="*/ 64 w 128"/>
              <a:gd name="T27" fmla="*/ 48 h 160"/>
              <a:gd name="T28" fmla="*/ 88 w 128"/>
              <a:gd name="T29" fmla="*/ 48 h 160"/>
              <a:gd name="T30" fmla="*/ 72 w 128"/>
              <a:gd name="T31" fmla="*/ 48 h 160"/>
              <a:gd name="T32" fmla="*/ 72 w 128"/>
              <a:gd name="T33" fmla="*/ 16 h 160"/>
              <a:gd name="T34" fmla="*/ 88 w 128"/>
              <a:gd name="T35" fmla="*/ 16 h 160"/>
              <a:gd name="T36" fmla="*/ 88 w 128"/>
              <a:gd name="T37" fmla="*/ 48 h 160"/>
              <a:gd name="T38" fmla="*/ 112 w 128"/>
              <a:gd name="T39" fmla="*/ 48 h 160"/>
              <a:gd name="T40" fmla="*/ 96 w 128"/>
              <a:gd name="T41" fmla="*/ 48 h 160"/>
              <a:gd name="T42" fmla="*/ 96 w 128"/>
              <a:gd name="T43" fmla="*/ 16 h 160"/>
              <a:gd name="T44" fmla="*/ 112 w 128"/>
              <a:gd name="T45" fmla="*/ 16 h 160"/>
              <a:gd name="T46" fmla="*/ 112 w 128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60">
                <a:moveTo>
                  <a:pt x="112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48"/>
                </a:lnTo>
                <a:close/>
                <a:moveTo>
                  <a:pt x="88" y="48"/>
                </a:moveTo>
                <a:cubicBezTo>
                  <a:pt x="72" y="48"/>
                  <a:pt x="72" y="48"/>
                  <a:pt x="72" y="48"/>
                </a:cubicBezTo>
                <a:cubicBezTo>
                  <a:pt x="72" y="16"/>
                  <a:pt x="72" y="16"/>
                  <a:pt x="72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48"/>
                </a:lnTo>
                <a:close/>
                <a:moveTo>
                  <a:pt x="112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631"/>
          <p:cNvSpPr>
            <a:spLocks noEditPoints="1"/>
          </p:cNvSpPr>
          <p:nvPr/>
        </p:nvSpPr>
        <p:spPr bwMode="auto">
          <a:xfrm>
            <a:off x="13268325" y="5591175"/>
            <a:ext cx="762000" cy="762000"/>
          </a:xfrm>
          <a:custGeom>
            <a:avLst/>
            <a:gdLst>
              <a:gd name="T0" fmla="*/ 132 w 192"/>
              <a:gd name="T1" fmla="*/ 20 h 192"/>
              <a:gd name="T2" fmla="*/ 180 w 192"/>
              <a:gd name="T3" fmla="*/ 88 h 192"/>
              <a:gd name="T4" fmla="*/ 192 w 192"/>
              <a:gd name="T5" fmla="*/ 88 h 192"/>
              <a:gd name="T6" fmla="*/ 96 w 192"/>
              <a:gd name="T7" fmla="*/ 0 h 192"/>
              <a:gd name="T8" fmla="*/ 91 w 192"/>
              <a:gd name="T9" fmla="*/ 0 h 192"/>
              <a:gd name="T10" fmla="*/ 121 w 192"/>
              <a:gd name="T11" fmla="*/ 31 h 192"/>
              <a:gd name="T12" fmla="*/ 132 w 192"/>
              <a:gd name="T13" fmla="*/ 20 h 192"/>
              <a:gd name="T14" fmla="*/ 82 w 192"/>
              <a:gd name="T15" fmla="*/ 14 h 192"/>
              <a:gd name="T16" fmla="*/ 65 w 192"/>
              <a:gd name="T17" fmla="*/ 14 h 192"/>
              <a:gd name="T18" fmla="*/ 14 w 192"/>
              <a:gd name="T19" fmla="*/ 65 h 192"/>
              <a:gd name="T20" fmla="*/ 14 w 192"/>
              <a:gd name="T21" fmla="*/ 82 h 192"/>
              <a:gd name="T22" fmla="*/ 110 w 192"/>
              <a:gd name="T23" fmla="*/ 178 h 192"/>
              <a:gd name="T24" fmla="*/ 127 w 192"/>
              <a:gd name="T25" fmla="*/ 178 h 192"/>
              <a:gd name="T26" fmla="*/ 178 w 192"/>
              <a:gd name="T27" fmla="*/ 127 h 192"/>
              <a:gd name="T28" fmla="*/ 178 w 192"/>
              <a:gd name="T29" fmla="*/ 110 h 192"/>
              <a:gd name="T30" fmla="*/ 82 w 192"/>
              <a:gd name="T31" fmla="*/ 14 h 192"/>
              <a:gd name="T32" fmla="*/ 119 w 192"/>
              <a:gd name="T33" fmla="*/ 170 h 192"/>
              <a:gd name="T34" fmla="*/ 22 w 192"/>
              <a:gd name="T35" fmla="*/ 73 h 192"/>
              <a:gd name="T36" fmla="*/ 73 w 192"/>
              <a:gd name="T37" fmla="*/ 22 h 192"/>
              <a:gd name="T38" fmla="*/ 170 w 192"/>
              <a:gd name="T39" fmla="*/ 119 h 192"/>
              <a:gd name="T40" fmla="*/ 119 w 192"/>
              <a:gd name="T41" fmla="*/ 170 h 192"/>
              <a:gd name="T42" fmla="*/ 60 w 192"/>
              <a:gd name="T43" fmla="*/ 172 h 192"/>
              <a:gd name="T44" fmla="*/ 12 w 192"/>
              <a:gd name="T45" fmla="*/ 104 h 192"/>
              <a:gd name="T46" fmla="*/ 0 w 192"/>
              <a:gd name="T47" fmla="*/ 104 h 192"/>
              <a:gd name="T48" fmla="*/ 96 w 192"/>
              <a:gd name="T49" fmla="*/ 192 h 192"/>
              <a:gd name="T50" fmla="*/ 101 w 192"/>
              <a:gd name="T51" fmla="*/ 192 h 192"/>
              <a:gd name="T52" fmla="*/ 71 w 192"/>
              <a:gd name="T53" fmla="*/ 161 h 192"/>
              <a:gd name="T54" fmla="*/ 60 w 192"/>
              <a:gd name="T55" fmla="*/ 17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32" y="20"/>
                </a:moveTo>
                <a:cubicBezTo>
                  <a:pt x="158" y="33"/>
                  <a:pt x="177" y="58"/>
                  <a:pt x="180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88" y="39"/>
                  <a:pt x="146" y="0"/>
                  <a:pt x="96" y="0"/>
                </a:cubicBezTo>
                <a:cubicBezTo>
                  <a:pt x="94" y="0"/>
                  <a:pt x="92" y="0"/>
                  <a:pt x="91" y="0"/>
                </a:cubicBezTo>
                <a:cubicBezTo>
                  <a:pt x="121" y="31"/>
                  <a:pt x="121" y="31"/>
                  <a:pt x="121" y="31"/>
                </a:cubicBezTo>
                <a:lnTo>
                  <a:pt x="132" y="20"/>
                </a:lnTo>
                <a:close/>
                <a:moveTo>
                  <a:pt x="82" y="14"/>
                </a:moveTo>
                <a:cubicBezTo>
                  <a:pt x="77" y="9"/>
                  <a:pt x="70" y="9"/>
                  <a:pt x="65" y="14"/>
                </a:cubicBezTo>
                <a:cubicBezTo>
                  <a:pt x="14" y="65"/>
                  <a:pt x="14" y="65"/>
                  <a:pt x="14" y="65"/>
                </a:cubicBezTo>
                <a:cubicBezTo>
                  <a:pt x="9" y="70"/>
                  <a:pt x="9" y="77"/>
                  <a:pt x="14" y="82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15" y="183"/>
                  <a:pt x="122" y="183"/>
                  <a:pt x="127" y="178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83" y="122"/>
                  <a:pt x="183" y="115"/>
                  <a:pt x="178" y="110"/>
                </a:cubicBezTo>
                <a:lnTo>
                  <a:pt x="82" y="14"/>
                </a:lnTo>
                <a:close/>
                <a:moveTo>
                  <a:pt x="119" y="170"/>
                </a:moveTo>
                <a:cubicBezTo>
                  <a:pt x="22" y="73"/>
                  <a:pt x="22" y="73"/>
                  <a:pt x="22" y="73"/>
                </a:cubicBezTo>
                <a:cubicBezTo>
                  <a:pt x="73" y="22"/>
                  <a:pt x="73" y="22"/>
                  <a:pt x="73" y="22"/>
                </a:cubicBezTo>
                <a:cubicBezTo>
                  <a:pt x="170" y="119"/>
                  <a:pt x="170" y="119"/>
                  <a:pt x="170" y="119"/>
                </a:cubicBezTo>
                <a:lnTo>
                  <a:pt x="119" y="170"/>
                </a:lnTo>
                <a:close/>
                <a:moveTo>
                  <a:pt x="60" y="172"/>
                </a:moveTo>
                <a:cubicBezTo>
                  <a:pt x="34" y="159"/>
                  <a:pt x="15" y="134"/>
                  <a:pt x="1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4" y="153"/>
                  <a:pt x="46" y="192"/>
                  <a:pt x="96" y="192"/>
                </a:cubicBezTo>
                <a:cubicBezTo>
                  <a:pt x="98" y="192"/>
                  <a:pt x="100" y="192"/>
                  <a:pt x="101" y="192"/>
                </a:cubicBezTo>
                <a:cubicBezTo>
                  <a:pt x="71" y="161"/>
                  <a:pt x="71" y="161"/>
                  <a:pt x="71" y="161"/>
                </a:cubicBezTo>
                <a:lnTo>
                  <a:pt x="60" y="1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634"/>
          <p:cNvSpPr>
            <a:spLocks noEditPoints="1"/>
          </p:cNvSpPr>
          <p:nvPr/>
        </p:nvSpPr>
        <p:spPr bwMode="auto">
          <a:xfrm>
            <a:off x="10933113" y="5592763"/>
            <a:ext cx="749300" cy="754063"/>
          </a:xfrm>
          <a:custGeom>
            <a:avLst/>
            <a:gdLst>
              <a:gd name="T0" fmla="*/ 178 w 183"/>
              <a:gd name="T1" fmla="*/ 102 h 184"/>
              <a:gd name="T2" fmla="*/ 157 w 183"/>
              <a:gd name="T3" fmla="*/ 82 h 184"/>
              <a:gd name="T4" fmla="*/ 146 w 183"/>
              <a:gd name="T5" fmla="*/ 93 h 184"/>
              <a:gd name="T6" fmla="*/ 164 w 183"/>
              <a:gd name="T7" fmla="*/ 111 h 184"/>
              <a:gd name="T8" fmla="*/ 119 w 183"/>
              <a:gd name="T9" fmla="*/ 156 h 184"/>
              <a:gd name="T10" fmla="*/ 28 w 183"/>
              <a:gd name="T11" fmla="*/ 65 h 184"/>
              <a:gd name="T12" fmla="*/ 73 w 183"/>
              <a:gd name="T13" fmla="*/ 20 h 184"/>
              <a:gd name="T14" fmla="*/ 90 w 183"/>
              <a:gd name="T15" fmla="*/ 37 h 184"/>
              <a:gd name="T16" fmla="*/ 101 w 183"/>
              <a:gd name="T17" fmla="*/ 26 h 184"/>
              <a:gd name="T18" fmla="*/ 82 w 183"/>
              <a:gd name="T19" fmla="*/ 6 h 184"/>
              <a:gd name="T20" fmla="*/ 65 w 183"/>
              <a:gd name="T21" fmla="*/ 6 h 184"/>
              <a:gd name="T22" fmla="*/ 14 w 183"/>
              <a:gd name="T23" fmla="*/ 57 h 184"/>
              <a:gd name="T24" fmla="*/ 14 w 183"/>
              <a:gd name="T25" fmla="*/ 74 h 184"/>
              <a:gd name="T26" fmla="*/ 110 w 183"/>
              <a:gd name="T27" fmla="*/ 170 h 184"/>
              <a:gd name="T28" fmla="*/ 127 w 183"/>
              <a:gd name="T29" fmla="*/ 170 h 184"/>
              <a:gd name="T30" fmla="*/ 178 w 183"/>
              <a:gd name="T31" fmla="*/ 119 h 184"/>
              <a:gd name="T32" fmla="*/ 178 w 183"/>
              <a:gd name="T33" fmla="*/ 102 h 184"/>
              <a:gd name="T34" fmla="*/ 60 w 183"/>
              <a:gd name="T35" fmla="*/ 164 h 184"/>
              <a:gd name="T36" fmla="*/ 12 w 183"/>
              <a:gd name="T37" fmla="*/ 96 h 184"/>
              <a:gd name="T38" fmla="*/ 0 w 183"/>
              <a:gd name="T39" fmla="*/ 96 h 184"/>
              <a:gd name="T40" fmla="*/ 96 w 183"/>
              <a:gd name="T41" fmla="*/ 184 h 184"/>
              <a:gd name="T42" fmla="*/ 101 w 183"/>
              <a:gd name="T43" fmla="*/ 184 h 184"/>
              <a:gd name="T44" fmla="*/ 70 w 183"/>
              <a:gd name="T45" fmla="*/ 153 h 184"/>
              <a:gd name="T46" fmla="*/ 60 w 183"/>
              <a:gd name="T47" fmla="*/ 164 h 184"/>
              <a:gd name="T48" fmla="*/ 120 w 183"/>
              <a:gd name="T49" fmla="*/ 72 h 184"/>
              <a:gd name="T50" fmla="*/ 160 w 183"/>
              <a:gd name="T51" fmla="*/ 72 h 184"/>
              <a:gd name="T52" fmla="*/ 168 w 183"/>
              <a:gd name="T53" fmla="*/ 64 h 184"/>
              <a:gd name="T54" fmla="*/ 168 w 183"/>
              <a:gd name="T55" fmla="*/ 32 h 184"/>
              <a:gd name="T56" fmla="*/ 160 w 183"/>
              <a:gd name="T57" fmla="*/ 24 h 184"/>
              <a:gd name="T58" fmla="*/ 160 w 183"/>
              <a:gd name="T59" fmla="*/ 20 h 184"/>
              <a:gd name="T60" fmla="*/ 140 w 183"/>
              <a:gd name="T61" fmla="*/ 0 h 184"/>
              <a:gd name="T62" fmla="*/ 120 w 183"/>
              <a:gd name="T63" fmla="*/ 20 h 184"/>
              <a:gd name="T64" fmla="*/ 120 w 183"/>
              <a:gd name="T65" fmla="*/ 24 h 184"/>
              <a:gd name="T66" fmla="*/ 112 w 183"/>
              <a:gd name="T67" fmla="*/ 32 h 184"/>
              <a:gd name="T68" fmla="*/ 112 w 183"/>
              <a:gd name="T69" fmla="*/ 64 h 184"/>
              <a:gd name="T70" fmla="*/ 120 w 183"/>
              <a:gd name="T71" fmla="*/ 72 h 184"/>
              <a:gd name="T72" fmla="*/ 126 w 183"/>
              <a:gd name="T73" fmla="*/ 20 h 184"/>
              <a:gd name="T74" fmla="*/ 140 w 183"/>
              <a:gd name="T75" fmla="*/ 6 h 184"/>
              <a:gd name="T76" fmla="*/ 154 w 183"/>
              <a:gd name="T77" fmla="*/ 20 h 184"/>
              <a:gd name="T78" fmla="*/ 154 w 183"/>
              <a:gd name="T79" fmla="*/ 24 h 184"/>
              <a:gd name="T80" fmla="*/ 126 w 183"/>
              <a:gd name="T81" fmla="*/ 24 h 184"/>
              <a:gd name="T82" fmla="*/ 126 w 183"/>
              <a:gd name="T83" fmla="*/ 2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3" h="184">
                <a:moveTo>
                  <a:pt x="178" y="102"/>
                </a:moveTo>
                <a:cubicBezTo>
                  <a:pt x="157" y="82"/>
                  <a:pt x="157" y="82"/>
                  <a:pt x="157" y="82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64" y="111"/>
                  <a:pt x="164" y="111"/>
                  <a:pt x="164" y="111"/>
                </a:cubicBezTo>
                <a:cubicBezTo>
                  <a:pt x="119" y="156"/>
                  <a:pt x="119" y="156"/>
                  <a:pt x="119" y="156"/>
                </a:cubicBezTo>
                <a:cubicBezTo>
                  <a:pt x="28" y="65"/>
                  <a:pt x="28" y="65"/>
                  <a:pt x="28" y="65"/>
                </a:cubicBezTo>
                <a:cubicBezTo>
                  <a:pt x="73" y="20"/>
                  <a:pt x="73" y="20"/>
                  <a:pt x="73" y="20"/>
                </a:cubicBezTo>
                <a:cubicBezTo>
                  <a:pt x="90" y="37"/>
                  <a:pt x="90" y="37"/>
                  <a:pt x="90" y="37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82" y="6"/>
                  <a:pt x="82" y="6"/>
                  <a:pt x="82" y="6"/>
                </a:cubicBezTo>
                <a:cubicBezTo>
                  <a:pt x="77" y="1"/>
                  <a:pt x="70" y="1"/>
                  <a:pt x="65" y="6"/>
                </a:cubicBezTo>
                <a:cubicBezTo>
                  <a:pt x="14" y="57"/>
                  <a:pt x="14" y="57"/>
                  <a:pt x="14" y="57"/>
                </a:cubicBezTo>
                <a:cubicBezTo>
                  <a:pt x="9" y="62"/>
                  <a:pt x="9" y="69"/>
                  <a:pt x="14" y="74"/>
                </a:cubicBezTo>
                <a:cubicBezTo>
                  <a:pt x="110" y="170"/>
                  <a:pt x="110" y="170"/>
                  <a:pt x="110" y="170"/>
                </a:cubicBezTo>
                <a:cubicBezTo>
                  <a:pt x="115" y="175"/>
                  <a:pt x="122" y="175"/>
                  <a:pt x="127" y="170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83" y="114"/>
                  <a:pt x="183" y="107"/>
                  <a:pt x="178" y="102"/>
                </a:cubicBezTo>
                <a:close/>
                <a:moveTo>
                  <a:pt x="60" y="164"/>
                </a:moveTo>
                <a:cubicBezTo>
                  <a:pt x="34" y="151"/>
                  <a:pt x="15" y="12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45"/>
                  <a:pt x="45" y="184"/>
                  <a:pt x="96" y="184"/>
                </a:cubicBezTo>
                <a:cubicBezTo>
                  <a:pt x="97" y="184"/>
                  <a:pt x="99" y="184"/>
                  <a:pt x="101" y="184"/>
                </a:cubicBezTo>
                <a:cubicBezTo>
                  <a:pt x="70" y="153"/>
                  <a:pt x="70" y="153"/>
                  <a:pt x="70" y="153"/>
                </a:cubicBezTo>
                <a:lnTo>
                  <a:pt x="60" y="164"/>
                </a:lnTo>
                <a:close/>
                <a:moveTo>
                  <a:pt x="120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4" y="72"/>
                  <a:pt x="168" y="68"/>
                  <a:pt x="168" y="64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28"/>
                  <a:pt x="164" y="24"/>
                  <a:pt x="160" y="24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ubicBezTo>
                  <a:pt x="129" y="0"/>
                  <a:pt x="120" y="9"/>
                  <a:pt x="120" y="2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6" y="24"/>
                  <a:pt x="112" y="28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68"/>
                  <a:pt x="116" y="72"/>
                  <a:pt x="120" y="72"/>
                </a:cubicBezTo>
                <a:close/>
                <a:moveTo>
                  <a:pt x="126" y="20"/>
                </a:moveTo>
                <a:cubicBezTo>
                  <a:pt x="126" y="12"/>
                  <a:pt x="132" y="6"/>
                  <a:pt x="140" y="6"/>
                </a:cubicBezTo>
                <a:cubicBezTo>
                  <a:pt x="148" y="6"/>
                  <a:pt x="154" y="12"/>
                  <a:pt x="154" y="20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26" y="24"/>
                  <a:pt x="126" y="24"/>
                  <a:pt x="126" y="24"/>
                </a:cubicBezTo>
                <a:lnTo>
                  <a:pt x="126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637"/>
          <p:cNvSpPr>
            <a:spLocks noEditPoints="1"/>
          </p:cNvSpPr>
          <p:nvPr/>
        </p:nvSpPr>
        <p:spPr bwMode="auto">
          <a:xfrm>
            <a:off x="8712200" y="5588000"/>
            <a:ext cx="487363" cy="757238"/>
          </a:xfrm>
          <a:custGeom>
            <a:avLst/>
            <a:gdLst>
              <a:gd name="T0" fmla="*/ 40 w 112"/>
              <a:gd name="T1" fmla="*/ 120 h 176"/>
              <a:gd name="T2" fmla="*/ 72 w 112"/>
              <a:gd name="T3" fmla="*/ 120 h 176"/>
              <a:gd name="T4" fmla="*/ 80 w 112"/>
              <a:gd name="T5" fmla="*/ 112 h 176"/>
              <a:gd name="T6" fmla="*/ 80 w 112"/>
              <a:gd name="T7" fmla="*/ 88 h 176"/>
              <a:gd name="T8" fmla="*/ 72 w 112"/>
              <a:gd name="T9" fmla="*/ 80 h 176"/>
              <a:gd name="T10" fmla="*/ 72 w 112"/>
              <a:gd name="T11" fmla="*/ 72 h 176"/>
              <a:gd name="T12" fmla="*/ 56 w 112"/>
              <a:gd name="T13" fmla="*/ 56 h 176"/>
              <a:gd name="T14" fmla="*/ 40 w 112"/>
              <a:gd name="T15" fmla="*/ 72 h 176"/>
              <a:gd name="T16" fmla="*/ 40 w 112"/>
              <a:gd name="T17" fmla="*/ 80 h 176"/>
              <a:gd name="T18" fmla="*/ 32 w 112"/>
              <a:gd name="T19" fmla="*/ 88 h 176"/>
              <a:gd name="T20" fmla="*/ 32 w 112"/>
              <a:gd name="T21" fmla="*/ 112 h 176"/>
              <a:gd name="T22" fmla="*/ 40 w 112"/>
              <a:gd name="T23" fmla="*/ 120 h 176"/>
              <a:gd name="T24" fmla="*/ 46 w 112"/>
              <a:gd name="T25" fmla="*/ 72 h 176"/>
              <a:gd name="T26" fmla="*/ 56 w 112"/>
              <a:gd name="T27" fmla="*/ 62 h 176"/>
              <a:gd name="T28" fmla="*/ 66 w 112"/>
              <a:gd name="T29" fmla="*/ 72 h 176"/>
              <a:gd name="T30" fmla="*/ 66 w 112"/>
              <a:gd name="T31" fmla="*/ 80 h 176"/>
              <a:gd name="T32" fmla="*/ 46 w 112"/>
              <a:gd name="T33" fmla="*/ 80 h 176"/>
              <a:gd name="T34" fmla="*/ 46 w 112"/>
              <a:gd name="T35" fmla="*/ 72 h 176"/>
              <a:gd name="T36" fmla="*/ 96 w 112"/>
              <a:gd name="T37" fmla="*/ 0 h 176"/>
              <a:gd name="T38" fmla="*/ 16 w 112"/>
              <a:gd name="T39" fmla="*/ 0 h 176"/>
              <a:gd name="T40" fmla="*/ 0 w 112"/>
              <a:gd name="T41" fmla="*/ 16 h 176"/>
              <a:gd name="T42" fmla="*/ 0 w 112"/>
              <a:gd name="T43" fmla="*/ 160 h 176"/>
              <a:gd name="T44" fmla="*/ 16 w 112"/>
              <a:gd name="T45" fmla="*/ 176 h 176"/>
              <a:gd name="T46" fmla="*/ 96 w 112"/>
              <a:gd name="T47" fmla="*/ 176 h 176"/>
              <a:gd name="T48" fmla="*/ 112 w 112"/>
              <a:gd name="T49" fmla="*/ 160 h 176"/>
              <a:gd name="T50" fmla="*/ 112 w 112"/>
              <a:gd name="T51" fmla="*/ 16 h 176"/>
              <a:gd name="T52" fmla="*/ 96 w 112"/>
              <a:gd name="T53" fmla="*/ 0 h 176"/>
              <a:gd name="T54" fmla="*/ 96 w 112"/>
              <a:gd name="T55" fmla="*/ 144 h 176"/>
              <a:gd name="T56" fmla="*/ 16 w 112"/>
              <a:gd name="T57" fmla="*/ 144 h 176"/>
              <a:gd name="T58" fmla="*/ 16 w 112"/>
              <a:gd name="T59" fmla="*/ 32 h 176"/>
              <a:gd name="T60" fmla="*/ 96 w 112"/>
              <a:gd name="T61" fmla="*/ 32 h 176"/>
              <a:gd name="T62" fmla="*/ 96 w 112"/>
              <a:gd name="T6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76">
                <a:moveTo>
                  <a:pt x="40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6" y="120"/>
                  <a:pt x="80" y="116"/>
                  <a:pt x="80" y="11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4"/>
                  <a:pt x="76" y="80"/>
                  <a:pt x="72" y="80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63"/>
                  <a:pt x="65" y="56"/>
                  <a:pt x="56" y="56"/>
                </a:cubicBezTo>
                <a:cubicBezTo>
                  <a:pt x="47" y="56"/>
                  <a:pt x="40" y="63"/>
                  <a:pt x="40" y="72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0"/>
                  <a:pt x="32" y="84"/>
                  <a:pt x="32" y="8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6"/>
                  <a:pt x="36" y="120"/>
                  <a:pt x="40" y="120"/>
                </a:cubicBezTo>
                <a:close/>
                <a:moveTo>
                  <a:pt x="46" y="72"/>
                </a:moveTo>
                <a:cubicBezTo>
                  <a:pt x="46" y="67"/>
                  <a:pt x="51" y="62"/>
                  <a:pt x="56" y="62"/>
                </a:cubicBezTo>
                <a:cubicBezTo>
                  <a:pt x="61" y="62"/>
                  <a:pt x="66" y="67"/>
                  <a:pt x="66" y="72"/>
                </a:cubicBezTo>
                <a:cubicBezTo>
                  <a:pt x="66" y="80"/>
                  <a:pt x="66" y="80"/>
                  <a:pt x="66" y="80"/>
                </a:cubicBezTo>
                <a:cubicBezTo>
                  <a:pt x="46" y="80"/>
                  <a:pt x="46" y="80"/>
                  <a:pt x="46" y="80"/>
                </a:cubicBezTo>
                <a:lnTo>
                  <a:pt x="46" y="72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640"/>
          <p:cNvSpPr>
            <a:spLocks noEditPoints="1"/>
          </p:cNvSpPr>
          <p:nvPr/>
        </p:nvSpPr>
        <p:spPr bwMode="auto">
          <a:xfrm>
            <a:off x="6227763" y="5722938"/>
            <a:ext cx="757238" cy="487363"/>
          </a:xfrm>
          <a:custGeom>
            <a:avLst/>
            <a:gdLst>
              <a:gd name="T0" fmla="*/ 160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96 h 112"/>
              <a:gd name="T8" fmla="*/ 16 w 176"/>
              <a:gd name="T9" fmla="*/ 112 h 112"/>
              <a:gd name="T10" fmla="*/ 160 w 176"/>
              <a:gd name="T11" fmla="*/ 112 h 112"/>
              <a:gd name="T12" fmla="*/ 176 w 176"/>
              <a:gd name="T13" fmla="*/ 96 h 112"/>
              <a:gd name="T14" fmla="*/ 176 w 176"/>
              <a:gd name="T15" fmla="*/ 16 h 112"/>
              <a:gd name="T16" fmla="*/ 160 w 176"/>
              <a:gd name="T17" fmla="*/ 0 h 112"/>
              <a:gd name="T18" fmla="*/ 144 w 176"/>
              <a:gd name="T19" fmla="*/ 96 h 112"/>
              <a:gd name="T20" fmla="*/ 32 w 176"/>
              <a:gd name="T21" fmla="*/ 96 h 112"/>
              <a:gd name="T22" fmla="*/ 32 w 176"/>
              <a:gd name="T23" fmla="*/ 16 h 112"/>
              <a:gd name="T24" fmla="*/ 144 w 176"/>
              <a:gd name="T25" fmla="*/ 16 h 112"/>
              <a:gd name="T26" fmla="*/ 144 w 176"/>
              <a:gd name="T27" fmla="*/ 96 h 112"/>
              <a:gd name="T28" fmla="*/ 72 w 176"/>
              <a:gd name="T29" fmla="*/ 88 h 112"/>
              <a:gd name="T30" fmla="*/ 104 w 176"/>
              <a:gd name="T31" fmla="*/ 88 h 112"/>
              <a:gd name="T32" fmla="*/ 112 w 176"/>
              <a:gd name="T33" fmla="*/ 80 h 112"/>
              <a:gd name="T34" fmla="*/ 112 w 176"/>
              <a:gd name="T35" fmla="*/ 56 h 112"/>
              <a:gd name="T36" fmla="*/ 104 w 176"/>
              <a:gd name="T37" fmla="*/ 48 h 112"/>
              <a:gd name="T38" fmla="*/ 104 w 176"/>
              <a:gd name="T39" fmla="*/ 40 h 112"/>
              <a:gd name="T40" fmla="*/ 88 w 176"/>
              <a:gd name="T41" fmla="*/ 24 h 112"/>
              <a:gd name="T42" fmla="*/ 72 w 176"/>
              <a:gd name="T43" fmla="*/ 40 h 112"/>
              <a:gd name="T44" fmla="*/ 72 w 176"/>
              <a:gd name="T45" fmla="*/ 48 h 112"/>
              <a:gd name="T46" fmla="*/ 64 w 176"/>
              <a:gd name="T47" fmla="*/ 56 h 112"/>
              <a:gd name="T48" fmla="*/ 64 w 176"/>
              <a:gd name="T49" fmla="*/ 80 h 112"/>
              <a:gd name="T50" fmla="*/ 72 w 176"/>
              <a:gd name="T51" fmla="*/ 88 h 112"/>
              <a:gd name="T52" fmla="*/ 78 w 176"/>
              <a:gd name="T53" fmla="*/ 40 h 112"/>
              <a:gd name="T54" fmla="*/ 88 w 176"/>
              <a:gd name="T55" fmla="*/ 30 h 112"/>
              <a:gd name="T56" fmla="*/ 98 w 176"/>
              <a:gd name="T57" fmla="*/ 40 h 112"/>
              <a:gd name="T58" fmla="*/ 98 w 176"/>
              <a:gd name="T59" fmla="*/ 48 h 112"/>
              <a:gd name="T60" fmla="*/ 78 w 176"/>
              <a:gd name="T61" fmla="*/ 48 h 112"/>
              <a:gd name="T62" fmla="*/ 78 w 176"/>
              <a:gd name="T63" fmla="*/ 4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12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6"/>
                  <a:pt x="32" y="16"/>
                  <a:pt x="3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96"/>
                </a:lnTo>
                <a:close/>
                <a:moveTo>
                  <a:pt x="72" y="88"/>
                </a:moveTo>
                <a:cubicBezTo>
                  <a:pt x="104" y="88"/>
                  <a:pt x="104" y="88"/>
                  <a:pt x="104" y="88"/>
                </a:cubicBezTo>
                <a:cubicBezTo>
                  <a:pt x="108" y="88"/>
                  <a:pt x="112" y="84"/>
                  <a:pt x="112" y="80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2"/>
                  <a:pt x="108" y="48"/>
                  <a:pt x="104" y="48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1"/>
                  <a:pt x="97" y="24"/>
                  <a:pt x="88" y="24"/>
                </a:cubicBezTo>
                <a:cubicBezTo>
                  <a:pt x="79" y="24"/>
                  <a:pt x="72" y="31"/>
                  <a:pt x="72" y="40"/>
                </a:cubicBezTo>
                <a:cubicBezTo>
                  <a:pt x="72" y="48"/>
                  <a:pt x="72" y="48"/>
                  <a:pt x="72" y="48"/>
                </a:cubicBezTo>
                <a:cubicBezTo>
                  <a:pt x="68" y="48"/>
                  <a:pt x="64" y="52"/>
                  <a:pt x="64" y="56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4"/>
                  <a:pt x="68" y="88"/>
                  <a:pt x="72" y="88"/>
                </a:cubicBezTo>
                <a:close/>
                <a:moveTo>
                  <a:pt x="78" y="40"/>
                </a:moveTo>
                <a:cubicBezTo>
                  <a:pt x="78" y="35"/>
                  <a:pt x="83" y="30"/>
                  <a:pt x="88" y="30"/>
                </a:cubicBezTo>
                <a:cubicBezTo>
                  <a:pt x="93" y="30"/>
                  <a:pt x="98" y="35"/>
                  <a:pt x="98" y="40"/>
                </a:cubicBezTo>
                <a:cubicBezTo>
                  <a:pt x="98" y="48"/>
                  <a:pt x="98" y="48"/>
                  <a:pt x="98" y="48"/>
                </a:cubicBezTo>
                <a:cubicBezTo>
                  <a:pt x="78" y="48"/>
                  <a:pt x="78" y="48"/>
                  <a:pt x="78" y="48"/>
                </a:cubicBezTo>
                <a:lnTo>
                  <a:pt x="78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643"/>
          <p:cNvSpPr>
            <a:spLocks noEditPoints="1"/>
          </p:cNvSpPr>
          <p:nvPr/>
        </p:nvSpPr>
        <p:spPr bwMode="auto">
          <a:xfrm>
            <a:off x="3873500" y="5588000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44 h 160"/>
              <a:gd name="T8" fmla="*/ 16 w 160"/>
              <a:gd name="T9" fmla="*/ 160 h 160"/>
              <a:gd name="T10" fmla="*/ 144 w 160"/>
              <a:gd name="T11" fmla="*/ 160 h 160"/>
              <a:gd name="T12" fmla="*/ 160 w 160"/>
              <a:gd name="T13" fmla="*/ 144 h 160"/>
              <a:gd name="T14" fmla="*/ 160 w 160"/>
              <a:gd name="T15" fmla="*/ 16 h 160"/>
              <a:gd name="T16" fmla="*/ 144 w 160"/>
              <a:gd name="T17" fmla="*/ 0 h 160"/>
              <a:gd name="T18" fmla="*/ 144 w 160"/>
              <a:gd name="T19" fmla="*/ 144 h 160"/>
              <a:gd name="T20" fmla="*/ 16 w 160"/>
              <a:gd name="T21" fmla="*/ 144 h 160"/>
              <a:gd name="T22" fmla="*/ 16 w 160"/>
              <a:gd name="T23" fmla="*/ 16 h 160"/>
              <a:gd name="T24" fmla="*/ 144 w 160"/>
              <a:gd name="T25" fmla="*/ 16 h 160"/>
              <a:gd name="T26" fmla="*/ 144 w 160"/>
              <a:gd name="T27" fmla="*/ 144 h 160"/>
              <a:gd name="T28" fmla="*/ 128 w 160"/>
              <a:gd name="T29" fmla="*/ 32 h 160"/>
              <a:gd name="T30" fmla="*/ 88 w 160"/>
              <a:gd name="T31" fmla="*/ 32 h 160"/>
              <a:gd name="T32" fmla="*/ 72 w 160"/>
              <a:gd name="T33" fmla="*/ 48 h 160"/>
              <a:gd name="T34" fmla="*/ 72 w 160"/>
              <a:gd name="T35" fmla="*/ 66 h 160"/>
              <a:gd name="T36" fmla="*/ 64 w 160"/>
              <a:gd name="T37" fmla="*/ 80 h 160"/>
              <a:gd name="T38" fmla="*/ 80 w 160"/>
              <a:gd name="T39" fmla="*/ 96 h 160"/>
              <a:gd name="T40" fmla="*/ 96 w 160"/>
              <a:gd name="T41" fmla="*/ 80 h 160"/>
              <a:gd name="T42" fmla="*/ 88 w 160"/>
              <a:gd name="T43" fmla="*/ 66 h 160"/>
              <a:gd name="T44" fmla="*/ 88 w 160"/>
              <a:gd name="T45" fmla="*/ 48 h 160"/>
              <a:gd name="T46" fmla="*/ 112 w 160"/>
              <a:gd name="T47" fmla="*/ 48 h 160"/>
              <a:gd name="T48" fmla="*/ 112 w 160"/>
              <a:gd name="T49" fmla="*/ 112 h 160"/>
              <a:gd name="T50" fmla="*/ 48 w 160"/>
              <a:gd name="T51" fmla="*/ 112 h 160"/>
              <a:gd name="T52" fmla="*/ 48 w 160"/>
              <a:gd name="T53" fmla="*/ 48 h 160"/>
              <a:gd name="T54" fmla="*/ 64 w 160"/>
              <a:gd name="T55" fmla="*/ 48 h 160"/>
              <a:gd name="T56" fmla="*/ 64 w 160"/>
              <a:gd name="T57" fmla="*/ 32 h 160"/>
              <a:gd name="T58" fmla="*/ 32 w 160"/>
              <a:gd name="T59" fmla="*/ 32 h 160"/>
              <a:gd name="T60" fmla="*/ 32 w 160"/>
              <a:gd name="T61" fmla="*/ 128 h 160"/>
              <a:gd name="T62" fmla="*/ 128 w 160"/>
              <a:gd name="T63" fmla="*/ 128 h 160"/>
              <a:gd name="T64" fmla="*/ 128 w 160"/>
              <a:gd name="T6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44"/>
                </a:lnTo>
                <a:close/>
                <a:moveTo>
                  <a:pt x="128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79" y="32"/>
                  <a:pt x="72" y="39"/>
                  <a:pt x="72" y="48"/>
                </a:cubicBezTo>
                <a:cubicBezTo>
                  <a:pt x="72" y="66"/>
                  <a:pt x="72" y="66"/>
                  <a:pt x="72" y="66"/>
                </a:cubicBezTo>
                <a:cubicBezTo>
                  <a:pt x="67" y="69"/>
                  <a:pt x="64" y="74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4"/>
                  <a:pt x="93" y="69"/>
                  <a:pt x="88" y="66"/>
                </a:cubicBezTo>
                <a:cubicBezTo>
                  <a:pt x="88" y="48"/>
                  <a:pt x="88" y="48"/>
                  <a:pt x="88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48"/>
                  <a:pt x="48" y="48"/>
                  <a:pt x="48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646"/>
          <p:cNvSpPr>
            <a:spLocks/>
          </p:cNvSpPr>
          <p:nvPr/>
        </p:nvSpPr>
        <p:spPr bwMode="auto">
          <a:xfrm>
            <a:off x="1519238" y="5665788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1647"/>
          <p:cNvSpPr>
            <a:spLocks/>
          </p:cNvSpPr>
          <p:nvPr/>
        </p:nvSpPr>
        <p:spPr bwMode="auto">
          <a:xfrm>
            <a:off x="1622425" y="5829300"/>
            <a:ext cx="557213" cy="444500"/>
          </a:xfrm>
          <a:custGeom>
            <a:avLst/>
            <a:gdLst>
              <a:gd name="T0" fmla="*/ 0 w 136"/>
              <a:gd name="T1" fmla="*/ 24 h 108"/>
              <a:gd name="T2" fmla="*/ 68 w 136"/>
              <a:gd name="T3" fmla="*/ 108 h 108"/>
              <a:gd name="T4" fmla="*/ 68 w 136"/>
              <a:gd name="T5" fmla="*/ 108 h 108"/>
              <a:gd name="T6" fmla="*/ 68 w 136"/>
              <a:gd name="T7" fmla="*/ 108 h 108"/>
              <a:gd name="T8" fmla="*/ 136 w 136"/>
              <a:gd name="T9" fmla="*/ 24 h 108"/>
              <a:gd name="T10" fmla="*/ 68 w 136"/>
              <a:gd name="T11" fmla="*/ 0 h 108"/>
              <a:gd name="T12" fmla="*/ 0 w 136"/>
              <a:gd name="T13" fmla="*/ 2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08">
                <a:moveTo>
                  <a:pt x="0" y="24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2" y="21"/>
                  <a:pt x="106" y="0"/>
                  <a:pt x="68" y="0"/>
                </a:cubicBezTo>
                <a:cubicBezTo>
                  <a:pt x="29" y="0"/>
                  <a:pt x="4" y="21"/>
                  <a:pt x="0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1650"/>
          <p:cNvSpPr>
            <a:spLocks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483 w 483"/>
              <a:gd name="T5" fmla="*/ 483 h 483"/>
              <a:gd name="T6" fmla="*/ 483 w 483"/>
              <a:gd name="T7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652"/>
          <p:cNvSpPr>
            <a:spLocks/>
          </p:cNvSpPr>
          <p:nvPr/>
        </p:nvSpPr>
        <p:spPr bwMode="auto">
          <a:xfrm>
            <a:off x="15621000" y="3743325"/>
            <a:ext cx="574675" cy="574675"/>
          </a:xfrm>
          <a:custGeom>
            <a:avLst/>
            <a:gdLst>
              <a:gd name="T0" fmla="*/ 362 w 362"/>
              <a:gd name="T1" fmla="*/ 0 h 362"/>
              <a:gd name="T2" fmla="*/ 0 w 362"/>
              <a:gd name="T3" fmla="*/ 362 h 362"/>
              <a:gd name="T4" fmla="*/ 362 w 362"/>
              <a:gd name="T5" fmla="*/ 362 h 362"/>
              <a:gd name="T6" fmla="*/ 362 w 362"/>
              <a:gd name="T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362">
                <a:moveTo>
                  <a:pt x="362" y="0"/>
                </a:moveTo>
                <a:lnTo>
                  <a:pt x="0" y="362"/>
                </a:lnTo>
                <a:lnTo>
                  <a:pt x="362" y="362"/>
                </a:lnTo>
                <a:lnTo>
                  <a:pt x="3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655"/>
          <p:cNvSpPr>
            <a:spLocks noEditPoints="1"/>
          </p:cNvSpPr>
          <p:nvPr/>
        </p:nvSpPr>
        <p:spPr bwMode="auto">
          <a:xfrm>
            <a:off x="13276263" y="3560763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16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16 w 176"/>
              <a:gd name="T17" fmla="*/ 96 h 176"/>
              <a:gd name="T18" fmla="*/ 80 w 176"/>
              <a:gd name="T19" fmla="*/ 159 h 176"/>
              <a:gd name="T20" fmla="*/ 80 w 176"/>
              <a:gd name="T21" fmla="*/ 176 h 176"/>
              <a:gd name="T22" fmla="*/ 96 w 176"/>
              <a:gd name="T23" fmla="*/ 176 h 176"/>
              <a:gd name="T24" fmla="*/ 96 w 176"/>
              <a:gd name="T25" fmla="*/ 159 h 176"/>
              <a:gd name="T26" fmla="*/ 160 w 176"/>
              <a:gd name="T27" fmla="*/ 96 h 176"/>
              <a:gd name="T28" fmla="*/ 176 w 176"/>
              <a:gd name="T29" fmla="*/ 96 h 176"/>
              <a:gd name="T30" fmla="*/ 176 w 176"/>
              <a:gd name="T31" fmla="*/ 80 h 176"/>
              <a:gd name="T32" fmla="*/ 160 w 176"/>
              <a:gd name="T33" fmla="*/ 80 h 176"/>
              <a:gd name="T34" fmla="*/ 88 w 176"/>
              <a:gd name="T35" fmla="*/ 144 h 176"/>
              <a:gd name="T36" fmla="*/ 32 w 176"/>
              <a:gd name="T37" fmla="*/ 88 h 176"/>
              <a:gd name="T38" fmla="*/ 88 w 176"/>
              <a:gd name="T39" fmla="*/ 32 h 176"/>
              <a:gd name="T40" fmla="*/ 144 w 176"/>
              <a:gd name="T41" fmla="*/ 88 h 176"/>
              <a:gd name="T42" fmla="*/ 88 w 176"/>
              <a:gd name="T4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6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59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59"/>
                  <a:pt x="96" y="159"/>
                  <a:pt x="96" y="159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658"/>
          <p:cNvSpPr>
            <a:spLocks noEditPoints="1"/>
          </p:cNvSpPr>
          <p:nvPr/>
        </p:nvSpPr>
        <p:spPr bwMode="auto">
          <a:xfrm>
            <a:off x="10926763" y="3560763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55 w 176"/>
              <a:gd name="T11" fmla="*/ 24 h 176"/>
              <a:gd name="T12" fmla="*/ 67 w 176"/>
              <a:gd name="T13" fmla="*/ 36 h 176"/>
              <a:gd name="T14" fmla="*/ 88 w 176"/>
              <a:gd name="T15" fmla="*/ 32 h 176"/>
              <a:gd name="T16" fmla="*/ 144 w 176"/>
              <a:gd name="T17" fmla="*/ 88 h 176"/>
              <a:gd name="T18" fmla="*/ 140 w 176"/>
              <a:gd name="T19" fmla="*/ 109 h 176"/>
              <a:gd name="T20" fmla="*/ 152 w 176"/>
              <a:gd name="T21" fmla="*/ 121 h 176"/>
              <a:gd name="T22" fmla="*/ 160 w 176"/>
              <a:gd name="T23" fmla="*/ 96 h 176"/>
              <a:gd name="T24" fmla="*/ 176 w 176"/>
              <a:gd name="T25" fmla="*/ 96 h 176"/>
              <a:gd name="T26" fmla="*/ 176 w 176"/>
              <a:gd name="T27" fmla="*/ 80 h 176"/>
              <a:gd name="T28" fmla="*/ 160 w 176"/>
              <a:gd name="T29" fmla="*/ 80 h 176"/>
              <a:gd name="T30" fmla="*/ 16 w 176"/>
              <a:gd name="T31" fmla="*/ 26 h 176"/>
              <a:gd name="T32" fmla="*/ 32 w 176"/>
              <a:gd name="T33" fmla="*/ 42 h 176"/>
              <a:gd name="T34" fmla="*/ 16 w 176"/>
              <a:gd name="T35" fmla="*/ 80 h 176"/>
              <a:gd name="T36" fmla="*/ 0 w 176"/>
              <a:gd name="T37" fmla="*/ 80 h 176"/>
              <a:gd name="T38" fmla="*/ 0 w 176"/>
              <a:gd name="T39" fmla="*/ 96 h 176"/>
              <a:gd name="T40" fmla="*/ 16 w 176"/>
              <a:gd name="T41" fmla="*/ 96 h 176"/>
              <a:gd name="T42" fmla="*/ 80 w 176"/>
              <a:gd name="T43" fmla="*/ 159 h 176"/>
              <a:gd name="T44" fmla="*/ 80 w 176"/>
              <a:gd name="T45" fmla="*/ 176 h 176"/>
              <a:gd name="T46" fmla="*/ 96 w 176"/>
              <a:gd name="T47" fmla="*/ 176 h 176"/>
              <a:gd name="T48" fmla="*/ 96 w 176"/>
              <a:gd name="T49" fmla="*/ 159 h 176"/>
              <a:gd name="T50" fmla="*/ 134 w 176"/>
              <a:gd name="T51" fmla="*/ 143 h 176"/>
              <a:gd name="T52" fmla="*/ 150 w 176"/>
              <a:gd name="T53" fmla="*/ 160 h 176"/>
              <a:gd name="T54" fmla="*/ 160 w 176"/>
              <a:gd name="T55" fmla="*/ 150 h 176"/>
              <a:gd name="T56" fmla="*/ 26 w 176"/>
              <a:gd name="T57" fmla="*/ 16 h 176"/>
              <a:gd name="T58" fmla="*/ 16 w 176"/>
              <a:gd name="T59" fmla="*/ 26 h 176"/>
              <a:gd name="T60" fmla="*/ 122 w 176"/>
              <a:gd name="T61" fmla="*/ 132 h 176"/>
              <a:gd name="T62" fmla="*/ 88 w 176"/>
              <a:gd name="T63" fmla="*/ 144 h 176"/>
              <a:gd name="T64" fmla="*/ 32 w 176"/>
              <a:gd name="T65" fmla="*/ 88 h 176"/>
              <a:gd name="T66" fmla="*/ 44 w 176"/>
              <a:gd name="T67" fmla="*/ 54 h 176"/>
              <a:gd name="T68" fmla="*/ 122 w 176"/>
              <a:gd name="T69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6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71" y="17"/>
                  <a:pt x="62" y="20"/>
                  <a:pt x="55" y="24"/>
                </a:cubicBezTo>
                <a:cubicBezTo>
                  <a:pt x="67" y="36"/>
                  <a:pt x="67" y="36"/>
                  <a:pt x="67" y="36"/>
                </a:cubicBezTo>
                <a:cubicBezTo>
                  <a:pt x="73" y="33"/>
                  <a:pt x="80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95"/>
                  <a:pt x="142" y="102"/>
                  <a:pt x="140" y="109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6" y="113"/>
                  <a:pt x="159" y="105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60" y="80"/>
                  <a:pt x="160" y="80"/>
                  <a:pt x="160" y="80"/>
                </a:cubicBezTo>
                <a:close/>
                <a:moveTo>
                  <a:pt x="16" y="26"/>
                </a:moveTo>
                <a:cubicBezTo>
                  <a:pt x="32" y="42"/>
                  <a:pt x="32" y="42"/>
                  <a:pt x="32" y="42"/>
                </a:cubicBezTo>
                <a:cubicBezTo>
                  <a:pt x="24" y="53"/>
                  <a:pt x="18" y="6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59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59"/>
                  <a:pt x="96" y="159"/>
                  <a:pt x="96" y="159"/>
                </a:cubicBezTo>
                <a:cubicBezTo>
                  <a:pt x="110" y="158"/>
                  <a:pt x="123" y="152"/>
                  <a:pt x="134" y="143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26" y="16"/>
                  <a:pt x="26" y="16"/>
                  <a:pt x="26" y="16"/>
                </a:cubicBezTo>
                <a:lnTo>
                  <a:pt x="16" y="26"/>
                </a:lnTo>
                <a:close/>
                <a:moveTo>
                  <a:pt x="122" y="132"/>
                </a:moveTo>
                <a:cubicBezTo>
                  <a:pt x="113" y="139"/>
                  <a:pt x="101" y="144"/>
                  <a:pt x="88" y="144"/>
                </a:cubicBezTo>
                <a:cubicBezTo>
                  <a:pt x="57" y="144"/>
                  <a:pt x="32" y="119"/>
                  <a:pt x="32" y="88"/>
                </a:cubicBezTo>
                <a:cubicBezTo>
                  <a:pt x="32" y="75"/>
                  <a:pt x="36" y="63"/>
                  <a:pt x="44" y="54"/>
                </a:cubicBezTo>
                <a:lnTo>
                  <a:pt x="122" y="1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661"/>
          <p:cNvSpPr>
            <a:spLocks noEditPoints="1"/>
          </p:cNvSpPr>
          <p:nvPr/>
        </p:nvSpPr>
        <p:spPr bwMode="auto">
          <a:xfrm>
            <a:off x="8602663" y="3551238"/>
            <a:ext cx="692150" cy="766763"/>
          </a:xfrm>
          <a:custGeom>
            <a:avLst/>
            <a:gdLst>
              <a:gd name="T0" fmla="*/ 97 w 436"/>
              <a:gd name="T1" fmla="*/ 387 h 483"/>
              <a:gd name="T2" fmla="*/ 145 w 436"/>
              <a:gd name="T3" fmla="*/ 387 h 483"/>
              <a:gd name="T4" fmla="*/ 145 w 436"/>
              <a:gd name="T5" fmla="*/ 97 h 483"/>
              <a:gd name="T6" fmla="*/ 97 w 436"/>
              <a:gd name="T7" fmla="*/ 97 h 483"/>
              <a:gd name="T8" fmla="*/ 97 w 436"/>
              <a:gd name="T9" fmla="*/ 387 h 483"/>
              <a:gd name="T10" fmla="*/ 194 w 436"/>
              <a:gd name="T11" fmla="*/ 483 h 483"/>
              <a:gd name="T12" fmla="*/ 242 w 436"/>
              <a:gd name="T13" fmla="*/ 483 h 483"/>
              <a:gd name="T14" fmla="*/ 242 w 436"/>
              <a:gd name="T15" fmla="*/ 0 h 483"/>
              <a:gd name="T16" fmla="*/ 194 w 436"/>
              <a:gd name="T17" fmla="*/ 0 h 483"/>
              <a:gd name="T18" fmla="*/ 194 w 436"/>
              <a:gd name="T19" fmla="*/ 483 h 483"/>
              <a:gd name="T20" fmla="*/ 0 w 436"/>
              <a:gd name="T21" fmla="*/ 290 h 483"/>
              <a:gd name="T22" fmla="*/ 49 w 436"/>
              <a:gd name="T23" fmla="*/ 290 h 483"/>
              <a:gd name="T24" fmla="*/ 49 w 436"/>
              <a:gd name="T25" fmla="*/ 193 h 483"/>
              <a:gd name="T26" fmla="*/ 0 w 436"/>
              <a:gd name="T27" fmla="*/ 193 h 483"/>
              <a:gd name="T28" fmla="*/ 0 w 436"/>
              <a:gd name="T29" fmla="*/ 290 h 483"/>
              <a:gd name="T30" fmla="*/ 291 w 436"/>
              <a:gd name="T31" fmla="*/ 387 h 483"/>
              <a:gd name="T32" fmla="*/ 339 w 436"/>
              <a:gd name="T33" fmla="*/ 387 h 483"/>
              <a:gd name="T34" fmla="*/ 339 w 436"/>
              <a:gd name="T35" fmla="*/ 97 h 483"/>
              <a:gd name="T36" fmla="*/ 291 w 436"/>
              <a:gd name="T37" fmla="*/ 97 h 483"/>
              <a:gd name="T38" fmla="*/ 291 w 436"/>
              <a:gd name="T39" fmla="*/ 387 h 483"/>
              <a:gd name="T40" fmla="*/ 388 w 436"/>
              <a:gd name="T41" fmla="*/ 193 h 483"/>
              <a:gd name="T42" fmla="*/ 388 w 436"/>
              <a:gd name="T43" fmla="*/ 290 h 483"/>
              <a:gd name="T44" fmla="*/ 436 w 436"/>
              <a:gd name="T45" fmla="*/ 290 h 483"/>
              <a:gd name="T46" fmla="*/ 436 w 436"/>
              <a:gd name="T47" fmla="*/ 193 h 483"/>
              <a:gd name="T48" fmla="*/ 388 w 436"/>
              <a:gd name="T49" fmla="*/ 19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6" h="483">
                <a:moveTo>
                  <a:pt x="97" y="387"/>
                </a:moveTo>
                <a:lnTo>
                  <a:pt x="145" y="387"/>
                </a:lnTo>
                <a:lnTo>
                  <a:pt x="145" y="97"/>
                </a:lnTo>
                <a:lnTo>
                  <a:pt x="97" y="97"/>
                </a:lnTo>
                <a:lnTo>
                  <a:pt x="97" y="387"/>
                </a:lnTo>
                <a:close/>
                <a:moveTo>
                  <a:pt x="194" y="483"/>
                </a:moveTo>
                <a:lnTo>
                  <a:pt x="242" y="483"/>
                </a:lnTo>
                <a:lnTo>
                  <a:pt x="242" y="0"/>
                </a:lnTo>
                <a:lnTo>
                  <a:pt x="194" y="0"/>
                </a:lnTo>
                <a:lnTo>
                  <a:pt x="194" y="483"/>
                </a:lnTo>
                <a:close/>
                <a:moveTo>
                  <a:pt x="0" y="290"/>
                </a:moveTo>
                <a:lnTo>
                  <a:pt x="49" y="290"/>
                </a:lnTo>
                <a:lnTo>
                  <a:pt x="49" y="193"/>
                </a:lnTo>
                <a:lnTo>
                  <a:pt x="0" y="193"/>
                </a:lnTo>
                <a:lnTo>
                  <a:pt x="0" y="290"/>
                </a:lnTo>
                <a:close/>
                <a:moveTo>
                  <a:pt x="291" y="387"/>
                </a:moveTo>
                <a:lnTo>
                  <a:pt x="339" y="387"/>
                </a:lnTo>
                <a:lnTo>
                  <a:pt x="339" y="97"/>
                </a:lnTo>
                <a:lnTo>
                  <a:pt x="291" y="97"/>
                </a:lnTo>
                <a:lnTo>
                  <a:pt x="291" y="387"/>
                </a:lnTo>
                <a:close/>
                <a:moveTo>
                  <a:pt x="388" y="193"/>
                </a:moveTo>
                <a:lnTo>
                  <a:pt x="388" y="290"/>
                </a:lnTo>
                <a:lnTo>
                  <a:pt x="436" y="290"/>
                </a:lnTo>
                <a:lnTo>
                  <a:pt x="436" y="193"/>
                </a:lnTo>
                <a:lnTo>
                  <a:pt x="388" y="1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664"/>
          <p:cNvSpPr>
            <a:spLocks noEditPoints="1"/>
          </p:cNvSpPr>
          <p:nvPr/>
        </p:nvSpPr>
        <p:spPr bwMode="auto">
          <a:xfrm>
            <a:off x="6227763" y="3556000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55 w 176"/>
              <a:gd name="T11" fmla="*/ 24 h 176"/>
              <a:gd name="T12" fmla="*/ 67 w 176"/>
              <a:gd name="T13" fmla="*/ 36 h 176"/>
              <a:gd name="T14" fmla="*/ 88 w 176"/>
              <a:gd name="T15" fmla="*/ 32 h 176"/>
              <a:gd name="T16" fmla="*/ 144 w 176"/>
              <a:gd name="T17" fmla="*/ 88 h 176"/>
              <a:gd name="T18" fmla="*/ 140 w 176"/>
              <a:gd name="T19" fmla="*/ 109 h 176"/>
              <a:gd name="T20" fmla="*/ 152 w 176"/>
              <a:gd name="T21" fmla="*/ 121 h 176"/>
              <a:gd name="T22" fmla="*/ 160 w 176"/>
              <a:gd name="T23" fmla="*/ 96 h 176"/>
              <a:gd name="T24" fmla="*/ 176 w 176"/>
              <a:gd name="T25" fmla="*/ 96 h 176"/>
              <a:gd name="T26" fmla="*/ 176 w 176"/>
              <a:gd name="T27" fmla="*/ 80 h 176"/>
              <a:gd name="T28" fmla="*/ 160 w 176"/>
              <a:gd name="T29" fmla="*/ 80 h 176"/>
              <a:gd name="T30" fmla="*/ 16 w 176"/>
              <a:gd name="T31" fmla="*/ 26 h 176"/>
              <a:gd name="T32" fmla="*/ 32 w 176"/>
              <a:gd name="T33" fmla="*/ 42 h 176"/>
              <a:gd name="T34" fmla="*/ 16 w 176"/>
              <a:gd name="T35" fmla="*/ 80 h 176"/>
              <a:gd name="T36" fmla="*/ 0 w 176"/>
              <a:gd name="T37" fmla="*/ 80 h 176"/>
              <a:gd name="T38" fmla="*/ 0 w 176"/>
              <a:gd name="T39" fmla="*/ 96 h 176"/>
              <a:gd name="T40" fmla="*/ 16 w 176"/>
              <a:gd name="T41" fmla="*/ 96 h 176"/>
              <a:gd name="T42" fmla="*/ 80 w 176"/>
              <a:gd name="T43" fmla="*/ 160 h 176"/>
              <a:gd name="T44" fmla="*/ 80 w 176"/>
              <a:gd name="T45" fmla="*/ 176 h 176"/>
              <a:gd name="T46" fmla="*/ 96 w 176"/>
              <a:gd name="T47" fmla="*/ 176 h 176"/>
              <a:gd name="T48" fmla="*/ 96 w 176"/>
              <a:gd name="T49" fmla="*/ 160 h 176"/>
              <a:gd name="T50" fmla="*/ 134 w 176"/>
              <a:gd name="T51" fmla="*/ 144 h 176"/>
              <a:gd name="T52" fmla="*/ 150 w 176"/>
              <a:gd name="T53" fmla="*/ 160 h 176"/>
              <a:gd name="T54" fmla="*/ 160 w 176"/>
              <a:gd name="T55" fmla="*/ 150 h 176"/>
              <a:gd name="T56" fmla="*/ 26 w 176"/>
              <a:gd name="T57" fmla="*/ 16 h 176"/>
              <a:gd name="T58" fmla="*/ 16 w 176"/>
              <a:gd name="T59" fmla="*/ 26 h 176"/>
              <a:gd name="T60" fmla="*/ 122 w 176"/>
              <a:gd name="T61" fmla="*/ 132 h 176"/>
              <a:gd name="T62" fmla="*/ 88 w 176"/>
              <a:gd name="T63" fmla="*/ 144 h 176"/>
              <a:gd name="T64" fmla="*/ 32 w 176"/>
              <a:gd name="T65" fmla="*/ 88 h 176"/>
              <a:gd name="T66" fmla="*/ 44 w 176"/>
              <a:gd name="T67" fmla="*/ 54 h 176"/>
              <a:gd name="T68" fmla="*/ 122 w 176"/>
              <a:gd name="T69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71" y="17"/>
                  <a:pt x="62" y="20"/>
                  <a:pt x="55" y="24"/>
                </a:cubicBezTo>
                <a:cubicBezTo>
                  <a:pt x="67" y="36"/>
                  <a:pt x="67" y="36"/>
                  <a:pt x="67" y="36"/>
                </a:cubicBezTo>
                <a:cubicBezTo>
                  <a:pt x="73" y="34"/>
                  <a:pt x="80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96"/>
                  <a:pt x="142" y="103"/>
                  <a:pt x="140" y="109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6" y="114"/>
                  <a:pt x="159" y="105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16" y="26"/>
                </a:moveTo>
                <a:cubicBezTo>
                  <a:pt x="32" y="42"/>
                  <a:pt x="32" y="42"/>
                  <a:pt x="32" y="42"/>
                </a:cubicBezTo>
                <a:cubicBezTo>
                  <a:pt x="24" y="53"/>
                  <a:pt x="18" y="66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10" y="158"/>
                  <a:pt x="123" y="152"/>
                  <a:pt x="134" y="144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26" y="16"/>
                  <a:pt x="26" y="16"/>
                  <a:pt x="26" y="16"/>
                </a:cubicBezTo>
                <a:lnTo>
                  <a:pt x="16" y="26"/>
                </a:lnTo>
                <a:close/>
                <a:moveTo>
                  <a:pt x="122" y="132"/>
                </a:moveTo>
                <a:cubicBezTo>
                  <a:pt x="113" y="140"/>
                  <a:pt x="101" y="144"/>
                  <a:pt x="88" y="144"/>
                </a:cubicBezTo>
                <a:cubicBezTo>
                  <a:pt x="57" y="144"/>
                  <a:pt x="32" y="119"/>
                  <a:pt x="32" y="88"/>
                </a:cubicBezTo>
                <a:cubicBezTo>
                  <a:pt x="32" y="75"/>
                  <a:pt x="36" y="63"/>
                  <a:pt x="44" y="54"/>
                </a:cubicBezTo>
                <a:lnTo>
                  <a:pt x="122" y="1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667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60 w 176"/>
              <a:gd name="T1" fmla="*/ 80 h 176"/>
              <a:gd name="T2" fmla="*/ 96 w 176"/>
              <a:gd name="T3" fmla="*/ 16 h 176"/>
              <a:gd name="T4" fmla="*/ 96 w 176"/>
              <a:gd name="T5" fmla="*/ 0 h 176"/>
              <a:gd name="T6" fmla="*/ 80 w 176"/>
              <a:gd name="T7" fmla="*/ 0 h 176"/>
              <a:gd name="T8" fmla="*/ 80 w 176"/>
              <a:gd name="T9" fmla="*/ 16 h 176"/>
              <a:gd name="T10" fmla="*/ 16 w 176"/>
              <a:gd name="T11" fmla="*/ 80 h 176"/>
              <a:gd name="T12" fmla="*/ 0 w 176"/>
              <a:gd name="T13" fmla="*/ 80 h 176"/>
              <a:gd name="T14" fmla="*/ 0 w 176"/>
              <a:gd name="T15" fmla="*/ 96 h 176"/>
              <a:gd name="T16" fmla="*/ 16 w 176"/>
              <a:gd name="T17" fmla="*/ 96 h 176"/>
              <a:gd name="T18" fmla="*/ 80 w 176"/>
              <a:gd name="T19" fmla="*/ 160 h 176"/>
              <a:gd name="T20" fmla="*/ 80 w 176"/>
              <a:gd name="T21" fmla="*/ 176 h 176"/>
              <a:gd name="T22" fmla="*/ 96 w 176"/>
              <a:gd name="T23" fmla="*/ 176 h 176"/>
              <a:gd name="T24" fmla="*/ 96 w 176"/>
              <a:gd name="T25" fmla="*/ 160 h 176"/>
              <a:gd name="T26" fmla="*/ 160 w 176"/>
              <a:gd name="T27" fmla="*/ 96 h 176"/>
              <a:gd name="T28" fmla="*/ 176 w 176"/>
              <a:gd name="T29" fmla="*/ 96 h 176"/>
              <a:gd name="T30" fmla="*/ 176 w 176"/>
              <a:gd name="T31" fmla="*/ 80 h 176"/>
              <a:gd name="T32" fmla="*/ 160 w 176"/>
              <a:gd name="T33" fmla="*/ 80 h 176"/>
              <a:gd name="T34" fmla="*/ 88 w 176"/>
              <a:gd name="T35" fmla="*/ 144 h 176"/>
              <a:gd name="T36" fmla="*/ 32 w 176"/>
              <a:gd name="T37" fmla="*/ 88 h 176"/>
              <a:gd name="T38" fmla="*/ 88 w 176"/>
              <a:gd name="T39" fmla="*/ 32 h 176"/>
              <a:gd name="T40" fmla="*/ 144 w 176"/>
              <a:gd name="T41" fmla="*/ 88 h 176"/>
              <a:gd name="T42" fmla="*/ 88 w 176"/>
              <a:gd name="T4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76"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670"/>
          <p:cNvSpPr>
            <a:spLocks noEditPoints="1"/>
          </p:cNvSpPr>
          <p:nvPr/>
        </p:nvSpPr>
        <p:spPr bwMode="auto">
          <a:xfrm>
            <a:off x="1528763" y="3556000"/>
            <a:ext cx="757238" cy="757238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160 w 176"/>
              <a:gd name="T11" fmla="*/ 80 h 176"/>
              <a:gd name="T12" fmla="*/ 96 w 176"/>
              <a:gd name="T13" fmla="*/ 16 h 176"/>
              <a:gd name="T14" fmla="*/ 96 w 176"/>
              <a:gd name="T15" fmla="*/ 0 h 176"/>
              <a:gd name="T16" fmla="*/ 80 w 176"/>
              <a:gd name="T17" fmla="*/ 0 h 176"/>
              <a:gd name="T18" fmla="*/ 80 w 176"/>
              <a:gd name="T19" fmla="*/ 16 h 176"/>
              <a:gd name="T20" fmla="*/ 16 w 176"/>
              <a:gd name="T21" fmla="*/ 80 h 176"/>
              <a:gd name="T22" fmla="*/ 0 w 176"/>
              <a:gd name="T23" fmla="*/ 80 h 176"/>
              <a:gd name="T24" fmla="*/ 0 w 176"/>
              <a:gd name="T25" fmla="*/ 96 h 176"/>
              <a:gd name="T26" fmla="*/ 16 w 176"/>
              <a:gd name="T27" fmla="*/ 96 h 176"/>
              <a:gd name="T28" fmla="*/ 80 w 176"/>
              <a:gd name="T29" fmla="*/ 160 h 176"/>
              <a:gd name="T30" fmla="*/ 80 w 176"/>
              <a:gd name="T31" fmla="*/ 176 h 176"/>
              <a:gd name="T32" fmla="*/ 96 w 176"/>
              <a:gd name="T33" fmla="*/ 176 h 176"/>
              <a:gd name="T34" fmla="*/ 96 w 176"/>
              <a:gd name="T35" fmla="*/ 160 h 176"/>
              <a:gd name="T36" fmla="*/ 160 w 176"/>
              <a:gd name="T37" fmla="*/ 96 h 176"/>
              <a:gd name="T38" fmla="*/ 176 w 176"/>
              <a:gd name="T39" fmla="*/ 96 h 176"/>
              <a:gd name="T40" fmla="*/ 176 w 176"/>
              <a:gd name="T41" fmla="*/ 80 h 176"/>
              <a:gd name="T42" fmla="*/ 160 w 176"/>
              <a:gd name="T43" fmla="*/ 80 h 176"/>
              <a:gd name="T44" fmla="*/ 88 w 176"/>
              <a:gd name="T45" fmla="*/ 144 h 176"/>
              <a:gd name="T46" fmla="*/ 32 w 176"/>
              <a:gd name="T47" fmla="*/ 88 h 176"/>
              <a:gd name="T48" fmla="*/ 88 w 176"/>
              <a:gd name="T49" fmla="*/ 32 h 176"/>
              <a:gd name="T50" fmla="*/ 144 w 176"/>
              <a:gd name="T51" fmla="*/ 88 h 176"/>
              <a:gd name="T52" fmla="*/ 88 w 176"/>
              <a:gd name="T5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lose/>
                <a:moveTo>
                  <a:pt x="160" y="80"/>
                </a:moveTo>
                <a:cubicBezTo>
                  <a:pt x="156" y="47"/>
                  <a:pt x="129" y="20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47" y="20"/>
                  <a:pt x="20" y="47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20" y="129"/>
                  <a:pt x="47" y="156"/>
                  <a:pt x="80" y="160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9" y="156"/>
                  <a:pt x="156" y="129"/>
                  <a:pt x="160" y="9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lnTo>
                  <a:pt x="160" y="80"/>
                </a:lnTo>
                <a:close/>
                <a:moveTo>
                  <a:pt x="88" y="144"/>
                </a:moveTo>
                <a:cubicBezTo>
                  <a:pt x="57" y="144"/>
                  <a:pt x="32" y="119"/>
                  <a:pt x="32" y="88"/>
                </a:cubicBezTo>
                <a:cubicBezTo>
                  <a:pt x="32" y="57"/>
                  <a:pt x="57" y="32"/>
                  <a:pt x="88" y="32"/>
                </a:cubicBezTo>
                <a:cubicBezTo>
                  <a:pt x="119" y="32"/>
                  <a:pt x="144" y="57"/>
                  <a:pt x="144" y="88"/>
                </a:cubicBezTo>
                <a:cubicBezTo>
                  <a:pt x="144" y="119"/>
                  <a:pt x="119" y="144"/>
                  <a:pt x="8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673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  <a:gd name="T36" fmla="*/ 144 w 176"/>
              <a:gd name="T37" fmla="*/ 40 h 144"/>
              <a:gd name="T38" fmla="*/ 56 w 176"/>
              <a:gd name="T39" fmla="*/ 40 h 144"/>
              <a:gd name="T40" fmla="*/ 56 w 176"/>
              <a:gd name="T41" fmla="*/ 56 h 144"/>
              <a:gd name="T42" fmla="*/ 144 w 176"/>
              <a:gd name="T43" fmla="*/ 56 h 144"/>
              <a:gd name="T44" fmla="*/ 144 w 176"/>
              <a:gd name="T45" fmla="*/ 40 h 144"/>
              <a:gd name="T46" fmla="*/ 144 w 176"/>
              <a:gd name="T47" fmla="*/ 72 h 144"/>
              <a:gd name="T48" fmla="*/ 56 w 176"/>
              <a:gd name="T49" fmla="*/ 72 h 144"/>
              <a:gd name="T50" fmla="*/ 56 w 176"/>
              <a:gd name="T51" fmla="*/ 88 h 144"/>
              <a:gd name="T52" fmla="*/ 144 w 176"/>
              <a:gd name="T53" fmla="*/ 88 h 144"/>
              <a:gd name="T54" fmla="*/ 144 w 176"/>
              <a:gd name="T55" fmla="*/ 72 h 144"/>
              <a:gd name="T56" fmla="*/ 48 w 176"/>
              <a:gd name="T57" fmla="*/ 40 h 144"/>
              <a:gd name="T58" fmla="*/ 32 w 176"/>
              <a:gd name="T59" fmla="*/ 40 h 144"/>
              <a:gd name="T60" fmla="*/ 32 w 176"/>
              <a:gd name="T61" fmla="*/ 56 h 144"/>
              <a:gd name="T62" fmla="*/ 48 w 176"/>
              <a:gd name="T63" fmla="*/ 56 h 144"/>
              <a:gd name="T64" fmla="*/ 48 w 176"/>
              <a:gd name="T65" fmla="*/ 40 h 144"/>
              <a:gd name="T66" fmla="*/ 48 w 176"/>
              <a:gd name="T67" fmla="*/ 72 h 144"/>
              <a:gd name="T68" fmla="*/ 32 w 176"/>
              <a:gd name="T69" fmla="*/ 72 h 144"/>
              <a:gd name="T70" fmla="*/ 32 w 176"/>
              <a:gd name="T71" fmla="*/ 88 h 144"/>
              <a:gd name="T72" fmla="*/ 48 w 176"/>
              <a:gd name="T73" fmla="*/ 88 h 144"/>
              <a:gd name="T74" fmla="*/ 48 w 176"/>
              <a:gd name="T75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  <a:moveTo>
                  <a:pt x="14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56"/>
                  <a:pt x="56" y="56"/>
                  <a:pt x="56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40"/>
                </a:lnTo>
                <a:close/>
                <a:moveTo>
                  <a:pt x="144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88"/>
                  <a:pt x="56" y="88"/>
                  <a:pt x="56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72"/>
                </a:lnTo>
                <a:close/>
                <a:moveTo>
                  <a:pt x="48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40"/>
                </a:lnTo>
                <a:close/>
                <a:moveTo>
                  <a:pt x="4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8"/>
                  <a:pt x="32" y="88"/>
                  <a:pt x="32" y="88"/>
                </a:cubicBezTo>
                <a:cubicBezTo>
                  <a:pt x="48" y="88"/>
                  <a:pt x="48" y="88"/>
                  <a:pt x="48" y="88"/>
                </a:cubicBezTo>
                <a:lnTo>
                  <a:pt x="48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676"/>
          <p:cNvSpPr>
            <a:spLocks noEditPoints="1"/>
          </p:cNvSpPr>
          <p:nvPr/>
        </p:nvSpPr>
        <p:spPr bwMode="auto">
          <a:xfrm>
            <a:off x="13268325" y="1647825"/>
            <a:ext cx="762000" cy="511175"/>
          </a:xfrm>
          <a:custGeom>
            <a:avLst/>
            <a:gdLst>
              <a:gd name="T0" fmla="*/ 32 w 192"/>
              <a:gd name="T1" fmla="*/ 16 h 128"/>
              <a:gd name="T2" fmla="*/ 176 w 192"/>
              <a:gd name="T3" fmla="*/ 16 h 128"/>
              <a:gd name="T4" fmla="*/ 176 w 192"/>
              <a:gd name="T5" fmla="*/ 0 h 128"/>
              <a:gd name="T6" fmla="*/ 32 w 192"/>
              <a:gd name="T7" fmla="*/ 0 h 128"/>
              <a:gd name="T8" fmla="*/ 16 w 192"/>
              <a:gd name="T9" fmla="*/ 16 h 128"/>
              <a:gd name="T10" fmla="*/ 16 w 192"/>
              <a:gd name="T11" fmla="*/ 104 h 128"/>
              <a:gd name="T12" fmla="*/ 0 w 192"/>
              <a:gd name="T13" fmla="*/ 104 h 128"/>
              <a:gd name="T14" fmla="*/ 0 w 192"/>
              <a:gd name="T15" fmla="*/ 128 h 128"/>
              <a:gd name="T16" fmla="*/ 112 w 192"/>
              <a:gd name="T17" fmla="*/ 128 h 128"/>
              <a:gd name="T18" fmla="*/ 112 w 192"/>
              <a:gd name="T19" fmla="*/ 104 h 128"/>
              <a:gd name="T20" fmla="*/ 32 w 192"/>
              <a:gd name="T21" fmla="*/ 104 h 128"/>
              <a:gd name="T22" fmla="*/ 32 w 192"/>
              <a:gd name="T23" fmla="*/ 16 h 128"/>
              <a:gd name="T24" fmla="*/ 184 w 192"/>
              <a:gd name="T25" fmla="*/ 32 h 128"/>
              <a:gd name="T26" fmla="*/ 136 w 192"/>
              <a:gd name="T27" fmla="*/ 32 h 128"/>
              <a:gd name="T28" fmla="*/ 128 w 192"/>
              <a:gd name="T29" fmla="*/ 40 h 128"/>
              <a:gd name="T30" fmla="*/ 128 w 192"/>
              <a:gd name="T31" fmla="*/ 120 h 128"/>
              <a:gd name="T32" fmla="*/ 136 w 192"/>
              <a:gd name="T33" fmla="*/ 128 h 128"/>
              <a:gd name="T34" fmla="*/ 184 w 192"/>
              <a:gd name="T35" fmla="*/ 128 h 128"/>
              <a:gd name="T36" fmla="*/ 192 w 192"/>
              <a:gd name="T37" fmla="*/ 120 h 128"/>
              <a:gd name="T38" fmla="*/ 192 w 192"/>
              <a:gd name="T39" fmla="*/ 40 h 128"/>
              <a:gd name="T40" fmla="*/ 184 w 192"/>
              <a:gd name="T41" fmla="*/ 32 h 128"/>
              <a:gd name="T42" fmla="*/ 176 w 192"/>
              <a:gd name="T43" fmla="*/ 104 h 128"/>
              <a:gd name="T44" fmla="*/ 144 w 192"/>
              <a:gd name="T45" fmla="*/ 104 h 128"/>
              <a:gd name="T46" fmla="*/ 144 w 192"/>
              <a:gd name="T47" fmla="*/ 48 h 128"/>
              <a:gd name="T48" fmla="*/ 176 w 192"/>
              <a:gd name="T49" fmla="*/ 48 h 128"/>
              <a:gd name="T50" fmla="*/ 176 w 192"/>
              <a:gd name="T5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2" h="128">
                <a:moveTo>
                  <a:pt x="32" y="16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0"/>
                  <a:pt x="176" y="0"/>
                  <a:pt x="17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184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24"/>
                  <a:pt x="132" y="128"/>
                  <a:pt x="136" y="128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88" y="128"/>
                  <a:pt x="192" y="124"/>
                  <a:pt x="192" y="12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lose/>
                <a:moveTo>
                  <a:pt x="176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76" y="48"/>
                  <a:pt x="176" y="48"/>
                  <a:pt x="176" y="48"/>
                </a:cubicBezTo>
                <a:lnTo>
                  <a:pt x="176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679"/>
          <p:cNvSpPr>
            <a:spLocks noEditPoints="1"/>
          </p:cNvSpPr>
          <p:nvPr/>
        </p:nvSpPr>
        <p:spPr bwMode="auto">
          <a:xfrm>
            <a:off x="11028363" y="1528763"/>
            <a:ext cx="554038" cy="757238"/>
          </a:xfrm>
          <a:custGeom>
            <a:avLst/>
            <a:gdLst>
              <a:gd name="T0" fmla="*/ 24 w 128"/>
              <a:gd name="T1" fmla="*/ 32 h 176"/>
              <a:gd name="T2" fmla="*/ 104 w 128"/>
              <a:gd name="T3" fmla="*/ 32 h 176"/>
              <a:gd name="T4" fmla="*/ 104 w 128"/>
              <a:gd name="T5" fmla="*/ 48 h 176"/>
              <a:gd name="T6" fmla="*/ 120 w 128"/>
              <a:gd name="T7" fmla="*/ 48 h 176"/>
              <a:gd name="T8" fmla="*/ 120 w 128"/>
              <a:gd name="T9" fmla="*/ 16 h 176"/>
              <a:gd name="T10" fmla="*/ 104 w 128"/>
              <a:gd name="T11" fmla="*/ 0 h 176"/>
              <a:gd name="T12" fmla="*/ 24 w 128"/>
              <a:gd name="T13" fmla="*/ 0 h 176"/>
              <a:gd name="T14" fmla="*/ 8 w 128"/>
              <a:gd name="T15" fmla="*/ 16 h 176"/>
              <a:gd name="T16" fmla="*/ 8 w 128"/>
              <a:gd name="T17" fmla="*/ 48 h 176"/>
              <a:gd name="T18" fmla="*/ 24 w 128"/>
              <a:gd name="T19" fmla="*/ 48 h 176"/>
              <a:gd name="T20" fmla="*/ 24 w 128"/>
              <a:gd name="T21" fmla="*/ 32 h 176"/>
              <a:gd name="T22" fmla="*/ 91 w 128"/>
              <a:gd name="T23" fmla="*/ 124 h 176"/>
              <a:gd name="T24" fmla="*/ 128 w 128"/>
              <a:gd name="T25" fmla="*/ 88 h 176"/>
              <a:gd name="T26" fmla="*/ 91 w 128"/>
              <a:gd name="T27" fmla="*/ 51 h 176"/>
              <a:gd name="T28" fmla="*/ 80 w 128"/>
              <a:gd name="T29" fmla="*/ 62 h 176"/>
              <a:gd name="T30" fmla="*/ 105 w 128"/>
              <a:gd name="T31" fmla="*/ 88 h 176"/>
              <a:gd name="T32" fmla="*/ 80 w 128"/>
              <a:gd name="T33" fmla="*/ 113 h 176"/>
              <a:gd name="T34" fmla="*/ 91 w 128"/>
              <a:gd name="T35" fmla="*/ 124 h 176"/>
              <a:gd name="T36" fmla="*/ 48 w 128"/>
              <a:gd name="T37" fmla="*/ 113 h 176"/>
              <a:gd name="T38" fmla="*/ 23 w 128"/>
              <a:gd name="T39" fmla="*/ 88 h 176"/>
              <a:gd name="T40" fmla="*/ 48 w 128"/>
              <a:gd name="T41" fmla="*/ 62 h 176"/>
              <a:gd name="T42" fmla="*/ 37 w 128"/>
              <a:gd name="T43" fmla="*/ 51 h 176"/>
              <a:gd name="T44" fmla="*/ 0 w 128"/>
              <a:gd name="T45" fmla="*/ 88 h 176"/>
              <a:gd name="T46" fmla="*/ 37 w 128"/>
              <a:gd name="T47" fmla="*/ 124 h 176"/>
              <a:gd name="T48" fmla="*/ 48 w 128"/>
              <a:gd name="T49" fmla="*/ 113 h 176"/>
              <a:gd name="T50" fmla="*/ 104 w 128"/>
              <a:gd name="T51" fmla="*/ 144 h 176"/>
              <a:gd name="T52" fmla="*/ 24 w 128"/>
              <a:gd name="T53" fmla="*/ 144 h 176"/>
              <a:gd name="T54" fmla="*/ 24 w 128"/>
              <a:gd name="T55" fmla="*/ 128 h 176"/>
              <a:gd name="T56" fmla="*/ 8 w 128"/>
              <a:gd name="T57" fmla="*/ 128 h 176"/>
              <a:gd name="T58" fmla="*/ 8 w 128"/>
              <a:gd name="T59" fmla="*/ 160 h 176"/>
              <a:gd name="T60" fmla="*/ 24 w 128"/>
              <a:gd name="T61" fmla="*/ 176 h 176"/>
              <a:gd name="T62" fmla="*/ 104 w 128"/>
              <a:gd name="T63" fmla="*/ 176 h 176"/>
              <a:gd name="T64" fmla="*/ 120 w 128"/>
              <a:gd name="T65" fmla="*/ 160 h 176"/>
              <a:gd name="T66" fmla="*/ 120 w 128"/>
              <a:gd name="T67" fmla="*/ 128 h 176"/>
              <a:gd name="T68" fmla="*/ 104 w 128"/>
              <a:gd name="T69" fmla="*/ 128 h 176"/>
              <a:gd name="T70" fmla="*/ 104 w 128"/>
              <a:gd name="T7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24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48"/>
                  <a:pt x="8" y="48"/>
                  <a:pt x="8" y="48"/>
                </a:cubicBezTo>
                <a:cubicBezTo>
                  <a:pt x="24" y="48"/>
                  <a:pt x="24" y="48"/>
                  <a:pt x="24" y="48"/>
                </a:cubicBezTo>
                <a:lnTo>
                  <a:pt x="24" y="32"/>
                </a:lnTo>
                <a:close/>
                <a:moveTo>
                  <a:pt x="91" y="124"/>
                </a:moveTo>
                <a:cubicBezTo>
                  <a:pt x="128" y="88"/>
                  <a:pt x="128" y="88"/>
                  <a:pt x="128" y="88"/>
                </a:cubicBezTo>
                <a:cubicBezTo>
                  <a:pt x="91" y="51"/>
                  <a:pt x="91" y="51"/>
                  <a:pt x="91" y="51"/>
                </a:cubicBezTo>
                <a:cubicBezTo>
                  <a:pt x="80" y="62"/>
                  <a:pt x="80" y="62"/>
                  <a:pt x="80" y="62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80" y="113"/>
                  <a:pt x="80" y="113"/>
                  <a:pt x="80" y="113"/>
                </a:cubicBezTo>
                <a:lnTo>
                  <a:pt x="91" y="124"/>
                </a:lnTo>
                <a:close/>
                <a:moveTo>
                  <a:pt x="48" y="113"/>
                </a:moveTo>
                <a:cubicBezTo>
                  <a:pt x="23" y="88"/>
                  <a:pt x="23" y="88"/>
                  <a:pt x="23" y="88"/>
                </a:cubicBezTo>
                <a:cubicBezTo>
                  <a:pt x="48" y="62"/>
                  <a:pt x="48" y="62"/>
                  <a:pt x="48" y="62"/>
                </a:cubicBezTo>
                <a:cubicBezTo>
                  <a:pt x="37" y="51"/>
                  <a:pt x="37" y="51"/>
                  <a:pt x="37" y="51"/>
                </a:cubicBezTo>
                <a:cubicBezTo>
                  <a:pt x="0" y="88"/>
                  <a:pt x="0" y="88"/>
                  <a:pt x="0" y="88"/>
                </a:cubicBezTo>
                <a:cubicBezTo>
                  <a:pt x="37" y="124"/>
                  <a:pt x="37" y="124"/>
                  <a:pt x="37" y="124"/>
                </a:cubicBezTo>
                <a:lnTo>
                  <a:pt x="48" y="113"/>
                </a:lnTo>
                <a:close/>
                <a:moveTo>
                  <a:pt x="104" y="144"/>
                </a:moveTo>
                <a:cubicBezTo>
                  <a:pt x="24" y="144"/>
                  <a:pt x="24" y="144"/>
                  <a:pt x="24" y="144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60"/>
                  <a:pt x="8" y="160"/>
                  <a:pt x="8" y="160"/>
                </a:cubicBezTo>
                <a:cubicBezTo>
                  <a:pt x="8" y="169"/>
                  <a:pt x="15" y="176"/>
                  <a:pt x="2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3" y="176"/>
                  <a:pt x="120" y="169"/>
                  <a:pt x="120" y="160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1682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88 w 160"/>
              <a:gd name="T1" fmla="*/ 0 h 160"/>
              <a:gd name="T2" fmla="*/ 88 w 160"/>
              <a:gd name="T3" fmla="*/ 25 h 160"/>
              <a:gd name="T4" fmla="*/ 136 w 160"/>
              <a:gd name="T5" fmla="*/ 80 h 160"/>
              <a:gd name="T6" fmla="*/ 132 w 160"/>
              <a:gd name="T7" fmla="*/ 100 h 160"/>
              <a:gd name="T8" fmla="*/ 153 w 160"/>
              <a:gd name="T9" fmla="*/ 113 h 160"/>
              <a:gd name="T10" fmla="*/ 160 w 160"/>
              <a:gd name="T11" fmla="*/ 80 h 160"/>
              <a:gd name="T12" fmla="*/ 88 w 160"/>
              <a:gd name="T13" fmla="*/ 0 h 160"/>
              <a:gd name="T14" fmla="*/ 80 w 160"/>
              <a:gd name="T15" fmla="*/ 136 h 160"/>
              <a:gd name="T16" fmla="*/ 24 w 160"/>
              <a:gd name="T17" fmla="*/ 80 h 160"/>
              <a:gd name="T18" fmla="*/ 72 w 160"/>
              <a:gd name="T19" fmla="*/ 25 h 160"/>
              <a:gd name="T20" fmla="*/ 72 w 160"/>
              <a:gd name="T21" fmla="*/ 0 h 160"/>
              <a:gd name="T22" fmla="*/ 0 w 160"/>
              <a:gd name="T23" fmla="*/ 80 h 160"/>
              <a:gd name="T24" fmla="*/ 80 w 160"/>
              <a:gd name="T25" fmla="*/ 160 h 160"/>
              <a:gd name="T26" fmla="*/ 144 w 160"/>
              <a:gd name="T27" fmla="*/ 127 h 160"/>
              <a:gd name="T28" fmla="*/ 124 w 160"/>
              <a:gd name="T29" fmla="*/ 115 h 160"/>
              <a:gd name="T30" fmla="*/ 80 w 160"/>
              <a:gd name="T31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60">
                <a:moveTo>
                  <a:pt x="88" y="0"/>
                </a:moveTo>
                <a:cubicBezTo>
                  <a:pt x="88" y="25"/>
                  <a:pt x="88" y="25"/>
                  <a:pt x="88" y="25"/>
                </a:cubicBezTo>
                <a:cubicBezTo>
                  <a:pt x="115" y="29"/>
                  <a:pt x="136" y="52"/>
                  <a:pt x="136" y="80"/>
                </a:cubicBezTo>
                <a:cubicBezTo>
                  <a:pt x="136" y="87"/>
                  <a:pt x="135" y="94"/>
                  <a:pt x="132" y="100"/>
                </a:cubicBezTo>
                <a:cubicBezTo>
                  <a:pt x="153" y="113"/>
                  <a:pt x="153" y="113"/>
                  <a:pt x="153" y="113"/>
                </a:cubicBezTo>
                <a:cubicBezTo>
                  <a:pt x="157" y="103"/>
                  <a:pt x="160" y="92"/>
                  <a:pt x="160" y="80"/>
                </a:cubicBezTo>
                <a:cubicBezTo>
                  <a:pt x="160" y="39"/>
                  <a:pt x="128" y="4"/>
                  <a:pt x="88" y="0"/>
                </a:cubicBezTo>
                <a:close/>
                <a:moveTo>
                  <a:pt x="80" y="136"/>
                </a:moveTo>
                <a:cubicBezTo>
                  <a:pt x="49" y="136"/>
                  <a:pt x="24" y="111"/>
                  <a:pt x="24" y="80"/>
                </a:cubicBezTo>
                <a:cubicBezTo>
                  <a:pt x="24" y="52"/>
                  <a:pt x="45" y="29"/>
                  <a:pt x="72" y="25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4"/>
                  <a:pt x="0" y="39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06" y="160"/>
                  <a:pt x="130" y="147"/>
                  <a:pt x="144" y="127"/>
                </a:cubicBezTo>
                <a:cubicBezTo>
                  <a:pt x="124" y="115"/>
                  <a:pt x="124" y="115"/>
                  <a:pt x="124" y="115"/>
                </a:cubicBezTo>
                <a:cubicBezTo>
                  <a:pt x="113" y="128"/>
                  <a:pt x="98" y="136"/>
                  <a:pt x="80" y="1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1685"/>
          <p:cNvSpPr>
            <a:spLocks noEditPoints="1"/>
          </p:cNvSpPr>
          <p:nvPr/>
        </p:nvSpPr>
        <p:spPr bwMode="auto">
          <a:xfrm>
            <a:off x="6227763" y="1524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91 w 182"/>
              <a:gd name="T37" fmla="*/ 43 h 182"/>
              <a:gd name="T38" fmla="*/ 139 w 182"/>
              <a:gd name="T39" fmla="*/ 91 h 182"/>
              <a:gd name="T40" fmla="*/ 91 w 182"/>
              <a:gd name="T41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91" y="43"/>
                  <a:pt x="91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1688"/>
          <p:cNvSpPr>
            <a:spLocks noEditPoints="1"/>
          </p:cNvSpPr>
          <p:nvPr/>
        </p:nvSpPr>
        <p:spPr bwMode="auto">
          <a:xfrm>
            <a:off x="3878263" y="1524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1691"/>
          <p:cNvSpPr>
            <a:spLocks noEditPoints="1"/>
          </p:cNvSpPr>
          <p:nvPr/>
        </p:nvSpPr>
        <p:spPr bwMode="auto">
          <a:xfrm>
            <a:off x="1528763" y="1524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  <a:gd name="T44" fmla="*/ 91 w 182"/>
              <a:gd name="T45" fmla="*/ 59 h 182"/>
              <a:gd name="T46" fmla="*/ 59 w 182"/>
              <a:gd name="T47" fmla="*/ 91 h 182"/>
              <a:gd name="T48" fmla="*/ 91 w 182"/>
              <a:gd name="T49" fmla="*/ 123 h 182"/>
              <a:gd name="T50" fmla="*/ 123 w 182"/>
              <a:gd name="T51" fmla="*/ 91 h 182"/>
              <a:gd name="T52" fmla="*/ 91 w 182"/>
              <a:gd name="T53" fmla="*/ 5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  <a:moveTo>
                  <a:pt x="91" y="59"/>
                </a:moveTo>
                <a:cubicBezTo>
                  <a:pt x="73" y="59"/>
                  <a:pt x="59" y="73"/>
                  <a:pt x="59" y="91"/>
                </a:cubicBezTo>
                <a:cubicBezTo>
                  <a:pt x="59" y="109"/>
                  <a:pt x="73" y="123"/>
                  <a:pt x="91" y="123"/>
                </a:cubicBezTo>
                <a:cubicBezTo>
                  <a:pt x="109" y="123"/>
                  <a:pt x="123" y="109"/>
                  <a:pt x="123" y="91"/>
                </a:cubicBezTo>
                <a:cubicBezTo>
                  <a:pt x="123" y="73"/>
                  <a:pt x="109" y="59"/>
                  <a:pt x="91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684242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connected no internet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no sim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null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cellular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0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1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1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2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2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3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3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4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4 bar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connected no internet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signal wifi statusbar not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storage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498" y="8508999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usb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wallpaper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widgets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 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496"/>
          <p:cNvSpPr>
            <a:spLocks noEditPoints="1"/>
          </p:cNvSpPr>
          <p:nvPr/>
        </p:nvSpPr>
        <p:spPr bwMode="auto">
          <a:xfrm>
            <a:off x="15617825" y="7681913"/>
            <a:ext cx="762000" cy="635000"/>
          </a:xfrm>
          <a:custGeom>
            <a:avLst/>
            <a:gdLst>
              <a:gd name="T0" fmla="*/ 164 w 192"/>
              <a:gd name="T1" fmla="*/ 60 h 160"/>
              <a:gd name="T2" fmla="*/ 171 w 192"/>
              <a:gd name="T3" fmla="*/ 61 h 160"/>
              <a:gd name="T4" fmla="*/ 192 w 192"/>
              <a:gd name="T5" fmla="*/ 32 h 160"/>
              <a:gd name="T6" fmla="*/ 96 w 192"/>
              <a:gd name="T7" fmla="*/ 0 h 160"/>
              <a:gd name="T8" fmla="*/ 0 w 192"/>
              <a:gd name="T9" fmla="*/ 32 h 160"/>
              <a:gd name="T10" fmla="*/ 96 w 192"/>
              <a:gd name="T11" fmla="*/ 160 h 160"/>
              <a:gd name="T12" fmla="*/ 124 w 192"/>
              <a:gd name="T13" fmla="*/ 123 h 160"/>
              <a:gd name="T14" fmla="*/ 124 w 192"/>
              <a:gd name="T15" fmla="*/ 100 h 160"/>
              <a:gd name="T16" fmla="*/ 164 w 192"/>
              <a:gd name="T17" fmla="*/ 60 h 160"/>
              <a:gd name="T18" fmla="*/ 184 w 192"/>
              <a:gd name="T19" fmla="*/ 112 h 160"/>
              <a:gd name="T20" fmla="*/ 184 w 192"/>
              <a:gd name="T21" fmla="*/ 100 h 160"/>
              <a:gd name="T22" fmla="*/ 164 w 192"/>
              <a:gd name="T23" fmla="*/ 80 h 160"/>
              <a:gd name="T24" fmla="*/ 144 w 192"/>
              <a:gd name="T25" fmla="*/ 100 h 160"/>
              <a:gd name="T26" fmla="*/ 144 w 192"/>
              <a:gd name="T27" fmla="*/ 112 h 160"/>
              <a:gd name="T28" fmla="*/ 136 w 192"/>
              <a:gd name="T29" fmla="*/ 120 h 160"/>
              <a:gd name="T30" fmla="*/ 136 w 192"/>
              <a:gd name="T31" fmla="*/ 152 h 160"/>
              <a:gd name="T32" fmla="*/ 144 w 192"/>
              <a:gd name="T33" fmla="*/ 160 h 160"/>
              <a:gd name="T34" fmla="*/ 184 w 192"/>
              <a:gd name="T35" fmla="*/ 160 h 160"/>
              <a:gd name="T36" fmla="*/ 192 w 192"/>
              <a:gd name="T37" fmla="*/ 152 h 160"/>
              <a:gd name="T38" fmla="*/ 192 w 192"/>
              <a:gd name="T39" fmla="*/ 120 h 160"/>
              <a:gd name="T40" fmla="*/ 184 w 192"/>
              <a:gd name="T41" fmla="*/ 112 h 160"/>
              <a:gd name="T42" fmla="*/ 176 w 192"/>
              <a:gd name="T43" fmla="*/ 112 h 160"/>
              <a:gd name="T44" fmla="*/ 152 w 192"/>
              <a:gd name="T45" fmla="*/ 112 h 160"/>
              <a:gd name="T46" fmla="*/ 152 w 192"/>
              <a:gd name="T47" fmla="*/ 100 h 160"/>
              <a:gd name="T48" fmla="*/ 164 w 192"/>
              <a:gd name="T49" fmla="*/ 88 h 160"/>
              <a:gd name="T50" fmla="*/ 176 w 192"/>
              <a:gd name="T51" fmla="*/ 100 h 160"/>
              <a:gd name="T52" fmla="*/ 176 w 192"/>
              <a:gd name="T5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0">
                <a:moveTo>
                  <a:pt x="164" y="60"/>
                </a:moveTo>
                <a:cubicBezTo>
                  <a:pt x="166" y="60"/>
                  <a:pt x="168" y="60"/>
                  <a:pt x="171" y="61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65" y="12"/>
                  <a:pt x="132" y="0"/>
                  <a:pt x="96" y="0"/>
                </a:cubicBezTo>
                <a:cubicBezTo>
                  <a:pt x="60" y="0"/>
                  <a:pt x="27" y="12"/>
                  <a:pt x="0" y="32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24" y="123"/>
                  <a:pt x="124" y="123"/>
                  <a:pt x="124" y="123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78"/>
                  <a:pt x="142" y="60"/>
                  <a:pt x="164" y="60"/>
                </a:cubicBezTo>
                <a:close/>
                <a:moveTo>
                  <a:pt x="184" y="112"/>
                </a:moveTo>
                <a:cubicBezTo>
                  <a:pt x="184" y="100"/>
                  <a:pt x="184" y="100"/>
                  <a:pt x="184" y="100"/>
                </a:cubicBezTo>
                <a:cubicBezTo>
                  <a:pt x="184" y="89"/>
                  <a:pt x="175" y="80"/>
                  <a:pt x="164" y="80"/>
                </a:cubicBezTo>
                <a:cubicBezTo>
                  <a:pt x="153" y="80"/>
                  <a:pt x="144" y="89"/>
                  <a:pt x="144" y="100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0" y="112"/>
                  <a:pt x="136" y="116"/>
                  <a:pt x="136" y="120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56"/>
                  <a:pt x="140" y="160"/>
                  <a:pt x="144" y="160"/>
                </a:cubicBezTo>
                <a:cubicBezTo>
                  <a:pt x="184" y="160"/>
                  <a:pt x="184" y="160"/>
                  <a:pt x="184" y="160"/>
                </a:cubicBezTo>
                <a:cubicBezTo>
                  <a:pt x="188" y="160"/>
                  <a:pt x="192" y="156"/>
                  <a:pt x="192" y="152"/>
                </a:cubicBezTo>
                <a:cubicBezTo>
                  <a:pt x="192" y="120"/>
                  <a:pt x="192" y="120"/>
                  <a:pt x="192" y="120"/>
                </a:cubicBezTo>
                <a:cubicBezTo>
                  <a:pt x="192" y="116"/>
                  <a:pt x="188" y="112"/>
                  <a:pt x="184" y="112"/>
                </a:cubicBezTo>
                <a:close/>
                <a:moveTo>
                  <a:pt x="176" y="112"/>
                </a:moveTo>
                <a:cubicBezTo>
                  <a:pt x="152" y="112"/>
                  <a:pt x="152" y="112"/>
                  <a:pt x="152" y="112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3"/>
                  <a:pt x="157" y="88"/>
                  <a:pt x="164" y="88"/>
                </a:cubicBezTo>
                <a:cubicBezTo>
                  <a:pt x="171" y="88"/>
                  <a:pt x="176" y="93"/>
                  <a:pt x="176" y="100"/>
                </a:cubicBezTo>
                <a:lnTo>
                  <a:pt x="17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499"/>
          <p:cNvSpPr>
            <a:spLocks noEditPoints="1"/>
          </p:cNvSpPr>
          <p:nvPr/>
        </p:nvSpPr>
        <p:spPr bwMode="auto">
          <a:xfrm>
            <a:off x="13266738" y="7615238"/>
            <a:ext cx="766763" cy="771525"/>
          </a:xfrm>
          <a:custGeom>
            <a:avLst/>
            <a:gdLst>
              <a:gd name="T0" fmla="*/ 251 w 483"/>
              <a:gd name="T1" fmla="*/ 285 h 486"/>
              <a:gd name="T2" fmla="*/ 251 w 483"/>
              <a:gd name="T3" fmla="*/ 486 h 486"/>
              <a:gd name="T4" fmla="*/ 452 w 483"/>
              <a:gd name="T5" fmla="*/ 486 h 486"/>
              <a:gd name="T6" fmla="*/ 452 w 483"/>
              <a:gd name="T7" fmla="*/ 285 h 486"/>
              <a:gd name="T8" fmla="*/ 251 w 483"/>
              <a:gd name="T9" fmla="*/ 285 h 486"/>
              <a:gd name="T10" fmla="*/ 0 w 483"/>
              <a:gd name="T11" fmla="*/ 486 h 486"/>
              <a:gd name="T12" fmla="*/ 201 w 483"/>
              <a:gd name="T13" fmla="*/ 486 h 486"/>
              <a:gd name="T14" fmla="*/ 201 w 483"/>
              <a:gd name="T15" fmla="*/ 285 h 486"/>
              <a:gd name="T16" fmla="*/ 0 w 483"/>
              <a:gd name="T17" fmla="*/ 285 h 486"/>
              <a:gd name="T18" fmla="*/ 0 w 483"/>
              <a:gd name="T19" fmla="*/ 486 h 486"/>
              <a:gd name="T20" fmla="*/ 0 w 483"/>
              <a:gd name="T21" fmla="*/ 34 h 486"/>
              <a:gd name="T22" fmla="*/ 0 w 483"/>
              <a:gd name="T23" fmla="*/ 235 h 486"/>
              <a:gd name="T24" fmla="*/ 201 w 483"/>
              <a:gd name="T25" fmla="*/ 235 h 486"/>
              <a:gd name="T26" fmla="*/ 201 w 483"/>
              <a:gd name="T27" fmla="*/ 34 h 486"/>
              <a:gd name="T28" fmla="*/ 0 w 483"/>
              <a:gd name="T29" fmla="*/ 34 h 486"/>
              <a:gd name="T30" fmla="*/ 342 w 483"/>
              <a:gd name="T31" fmla="*/ 0 h 486"/>
              <a:gd name="T32" fmla="*/ 201 w 483"/>
              <a:gd name="T33" fmla="*/ 144 h 486"/>
              <a:gd name="T34" fmla="*/ 342 w 483"/>
              <a:gd name="T35" fmla="*/ 285 h 486"/>
              <a:gd name="T36" fmla="*/ 483 w 483"/>
              <a:gd name="T37" fmla="*/ 144 h 486"/>
              <a:gd name="T38" fmla="*/ 342 w 483"/>
              <a:gd name="T39" fmla="*/ 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3" h="486">
                <a:moveTo>
                  <a:pt x="251" y="285"/>
                </a:moveTo>
                <a:lnTo>
                  <a:pt x="251" y="486"/>
                </a:lnTo>
                <a:lnTo>
                  <a:pt x="452" y="486"/>
                </a:lnTo>
                <a:lnTo>
                  <a:pt x="452" y="285"/>
                </a:lnTo>
                <a:lnTo>
                  <a:pt x="251" y="285"/>
                </a:lnTo>
                <a:close/>
                <a:moveTo>
                  <a:pt x="0" y="486"/>
                </a:moveTo>
                <a:lnTo>
                  <a:pt x="201" y="486"/>
                </a:lnTo>
                <a:lnTo>
                  <a:pt x="201" y="285"/>
                </a:lnTo>
                <a:lnTo>
                  <a:pt x="0" y="285"/>
                </a:lnTo>
                <a:lnTo>
                  <a:pt x="0" y="486"/>
                </a:lnTo>
                <a:close/>
                <a:moveTo>
                  <a:pt x="0" y="34"/>
                </a:moveTo>
                <a:lnTo>
                  <a:pt x="0" y="235"/>
                </a:lnTo>
                <a:lnTo>
                  <a:pt x="201" y="235"/>
                </a:lnTo>
                <a:lnTo>
                  <a:pt x="201" y="34"/>
                </a:lnTo>
                <a:lnTo>
                  <a:pt x="0" y="34"/>
                </a:lnTo>
                <a:close/>
                <a:moveTo>
                  <a:pt x="342" y="0"/>
                </a:moveTo>
                <a:lnTo>
                  <a:pt x="201" y="144"/>
                </a:lnTo>
                <a:lnTo>
                  <a:pt x="342" y="285"/>
                </a:lnTo>
                <a:lnTo>
                  <a:pt x="483" y="144"/>
                </a:lnTo>
                <a:lnTo>
                  <a:pt x="3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502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16 w 160"/>
              <a:gd name="T1" fmla="*/ 16 h 160"/>
              <a:gd name="T2" fmla="*/ 72 w 160"/>
              <a:gd name="T3" fmla="*/ 16 h 160"/>
              <a:gd name="T4" fmla="*/ 72 w 160"/>
              <a:gd name="T5" fmla="*/ 0 h 160"/>
              <a:gd name="T6" fmla="*/ 16 w 160"/>
              <a:gd name="T7" fmla="*/ 0 h 160"/>
              <a:gd name="T8" fmla="*/ 0 w 160"/>
              <a:gd name="T9" fmla="*/ 16 h 160"/>
              <a:gd name="T10" fmla="*/ 0 w 160"/>
              <a:gd name="T11" fmla="*/ 72 h 160"/>
              <a:gd name="T12" fmla="*/ 16 w 160"/>
              <a:gd name="T13" fmla="*/ 72 h 160"/>
              <a:gd name="T14" fmla="*/ 16 w 160"/>
              <a:gd name="T15" fmla="*/ 16 h 160"/>
              <a:gd name="T16" fmla="*/ 64 w 160"/>
              <a:gd name="T17" fmla="*/ 88 h 160"/>
              <a:gd name="T18" fmla="*/ 32 w 160"/>
              <a:gd name="T19" fmla="*/ 128 h 160"/>
              <a:gd name="T20" fmla="*/ 128 w 160"/>
              <a:gd name="T21" fmla="*/ 128 h 160"/>
              <a:gd name="T22" fmla="*/ 104 w 160"/>
              <a:gd name="T23" fmla="*/ 96 h 160"/>
              <a:gd name="T24" fmla="*/ 88 w 160"/>
              <a:gd name="T25" fmla="*/ 118 h 160"/>
              <a:gd name="T26" fmla="*/ 64 w 160"/>
              <a:gd name="T27" fmla="*/ 88 h 160"/>
              <a:gd name="T28" fmla="*/ 120 w 160"/>
              <a:gd name="T29" fmla="*/ 52 h 160"/>
              <a:gd name="T30" fmla="*/ 108 w 160"/>
              <a:gd name="T31" fmla="*/ 40 h 160"/>
              <a:gd name="T32" fmla="*/ 96 w 160"/>
              <a:gd name="T33" fmla="*/ 52 h 160"/>
              <a:gd name="T34" fmla="*/ 108 w 160"/>
              <a:gd name="T35" fmla="*/ 64 h 160"/>
              <a:gd name="T36" fmla="*/ 120 w 160"/>
              <a:gd name="T37" fmla="*/ 52 h 160"/>
              <a:gd name="T38" fmla="*/ 144 w 160"/>
              <a:gd name="T39" fmla="*/ 0 h 160"/>
              <a:gd name="T40" fmla="*/ 88 w 160"/>
              <a:gd name="T41" fmla="*/ 0 h 160"/>
              <a:gd name="T42" fmla="*/ 88 w 160"/>
              <a:gd name="T43" fmla="*/ 16 h 160"/>
              <a:gd name="T44" fmla="*/ 144 w 160"/>
              <a:gd name="T45" fmla="*/ 16 h 160"/>
              <a:gd name="T46" fmla="*/ 144 w 160"/>
              <a:gd name="T47" fmla="*/ 72 h 160"/>
              <a:gd name="T48" fmla="*/ 160 w 160"/>
              <a:gd name="T49" fmla="*/ 72 h 160"/>
              <a:gd name="T50" fmla="*/ 160 w 160"/>
              <a:gd name="T51" fmla="*/ 16 h 160"/>
              <a:gd name="T52" fmla="*/ 144 w 160"/>
              <a:gd name="T53" fmla="*/ 0 h 160"/>
              <a:gd name="T54" fmla="*/ 144 w 160"/>
              <a:gd name="T55" fmla="*/ 144 h 160"/>
              <a:gd name="T56" fmla="*/ 88 w 160"/>
              <a:gd name="T57" fmla="*/ 144 h 160"/>
              <a:gd name="T58" fmla="*/ 88 w 160"/>
              <a:gd name="T59" fmla="*/ 160 h 160"/>
              <a:gd name="T60" fmla="*/ 144 w 160"/>
              <a:gd name="T61" fmla="*/ 160 h 160"/>
              <a:gd name="T62" fmla="*/ 160 w 160"/>
              <a:gd name="T63" fmla="*/ 144 h 160"/>
              <a:gd name="T64" fmla="*/ 160 w 160"/>
              <a:gd name="T65" fmla="*/ 88 h 160"/>
              <a:gd name="T66" fmla="*/ 144 w 160"/>
              <a:gd name="T67" fmla="*/ 88 h 160"/>
              <a:gd name="T68" fmla="*/ 144 w 160"/>
              <a:gd name="T69" fmla="*/ 144 h 160"/>
              <a:gd name="T70" fmla="*/ 16 w 160"/>
              <a:gd name="T71" fmla="*/ 88 h 160"/>
              <a:gd name="T72" fmla="*/ 0 w 160"/>
              <a:gd name="T73" fmla="*/ 88 h 160"/>
              <a:gd name="T74" fmla="*/ 0 w 160"/>
              <a:gd name="T75" fmla="*/ 144 h 160"/>
              <a:gd name="T76" fmla="*/ 16 w 160"/>
              <a:gd name="T77" fmla="*/ 160 h 160"/>
              <a:gd name="T78" fmla="*/ 72 w 160"/>
              <a:gd name="T79" fmla="*/ 160 h 160"/>
              <a:gd name="T80" fmla="*/ 72 w 160"/>
              <a:gd name="T81" fmla="*/ 144 h 160"/>
              <a:gd name="T82" fmla="*/ 16 w 160"/>
              <a:gd name="T83" fmla="*/ 144 h 160"/>
              <a:gd name="T84" fmla="*/ 16 w 160"/>
              <a:gd name="T8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60">
                <a:moveTo>
                  <a:pt x="16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0"/>
                  <a:pt x="72" y="0"/>
                  <a:pt x="7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16" y="72"/>
                  <a:pt x="16" y="72"/>
                  <a:pt x="16" y="72"/>
                </a:cubicBezTo>
                <a:lnTo>
                  <a:pt x="16" y="16"/>
                </a:lnTo>
                <a:close/>
                <a:moveTo>
                  <a:pt x="64" y="88"/>
                </a:moveTo>
                <a:cubicBezTo>
                  <a:pt x="32" y="128"/>
                  <a:pt x="32" y="128"/>
                  <a:pt x="32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8" y="118"/>
                  <a:pt x="88" y="118"/>
                  <a:pt x="88" y="118"/>
                </a:cubicBezTo>
                <a:lnTo>
                  <a:pt x="64" y="88"/>
                </a:lnTo>
                <a:close/>
                <a:moveTo>
                  <a:pt x="120" y="52"/>
                </a:moveTo>
                <a:cubicBezTo>
                  <a:pt x="120" y="45"/>
                  <a:pt x="115" y="40"/>
                  <a:pt x="108" y="40"/>
                </a:cubicBezTo>
                <a:cubicBezTo>
                  <a:pt x="101" y="40"/>
                  <a:pt x="96" y="45"/>
                  <a:pt x="96" y="52"/>
                </a:cubicBezTo>
                <a:cubicBezTo>
                  <a:pt x="96" y="59"/>
                  <a:pt x="101" y="64"/>
                  <a:pt x="108" y="64"/>
                </a:cubicBezTo>
                <a:cubicBezTo>
                  <a:pt x="115" y="64"/>
                  <a:pt x="120" y="59"/>
                  <a:pt x="120" y="52"/>
                </a:cubicBezTo>
                <a:close/>
                <a:moveTo>
                  <a:pt x="144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4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44" y="88"/>
                  <a:pt x="144" y="88"/>
                  <a:pt x="144" y="88"/>
                </a:cubicBezTo>
                <a:lnTo>
                  <a:pt x="144" y="144"/>
                </a:lnTo>
                <a:close/>
                <a:moveTo>
                  <a:pt x="16" y="88"/>
                </a:moveTo>
                <a:cubicBezTo>
                  <a:pt x="0" y="88"/>
                  <a:pt x="0" y="88"/>
                  <a:pt x="0" y="8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505"/>
          <p:cNvSpPr>
            <a:spLocks/>
          </p:cNvSpPr>
          <p:nvPr/>
        </p:nvSpPr>
        <p:spPr bwMode="auto">
          <a:xfrm>
            <a:off x="8702676" y="7620000"/>
            <a:ext cx="511175" cy="757238"/>
          </a:xfrm>
          <a:custGeom>
            <a:avLst/>
            <a:gdLst>
              <a:gd name="T0" fmla="*/ 82 w 114"/>
              <a:gd name="T1" fmla="*/ 48 h 170"/>
              <a:gd name="T2" fmla="*/ 82 w 114"/>
              <a:gd name="T3" fmla="*/ 80 h 170"/>
              <a:gd name="T4" fmla="*/ 90 w 114"/>
              <a:gd name="T5" fmla="*/ 80 h 170"/>
              <a:gd name="T6" fmla="*/ 90 w 114"/>
              <a:gd name="T7" fmla="*/ 96 h 170"/>
              <a:gd name="T8" fmla="*/ 66 w 114"/>
              <a:gd name="T9" fmla="*/ 96 h 170"/>
              <a:gd name="T10" fmla="*/ 66 w 114"/>
              <a:gd name="T11" fmla="*/ 32 h 170"/>
              <a:gd name="T12" fmla="*/ 82 w 114"/>
              <a:gd name="T13" fmla="*/ 32 h 170"/>
              <a:gd name="T14" fmla="*/ 58 w 114"/>
              <a:gd name="T15" fmla="*/ 0 h 170"/>
              <a:gd name="T16" fmla="*/ 34 w 114"/>
              <a:gd name="T17" fmla="*/ 32 h 170"/>
              <a:gd name="T18" fmla="*/ 50 w 114"/>
              <a:gd name="T19" fmla="*/ 32 h 170"/>
              <a:gd name="T20" fmla="*/ 50 w 114"/>
              <a:gd name="T21" fmla="*/ 96 h 170"/>
              <a:gd name="T22" fmla="*/ 26 w 114"/>
              <a:gd name="T23" fmla="*/ 96 h 170"/>
              <a:gd name="T24" fmla="*/ 26 w 114"/>
              <a:gd name="T25" fmla="*/ 79 h 170"/>
              <a:gd name="T26" fmla="*/ 36 w 114"/>
              <a:gd name="T27" fmla="*/ 64 h 170"/>
              <a:gd name="T28" fmla="*/ 18 w 114"/>
              <a:gd name="T29" fmla="*/ 46 h 170"/>
              <a:gd name="T30" fmla="*/ 0 w 114"/>
              <a:gd name="T31" fmla="*/ 64 h 170"/>
              <a:gd name="T32" fmla="*/ 10 w 114"/>
              <a:gd name="T33" fmla="*/ 79 h 170"/>
              <a:gd name="T34" fmla="*/ 10 w 114"/>
              <a:gd name="T35" fmla="*/ 96 h 170"/>
              <a:gd name="T36" fmla="*/ 26 w 114"/>
              <a:gd name="T37" fmla="*/ 112 h 170"/>
              <a:gd name="T38" fmla="*/ 50 w 114"/>
              <a:gd name="T39" fmla="*/ 112 h 170"/>
              <a:gd name="T40" fmla="*/ 50 w 114"/>
              <a:gd name="T41" fmla="*/ 136 h 170"/>
              <a:gd name="T42" fmla="*/ 40 w 114"/>
              <a:gd name="T43" fmla="*/ 152 h 170"/>
              <a:gd name="T44" fmla="*/ 58 w 114"/>
              <a:gd name="T45" fmla="*/ 170 h 170"/>
              <a:gd name="T46" fmla="*/ 76 w 114"/>
              <a:gd name="T47" fmla="*/ 152 h 170"/>
              <a:gd name="T48" fmla="*/ 66 w 114"/>
              <a:gd name="T49" fmla="*/ 136 h 170"/>
              <a:gd name="T50" fmla="*/ 66 w 114"/>
              <a:gd name="T51" fmla="*/ 112 h 170"/>
              <a:gd name="T52" fmla="*/ 90 w 114"/>
              <a:gd name="T53" fmla="*/ 112 h 170"/>
              <a:gd name="T54" fmla="*/ 106 w 114"/>
              <a:gd name="T55" fmla="*/ 96 h 170"/>
              <a:gd name="T56" fmla="*/ 106 w 114"/>
              <a:gd name="T57" fmla="*/ 80 h 170"/>
              <a:gd name="T58" fmla="*/ 114 w 114"/>
              <a:gd name="T59" fmla="*/ 80 h 170"/>
              <a:gd name="T60" fmla="*/ 114 w 114"/>
              <a:gd name="T61" fmla="*/ 48 h 170"/>
              <a:gd name="T62" fmla="*/ 82 w 114"/>
              <a:gd name="T63" fmla="*/ 4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70">
                <a:moveTo>
                  <a:pt x="82" y="48"/>
                </a:moveTo>
                <a:cubicBezTo>
                  <a:pt x="82" y="80"/>
                  <a:pt x="82" y="80"/>
                  <a:pt x="82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96"/>
                  <a:pt x="90" y="96"/>
                  <a:pt x="90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6" y="32"/>
                  <a:pt x="66" y="32"/>
                  <a:pt x="66" y="32"/>
                </a:cubicBezTo>
                <a:cubicBezTo>
                  <a:pt x="82" y="32"/>
                  <a:pt x="82" y="32"/>
                  <a:pt x="82" y="32"/>
                </a:cubicBezTo>
                <a:cubicBezTo>
                  <a:pt x="58" y="0"/>
                  <a:pt x="58" y="0"/>
                  <a:pt x="58" y="0"/>
                </a:cubicBezTo>
                <a:cubicBezTo>
                  <a:pt x="34" y="32"/>
                  <a:pt x="34" y="32"/>
                  <a:pt x="34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96"/>
                  <a:pt x="50" y="96"/>
                  <a:pt x="5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79"/>
                  <a:pt x="26" y="79"/>
                  <a:pt x="26" y="79"/>
                </a:cubicBezTo>
                <a:cubicBezTo>
                  <a:pt x="32" y="77"/>
                  <a:pt x="36" y="71"/>
                  <a:pt x="36" y="64"/>
                </a:cubicBezTo>
                <a:cubicBezTo>
                  <a:pt x="36" y="54"/>
                  <a:pt x="28" y="46"/>
                  <a:pt x="18" y="46"/>
                </a:cubicBezTo>
                <a:cubicBezTo>
                  <a:pt x="8" y="46"/>
                  <a:pt x="0" y="54"/>
                  <a:pt x="0" y="64"/>
                </a:cubicBezTo>
                <a:cubicBezTo>
                  <a:pt x="0" y="71"/>
                  <a:pt x="4" y="77"/>
                  <a:pt x="10" y="79"/>
                </a:cubicBezTo>
                <a:cubicBezTo>
                  <a:pt x="10" y="96"/>
                  <a:pt x="10" y="96"/>
                  <a:pt x="10" y="96"/>
                </a:cubicBezTo>
                <a:cubicBezTo>
                  <a:pt x="10" y="105"/>
                  <a:pt x="17" y="112"/>
                  <a:pt x="26" y="112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44" y="139"/>
                  <a:pt x="40" y="145"/>
                  <a:pt x="40" y="152"/>
                </a:cubicBezTo>
                <a:cubicBezTo>
                  <a:pt x="40" y="162"/>
                  <a:pt x="48" y="170"/>
                  <a:pt x="58" y="170"/>
                </a:cubicBezTo>
                <a:cubicBezTo>
                  <a:pt x="68" y="170"/>
                  <a:pt x="76" y="162"/>
                  <a:pt x="76" y="152"/>
                </a:cubicBezTo>
                <a:cubicBezTo>
                  <a:pt x="76" y="145"/>
                  <a:pt x="72" y="139"/>
                  <a:pt x="66" y="136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9" y="112"/>
                  <a:pt x="106" y="105"/>
                  <a:pt x="106" y="96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4" y="48"/>
                  <a:pt x="114" y="48"/>
                  <a:pt x="114" y="48"/>
                </a:cubicBezTo>
                <a:lnTo>
                  <a:pt x="8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508"/>
          <p:cNvSpPr>
            <a:spLocks noEditPoints="1"/>
          </p:cNvSpPr>
          <p:nvPr/>
        </p:nvSpPr>
        <p:spPr bwMode="auto">
          <a:xfrm>
            <a:off x="6223000" y="7689850"/>
            <a:ext cx="766763" cy="617538"/>
          </a:xfrm>
          <a:custGeom>
            <a:avLst/>
            <a:gdLst>
              <a:gd name="T0" fmla="*/ 0 w 483"/>
              <a:gd name="T1" fmla="*/ 389 h 389"/>
              <a:gd name="T2" fmla="*/ 483 w 483"/>
              <a:gd name="T3" fmla="*/ 389 h 389"/>
              <a:gd name="T4" fmla="*/ 483 w 483"/>
              <a:gd name="T5" fmla="*/ 292 h 389"/>
              <a:gd name="T6" fmla="*/ 0 w 483"/>
              <a:gd name="T7" fmla="*/ 292 h 389"/>
              <a:gd name="T8" fmla="*/ 0 w 483"/>
              <a:gd name="T9" fmla="*/ 389 h 389"/>
              <a:gd name="T10" fmla="*/ 48 w 483"/>
              <a:gd name="T11" fmla="*/ 316 h 389"/>
              <a:gd name="T12" fmla="*/ 96 w 483"/>
              <a:gd name="T13" fmla="*/ 316 h 389"/>
              <a:gd name="T14" fmla="*/ 96 w 483"/>
              <a:gd name="T15" fmla="*/ 365 h 389"/>
              <a:gd name="T16" fmla="*/ 48 w 483"/>
              <a:gd name="T17" fmla="*/ 365 h 389"/>
              <a:gd name="T18" fmla="*/ 48 w 483"/>
              <a:gd name="T19" fmla="*/ 316 h 389"/>
              <a:gd name="T20" fmla="*/ 0 w 483"/>
              <a:gd name="T21" fmla="*/ 0 h 389"/>
              <a:gd name="T22" fmla="*/ 0 w 483"/>
              <a:gd name="T23" fmla="*/ 97 h 389"/>
              <a:gd name="T24" fmla="*/ 483 w 483"/>
              <a:gd name="T25" fmla="*/ 97 h 389"/>
              <a:gd name="T26" fmla="*/ 483 w 483"/>
              <a:gd name="T27" fmla="*/ 0 h 389"/>
              <a:gd name="T28" fmla="*/ 0 w 483"/>
              <a:gd name="T29" fmla="*/ 0 h 389"/>
              <a:gd name="T30" fmla="*/ 96 w 483"/>
              <a:gd name="T31" fmla="*/ 73 h 389"/>
              <a:gd name="T32" fmla="*/ 48 w 483"/>
              <a:gd name="T33" fmla="*/ 73 h 389"/>
              <a:gd name="T34" fmla="*/ 48 w 483"/>
              <a:gd name="T35" fmla="*/ 24 h 389"/>
              <a:gd name="T36" fmla="*/ 96 w 483"/>
              <a:gd name="T37" fmla="*/ 24 h 389"/>
              <a:gd name="T38" fmla="*/ 96 w 483"/>
              <a:gd name="T39" fmla="*/ 73 h 389"/>
              <a:gd name="T40" fmla="*/ 0 w 483"/>
              <a:gd name="T41" fmla="*/ 243 h 389"/>
              <a:gd name="T42" fmla="*/ 483 w 483"/>
              <a:gd name="T43" fmla="*/ 243 h 389"/>
              <a:gd name="T44" fmla="*/ 483 w 483"/>
              <a:gd name="T45" fmla="*/ 146 h 389"/>
              <a:gd name="T46" fmla="*/ 0 w 483"/>
              <a:gd name="T47" fmla="*/ 146 h 389"/>
              <a:gd name="T48" fmla="*/ 0 w 483"/>
              <a:gd name="T49" fmla="*/ 243 h 389"/>
              <a:gd name="T50" fmla="*/ 48 w 483"/>
              <a:gd name="T51" fmla="*/ 170 h 389"/>
              <a:gd name="T52" fmla="*/ 96 w 483"/>
              <a:gd name="T53" fmla="*/ 170 h 389"/>
              <a:gd name="T54" fmla="*/ 96 w 483"/>
              <a:gd name="T55" fmla="*/ 219 h 389"/>
              <a:gd name="T56" fmla="*/ 48 w 483"/>
              <a:gd name="T57" fmla="*/ 219 h 389"/>
              <a:gd name="T58" fmla="*/ 48 w 483"/>
              <a:gd name="T59" fmla="*/ 17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3" h="389">
                <a:moveTo>
                  <a:pt x="0" y="389"/>
                </a:moveTo>
                <a:lnTo>
                  <a:pt x="483" y="389"/>
                </a:lnTo>
                <a:lnTo>
                  <a:pt x="483" y="292"/>
                </a:lnTo>
                <a:lnTo>
                  <a:pt x="0" y="292"/>
                </a:lnTo>
                <a:lnTo>
                  <a:pt x="0" y="389"/>
                </a:lnTo>
                <a:close/>
                <a:moveTo>
                  <a:pt x="48" y="316"/>
                </a:moveTo>
                <a:lnTo>
                  <a:pt x="96" y="316"/>
                </a:lnTo>
                <a:lnTo>
                  <a:pt x="96" y="365"/>
                </a:lnTo>
                <a:lnTo>
                  <a:pt x="48" y="365"/>
                </a:lnTo>
                <a:lnTo>
                  <a:pt x="48" y="316"/>
                </a:lnTo>
                <a:close/>
                <a:moveTo>
                  <a:pt x="0" y="0"/>
                </a:moveTo>
                <a:lnTo>
                  <a:pt x="0" y="97"/>
                </a:lnTo>
                <a:lnTo>
                  <a:pt x="483" y="97"/>
                </a:lnTo>
                <a:lnTo>
                  <a:pt x="483" y="0"/>
                </a:lnTo>
                <a:lnTo>
                  <a:pt x="0" y="0"/>
                </a:lnTo>
                <a:close/>
                <a:moveTo>
                  <a:pt x="96" y="73"/>
                </a:moveTo>
                <a:lnTo>
                  <a:pt x="48" y="73"/>
                </a:lnTo>
                <a:lnTo>
                  <a:pt x="48" y="24"/>
                </a:lnTo>
                <a:lnTo>
                  <a:pt x="96" y="24"/>
                </a:lnTo>
                <a:lnTo>
                  <a:pt x="96" y="73"/>
                </a:lnTo>
                <a:close/>
                <a:moveTo>
                  <a:pt x="0" y="243"/>
                </a:moveTo>
                <a:lnTo>
                  <a:pt x="483" y="243"/>
                </a:lnTo>
                <a:lnTo>
                  <a:pt x="483" y="146"/>
                </a:lnTo>
                <a:lnTo>
                  <a:pt x="0" y="146"/>
                </a:lnTo>
                <a:lnTo>
                  <a:pt x="0" y="243"/>
                </a:lnTo>
                <a:close/>
                <a:moveTo>
                  <a:pt x="48" y="170"/>
                </a:moveTo>
                <a:lnTo>
                  <a:pt x="96" y="170"/>
                </a:lnTo>
                <a:lnTo>
                  <a:pt x="96" y="219"/>
                </a:lnTo>
                <a:lnTo>
                  <a:pt x="48" y="219"/>
                </a:lnTo>
                <a:lnTo>
                  <a:pt x="48" y="1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511"/>
          <p:cNvSpPr>
            <a:spLocks/>
          </p:cNvSpPr>
          <p:nvPr/>
        </p:nvSpPr>
        <p:spPr bwMode="auto">
          <a:xfrm>
            <a:off x="3873500" y="7686675"/>
            <a:ext cx="769938" cy="620713"/>
          </a:xfrm>
          <a:custGeom>
            <a:avLst/>
            <a:gdLst>
              <a:gd name="T0" fmla="*/ 50 w 100"/>
              <a:gd name="T1" fmla="*/ 0 h 80"/>
              <a:gd name="T2" fmla="*/ 0 w 100"/>
              <a:gd name="T3" fmla="*/ 17 h 80"/>
              <a:gd name="T4" fmla="*/ 50 w 100"/>
              <a:gd name="T5" fmla="*/ 80 h 80"/>
              <a:gd name="T6" fmla="*/ 50 w 100"/>
              <a:gd name="T7" fmla="*/ 80 h 80"/>
              <a:gd name="T8" fmla="*/ 50 w 100"/>
              <a:gd name="T9" fmla="*/ 80 h 80"/>
              <a:gd name="T10" fmla="*/ 67 w 100"/>
              <a:gd name="T11" fmla="*/ 59 h 80"/>
              <a:gd name="T12" fmla="*/ 62 w 100"/>
              <a:gd name="T13" fmla="*/ 46 h 80"/>
              <a:gd name="T14" fmla="*/ 82 w 100"/>
              <a:gd name="T15" fmla="*/ 26 h 80"/>
              <a:gd name="T16" fmla="*/ 91 w 100"/>
              <a:gd name="T17" fmla="*/ 28 h 80"/>
              <a:gd name="T18" fmla="*/ 100 w 100"/>
              <a:gd name="T19" fmla="*/ 17 h 80"/>
              <a:gd name="T20" fmla="*/ 50 w 100"/>
              <a:gd name="T21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0" h="80"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67" y="59"/>
                  <a:pt x="67" y="59"/>
                  <a:pt x="67" y="59"/>
                </a:cubicBezTo>
                <a:cubicBezTo>
                  <a:pt x="64" y="56"/>
                  <a:pt x="62" y="51"/>
                  <a:pt x="62" y="46"/>
                </a:cubicBezTo>
                <a:cubicBezTo>
                  <a:pt x="62" y="35"/>
                  <a:pt x="71" y="26"/>
                  <a:pt x="82" y="26"/>
                </a:cubicBezTo>
                <a:cubicBezTo>
                  <a:pt x="85" y="26"/>
                  <a:pt x="89" y="27"/>
                  <a:pt x="91" y="28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1512"/>
          <p:cNvSpPr>
            <a:spLocks noEditPoints="1"/>
          </p:cNvSpPr>
          <p:nvPr/>
        </p:nvSpPr>
        <p:spPr bwMode="auto">
          <a:xfrm>
            <a:off x="4397375" y="7935913"/>
            <a:ext cx="215900" cy="371475"/>
          </a:xfrm>
          <a:custGeom>
            <a:avLst/>
            <a:gdLst>
              <a:gd name="T0" fmla="*/ 14 w 28"/>
              <a:gd name="T1" fmla="*/ 0 h 48"/>
              <a:gd name="T2" fmla="*/ 0 w 28"/>
              <a:gd name="T3" fmla="*/ 14 h 48"/>
              <a:gd name="T4" fmla="*/ 7 w 28"/>
              <a:gd name="T5" fmla="*/ 14 h 48"/>
              <a:gd name="T6" fmla="*/ 14 w 28"/>
              <a:gd name="T7" fmla="*/ 7 h 48"/>
              <a:gd name="T8" fmla="*/ 21 w 28"/>
              <a:gd name="T9" fmla="*/ 14 h 48"/>
              <a:gd name="T10" fmla="*/ 19 w 28"/>
              <a:gd name="T11" fmla="*/ 19 h 48"/>
              <a:gd name="T12" fmla="*/ 15 w 28"/>
              <a:gd name="T13" fmla="*/ 23 h 48"/>
              <a:gd name="T14" fmla="*/ 11 w 28"/>
              <a:gd name="T15" fmla="*/ 33 h 48"/>
              <a:gd name="T16" fmla="*/ 11 w 28"/>
              <a:gd name="T17" fmla="*/ 35 h 48"/>
              <a:gd name="T18" fmla="*/ 18 w 28"/>
              <a:gd name="T19" fmla="*/ 35 h 48"/>
              <a:gd name="T20" fmla="*/ 22 w 28"/>
              <a:gd name="T21" fmla="*/ 25 h 48"/>
              <a:gd name="T22" fmla="*/ 25 w 28"/>
              <a:gd name="T23" fmla="*/ 22 h 48"/>
              <a:gd name="T24" fmla="*/ 28 w 28"/>
              <a:gd name="T25" fmla="*/ 14 h 48"/>
              <a:gd name="T26" fmla="*/ 14 w 28"/>
              <a:gd name="T27" fmla="*/ 0 h 48"/>
              <a:gd name="T28" fmla="*/ 10 w 28"/>
              <a:gd name="T29" fmla="*/ 48 h 48"/>
              <a:gd name="T30" fmla="*/ 18 w 28"/>
              <a:gd name="T31" fmla="*/ 48 h 48"/>
              <a:gd name="T32" fmla="*/ 18 w 28"/>
              <a:gd name="T33" fmla="*/ 40 h 48"/>
              <a:gd name="T34" fmla="*/ 10 w 28"/>
              <a:gd name="T35" fmla="*/ 40 h 48"/>
              <a:gd name="T36" fmla="*/ 10 w 28"/>
              <a:gd name="T3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" h="48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7"/>
                  <a:pt x="14" y="7"/>
                </a:cubicBezTo>
                <a:cubicBezTo>
                  <a:pt x="18" y="7"/>
                  <a:pt x="21" y="10"/>
                  <a:pt x="21" y="14"/>
                </a:cubicBezTo>
                <a:cubicBezTo>
                  <a:pt x="21" y="16"/>
                  <a:pt x="20" y="18"/>
                  <a:pt x="19" y="19"/>
                </a:cubicBezTo>
                <a:cubicBezTo>
                  <a:pt x="15" y="23"/>
                  <a:pt x="15" y="23"/>
                  <a:pt x="15" y="23"/>
                </a:cubicBezTo>
                <a:cubicBezTo>
                  <a:pt x="12" y="26"/>
                  <a:pt x="11" y="29"/>
                  <a:pt x="11" y="33"/>
                </a:cubicBezTo>
                <a:cubicBezTo>
                  <a:pt x="11" y="35"/>
                  <a:pt x="11" y="35"/>
                  <a:pt x="11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0"/>
                  <a:pt x="19" y="28"/>
                  <a:pt x="22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0"/>
                  <a:pt x="28" y="17"/>
                  <a:pt x="28" y="14"/>
                </a:cubicBezTo>
                <a:cubicBezTo>
                  <a:pt x="28" y="6"/>
                  <a:pt x="22" y="0"/>
                  <a:pt x="14" y="0"/>
                </a:cubicBezTo>
                <a:close/>
                <a:moveTo>
                  <a:pt x="10" y="48"/>
                </a:moveTo>
                <a:cubicBezTo>
                  <a:pt x="18" y="48"/>
                  <a:pt x="18" y="48"/>
                  <a:pt x="18" y="48"/>
                </a:cubicBezTo>
                <a:cubicBezTo>
                  <a:pt x="18" y="40"/>
                  <a:pt x="18" y="40"/>
                  <a:pt x="18" y="40"/>
                </a:cubicBezTo>
                <a:cubicBezTo>
                  <a:pt x="10" y="40"/>
                  <a:pt x="10" y="40"/>
                  <a:pt x="10" y="40"/>
                </a:cubicBezTo>
                <a:lnTo>
                  <a:pt x="10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1515"/>
          <p:cNvSpPr>
            <a:spLocks noEditPoints="1"/>
          </p:cNvSpPr>
          <p:nvPr/>
        </p:nvSpPr>
        <p:spPr bwMode="auto">
          <a:xfrm>
            <a:off x="1524000" y="7686675"/>
            <a:ext cx="769938" cy="620713"/>
          </a:xfrm>
          <a:custGeom>
            <a:avLst/>
            <a:gdLst>
              <a:gd name="T0" fmla="*/ 86 w 100"/>
              <a:gd name="T1" fmla="*/ 80 h 80"/>
              <a:gd name="T2" fmla="*/ 94 w 100"/>
              <a:gd name="T3" fmla="*/ 80 h 80"/>
              <a:gd name="T4" fmla="*/ 94 w 100"/>
              <a:gd name="T5" fmla="*/ 72 h 80"/>
              <a:gd name="T6" fmla="*/ 86 w 100"/>
              <a:gd name="T7" fmla="*/ 72 h 80"/>
              <a:gd name="T8" fmla="*/ 86 w 100"/>
              <a:gd name="T9" fmla="*/ 80 h 80"/>
              <a:gd name="T10" fmla="*/ 50 w 100"/>
              <a:gd name="T11" fmla="*/ 0 h 80"/>
              <a:gd name="T12" fmla="*/ 0 w 100"/>
              <a:gd name="T13" fmla="*/ 17 h 80"/>
              <a:gd name="T14" fmla="*/ 50 w 100"/>
              <a:gd name="T15" fmla="*/ 80 h 80"/>
              <a:gd name="T16" fmla="*/ 50 w 100"/>
              <a:gd name="T17" fmla="*/ 80 h 80"/>
              <a:gd name="T18" fmla="*/ 50 w 100"/>
              <a:gd name="T19" fmla="*/ 80 h 80"/>
              <a:gd name="T20" fmla="*/ 78 w 100"/>
              <a:gd name="T21" fmla="*/ 45 h 80"/>
              <a:gd name="T22" fmla="*/ 78 w 100"/>
              <a:gd name="T23" fmla="*/ 24 h 80"/>
              <a:gd name="T24" fmla="*/ 95 w 100"/>
              <a:gd name="T25" fmla="*/ 24 h 80"/>
              <a:gd name="T26" fmla="*/ 100 w 100"/>
              <a:gd name="T27" fmla="*/ 17 h 80"/>
              <a:gd name="T28" fmla="*/ 50 w 100"/>
              <a:gd name="T29" fmla="*/ 0 h 80"/>
              <a:gd name="T30" fmla="*/ 86 w 100"/>
              <a:gd name="T31" fmla="*/ 64 h 80"/>
              <a:gd name="T32" fmla="*/ 94 w 100"/>
              <a:gd name="T33" fmla="*/ 64 h 80"/>
              <a:gd name="T34" fmla="*/ 94 w 100"/>
              <a:gd name="T35" fmla="*/ 32 h 80"/>
              <a:gd name="T36" fmla="*/ 86 w 100"/>
              <a:gd name="T37" fmla="*/ 32 h 80"/>
              <a:gd name="T38" fmla="*/ 86 w 100"/>
              <a:gd name="T39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" h="80">
                <a:moveTo>
                  <a:pt x="86" y="80"/>
                </a:moveTo>
                <a:cubicBezTo>
                  <a:pt x="94" y="80"/>
                  <a:pt x="94" y="80"/>
                  <a:pt x="94" y="80"/>
                </a:cubicBezTo>
                <a:cubicBezTo>
                  <a:pt x="94" y="72"/>
                  <a:pt x="94" y="72"/>
                  <a:pt x="94" y="72"/>
                </a:cubicBezTo>
                <a:cubicBezTo>
                  <a:pt x="86" y="72"/>
                  <a:pt x="86" y="72"/>
                  <a:pt x="86" y="72"/>
                </a:cubicBezTo>
                <a:lnTo>
                  <a:pt x="86" y="80"/>
                </a:lnTo>
                <a:close/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  <a:close/>
                <a:moveTo>
                  <a:pt x="86" y="64"/>
                </a:moveTo>
                <a:cubicBezTo>
                  <a:pt x="94" y="64"/>
                  <a:pt x="94" y="64"/>
                  <a:pt x="94" y="64"/>
                </a:cubicBezTo>
                <a:cubicBezTo>
                  <a:pt x="94" y="32"/>
                  <a:pt x="94" y="32"/>
                  <a:pt x="94" y="32"/>
                </a:cubicBezTo>
                <a:cubicBezTo>
                  <a:pt x="86" y="32"/>
                  <a:pt x="86" y="32"/>
                  <a:pt x="86" y="32"/>
                </a:cubicBezTo>
                <a:lnTo>
                  <a:pt x="86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518"/>
          <p:cNvSpPr>
            <a:spLocks/>
          </p:cNvSpPr>
          <p:nvPr/>
        </p:nvSpPr>
        <p:spPr bwMode="auto">
          <a:xfrm>
            <a:off x="15621000" y="5607050"/>
            <a:ext cx="769938" cy="619125"/>
          </a:xfrm>
          <a:custGeom>
            <a:avLst/>
            <a:gdLst>
              <a:gd name="T0" fmla="*/ 50 w 100"/>
              <a:gd name="T1" fmla="*/ 0 h 80"/>
              <a:gd name="T2" fmla="*/ 0 w 100"/>
              <a:gd name="T3" fmla="*/ 17 h 80"/>
              <a:gd name="T4" fmla="*/ 50 w 100"/>
              <a:gd name="T5" fmla="*/ 80 h 80"/>
              <a:gd name="T6" fmla="*/ 50 w 100"/>
              <a:gd name="T7" fmla="*/ 80 h 80"/>
              <a:gd name="T8" fmla="*/ 50 w 100"/>
              <a:gd name="T9" fmla="*/ 80 h 80"/>
              <a:gd name="T10" fmla="*/ 78 w 100"/>
              <a:gd name="T11" fmla="*/ 45 h 80"/>
              <a:gd name="T12" fmla="*/ 78 w 100"/>
              <a:gd name="T13" fmla="*/ 24 h 80"/>
              <a:gd name="T14" fmla="*/ 95 w 100"/>
              <a:gd name="T15" fmla="*/ 24 h 80"/>
              <a:gd name="T16" fmla="*/ 100 w 100"/>
              <a:gd name="T17" fmla="*/ 17 h 80"/>
              <a:gd name="T18" fmla="*/ 50 w 100"/>
              <a:gd name="T1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0"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1519"/>
          <p:cNvSpPr>
            <a:spLocks noEditPoints="1"/>
          </p:cNvSpPr>
          <p:nvPr/>
        </p:nvSpPr>
        <p:spPr bwMode="auto">
          <a:xfrm>
            <a:off x="16282988" y="5854700"/>
            <a:ext cx="61913" cy="371475"/>
          </a:xfrm>
          <a:custGeom>
            <a:avLst/>
            <a:gdLst>
              <a:gd name="T0" fmla="*/ 0 w 39"/>
              <a:gd name="T1" fmla="*/ 234 h 234"/>
              <a:gd name="T2" fmla="*/ 39 w 39"/>
              <a:gd name="T3" fmla="*/ 234 h 234"/>
              <a:gd name="T4" fmla="*/ 39 w 39"/>
              <a:gd name="T5" fmla="*/ 195 h 234"/>
              <a:gd name="T6" fmla="*/ 0 w 39"/>
              <a:gd name="T7" fmla="*/ 195 h 234"/>
              <a:gd name="T8" fmla="*/ 0 w 39"/>
              <a:gd name="T9" fmla="*/ 234 h 234"/>
              <a:gd name="T10" fmla="*/ 0 w 39"/>
              <a:gd name="T11" fmla="*/ 0 h 234"/>
              <a:gd name="T12" fmla="*/ 0 w 39"/>
              <a:gd name="T13" fmla="*/ 156 h 234"/>
              <a:gd name="T14" fmla="*/ 39 w 39"/>
              <a:gd name="T15" fmla="*/ 156 h 234"/>
              <a:gd name="T16" fmla="*/ 39 w 39"/>
              <a:gd name="T17" fmla="*/ 0 h 234"/>
              <a:gd name="T18" fmla="*/ 0 w 39"/>
              <a:gd name="T1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234">
                <a:moveTo>
                  <a:pt x="0" y="234"/>
                </a:moveTo>
                <a:lnTo>
                  <a:pt x="39" y="234"/>
                </a:lnTo>
                <a:lnTo>
                  <a:pt x="39" y="195"/>
                </a:lnTo>
                <a:lnTo>
                  <a:pt x="0" y="195"/>
                </a:lnTo>
                <a:lnTo>
                  <a:pt x="0" y="234"/>
                </a:lnTo>
                <a:close/>
                <a:moveTo>
                  <a:pt x="0" y="0"/>
                </a:moveTo>
                <a:lnTo>
                  <a:pt x="0" y="156"/>
                </a:lnTo>
                <a:lnTo>
                  <a:pt x="39" y="156"/>
                </a:lnTo>
                <a:lnTo>
                  <a:pt x="3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1522"/>
          <p:cNvSpPr>
            <a:spLocks/>
          </p:cNvSpPr>
          <p:nvPr/>
        </p:nvSpPr>
        <p:spPr bwMode="auto">
          <a:xfrm>
            <a:off x="13271500" y="5607050"/>
            <a:ext cx="769938" cy="619125"/>
          </a:xfrm>
          <a:custGeom>
            <a:avLst/>
            <a:gdLst>
              <a:gd name="T0" fmla="*/ 50 w 100"/>
              <a:gd name="T1" fmla="*/ 0 h 80"/>
              <a:gd name="T2" fmla="*/ 0 w 100"/>
              <a:gd name="T3" fmla="*/ 17 h 80"/>
              <a:gd name="T4" fmla="*/ 50 w 100"/>
              <a:gd name="T5" fmla="*/ 80 h 80"/>
              <a:gd name="T6" fmla="*/ 50 w 100"/>
              <a:gd name="T7" fmla="*/ 80 h 80"/>
              <a:gd name="T8" fmla="*/ 50 w 100"/>
              <a:gd name="T9" fmla="*/ 80 h 80"/>
              <a:gd name="T10" fmla="*/ 78 w 100"/>
              <a:gd name="T11" fmla="*/ 45 h 80"/>
              <a:gd name="T12" fmla="*/ 78 w 100"/>
              <a:gd name="T13" fmla="*/ 24 h 80"/>
              <a:gd name="T14" fmla="*/ 95 w 100"/>
              <a:gd name="T15" fmla="*/ 24 h 80"/>
              <a:gd name="T16" fmla="*/ 100 w 100"/>
              <a:gd name="T17" fmla="*/ 17 h 80"/>
              <a:gd name="T18" fmla="*/ 50 w 100"/>
              <a:gd name="T1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0"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523"/>
          <p:cNvSpPr>
            <a:spLocks noEditPoints="1"/>
          </p:cNvSpPr>
          <p:nvPr/>
        </p:nvSpPr>
        <p:spPr bwMode="auto">
          <a:xfrm>
            <a:off x="13363575" y="5762625"/>
            <a:ext cx="631825" cy="463550"/>
          </a:xfrm>
          <a:custGeom>
            <a:avLst/>
            <a:gdLst>
              <a:gd name="T0" fmla="*/ 66 w 82"/>
              <a:gd name="T1" fmla="*/ 25 h 60"/>
              <a:gd name="T2" fmla="*/ 66 w 82"/>
              <a:gd name="T3" fmla="*/ 7 h 60"/>
              <a:gd name="T4" fmla="*/ 38 w 82"/>
              <a:gd name="T5" fmla="*/ 0 h 60"/>
              <a:gd name="T6" fmla="*/ 0 w 82"/>
              <a:gd name="T7" fmla="*/ 13 h 60"/>
              <a:gd name="T8" fmla="*/ 38 w 82"/>
              <a:gd name="T9" fmla="*/ 60 h 60"/>
              <a:gd name="T10" fmla="*/ 38 w 82"/>
              <a:gd name="T11" fmla="*/ 60 h 60"/>
              <a:gd name="T12" fmla="*/ 38 w 82"/>
              <a:gd name="T13" fmla="*/ 60 h 60"/>
              <a:gd name="T14" fmla="*/ 66 w 82"/>
              <a:gd name="T15" fmla="*/ 25 h 60"/>
              <a:gd name="T16" fmla="*/ 74 w 82"/>
              <a:gd name="T17" fmla="*/ 52 h 60"/>
              <a:gd name="T18" fmla="*/ 82 w 82"/>
              <a:gd name="T19" fmla="*/ 52 h 60"/>
              <a:gd name="T20" fmla="*/ 82 w 82"/>
              <a:gd name="T21" fmla="*/ 60 h 60"/>
              <a:gd name="T22" fmla="*/ 74 w 82"/>
              <a:gd name="T23" fmla="*/ 60 h 60"/>
              <a:gd name="T24" fmla="*/ 74 w 82"/>
              <a:gd name="T25" fmla="*/ 52 h 60"/>
              <a:gd name="T26" fmla="*/ 74 w 82"/>
              <a:gd name="T27" fmla="*/ 12 h 60"/>
              <a:gd name="T28" fmla="*/ 82 w 82"/>
              <a:gd name="T29" fmla="*/ 12 h 60"/>
              <a:gd name="T30" fmla="*/ 82 w 82"/>
              <a:gd name="T31" fmla="*/ 44 h 60"/>
              <a:gd name="T32" fmla="*/ 74 w 82"/>
              <a:gd name="T33" fmla="*/ 44 h 60"/>
              <a:gd name="T34" fmla="*/ 74 w 82"/>
              <a:gd name="T35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60">
                <a:moveTo>
                  <a:pt x="66" y="25"/>
                </a:moveTo>
                <a:cubicBezTo>
                  <a:pt x="66" y="7"/>
                  <a:pt x="66" y="7"/>
                  <a:pt x="66" y="7"/>
                </a:cubicBezTo>
                <a:cubicBezTo>
                  <a:pt x="59" y="3"/>
                  <a:pt x="50" y="0"/>
                  <a:pt x="38" y="0"/>
                </a:cubicBezTo>
                <a:cubicBezTo>
                  <a:pt x="16" y="0"/>
                  <a:pt x="2" y="12"/>
                  <a:pt x="0" y="13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60"/>
                  <a:pt x="38" y="60"/>
                  <a:pt x="38" y="60"/>
                </a:cubicBezTo>
                <a:lnTo>
                  <a:pt x="66" y="25"/>
                </a:lnTo>
                <a:close/>
                <a:moveTo>
                  <a:pt x="74" y="52"/>
                </a:moveTo>
                <a:cubicBezTo>
                  <a:pt x="82" y="52"/>
                  <a:pt x="82" y="52"/>
                  <a:pt x="82" y="52"/>
                </a:cubicBezTo>
                <a:cubicBezTo>
                  <a:pt x="82" y="60"/>
                  <a:pt x="82" y="60"/>
                  <a:pt x="82" y="60"/>
                </a:cubicBezTo>
                <a:cubicBezTo>
                  <a:pt x="74" y="60"/>
                  <a:pt x="74" y="60"/>
                  <a:pt x="74" y="60"/>
                </a:cubicBezTo>
                <a:lnTo>
                  <a:pt x="74" y="52"/>
                </a:lnTo>
                <a:close/>
                <a:moveTo>
                  <a:pt x="74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2" y="44"/>
                  <a:pt x="82" y="44"/>
                  <a:pt x="82" y="44"/>
                </a:cubicBezTo>
                <a:cubicBezTo>
                  <a:pt x="74" y="44"/>
                  <a:pt x="74" y="44"/>
                  <a:pt x="74" y="44"/>
                </a:cubicBezTo>
                <a:lnTo>
                  <a:pt x="74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526"/>
          <p:cNvSpPr>
            <a:spLocks/>
          </p:cNvSpPr>
          <p:nvPr/>
        </p:nvSpPr>
        <p:spPr bwMode="auto">
          <a:xfrm>
            <a:off x="10922000" y="5607050"/>
            <a:ext cx="769938" cy="619125"/>
          </a:xfrm>
          <a:custGeom>
            <a:avLst/>
            <a:gdLst>
              <a:gd name="T0" fmla="*/ 50 w 100"/>
              <a:gd name="T1" fmla="*/ 0 h 80"/>
              <a:gd name="T2" fmla="*/ 0 w 100"/>
              <a:gd name="T3" fmla="*/ 17 h 80"/>
              <a:gd name="T4" fmla="*/ 50 w 100"/>
              <a:gd name="T5" fmla="*/ 80 h 80"/>
              <a:gd name="T6" fmla="*/ 50 w 100"/>
              <a:gd name="T7" fmla="*/ 80 h 80"/>
              <a:gd name="T8" fmla="*/ 50 w 100"/>
              <a:gd name="T9" fmla="*/ 80 h 80"/>
              <a:gd name="T10" fmla="*/ 78 w 100"/>
              <a:gd name="T11" fmla="*/ 45 h 80"/>
              <a:gd name="T12" fmla="*/ 78 w 100"/>
              <a:gd name="T13" fmla="*/ 24 h 80"/>
              <a:gd name="T14" fmla="*/ 95 w 100"/>
              <a:gd name="T15" fmla="*/ 24 h 80"/>
              <a:gd name="T16" fmla="*/ 100 w 100"/>
              <a:gd name="T17" fmla="*/ 17 h 80"/>
              <a:gd name="T18" fmla="*/ 50 w 100"/>
              <a:gd name="T1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0"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527"/>
          <p:cNvSpPr>
            <a:spLocks noEditPoints="1"/>
          </p:cNvSpPr>
          <p:nvPr/>
        </p:nvSpPr>
        <p:spPr bwMode="auto">
          <a:xfrm>
            <a:off x="11075988" y="5854700"/>
            <a:ext cx="569913" cy="371475"/>
          </a:xfrm>
          <a:custGeom>
            <a:avLst/>
            <a:gdLst>
              <a:gd name="T0" fmla="*/ 0 w 74"/>
              <a:gd name="T1" fmla="*/ 10 h 48"/>
              <a:gd name="T2" fmla="*/ 30 w 74"/>
              <a:gd name="T3" fmla="*/ 48 h 48"/>
              <a:gd name="T4" fmla="*/ 30 w 74"/>
              <a:gd name="T5" fmla="*/ 48 h 48"/>
              <a:gd name="T6" fmla="*/ 30 w 74"/>
              <a:gd name="T7" fmla="*/ 48 h 48"/>
              <a:gd name="T8" fmla="*/ 58 w 74"/>
              <a:gd name="T9" fmla="*/ 13 h 48"/>
              <a:gd name="T10" fmla="*/ 58 w 74"/>
              <a:gd name="T11" fmla="*/ 9 h 48"/>
              <a:gd name="T12" fmla="*/ 30 w 74"/>
              <a:gd name="T13" fmla="*/ 0 h 48"/>
              <a:gd name="T14" fmla="*/ 0 w 74"/>
              <a:gd name="T15" fmla="*/ 10 h 48"/>
              <a:gd name="T16" fmla="*/ 66 w 74"/>
              <a:gd name="T17" fmla="*/ 0 h 48"/>
              <a:gd name="T18" fmla="*/ 66 w 74"/>
              <a:gd name="T19" fmla="*/ 32 h 48"/>
              <a:gd name="T20" fmla="*/ 74 w 74"/>
              <a:gd name="T21" fmla="*/ 32 h 48"/>
              <a:gd name="T22" fmla="*/ 74 w 74"/>
              <a:gd name="T23" fmla="*/ 0 h 48"/>
              <a:gd name="T24" fmla="*/ 66 w 74"/>
              <a:gd name="T25" fmla="*/ 0 h 48"/>
              <a:gd name="T26" fmla="*/ 66 w 74"/>
              <a:gd name="T27" fmla="*/ 48 h 48"/>
              <a:gd name="T28" fmla="*/ 74 w 74"/>
              <a:gd name="T29" fmla="*/ 48 h 48"/>
              <a:gd name="T30" fmla="*/ 74 w 74"/>
              <a:gd name="T31" fmla="*/ 40 h 48"/>
              <a:gd name="T32" fmla="*/ 66 w 74"/>
              <a:gd name="T33" fmla="*/ 40 h 48"/>
              <a:gd name="T34" fmla="*/ 66 w 74"/>
              <a:gd name="T3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48">
                <a:moveTo>
                  <a:pt x="0" y="10"/>
                </a:move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9"/>
                  <a:pt x="58" y="9"/>
                  <a:pt x="58" y="9"/>
                </a:cubicBezTo>
                <a:cubicBezTo>
                  <a:pt x="54" y="6"/>
                  <a:pt x="44" y="0"/>
                  <a:pt x="30" y="0"/>
                </a:cubicBezTo>
                <a:cubicBezTo>
                  <a:pt x="13" y="0"/>
                  <a:pt x="1" y="10"/>
                  <a:pt x="0" y="10"/>
                </a:cubicBezTo>
                <a:close/>
                <a:moveTo>
                  <a:pt x="66" y="0"/>
                </a:moveTo>
                <a:cubicBezTo>
                  <a:pt x="66" y="32"/>
                  <a:pt x="66" y="32"/>
                  <a:pt x="66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0"/>
                  <a:pt x="74" y="0"/>
                  <a:pt x="74" y="0"/>
                </a:cubicBezTo>
                <a:lnTo>
                  <a:pt x="66" y="0"/>
                </a:lnTo>
                <a:close/>
                <a:moveTo>
                  <a:pt x="6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4" y="40"/>
                  <a:pt x="74" y="40"/>
                  <a:pt x="74" y="40"/>
                </a:cubicBezTo>
                <a:cubicBezTo>
                  <a:pt x="66" y="40"/>
                  <a:pt x="66" y="40"/>
                  <a:pt x="66" y="40"/>
                </a:cubicBezTo>
                <a:lnTo>
                  <a:pt x="66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530"/>
          <p:cNvSpPr>
            <a:spLocks/>
          </p:cNvSpPr>
          <p:nvPr/>
        </p:nvSpPr>
        <p:spPr bwMode="auto">
          <a:xfrm>
            <a:off x="8572500" y="5607050"/>
            <a:ext cx="769938" cy="619125"/>
          </a:xfrm>
          <a:custGeom>
            <a:avLst/>
            <a:gdLst>
              <a:gd name="T0" fmla="*/ 50 w 100"/>
              <a:gd name="T1" fmla="*/ 0 h 80"/>
              <a:gd name="T2" fmla="*/ 0 w 100"/>
              <a:gd name="T3" fmla="*/ 17 h 80"/>
              <a:gd name="T4" fmla="*/ 50 w 100"/>
              <a:gd name="T5" fmla="*/ 80 h 80"/>
              <a:gd name="T6" fmla="*/ 50 w 100"/>
              <a:gd name="T7" fmla="*/ 80 h 80"/>
              <a:gd name="T8" fmla="*/ 50 w 100"/>
              <a:gd name="T9" fmla="*/ 80 h 80"/>
              <a:gd name="T10" fmla="*/ 78 w 100"/>
              <a:gd name="T11" fmla="*/ 45 h 80"/>
              <a:gd name="T12" fmla="*/ 78 w 100"/>
              <a:gd name="T13" fmla="*/ 24 h 80"/>
              <a:gd name="T14" fmla="*/ 95 w 100"/>
              <a:gd name="T15" fmla="*/ 24 h 80"/>
              <a:gd name="T16" fmla="*/ 100 w 100"/>
              <a:gd name="T17" fmla="*/ 17 h 80"/>
              <a:gd name="T18" fmla="*/ 50 w 100"/>
              <a:gd name="T1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0">
                <a:moveTo>
                  <a:pt x="50" y="0"/>
                </a:moveTo>
                <a:cubicBezTo>
                  <a:pt x="21" y="0"/>
                  <a:pt x="2" y="16"/>
                  <a:pt x="0" y="17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24"/>
                  <a:pt x="78" y="24"/>
                  <a:pt x="78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8" y="16"/>
                  <a:pt x="79" y="0"/>
                  <a:pt x="5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1531"/>
          <p:cNvSpPr>
            <a:spLocks noEditPoints="1"/>
          </p:cNvSpPr>
          <p:nvPr/>
        </p:nvSpPr>
        <p:spPr bwMode="auto">
          <a:xfrm>
            <a:off x="8780463" y="5854700"/>
            <a:ext cx="515938" cy="371475"/>
          </a:xfrm>
          <a:custGeom>
            <a:avLst/>
            <a:gdLst>
              <a:gd name="T0" fmla="*/ 0 w 67"/>
              <a:gd name="T1" fmla="*/ 20 h 48"/>
              <a:gd name="T2" fmla="*/ 23 w 67"/>
              <a:gd name="T3" fmla="*/ 48 h 48"/>
              <a:gd name="T4" fmla="*/ 23 w 67"/>
              <a:gd name="T5" fmla="*/ 48 h 48"/>
              <a:gd name="T6" fmla="*/ 23 w 67"/>
              <a:gd name="T7" fmla="*/ 48 h 48"/>
              <a:gd name="T8" fmla="*/ 46 w 67"/>
              <a:gd name="T9" fmla="*/ 20 h 48"/>
              <a:gd name="T10" fmla="*/ 23 w 67"/>
              <a:gd name="T11" fmla="*/ 12 h 48"/>
              <a:gd name="T12" fmla="*/ 0 w 67"/>
              <a:gd name="T13" fmla="*/ 20 h 48"/>
              <a:gd name="T14" fmla="*/ 59 w 67"/>
              <a:gd name="T15" fmla="*/ 48 h 48"/>
              <a:gd name="T16" fmla="*/ 67 w 67"/>
              <a:gd name="T17" fmla="*/ 48 h 48"/>
              <a:gd name="T18" fmla="*/ 67 w 67"/>
              <a:gd name="T19" fmla="*/ 40 h 48"/>
              <a:gd name="T20" fmla="*/ 59 w 67"/>
              <a:gd name="T21" fmla="*/ 40 h 48"/>
              <a:gd name="T22" fmla="*/ 59 w 67"/>
              <a:gd name="T23" fmla="*/ 48 h 48"/>
              <a:gd name="T24" fmla="*/ 59 w 67"/>
              <a:gd name="T25" fmla="*/ 0 h 48"/>
              <a:gd name="T26" fmla="*/ 59 w 67"/>
              <a:gd name="T27" fmla="*/ 32 h 48"/>
              <a:gd name="T28" fmla="*/ 67 w 67"/>
              <a:gd name="T29" fmla="*/ 32 h 48"/>
              <a:gd name="T30" fmla="*/ 67 w 67"/>
              <a:gd name="T31" fmla="*/ 0 h 48"/>
              <a:gd name="T32" fmla="*/ 59 w 67"/>
              <a:gd name="T3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48">
                <a:moveTo>
                  <a:pt x="0" y="20"/>
                </a:move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46" y="20"/>
                  <a:pt x="46" y="20"/>
                  <a:pt x="46" y="20"/>
                </a:cubicBezTo>
                <a:cubicBezTo>
                  <a:pt x="45" y="19"/>
                  <a:pt x="36" y="12"/>
                  <a:pt x="23" y="12"/>
                </a:cubicBezTo>
                <a:cubicBezTo>
                  <a:pt x="10" y="12"/>
                  <a:pt x="1" y="19"/>
                  <a:pt x="0" y="20"/>
                </a:cubicBezTo>
                <a:close/>
                <a:moveTo>
                  <a:pt x="59" y="48"/>
                </a:moveTo>
                <a:cubicBezTo>
                  <a:pt x="67" y="48"/>
                  <a:pt x="67" y="48"/>
                  <a:pt x="67" y="48"/>
                </a:cubicBezTo>
                <a:cubicBezTo>
                  <a:pt x="67" y="40"/>
                  <a:pt x="67" y="40"/>
                  <a:pt x="67" y="40"/>
                </a:cubicBezTo>
                <a:cubicBezTo>
                  <a:pt x="59" y="40"/>
                  <a:pt x="59" y="40"/>
                  <a:pt x="59" y="40"/>
                </a:cubicBezTo>
                <a:lnTo>
                  <a:pt x="59" y="48"/>
                </a:lnTo>
                <a:close/>
                <a:moveTo>
                  <a:pt x="59" y="0"/>
                </a:moveTo>
                <a:cubicBezTo>
                  <a:pt x="59" y="32"/>
                  <a:pt x="59" y="32"/>
                  <a:pt x="59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0"/>
                  <a:pt x="67" y="0"/>
                  <a:pt x="67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1534"/>
          <p:cNvSpPr>
            <a:spLocks noEditPoints="1"/>
          </p:cNvSpPr>
          <p:nvPr/>
        </p:nvSpPr>
        <p:spPr bwMode="auto">
          <a:xfrm>
            <a:off x="6218238" y="5592763"/>
            <a:ext cx="762000" cy="657225"/>
          </a:xfrm>
          <a:custGeom>
            <a:avLst/>
            <a:gdLst>
              <a:gd name="T0" fmla="*/ 186 w 186"/>
              <a:gd name="T1" fmla="*/ 44 h 160"/>
              <a:gd name="T2" fmla="*/ 93 w 186"/>
              <a:gd name="T3" fmla="*/ 12 h 160"/>
              <a:gd name="T4" fmla="*/ 60 w 186"/>
              <a:gd name="T5" fmla="*/ 16 h 160"/>
              <a:gd name="T6" fmla="*/ 142 w 186"/>
              <a:gd name="T7" fmla="*/ 98 h 160"/>
              <a:gd name="T8" fmla="*/ 186 w 186"/>
              <a:gd name="T9" fmla="*/ 44 h 160"/>
              <a:gd name="T10" fmla="*/ 23 w 186"/>
              <a:gd name="T11" fmla="*/ 0 h 160"/>
              <a:gd name="T12" fmla="*/ 13 w 186"/>
              <a:gd name="T13" fmla="*/ 10 h 160"/>
              <a:gd name="T14" fmla="*/ 29 w 186"/>
              <a:gd name="T15" fmla="*/ 26 h 160"/>
              <a:gd name="T16" fmla="*/ 0 w 186"/>
              <a:gd name="T17" fmla="*/ 44 h 160"/>
              <a:gd name="T18" fmla="*/ 93 w 186"/>
              <a:gd name="T19" fmla="*/ 160 h 160"/>
              <a:gd name="T20" fmla="*/ 93 w 186"/>
              <a:gd name="T21" fmla="*/ 160 h 160"/>
              <a:gd name="T22" fmla="*/ 93 w 186"/>
              <a:gd name="T23" fmla="*/ 160 h 160"/>
              <a:gd name="T24" fmla="*/ 124 w 186"/>
              <a:gd name="T25" fmla="*/ 121 h 160"/>
              <a:gd name="T26" fmla="*/ 151 w 186"/>
              <a:gd name="T27" fmla="*/ 148 h 160"/>
              <a:gd name="T28" fmla="*/ 161 w 186"/>
              <a:gd name="T29" fmla="*/ 137 h 160"/>
              <a:gd name="T30" fmla="*/ 23 w 186"/>
              <a:gd name="T3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6" h="160">
                <a:moveTo>
                  <a:pt x="186" y="44"/>
                </a:moveTo>
                <a:cubicBezTo>
                  <a:pt x="183" y="41"/>
                  <a:pt x="147" y="12"/>
                  <a:pt x="93" y="12"/>
                </a:cubicBezTo>
                <a:cubicBezTo>
                  <a:pt x="81" y="12"/>
                  <a:pt x="70" y="14"/>
                  <a:pt x="60" y="16"/>
                </a:cubicBezTo>
                <a:cubicBezTo>
                  <a:pt x="142" y="98"/>
                  <a:pt x="142" y="98"/>
                  <a:pt x="142" y="98"/>
                </a:cubicBezTo>
                <a:lnTo>
                  <a:pt x="186" y="44"/>
                </a:lnTo>
                <a:close/>
                <a:moveTo>
                  <a:pt x="23" y="0"/>
                </a:moveTo>
                <a:cubicBezTo>
                  <a:pt x="13" y="10"/>
                  <a:pt x="13" y="10"/>
                  <a:pt x="13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12" y="34"/>
                  <a:pt x="2" y="43"/>
                  <a:pt x="0" y="44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61" y="137"/>
                  <a:pt x="161" y="137"/>
                  <a:pt x="161" y="137"/>
                </a:cubicBez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1537"/>
          <p:cNvSpPr>
            <a:spLocks noEditPoints="1"/>
          </p:cNvSpPr>
          <p:nvPr/>
        </p:nvSpPr>
        <p:spPr bwMode="auto">
          <a:xfrm>
            <a:off x="3868738" y="5616576"/>
            <a:ext cx="763588" cy="614363"/>
          </a:xfrm>
          <a:custGeom>
            <a:avLst/>
            <a:gdLst>
              <a:gd name="T0" fmla="*/ 161 w 189"/>
              <a:gd name="T1" fmla="*/ 52 h 152"/>
              <a:gd name="T2" fmla="*/ 169 w 189"/>
              <a:gd name="T3" fmla="*/ 53 h 152"/>
              <a:gd name="T4" fmla="*/ 186 w 189"/>
              <a:gd name="T5" fmla="*/ 32 h 152"/>
              <a:gd name="T6" fmla="*/ 93 w 189"/>
              <a:gd name="T7" fmla="*/ 0 h 152"/>
              <a:gd name="T8" fmla="*/ 0 w 189"/>
              <a:gd name="T9" fmla="*/ 32 h 152"/>
              <a:gd name="T10" fmla="*/ 93 w 189"/>
              <a:gd name="T11" fmla="*/ 148 h 152"/>
              <a:gd name="T12" fmla="*/ 93 w 189"/>
              <a:gd name="T13" fmla="*/ 148 h 152"/>
              <a:gd name="T14" fmla="*/ 93 w 189"/>
              <a:gd name="T15" fmla="*/ 148 h 152"/>
              <a:gd name="T16" fmla="*/ 121 w 189"/>
              <a:gd name="T17" fmla="*/ 113 h 152"/>
              <a:gd name="T18" fmla="*/ 121 w 189"/>
              <a:gd name="T19" fmla="*/ 92 h 152"/>
              <a:gd name="T20" fmla="*/ 161 w 189"/>
              <a:gd name="T21" fmla="*/ 52 h 152"/>
              <a:gd name="T22" fmla="*/ 181 w 189"/>
              <a:gd name="T23" fmla="*/ 104 h 152"/>
              <a:gd name="T24" fmla="*/ 181 w 189"/>
              <a:gd name="T25" fmla="*/ 92 h 152"/>
              <a:gd name="T26" fmla="*/ 161 w 189"/>
              <a:gd name="T27" fmla="*/ 72 h 152"/>
              <a:gd name="T28" fmla="*/ 141 w 189"/>
              <a:gd name="T29" fmla="*/ 92 h 152"/>
              <a:gd name="T30" fmla="*/ 141 w 189"/>
              <a:gd name="T31" fmla="*/ 104 h 152"/>
              <a:gd name="T32" fmla="*/ 133 w 189"/>
              <a:gd name="T33" fmla="*/ 112 h 152"/>
              <a:gd name="T34" fmla="*/ 133 w 189"/>
              <a:gd name="T35" fmla="*/ 144 h 152"/>
              <a:gd name="T36" fmla="*/ 141 w 189"/>
              <a:gd name="T37" fmla="*/ 152 h 152"/>
              <a:gd name="T38" fmla="*/ 181 w 189"/>
              <a:gd name="T39" fmla="*/ 152 h 152"/>
              <a:gd name="T40" fmla="*/ 189 w 189"/>
              <a:gd name="T41" fmla="*/ 144 h 152"/>
              <a:gd name="T42" fmla="*/ 189 w 189"/>
              <a:gd name="T43" fmla="*/ 112 h 152"/>
              <a:gd name="T44" fmla="*/ 181 w 189"/>
              <a:gd name="T45" fmla="*/ 104 h 152"/>
              <a:gd name="T46" fmla="*/ 173 w 189"/>
              <a:gd name="T47" fmla="*/ 104 h 152"/>
              <a:gd name="T48" fmla="*/ 149 w 189"/>
              <a:gd name="T49" fmla="*/ 104 h 152"/>
              <a:gd name="T50" fmla="*/ 149 w 189"/>
              <a:gd name="T51" fmla="*/ 92 h 152"/>
              <a:gd name="T52" fmla="*/ 161 w 189"/>
              <a:gd name="T53" fmla="*/ 80 h 152"/>
              <a:gd name="T54" fmla="*/ 173 w 189"/>
              <a:gd name="T55" fmla="*/ 92 h 152"/>
              <a:gd name="T56" fmla="*/ 173 w 189"/>
              <a:gd name="T57" fmla="*/ 10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9" h="152">
                <a:moveTo>
                  <a:pt x="161" y="52"/>
                </a:moveTo>
                <a:cubicBezTo>
                  <a:pt x="164" y="52"/>
                  <a:pt x="167" y="52"/>
                  <a:pt x="169" y="53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1" y="70"/>
                  <a:pt x="139" y="52"/>
                  <a:pt x="161" y="52"/>
                </a:cubicBezTo>
                <a:close/>
                <a:moveTo>
                  <a:pt x="181" y="104"/>
                </a:moveTo>
                <a:cubicBezTo>
                  <a:pt x="181" y="92"/>
                  <a:pt x="181" y="92"/>
                  <a:pt x="181" y="92"/>
                </a:cubicBezTo>
                <a:cubicBezTo>
                  <a:pt x="181" y="81"/>
                  <a:pt x="172" y="72"/>
                  <a:pt x="161" y="72"/>
                </a:cubicBezTo>
                <a:cubicBezTo>
                  <a:pt x="150" y="72"/>
                  <a:pt x="141" y="81"/>
                  <a:pt x="141" y="92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37" y="104"/>
                  <a:pt x="133" y="108"/>
                  <a:pt x="133" y="112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8"/>
                  <a:pt x="137" y="152"/>
                  <a:pt x="141" y="152"/>
                </a:cubicBezTo>
                <a:cubicBezTo>
                  <a:pt x="181" y="152"/>
                  <a:pt x="181" y="152"/>
                  <a:pt x="181" y="152"/>
                </a:cubicBezTo>
                <a:cubicBezTo>
                  <a:pt x="185" y="152"/>
                  <a:pt x="189" y="148"/>
                  <a:pt x="189" y="144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9" y="108"/>
                  <a:pt x="185" y="104"/>
                  <a:pt x="181" y="104"/>
                </a:cubicBezTo>
                <a:close/>
                <a:moveTo>
                  <a:pt x="173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85"/>
                  <a:pt x="154" y="80"/>
                  <a:pt x="161" y="80"/>
                </a:cubicBezTo>
                <a:cubicBezTo>
                  <a:pt x="168" y="80"/>
                  <a:pt x="173" y="85"/>
                  <a:pt x="173" y="92"/>
                </a:cubicBezTo>
                <a:lnTo>
                  <a:pt x="173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1540"/>
          <p:cNvSpPr>
            <a:spLocks/>
          </p:cNvSpPr>
          <p:nvPr/>
        </p:nvSpPr>
        <p:spPr bwMode="auto">
          <a:xfrm>
            <a:off x="1519238" y="5616575"/>
            <a:ext cx="762000" cy="609600"/>
          </a:xfrm>
          <a:custGeom>
            <a:avLst/>
            <a:gdLst>
              <a:gd name="T0" fmla="*/ 93 w 186"/>
              <a:gd name="T1" fmla="*/ 148 h 148"/>
              <a:gd name="T2" fmla="*/ 186 w 186"/>
              <a:gd name="T3" fmla="*/ 32 h 148"/>
              <a:gd name="T4" fmla="*/ 93 w 186"/>
              <a:gd name="T5" fmla="*/ 0 h 148"/>
              <a:gd name="T6" fmla="*/ 0 w 186"/>
              <a:gd name="T7" fmla="*/ 32 h 148"/>
              <a:gd name="T8" fmla="*/ 93 w 186"/>
              <a:gd name="T9" fmla="*/ 148 h 148"/>
              <a:gd name="T10" fmla="*/ 93 w 186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6" h="148">
                <a:moveTo>
                  <a:pt x="93" y="148"/>
                </a:move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1543"/>
          <p:cNvSpPr>
            <a:spLocks/>
          </p:cNvSpPr>
          <p:nvPr/>
        </p:nvSpPr>
        <p:spPr bwMode="auto">
          <a:xfrm>
            <a:off x="15616238" y="3560763"/>
            <a:ext cx="750888" cy="598488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121 w 186"/>
              <a:gd name="T7" fmla="*/ 113 h 148"/>
              <a:gd name="T8" fmla="*/ 121 w 186"/>
              <a:gd name="T9" fmla="*/ 92 h 148"/>
              <a:gd name="T10" fmla="*/ 161 w 186"/>
              <a:gd name="T11" fmla="*/ 52 h 148"/>
              <a:gd name="T12" fmla="*/ 169 w 186"/>
              <a:gd name="T13" fmla="*/ 53 h 148"/>
              <a:gd name="T14" fmla="*/ 186 w 186"/>
              <a:gd name="T15" fmla="*/ 32 h 148"/>
              <a:gd name="T16" fmla="*/ 93 w 186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1" y="70"/>
                  <a:pt x="139" y="52"/>
                  <a:pt x="161" y="52"/>
                </a:cubicBezTo>
                <a:cubicBezTo>
                  <a:pt x="164" y="52"/>
                  <a:pt x="167" y="52"/>
                  <a:pt x="169" y="53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544"/>
          <p:cNvSpPr>
            <a:spLocks noEditPoints="1"/>
          </p:cNvSpPr>
          <p:nvPr/>
        </p:nvSpPr>
        <p:spPr bwMode="auto">
          <a:xfrm>
            <a:off x="15717838" y="3722688"/>
            <a:ext cx="661988" cy="452438"/>
          </a:xfrm>
          <a:custGeom>
            <a:avLst/>
            <a:gdLst>
              <a:gd name="T0" fmla="*/ 156 w 164"/>
              <a:gd name="T1" fmla="*/ 64 h 112"/>
              <a:gd name="T2" fmla="*/ 156 w 164"/>
              <a:gd name="T3" fmla="*/ 52 h 112"/>
              <a:gd name="T4" fmla="*/ 136 w 164"/>
              <a:gd name="T5" fmla="*/ 32 h 112"/>
              <a:gd name="T6" fmla="*/ 116 w 164"/>
              <a:gd name="T7" fmla="*/ 52 h 112"/>
              <a:gd name="T8" fmla="*/ 116 w 164"/>
              <a:gd name="T9" fmla="*/ 64 h 112"/>
              <a:gd name="T10" fmla="*/ 108 w 164"/>
              <a:gd name="T11" fmla="*/ 72 h 112"/>
              <a:gd name="T12" fmla="*/ 108 w 164"/>
              <a:gd name="T13" fmla="*/ 104 h 112"/>
              <a:gd name="T14" fmla="*/ 116 w 164"/>
              <a:gd name="T15" fmla="*/ 112 h 112"/>
              <a:gd name="T16" fmla="*/ 156 w 164"/>
              <a:gd name="T17" fmla="*/ 112 h 112"/>
              <a:gd name="T18" fmla="*/ 164 w 164"/>
              <a:gd name="T19" fmla="*/ 104 h 112"/>
              <a:gd name="T20" fmla="*/ 164 w 164"/>
              <a:gd name="T21" fmla="*/ 72 h 112"/>
              <a:gd name="T22" fmla="*/ 156 w 164"/>
              <a:gd name="T23" fmla="*/ 64 h 112"/>
              <a:gd name="T24" fmla="*/ 148 w 164"/>
              <a:gd name="T25" fmla="*/ 64 h 112"/>
              <a:gd name="T26" fmla="*/ 124 w 164"/>
              <a:gd name="T27" fmla="*/ 64 h 112"/>
              <a:gd name="T28" fmla="*/ 124 w 164"/>
              <a:gd name="T29" fmla="*/ 52 h 112"/>
              <a:gd name="T30" fmla="*/ 136 w 164"/>
              <a:gd name="T31" fmla="*/ 40 h 112"/>
              <a:gd name="T32" fmla="*/ 148 w 164"/>
              <a:gd name="T33" fmla="*/ 52 h 112"/>
              <a:gd name="T34" fmla="*/ 148 w 164"/>
              <a:gd name="T35" fmla="*/ 64 h 112"/>
              <a:gd name="T36" fmla="*/ 0 w 164"/>
              <a:gd name="T37" fmla="*/ 24 h 112"/>
              <a:gd name="T38" fmla="*/ 68 w 164"/>
              <a:gd name="T39" fmla="*/ 108 h 112"/>
              <a:gd name="T40" fmla="*/ 96 w 164"/>
              <a:gd name="T41" fmla="*/ 73 h 112"/>
              <a:gd name="T42" fmla="*/ 96 w 164"/>
              <a:gd name="T43" fmla="*/ 52 h 112"/>
              <a:gd name="T44" fmla="*/ 122 w 164"/>
              <a:gd name="T45" fmla="*/ 14 h 112"/>
              <a:gd name="T46" fmla="*/ 68 w 164"/>
              <a:gd name="T47" fmla="*/ 0 h 112"/>
              <a:gd name="T48" fmla="*/ 0 w 164"/>
              <a:gd name="T49" fmla="*/ 2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12">
                <a:moveTo>
                  <a:pt x="156" y="64"/>
                </a:moveTo>
                <a:cubicBezTo>
                  <a:pt x="156" y="52"/>
                  <a:pt x="156" y="52"/>
                  <a:pt x="156" y="52"/>
                </a:cubicBezTo>
                <a:cubicBezTo>
                  <a:pt x="156" y="41"/>
                  <a:pt x="147" y="32"/>
                  <a:pt x="136" y="32"/>
                </a:cubicBezTo>
                <a:cubicBezTo>
                  <a:pt x="125" y="32"/>
                  <a:pt x="116" y="41"/>
                  <a:pt x="116" y="52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2" y="64"/>
                  <a:pt x="108" y="68"/>
                  <a:pt x="108" y="72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08" y="108"/>
                  <a:pt x="112" y="112"/>
                  <a:pt x="116" y="112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160" y="112"/>
                  <a:pt x="164" y="108"/>
                  <a:pt x="164" y="104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68"/>
                  <a:pt x="160" y="64"/>
                  <a:pt x="156" y="64"/>
                </a:cubicBezTo>
                <a:close/>
                <a:moveTo>
                  <a:pt x="148" y="64"/>
                </a:moveTo>
                <a:cubicBezTo>
                  <a:pt x="124" y="64"/>
                  <a:pt x="124" y="64"/>
                  <a:pt x="124" y="64"/>
                </a:cubicBezTo>
                <a:cubicBezTo>
                  <a:pt x="124" y="52"/>
                  <a:pt x="124" y="52"/>
                  <a:pt x="124" y="52"/>
                </a:cubicBezTo>
                <a:cubicBezTo>
                  <a:pt x="124" y="45"/>
                  <a:pt x="129" y="40"/>
                  <a:pt x="136" y="40"/>
                </a:cubicBezTo>
                <a:cubicBezTo>
                  <a:pt x="143" y="40"/>
                  <a:pt x="148" y="45"/>
                  <a:pt x="148" y="52"/>
                </a:cubicBezTo>
                <a:lnTo>
                  <a:pt x="148" y="64"/>
                </a:lnTo>
                <a:close/>
                <a:moveTo>
                  <a:pt x="0" y="24"/>
                </a:moveTo>
                <a:cubicBezTo>
                  <a:pt x="68" y="108"/>
                  <a:pt x="68" y="108"/>
                  <a:pt x="68" y="108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35"/>
                  <a:pt x="107" y="20"/>
                  <a:pt x="122" y="14"/>
                </a:cubicBezTo>
                <a:cubicBezTo>
                  <a:pt x="110" y="8"/>
                  <a:pt x="92" y="0"/>
                  <a:pt x="68" y="0"/>
                </a:cubicBezTo>
                <a:cubicBezTo>
                  <a:pt x="30" y="0"/>
                  <a:pt x="4" y="21"/>
                  <a:pt x="0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547"/>
          <p:cNvSpPr>
            <a:spLocks/>
          </p:cNvSpPr>
          <p:nvPr/>
        </p:nvSpPr>
        <p:spPr bwMode="auto">
          <a:xfrm>
            <a:off x="13266738" y="3562351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1548"/>
          <p:cNvSpPr>
            <a:spLocks/>
          </p:cNvSpPr>
          <p:nvPr/>
        </p:nvSpPr>
        <p:spPr bwMode="auto">
          <a:xfrm>
            <a:off x="13369925" y="3725863"/>
            <a:ext cx="557213" cy="444500"/>
          </a:xfrm>
          <a:custGeom>
            <a:avLst/>
            <a:gdLst>
              <a:gd name="T0" fmla="*/ 0 w 136"/>
              <a:gd name="T1" fmla="*/ 24 h 108"/>
              <a:gd name="T2" fmla="*/ 68 w 136"/>
              <a:gd name="T3" fmla="*/ 108 h 108"/>
              <a:gd name="T4" fmla="*/ 68 w 136"/>
              <a:gd name="T5" fmla="*/ 108 h 108"/>
              <a:gd name="T6" fmla="*/ 68 w 136"/>
              <a:gd name="T7" fmla="*/ 108 h 108"/>
              <a:gd name="T8" fmla="*/ 136 w 136"/>
              <a:gd name="T9" fmla="*/ 24 h 108"/>
              <a:gd name="T10" fmla="*/ 68 w 136"/>
              <a:gd name="T11" fmla="*/ 0 h 108"/>
              <a:gd name="T12" fmla="*/ 0 w 136"/>
              <a:gd name="T13" fmla="*/ 2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08">
                <a:moveTo>
                  <a:pt x="0" y="24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2" y="21"/>
                  <a:pt x="106" y="0"/>
                  <a:pt x="68" y="0"/>
                </a:cubicBezTo>
                <a:cubicBezTo>
                  <a:pt x="29" y="0"/>
                  <a:pt x="4" y="21"/>
                  <a:pt x="0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1551"/>
          <p:cNvSpPr>
            <a:spLocks/>
          </p:cNvSpPr>
          <p:nvPr/>
        </p:nvSpPr>
        <p:spPr bwMode="auto">
          <a:xfrm>
            <a:off x="10917238" y="3560763"/>
            <a:ext cx="750888" cy="598488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121 w 186"/>
              <a:gd name="T7" fmla="*/ 113 h 148"/>
              <a:gd name="T8" fmla="*/ 121 w 186"/>
              <a:gd name="T9" fmla="*/ 92 h 148"/>
              <a:gd name="T10" fmla="*/ 161 w 186"/>
              <a:gd name="T11" fmla="*/ 52 h 148"/>
              <a:gd name="T12" fmla="*/ 169 w 186"/>
              <a:gd name="T13" fmla="*/ 53 h 148"/>
              <a:gd name="T14" fmla="*/ 186 w 186"/>
              <a:gd name="T15" fmla="*/ 32 h 148"/>
              <a:gd name="T16" fmla="*/ 93 w 186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1" y="70"/>
                  <a:pt x="139" y="52"/>
                  <a:pt x="161" y="52"/>
                </a:cubicBezTo>
                <a:cubicBezTo>
                  <a:pt x="164" y="52"/>
                  <a:pt x="167" y="52"/>
                  <a:pt x="169" y="53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1552"/>
          <p:cNvSpPr>
            <a:spLocks noEditPoints="1"/>
          </p:cNvSpPr>
          <p:nvPr/>
        </p:nvSpPr>
        <p:spPr bwMode="auto">
          <a:xfrm>
            <a:off x="11058525" y="3786188"/>
            <a:ext cx="622300" cy="388938"/>
          </a:xfrm>
          <a:custGeom>
            <a:avLst/>
            <a:gdLst>
              <a:gd name="T0" fmla="*/ 146 w 154"/>
              <a:gd name="T1" fmla="*/ 48 h 96"/>
              <a:gd name="T2" fmla="*/ 146 w 154"/>
              <a:gd name="T3" fmla="*/ 36 h 96"/>
              <a:gd name="T4" fmla="*/ 126 w 154"/>
              <a:gd name="T5" fmla="*/ 16 h 96"/>
              <a:gd name="T6" fmla="*/ 106 w 154"/>
              <a:gd name="T7" fmla="*/ 36 h 96"/>
              <a:gd name="T8" fmla="*/ 106 w 154"/>
              <a:gd name="T9" fmla="*/ 48 h 96"/>
              <a:gd name="T10" fmla="*/ 98 w 154"/>
              <a:gd name="T11" fmla="*/ 56 h 96"/>
              <a:gd name="T12" fmla="*/ 98 w 154"/>
              <a:gd name="T13" fmla="*/ 88 h 96"/>
              <a:gd name="T14" fmla="*/ 106 w 154"/>
              <a:gd name="T15" fmla="*/ 96 h 96"/>
              <a:gd name="T16" fmla="*/ 146 w 154"/>
              <a:gd name="T17" fmla="*/ 96 h 96"/>
              <a:gd name="T18" fmla="*/ 154 w 154"/>
              <a:gd name="T19" fmla="*/ 88 h 96"/>
              <a:gd name="T20" fmla="*/ 154 w 154"/>
              <a:gd name="T21" fmla="*/ 56 h 96"/>
              <a:gd name="T22" fmla="*/ 146 w 154"/>
              <a:gd name="T23" fmla="*/ 48 h 96"/>
              <a:gd name="T24" fmla="*/ 138 w 154"/>
              <a:gd name="T25" fmla="*/ 48 h 96"/>
              <a:gd name="T26" fmla="*/ 114 w 154"/>
              <a:gd name="T27" fmla="*/ 48 h 96"/>
              <a:gd name="T28" fmla="*/ 114 w 154"/>
              <a:gd name="T29" fmla="*/ 36 h 96"/>
              <a:gd name="T30" fmla="*/ 126 w 154"/>
              <a:gd name="T31" fmla="*/ 24 h 96"/>
              <a:gd name="T32" fmla="*/ 138 w 154"/>
              <a:gd name="T33" fmla="*/ 36 h 96"/>
              <a:gd name="T34" fmla="*/ 138 w 154"/>
              <a:gd name="T35" fmla="*/ 48 h 96"/>
              <a:gd name="T36" fmla="*/ 0 w 154"/>
              <a:gd name="T37" fmla="*/ 20 h 96"/>
              <a:gd name="T38" fmla="*/ 58 w 154"/>
              <a:gd name="T39" fmla="*/ 92 h 96"/>
              <a:gd name="T40" fmla="*/ 86 w 154"/>
              <a:gd name="T41" fmla="*/ 57 h 96"/>
              <a:gd name="T42" fmla="*/ 86 w 154"/>
              <a:gd name="T43" fmla="*/ 36 h 96"/>
              <a:gd name="T44" fmla="*/ 97 w 154"/>
              <a:gd name="T45" fmla="*/ 9 h 96"/>
              <a:gd name="T46" fmla="*/ 58 w 154"/>
              <a:gd name="T47" fmla="*/ 0 h 96"/>
              <a:gd name="T48" fmla="*/ 0 w 154"/>
              <a:gd name="T49" fmla="*/ 2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" h="96">
                <a:moveTo>
                  <a:pt x="146" y="48"/>
                </a:moveTo>
                <a:cubicBezTo>
                  <a:pt x="146" y="36"/>
                  <a:pt x="146" y="36"/>
                  <a:pt x="146" y="36"/>
                </a:cubicBezTo>
                <a:cubicBezTo>
                  <a:pt x="146" y="25"/>
                  <a:pt x="137" y="16"/>
                  <a:pt x="126" y="16"/>
                </a:cubicBezTo>
                <a:cubicBezTo>
                  <a:pt x="115" y="16"/>
                  <a:pt x="106" y="25"/>
                  <a:pt x="106" y="36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2" y="48"/>
                  <a:pt x="98" y="52"/>
                  <a:pt x="98" y="56"/>
                </a:cubicBezTo>
                <a:cubicBezTo>
                  <a:pt x="98" y="88"/>
                  <a:pt x="98" y="88"/>
                  <a:pt x="98" y="88"/>
                </a:cubicBezTo>
                <a:cubicBezTo>
                  <a:pt x="98" y="92"/>
                  <a:pt x="102" y="96"/>
                  <a:pt x="106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50" y="96"/>
                  <a:pt x="154" y="92"/>
                  <a:pt x="154" y="88"/>
                </a:cubicBezTo>
                <a:cubicBezTo>
                  <a:pt x="154" y="56"/>
                  <a:pt x="154" y="56"/>
                  <a:pt x="154" y="56"/>
                </a:cubicBezTo>
                <a:cubicBezTo>
                  <a:pt x="154" y="52"/>
                  <a:pt x="150" y="48"/>
                  <a:pt x="146" y="48"/>
                </a:cubicBezTo>
                <a:close/>
                <a:moveTo>
                  <a:pt x="138" y="48"/>
                </a:moveTo>
                <a:cubicBezTo>
                  <a:pt x="114" y="48"/>
                  <a:pt x="114" y="48"/>
                  <a:pt x="114" y="48"/>
                </a:cubicBezTo>
                <a:cubicBezTo>
                  <a:pt x="114" y="36"/>
                  <a:pt x="114" y="36"/>
                  <a:pt x="114" y="36"/>
                </a:cubicBezTo>
                <a:cubicBezTo>
                  <a:pt x="114" y="29"/>
                  <a:pt x="119" y="24"/>
                  <a:pt x="126" y="24"/>
                </a:cubicBezTo>
                <a:cubicBezTo>
                  <a:pt x="133" y="24"/>
                  <a:pt x="138" y="29"/>
                  <a:pt x="138" y="36"/>
                </a:cubicBezTo>
                <a:lnTo>
                  <a:pt x="138" y="48"/>
                </a:lnTo>
                <a:close/>
                <a:moveTo>
                  <a:pt x="0" y="20"/>
                </a:moveTo>
                <a:cubicBezTo>
                  <a:pt x="58" y="92"/>
                  <a:pt x="58" y="92"/>
                  <a:pt x="58" y="92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26"/>
                  <a:pt x="90" y="16"/>
                  <a:pt x="97" y="9"/>
                </a:cubicBezTo>
                <a:cubicBezTo>
                  <a:pt x="87" y="4"/>
                  <a:pt x="74" y="0"/>
                  <a:pt x="58" y="0"/>
                </a:cubicBezTo>
                <a:cubicBezTo>
                  <a:pt x="25" y="0"/>
                  <a:pt x="3" y="18"/>
                  <a:pt x="0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1555"/>
          <p:cNvSpPr>
            <a:spLocks/>
          </p:cNvSpPr>
          <p:nvPr/>
        </p:nvSpPr>
        <p:spPr bwMode="auto">
          <a:xfrm>
            <a:off x="8567738" y="3562351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556"/>
          <p:cNvSpPr>
            <a:spLocks/>
          </p:cNvSpPr>
          <p:nvPr/>
        </p:nvSpPr>
        <p:spPr bwMode="auto">
          <a:xfrm>
            <a:off x="8712200" y="3790951"/>
            <a:ext cx="474663" cy="379413"/>
          </a:xfrm>
          <a:custGeom>
            <a:avLst/>
            <a:gdLst>
              <a:gd name="T0" fmla="*/ 0 w 116"/>
              <a:gd name="T1" fmla="*/ 20 h 92"/>
              <a:gd name="T2" fmla="*/ 58 w 116"/>
              <a:gd name="T3" fmla="*/ 92 h 92"/>
              <a:gd name="T4" fmla="*/ 58 w 116"/>
              <a:gd name="T5" fmla="*/ 92 h 92"/>
              <a:gd name="T6" fmla="*/ 58 w 116"/>
              <a:gd name="T7" fmla="*/ 92 h 92"/>
              <a:gd name="T8" fmla="*/ 116 w 116"/>
              <a:gd name="T9" fmla="*/ 20 h 92"/>
              <a:gd name="T10" fmla="*/ 58 w 116"/>
              <a:gd name="T11" fmla="*/ 0 h 92"/>
              <a:gd name="T12" fmla="*/ 0 w 116"/>
              <a:gd name="T13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92">
                <a:moveTo>
                  <a:pt x="0" y="20"/>
                </a:moveTo>
                <a:cubicBezTo>
                  <a:pt x="58" y="92"/>
                  <a:pt x="58" y="92"/>
                  <a:pt x="58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116" y="20"/>
                  <a:pt x="116" y="20"/>
                  <a:pt x="116" y="20"/>
                </a:cubicBezTo>
                <a:cubicBezTo>
                  <a:pt x="113" y="18"/>
                  <a:pt x="91" y="0"/>
                  <a:pt x="58" y="0"/>
                </a:cubicBezTo>
                <a:cubicBezTo>
                  <a:pt x="25" y="0"/>
                  <a:pt x="3" y="18"/>
                  <a:pt x="0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559"/>
          <p:cNvSpPr>
            <a:spLocks/>
          </p:cNvSpPr>
          <p:nvPr/>
        </p:nvSpPr>
        <p:spPr bwMode="auto">
          <a:xfrm>
            <a:off x="6218238" y="3560763"/>
            <a:ext cx="750888" cy="598488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121 w 186"/>
              <a:gd name="T7" fmla="*/ 113 h 148"/>
              <a:gd name="T8" fmla="*/ 121 w 186"/>
              <a:gd name="T9" fmla="*/ 92 h 148"/>
              <a:gd name="T10" fmla="*/ 161 w 186"/>
              <a:gd name="T11" fmla="*/ 52 h 148"/>
              <a:gd name="T12" fmla="*/ 169 w 186"/>
              <a:gd name="T13" fmla="*/ 53 h 148"/>
              <a:gd name="T14" fmla="*/ 186 w 186"/>
              <a:gd name="T15" fmla="*/ 32 h 148"/>
              <a:gd name="T16" fmla="*/ 93 w 186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1" y="70"/>
                  <a:pt x="139" y="52"/>
                  <a:pt x="161" y="52"/>
                </a:cubicBezTo>
                <a:cubicBezTo>
                  <a:pt x="164" y="52"/>
                  <a:pt x="167" y="52"/>
                  <a:pt x="169" y="53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1560"/>
          <p:cNvSpPr>
            <a:spLocks noEditPoints="1"/>
          </p:cNvSpPr>
          <p:nvPr/>
        </p:nvSpPr>
        <p:spPr bwMode="auto">
          <a:xfrm>
            <a:off x="6419850" y="3851275"/>
            <a:ext cx="561975" cy="323850"/>
          </a:xfrm>
          <a:custGeom>
            <a:avLst/>
            <a:gdLst>
              <a:gd name="T0" fmla="*/ 131 w 139"/>
              <a:gd name="T1" fmla="*/ 32 h 80"/>
              <a:gd name="T2" fmla="*/ 131 w 139"/>
              <a:gd name="T3" fmla="*/ 20 h 80"/>
              <a:gd name="T4" fmla="*/ 111 w 139"/>
              <a:gd name="T5" fmla="*/ 0 h 80"/>
              <a:gd name="T6" fmla="*/ 91 w 139"/>
              <a:gd name="T7" fmla="*/ 20 h 80"/>
              <a:gd name="T8" fmla="*/ 91 w 139"/>
              <a:gd name="T9" fmla="*/ 32 h 80"/>
              <a:gd name="T10" fmla="*/ 83 w 139"/>
              <a:gd name="T11" fmla="*/ 40 h 80"/>
              <a:gd name="T12" fmla="*/ 83 w 139"/>
              <a:gd name="T13" fmla="*/ 72 h 80"/>
              <a:gd name="T14" fmla="*/ 91 w 139"/>
              <a:gd name="T15" fmla="*/ 80 h 80"/>
              <a:gd name="T16" fmla="*/ 131 w 139"/>
              <a:gd name="T17" fmla="*/ 80 h 80"/>
              <a:gd name="T18" fmla="*/ 139 w 139"/>
              <a:gd name="T19" fmla="*/ 72 h 80"/>
              <a:gd name="T20" fmla="*/ 139 w 139"/>
              <a:gd name="T21" fmla="*/ 40 h 80"/>
              <a:gd name="T22" fmla="*/ 131 w 139"/>
              <a:gd name="T23" fmla="*/ 32 h 80"/>
              <a:gd name="T24" fmla="*/ 123 w 139"/>
              <a:gd name="T25" fmla="*/ 32 h 80"/>
              <a:gd name="T26" fmla="*/ 99 w 139"/>
              <a:gd name="T27" fmla="*/ 32 h 80"/>
              <a:gd name="T28" fmla="*/ 99 w 139"/>
              <a:gd name="T29" fmla="*/ 20 h 80"/>
              <a:gd name="T30" fmla="*/ 111 w 139"/>
              <a:gd name="T31" fmla="*/ 8 h 80"/>
              <a:gd name="T32" fmla="*/ 123 w 139"/>
              <a:gd name="T33" fmla="*/ 20 h 80"/>
              <a:gd name="T34" fmla="*/ 123 w 139"/>
              <a:gd name="T35" fmla="*/ 32 h 80"/>
              <a:gd name="T36" fmla="*/ 0 w 139"/>
              <a:gd name="T37" fmla="*/ 23 h 80"/>
              <a:gd name="T38" fmla="*/ 36 w 139"/>
              <a:gd name="T39" fmla="*/ 68 h 80"/>
              <a:gd name="T40" fmla="*/ 43 w 139"/>
              <a:gd name="T41" fmla="*/ 76 h 80"/>
              <a:gd name="T42" fmla="*/ 71 w 139"/>
              <a:gd name="T43" fmla="*/ 41 h 80"/>
              <a:gd name="T44" fmla="*/ 71 w 139"/>
              <a:gd name="T45" fmla="*/ 20 h 80"/>
              <a:gd name="T46" fmla="*/ 71 w 139"/>
              <a:gd name="T47" fmla="*/ 14 h 80"/>
              <a:gd name="T48" fmla="*/ 43 w 139"/>
              <a:gd name="T49" fmla="*/ 8 h 80"/>
              <a:gd name="T50" fmla="*/ 0 w 139"/>
              <a:gd name="T51" fmla="*/ 2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9" h="80">
                <a:moveTo>
                  <a:pt x="131" y="32"/>
                </a:moveTo>
                <a:cubicBezTo>
                  <a:pt x="131" y="20"/>
                  <a:pt x="131" y="20"/>
                  <a:pt x="131" y="20"/>
                </a:cubicBezTo>
                <a:cubicBezTo>
                  <a:pt x="131" y="9"/>
                  <a:pt x="122" y="0"/>
                  <a:pt x="111" y="0"/>
                </a:cubicBezTo>
                <a:cubicBezTo>
                  <a:pt x="100" y="0"/>
                  <a:pt x="91" y="9"/>
                  <a:pt x="91" y="20"/>
                </a:cubicBezTo>
                <a:cubicBezTo>
                  <a:pt x="91" y="32"/>
                  <a:pt x="91" y="32"/>
                  <a:pt x="91" y="32"/>
                </a:cubicBezTo>
                <a:cubicBezTo>
                  <a:pt x="87" y="32"/>
                  <a:pt x="83" y="36"/>
                  <a:pt x="83" y="40"/>
                </a:cubicBezTo>
                <a:cubicBezTo>
                  <a:pt x="83" y="72"/>
                  <a:pt x="83" y="72"/>
                  <a:pt x="83" y="72"/>
                </a:cubicBezTo>
                <a:cubicBezTo>
                  <a:pt x="83" y="76"/>
                  <a:pt x="87" y="80"/>
                  <a:pt x="91" y="80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35" y="80"/>
                  <a:pt x="139" y="76"/>
                  <a:pt x="139" y="7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36"/>
                  <a:pt x="135" y="32"/>
                  <a:pt x="131" y="32"/>
                </a:cubicBezTo>
                <a:close/>
                <a:moveTo>
                  <a:pt x="123" y="32"/>
                </a:moveTo>
                <a:cubicBezTo>
                  <a:pt x="99" y="32"/>
                  <a:pt x="99" y="32"/>
                  <a:pt x="99" y="32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13"/>
                  <a:pt x="104" y="8"/>
                  <a:pt x="111" y="8"/>
                </a:cubicBezTo>
                <a:cubicBezTo>
                  <a:pt x="118" y="8"/>
                  <a:pt x="123" y="13"/>
                  <a:pt x="123" y="20"/>
                </a:cubicBezTo>
                <a:lnTo>
                  <a:pt x="123" y="32"/>
                </a:lnTo>
                <a:close/>
                <a:moveTo>
                  <a:pt x="0" y="23"/>
                </a:moveTo>
                <a:cubicBezTo>
                  <a:pt x="36" y="68"/>
                  <a:pt x="36" y="68"/>
                  <a:pt x="36" y="68"/>
                </a:cubicBezTo>
                <a:cubicBezTo>
                  <a:pt x="43" y="76"/>
                  <a:pt x="43" y="76"/>
                  <a:pt x="43" y="76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20"/>
                  <a:pt x="71" y="20"/>
                  <a:pt x="71" y="20"/>
                </a:cubicBezTo>
                <a:cubicBezTo>
                  <a:pt x="71" y="18"/>
                  <a:pt x="71" y="16"/>
                  <a:pt x="71" y="14"/>
                </a:cubicBezTo>
                <a:cubicBezTo>
                  <a:pt x="64" y="11"/>
                  <a:pt x="55" y="8"/>
                  <a:pt x="43" y="8"/>
                </a:cubicBezTo>
                <a:cubicBezTo>
                  <a:pt x="19" y="8"/>
                  <a:pt x="3" y="21"/>
                  <a:pt x="0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1563"/>
          <p:cNvSpPr>
            <a:spLocks/>
          </p:cNvSpPr>
          <p:nvPr/>
        </p:nvSpPr>
        <p:spPr bwMode="auto">
          <a:xfrm>
            <a:off x="3868738" y="3562351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1564"/>
          <p:cNvSpPr>
            <a:spLocks/>
          </p:cNvSpPr>
          <p:nvPr/>
        </p:nvSpPr>
        <p:spPr bwMode="auto">
          <a:xfrm>
            <a:off x="4073525" y="3890963"/>
            <a:ext cx="352425" cy="279400"/>
          </a:xfrm>
          <a:custGeom>
            <a:avLst/>
            <a:gdLst>
              <a:gd name="T0" fmla="*/ 0 w 86"/>
              <a:gd name="T1" fmla="*/ 15 h 68"/>
              <a:gd name="T2" fmla="*/ 43 w 86"/>
              <a:gd name="T3" fmla="*/ 68 h 68"/>
              <a:gd name="T4" fmla="*/ 43 w 86"/>
              <a:gd name="T5" fmla="*/ 68 h 68"/>
              <a:gd name="T6" fmla="*/ 43 w 86"/>
              <a:gd name="T7" fmla="*/ 68 h 68"/>
              <a:gd name="T8" fmla="*/ 86 w 86"/>
              <a:gd name="T9" fmla="*/ 15 h 68"/>
              <a:gd name="T10" fmla="*/ 43 w 86"/>
              <a:gd name="T11" fmla="*/ 0 h 68"/>
              <a:gd name="T12" fmla="*/ 0 w 86"/>
              <a:gd name="T13" fmla="*/ 1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68">
                <a:moveTo>
                  <a:pt x="0" y="15"/>
                </a:move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86" y="15"/>
                  <a:pt x="86" y="15"/>
                  <a:pt x="86" y="15"/>
                </a:cubicBezTo>
                <a:cubicBezTo>
                  <a:pt x="84" y="13"/>
                  <a:pt x="67" y="0"/>
                  <a:pt x="43" y="0"/>
                </a:cubicBezTo>
                <a:cubicBezTo>
                  <a:pt x="19" y="0"/>
                  <a:pt x="2" y="13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1567"/>
          <p:cNvSpPr>
            <a:spLocks/>
          </p:cNvSpPr>
          <p:nvPr/>
        </p:nvSpPr>
        <p:spPr bwMode="auto">
          <a:xfrm>
            <a:off x="1519238" y="3562351"/>
            <a:ext cx="762000" cy="608013"/>
          </a:xfrm>
          <a:custGeom>
            <a:avLst/>
            <a:gdLst>
              <a:gd name="T0" fmla="*/ 93 w 186"/>
              <a:gd name="T1" fmla="*/ 0 h 148"/>
              <a:gd name="T2" fmla="*/ 0 w 186"/>
              <a:gd name="T3" fmla="*/ 32 h 148"/>
              <a:gd name="T4" fmla="*/ 93 w 186"/>
              <a:gd name="T5" fmla="*/ 148 h 148"/>
              <a:gd name="T6" fmla="*/ 93 w 186"/>
              <a:gd name="T7" fmla="*/ 148 h 148"/>
              <a:gd name="T8" fmla="*/ 93 w 186"/>
              <a:gd name="T9" fmla="*/ 148 h 148"/>
              <a:gd name="T10" fmla="*/ 186 w 186"/>
              <a:gd name="T11" fmla="*/ 32 h 148"/>
              <a:gd name="T12" fmla="*/ 93 w 186"/>
              <a:gd name="T1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148">
                <a:moveTo>
                  <a:pt x="93" y="0"/>
                </a:moveTo>
                <a:cubicBezTo>
                  <a:pt x="39" y="0"/>
                  <a:pt x="3" y="29"/>
                  <a:pt x="0" y="32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3" y="29"/>
                  <a:pt x="147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1570"/>
          <p:cNvSpPr>
            <a:spLocks noEditPoints="1"/>
          </p:cNvSpPr>
          <p:nvPr/>
        </p:nvSpPr>
        <p:spPr bwMode="auto">
          <a:xfrm>
            <a:off x="15644813" y="1524000"/>
            <a:ext cx="723900" cy="757238"/>
          </a:xfrm>
          <a:custGeom>
            <a:avLst/>
            <a:gdLst>
              <a:gd name="T0" fmla="*/ 434 w 456"/>
              <a:gd name="T1" fmla="*/ 0 h 477"/>
              <a:gd name="T2" fmla="*/ 247 w 456"/>
              <a:gd name="T3" fmla="*/ 187 h 477"/>
              <a:gd name="T4" fmla="*/ 434 w 456"/>
              <a:gd name="T5" fmla="*/ 372 h 477"/>
              <a:gd name="T6" fmla="*/ 434 w 456"/>
              <a:gd name="T7" fmla="*/ 0 h 477"/>
              <a:gd name="T8" fmla="*/ 81 w 456"/>
              <a:gd name="T9" fmla="*/ 76 h 477"/>
              <a:gd name="T10" fmla="*/ 54 w 456"/>
              <a:gd name="T11" fmla="*/ 103 h 477"/>
              <a:gd name="T12" fmla="*/ 192 w 456"/>
              <a:gd name="T13" fmla="*/ 242 h 477"/>
              <a:gd name="T14" fmla="*/ 0 w 456"/>
              <a:gd name="T15" fmla="*/ 434 h 477"/>
              <a:gd name="T16" fmla="*/ 385 w 456"/>
              <a:gd name="T17" fmla="*/ 434 h 477"/>
              <a:gd name="T18" fmla="*/ 428 w 456"/>
              <a:gd name="T19" fmla="*/ 477 h 477"/>
              <a:gd name="T20" fmla="*/ 456 w 456"/>
              <a:gd name="T21" fmla="*/ 450 h 477"/>
              <a:gd name="T22" fmla="*/ 81 w 456"/>
              <a:gd name="T23" fmla="*/ 76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6" h="477">
                <a:moveTo>
                  <a:pt x="434" y="0"/>
                </a:moveTo>
                <a:lnTo>
                  <a:pt x="247" y="187"/>
                </a:lnTo>
                <a:lnTo>
                  <a:pt x="434" y="372"/>
                </a:lnTo>
                <a:lnTo>
                  <a:pt x="434" y="0"/>
                </a:lnTo>
                <a:close/>
                <a:moveTo>
                  <a:pt x="81" y="76"/>
                </a:moveTo>
                <a:lnTo>
                  <a:pt x="54" y="103"/>
                </a:lnTo>
                <a:lnTo>
                  <a:pt x="192" y="242"/>
                </a:lnTo>
                <a:lnTo>
                  <a:pt x="0" y="434"/>
                </a:lnTo>
                <a:lnTo>
                  <a:pt x="385" y="434"/>
                </a:lnTo>
                <a:lnTo>
                  <a:pt x="428" y="477"/>
                </a:lnTo>
                <a:lnTo>
                  <a:pt x="456" y="450"/>
                </a:lnTo>
                <a:lnTo>
                  <a:pt x="81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1573"/>
          <p:cNvSpPr>
            <a:spLocks noEditPoints="1"/>
          </p:cNvSpPr>
          <p:nvPr/>
        </p:nvSpPr>
        <p:spPr bwMode="auto">
          <a:xfrm>
            <a:off x="13271500" y="1519238"/>
            <a:ext cx="766763" cy="766763"/>
          </a:xfrm>
          <a:custGeom>
            <a:avLst/>
            <a:gdLst>
              <a:gd name="T0" fmla="*/ 435 w 483"/>
              <a:gd name="T1" fmla="*/ 118 h 483"/>
              <a:gd name="T2" fmla="*/ 435 w 483"/>
              <a:gd name="T3" fmla="*/ 435 h 483"/>
              <a:gd name="T4" fmla="*/ 118 w 483"/>
              <a:gd name="T5" fmla="*/ 435 h 483"/>
              <a:gd name="T6" fmla="*/ 435 w 483"/>
              <a:gd name="T7" fmla="*/ 118 h 483"/>
              <a:gd name="T8" fmla="*/ 483 w 483"/>
              <a:gd name="T9" fmla="*/ 0 h 483"/>
              <a:gd name="T10" fmla="*/ 0 w 483"/>
              <a:gd name="T11" fmla="*/ 483 h 483"/>
              <a:gd name="T12" fmla="*/ 483 w 483"/>
              <a:gd name="T13" fmla="*/ 483 h 483"/>
              <a:gd name="T14" fmla="*/ 483 w 483"/>
              <a:gd name="T15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3" h="483">
                <a:moveTo>
                  <a:pt x="435" y="118"/>
                </a:moveTo>
                <a:lnTo>
                  <a:pt x="435" y="435"/>
                </a:lnTo>
                <a:lnTo>
                  <a:pt x="118" y="435"/>
                </a:lnTo>
                <a:lnTo>
                  <a:pt x="435" y="118"/>
                </a:lnTo>
                <a:close/>
                <a:moveTo>
                  <a:pt x="483" y="0"/>
                </a:moveTo>
                <a:lnTo>
                  <a:pt x="0" y="483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577"/>
          <p:cNvSpPr>
            <a:spLocks noEditPoints="1"/>
          </p:cNvSpPr>
          <p:nvPr/>
        </p:nvSpPr>
        <p:spPr bwMode="auto">
          <a:xfrm>
            <a:off x="10942638" y="1528763"/>
            <a:ext cx="720725" cy="752475"/>
          </a:xfrm>
          <a:custGeom>
            <a:avLst/>
            <a:gdLst>
              <a:gd name="T0" fmla="*/ 133 w 150"/>
              <a:gd name="T1" fmla="*/ 16 h 157"/>
              <a:gd name="T2" fmla="*/ 117 w 150"/>
              <a:gd name="T3" fmla="*/ 0 h 157"/>
              <a:gd name="T4" fmla="*/ 61 w 150"/>
              <a:gd name="T5" fmla="*/ 0 h 157"/>
              <a:gd name="T6" fmla="*/ 42 w 150"/>
              <a:gd name="T7" fmla="*/ 19 h 157"/>
              <a:gd name="T8" fmla="*/ 133 w 150"/>
              <a:gd name="T9" fmla="*/ 109 h 157"/>
              <a:gd name="T10" fmla="*/ 133 w 150"/>
              <a:gd name="T11" fmla="*/ 16 h 157"/>
              <a:gd name="T12" fmla="*/ 10 w 150"/>
              <a:gd name="T13" fmla="*/ 7 h 157"/>
              <a:gd name="T14" fmla="*/ 0 w 150"/>
              <a:gd name="T15" fmla="*/ 17 h 157"/>
              <a:gd name="T16" fmla="*/ 21 w 150"/>
              <a:gd name="T17" fmla="*/ 38 h 157"/>
              <a:gd name="T18" fmla="*/ 21 w 150"/>
              <a:gd name="T19" fmla="*/ 128 h 157"/>
              <a:gd name="T20" fmla="*/ 37 w 150"/>
              <a:gd name="T21" fmla="*/ 144 h 157"/>
              <a:gd name="T22" fmla="*/ 117 w 150"/>
              <a:gd name="T23" fmla="*/ 144 h 157"/>
              <a:gd name="T24" fmla="*/ 125 w 150"/>
              <a:gd name="T25" fmla="*/ 142 h 157"/>
              <a:gd name="T26" fmla="*/ 140 w 150"/>
              <a:gd name="T27" fmla="*/ 157 h 157"/>
              <a:gd name="T28" fmla="*/ 150 w 150"/>
              <a:gd name="T29" fmla="*/ 147 h 157"/>
              <a:gd name="T30" fmla="*/ 10 w 150"/>
              <a:gd name="T31" fmla="*/ 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157">
                <a:moveTo>
                  <a:pt x="133" y="16"/>
                </a:moveTo>
                <a:cubicBezTo>
                  <a:pt x="133" y="7"/>
                  <a:pt x="126" y="0"/>
                  <a:pt x="11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19"/>
                  <a:pt x="42" y="19"/>
                  <a:pt x="42" y="19"/>
                </a:cubicBezTo>
                <a:cubicBezTo>
                  <a:pt x="133" y="109"/>
                  <a:pt x="133" y="109"/>
                  <a:pt x="133" y="109"/>
                </a:cubicBezTo>
                <a:lnTo>
                  <a:pt x="133" y="16"/>
                </a:lnTo>
                <a:close/>
                <a:moveTo>
                  <a:pt x="10" y="7"/>
                </a:moveTo>
                <a:cubicBezTo>
                  <a:pt x="0" y="17"/>
                  <a:pt x="0" y="17"/>
                  <a:pt x="0" y="1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37"/>
                  <a:pt x="28" y="144"/>
                  <a:pt x="37" y="14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20" y="144"/>
                  <a:pt x="122" y="143"/>
                  <a:pt x="125" y="142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0" y="147"/>
                  <a:pt x="150" y="147"/>
                  <a:pt x="150" y="147"/>
                </a:cubicBezTo>
                <a:lnTo>
                  <a:pt x="1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1580"/>
          <p:cNvSpPr>
            <a:spLocks noEditPoints="1"/>
          </p:cNvSpPr>
          <p:nvPr/>
        </p:nvSpPr>
        <p:spPr bwMode="auto">
          <a:xfrm>
            <a:off x="8572500" y="1519238"/>
            <a:ext cx="766763" cy="766763"/>
          </a:xfrm>
          <a:custGeom>
            <a:avLst/>
            <a:gdLst>
              <a:gd name="T0" fmla="*/ 435 w 483"/>
              <a:gd name="T1" fmla="*/ 387 h 483"/>
              <a:gd name="T2" fmla="*/ 483 w 483"/>
              <a:gd name="T3" fmla="*/ 387 h 483"/>
              <a:gd name="T4" fmla="*/ 483 w 483"/>
              <a:gd name="T5" fmla="*/ 193 h 483"/>
              <a:gd name="T6" fmla="*/ 435 w 483"/>
              <a:gd name="T7" fmla="*/ 193 h 483"/>
              <a:gd name="T8" fmla="*/ 435 w 483"/>
              <a:gd name="T9" fmla="*/ 387 h 483"/>
              <a:gd name="T10" fmla="*/ 435 w 483"/>
              <a:gd name="T11" fmla="*/ 483 h 483"/>
              <a:gd name="T12" fmla="*/ 483 w 483"/>
              <a:gd name="T13" fmla="*/ 483 h 483"/>
              <a:gd name="T14" fmla="*/ 483 w 483"/>
              <a:gd name="T15" fmla="*/ 435 h 483"/>
              <a:gd name="T16" fmla="*/ 435 w 483"/>
              <a:gd name="T17" fmla="*/ 435 h 483"/>
              <a:gd name="T18" fmla="*/ 435 w 483"/>
              <a:gd name="T19" fmla="*/ 483 h 483"/>
              <a:gd name="T20" fmla="*/ 0 w 483"/>
              <a:gd name="T21" fmla="*/ 483 h 483"/>
              <a:gd name="T22" fmla="*/ 386 w 483"/>
              <a:gd name="T23" fmla="*/ 483 h 483"/>
              <a:gd name="T24" fmla="*/ 386 w 483"/>
              <a:gd name="T25" fmla="*/ 145 h 483"/>
              <a:gd name="T26" fmla="*/ 483 w 483"/>
              <a:gd name="T27" fmla="*/ 145 h 483"/>
              <a:gd name="T28" fmla="*/ 483 w 483"/>
              <a:gd name="T29" fmla="*/ 0 h 483"/>
              <a:gd name="T30" fmla="*/ 0 w 483"/>
              <a:gd name="T31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3" h="483">
                <a:moveTo>
                  <a:pt x="435" y="387"/>
                </a:moveTo>
                <a:lnTo>
                  <a:pt x="483" y="387"/>
                </a:lnTo>
                <a:lnTo>
                  <a:pt x="483" y="193"/>
                </a:lnTo>
                <a:lnTo>
                  <a:pt x="435" y="193"/>
                </a:lnTo>
                <a:lnTo>
                  <a:pt x="435" y="387"/>
                </a:lnTo>
                <a:close/>
                <a:moveTo>
                  <a:pt x="435" y="483"/>
                </a:moveTo>
                <a:lnTo>
                  <a:pt x="483" y="483"/>
                </a:lnTo>
                <a:lnTo>
                  <a:pt x="483" y="435"/>
                </a:lnTo>
                <a:lnTo>
                  <a:pt x="435" y="435"/>
                </a:lnTo>
                <a:lnTo>
                  <a:pt x="435" y="483"/>
                </a:lnTo>
                <a:close/>
                <a:moveTo>
                  <a:pt x="0" y="483"/>
                </a:move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lnTo>
                  <a:pt x="0" y="4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1583"/>
          <p:cNvSpPr>
            <a:spLocks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386 w 483"/>
              <a:gd name="T5" fmla="*/ 483 h 483"/>
              <a:gd name="T6" fmla="*/ 386 w 483"/>
              <a:gd name="T7" fmla="*/ 145 h 483"/>
              <a:gd name="T8" fmla="*/ 483 w 483"/>
              <a:gd name="T9" fmla="*/ 145 h 483"/>
              <a:gd name="T10" fmla="*/ 483 w 483"/>
              <a:gd name="T11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585"/>
          <p:cNvSpPr>
            <a:spLocks noEditPoints="1"/>
          </p:cNvSpPr>
          <p:nvPr/>
        </p:nvSpPr>
        <p:spPr bwMode="auto">
          <a:xfrm>
            <a:off x="6223000" y="1711325"/>
            <a:ext cx="766763" cy="574675"/>
          </a:xfrm>
          <a:custGeom>
            <a:avLst/>
            <a:gdLst>
              <a:gd name="T0" fmla="*/ 362 w 483"/>
              <a:gd name="T1" fmla="*/ 362 h 362"/>
              <a:gd name="T2" fmla="*/ 362 w 483"/>
              <a:gd name="T3" fmla="*/ 0 h 362"/>
              <a:gd name="T4" fmla="*/ 0 w 483"/>
              <a:gd name="T5" fmla="*/ 362 h 362"/>
              <a:gd name="T6" fmla="*/ 362 w 483"/>
              <a:gd name="T7" fmla="*/ 362 h 362"/>
              <a:gd name="T8" fmla="*/ 435 w 483"/>
              <a:gd name="T9" fmla="*/ 72 h 362"/>
              <a:gd name="T10" fmla="*/ 435 w 483"/>
              <a:gd name="T11" fmla="*/ 266 h 362"/>
              <a:gd name="T12" fmla="*/ 483 w 483"/>
              <a:gd name="T13" fmla="*/ 266 h 362"/>
              <a:gd name="T14" fmla="*/ 483 w 483"/>
              <a:gd name="T15" fmla="*/ 72 h 362"/>
              <a:gd name="T16" fmla="*/ 435 w 483"/>
              <a:gd name="T17" fmla="*/ 72 h 362"/>
              <a:gd name="T18" fmla="*/ 435 w 483"/>
              <a:gd name="T19" fmla="*/ 362 h 362"/>
              <a:gd name="T20" fmla="*/ 483 w 483"/>
              <a:gd name="T21" fmla="*/ 362 h 362"/>
              <a:gd name="T22" fmla="*/ 483 w 483"/>
              <a:gd name="T23" fmla="*/ 314 h 362"/>
              <a:gd name="T24" fmla="*/ 435 w 483"/>
              <a:gd name="T25" fmla="*/ 314 h 362"/>
              <a:gd name="T26" fmla="*/ 435 w 483"/>
              <a:gd name="T27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3" h="362">
                <a:moveTo>
                  <a:pt x="362" y="362"/>
                </a:moveTo>
                <a:lnTo>
                  <a:pt x="362" y="0"/>
                </a:lnTo>
                <a:lnTo>
                  <a:pt x="0" y="362"/>
                </a:lnTo>
                <a:lnTo>
                  <a:pt x="362" y="362"/>
                </a:lnTo>
                <a:close/>
                <a:moveTo>
                  <a:pt x="435" y="72"/>
                </a:moveTo>
                <a:lnTo>
                  <a:pt x="435" y="266"/>
                </a:lnTo>
                <a:lnTo>
                  <a:pt x="483" y="266"/>
                </a:lnTo>
                <a:lnTo>
                  <a:pt x="483" y="72"/>
                </a:lnTo>
                <a:lnTo>
                  <a:pt x="435" y="72"/>
                </a:lnTo>
                <a:close/>
                <a:moveTo>
                  <a:pt x="435" y="362"/>
                </a:moveTo>
                <a:lnTo>
                  <a:pt x="483" y="362"/>
                </a:lnTo>
                <a:lnTo>
                  <a:pt x="483" y="314"/>
                </a:lnTo>
                <a:lnTo>
                  <a:pt x="435" y="314"/>
                </a:lnTo>
                <a:lnTo>
                  <a:pt x="435" y="3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1588"/>
          <p:cNvSpPr>
            <a:spLocks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386 w 483"/>
              <a:gd name="T5" fmla="*/ 483 h 483"/>
              <a:gd name="T6" fmla="*/ 386 w 483"/>
              <a:gd name="T7" fmla="*/ 145 h 483"/>
              <a:gd name="T8" fmla="*/ 483 w 483"/>
              <a:gd name="T9" fmla="*/ 145 h 483"/>
              <a:gd name="T10" fmla="*/ 483 w 483"/>
              <a:gd name="T11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1590"/>
          <p:cNvSpPr>
            <a:spLocks noEditPoints="1"/>
          </p:cNvSpPr>
          <p:nvPr/>
        </p:nvSpPr>
        <p:spPr bwMode="auto">
          <a:xfrm>
            <a:off x="3873500" y="1825625"/>
            <a:ext cx="766763" cy="460375"/>
          </a:xfrm>
          <a:custGeom>
            <a:avLst/>
            <a:gdLst>
              <a:gd name="T0" fmla="*/ 290 w 483"/>
              <a:gd name="T1" fmla="*/ 290 h 290"/>
              <a:gd name="T2" fmla="*/ 290 w 483"/>
              <a:gd name="T3" fmla="*/ 0 h 290"/>
              <a:gd name="T4" fmla="*/ 0 w 483"/>
              <a:gd name="T5" fmla="*/ 290 h 290"/>
              <a:gd name="T6" fmla="*/ 290 w 483"/>
              <a:gd name="T7" fmla="*/ 290 h 290"/>
              <a:gd name="T8" fmla="*/ 435 w 483"/>
              <a:gd name="T9" fmla="*/ 0 h 290"/>
              <a:gd name="T10" fmla="*/ 435 w 483"/>
              <a:gd name="T11" fmla="*/ 194 h 290"/>
              <a:gd name="T12" fmla="*/ 483 w 483"/>
              <a:gd name="T13" fmla="*/ 194 h 290"/>
              <a:gd name="T14" fmla="*/ 483 w 483"/>
              <a:gd name="T15" fmla="*/ 0 h 290"/>
              <a:gd name="T16" fmla="*/ 435 w 483"/>
              <a:gd name="T17" fmla="*/ 0 h 290"/>
              <a:gd name="T18" fmla="*/ 435 w 483"/>
              <a:gd name="T19" fmla="*/ 290 h 290"/>
              <a:gd name="T20" fmla="*/ 483 w 483"/>
              <a:gd name="T21" fmla="*/ 290 h 290"/>
              <a:gd name="T22" fmla="*/ 483 w 483"/>
              <a:gd name="T23" fmla="*/ 242 h 290"/>
              <a:gd name="T24" fmla="*/ 435 w 483"/>
              <a:gd name="T25" fmla="*/ 242 h 290"/>
              <a:gd name="T26" fmla="*/ 435 w 483"/>
              <a:gd name="T27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3" h="290">
                <a:moveTo>
                  <a:pt x="290" y="290"/>
                </a:moveTo>
                <a:lnTo>
                  <a:pt x="290" y="0"/>
                </a:lnTo>
                <a:lnTo>
                  <a:pt x="0" y="290"/>
                </a:lnTo>
                <a:lnTo>
                  <a:pt x="290" y="290"/>
                </a:lnTo>
                <a:close/>
                <a:moveTo>
                  <a:pt x="435" y="0"/>
                </a:moveTo>
                <a:lnTo>
                  <a:pt x="435" y="194"/>
                </a:lnTo>
                <a:lnTo>
                  <a:pt x="483" y="194"/>
                </a:lnTo>
                <a:lnTo>
                  <a:pt x="483" y="0"/>
                </a:lnTo>
                <a:lnTo>
                  <a:pt x="435" y="0"/>
                </a:lnTo>
                <a:close/>
                <a:moveTo>
                  <a:pt x="435" y="290"/>
                </a:moveTo>
                <a:lnTo>
                  <a:pt x="483" y="290"/>
                </a:lnTo>
                <a:lnTo>
                  <a:pt x="483" y="242"/>
                </a:lnTo>
                <a:lnTo>
                  <a:pt x="435" y="242"/>
                </a:lnTo>
                <a:lnTo>
                  <a:pt x="435" y="2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7" name="Freeform 1593"/>
          <p:cNvSpPr>
            <a:spLocks/>
          </p:cNvSpPr>
          <p:nvPr/>
        </p:nvSpPr>
        <p:spPr bwMode="auto">
          <a:xfrm>
            <a:off x="1524000" y="1519238"/>
            <a:ext cx="766763" cy="766763"/>
          </a:xfrm>
          <a:custGeom>
            <a:avLst/>
            <a:gdLst>
              <a:gd name="T0" fmla="*/ 483 w 483"/>
              <a:gd name="T1" fmla="*/ 0 h 483"/>
              <a:gd name="T2" fmla="*/ 0 w 483"/>
              <a:gd name="T3" fmla="*/ 483 h 483"/>
              <a:gd name="T4" fmla="*/ 386 w 483"/>
              <a:gd name="T5" fmla="*/ 483 h 483"/>
              <a:gd name="T6" fmla="*/ 386 w 483"/>
              <a:gd name="T7" fmla="*/ 145 h 483"/>
              <a:gd name="T8" fmla="*/ 483 w 483"/>
              <a:gd name="T9" fmla="*/ 145 h 483"/>
              <a:gd name="T10" fmla="*/ 483 w 483"/>
              <a:gd name="T11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483">
                <a:moveTo>
                  <a:pt x="483" y="0"/>
                </a:moveTo>
                <a:lnTo>
                  <a:pt x="0" y="483"/>
                </a:lnTo>
                <a:lnTo>
                  <a:pt x="386" y="483"/>
                </a:lnTo>
                <a:lnTo>
                  <a:pt x="386" y="145"/>
                </a:lnTo>
                <a:lnTo>
                  <a:pt x="483" y="145"/>
                </a:lnTo>
                <a:lnTo>
                  <a:pt x="483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9" name="Freeform 1595"/>
          <p:cNvSpPr>
            <a:spLocks noEditPoints="1"/>
          </p:cNvSpPr>
          <p:nvPr/>
        </p:nvSpPr>
        <p:spPr bwMode="auto">
          <a:xfrm>
            <a:off x="1524000" y="1825625"/>
            <a:ext cx="766763" cy="460375"/>
          </a:xfrm>
          <a:custGeom>
            <a:avLst/>
            <a:gdLst>
              <a:gd name="T0" fmla="*/ 435 w 483"/>
              <a:gd name="T1" fmla="*/ 0 h 290"/>
              <a:gd name="T2" fmla="*/ 435 w 483"/>
              <a:gd name="T3" fmla="*/ 194 h 290"/>
              <a:gd name="T4" fmla="*/ 483 w 483"/>
              <a:gd name="T5" fmla="*/ 194 h 290"/>
              <a:gd name="T6" fmla="*/ 483 w 483"/>
              <a:gd name="T7" fmla="*/ 0 h 290"/>
              <a:gd name="T8" fmla="*/ 435 w 483"/>
              <a:gd name="T9" fmla="*/ 0 h 290"/>
              <a:gd name="T10" fmla="*/ 241 w 483"/>
              <a:gd name="T11" fmla="*/ 290 h 290"/>
              <a:gd name="T12" fmla="*/ 241 w 483"/>
              <a:gd name="T13" fmla="*/ 49 h 290"/>
              <a:gd name="T14" fmla="*/ 0 w 483"/>
              <a:gd name="T15" fmla="*/ 290 h 290"/>
              <a:gd name="T16" fmla="*/ 241 w 483"/>
              <a:gd name="T17" fmla="*/ 290 h 290"/>
              <a:gd name="T18" fmla="*/ 435 w 483"/>
              <a:gd name="T19" fmla="*/ 290 h 290"/>
              <a:gd name="T20" fmla="*/ 483 w 483"/>
              <a:gd name="T21" fmla="*/ 290 h 290"/>
              <a:gd name="T22" fmla="*/ 483 w 483"/>
              <a:gd name="T23" fmla="*/ 242 h 290"/>
              <a:gd name="T24" fmla="*/ 435 w 483"/>
              <a:gd name="T25" fmla="*/ 242 h 290"/>
              <a:gd name="T26" fmla="*/ 435 w 483"/>
              <a:gd name="T27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3" h="290">
                <a:moveTo>
                  <a:pt x="435" y="0"/>
                </a:moveTo>
                <a:lnTo>
                  <a:pt x="435" y="194"/>
                </a:lnTo>
                <a:lnTo>
                  <a:pt x="483" y="194"/>
                </a:lnTo>
                <a:lnTo>
                  <a:pt x="483" y="0"/>
                </a:lnTo>
                <a:lnTo>
                  <a:pt x="435" y="0"/>
                </a:lnTo>
                <a:close/>
                <a:moveTo>
                  <a:pt x="241" y="290"/>
                </a:moveTo>
                <a:lnTo>
                  <a:pt x="241" y="49"/>
                </a:lnTo>
                <a:lnTo>
                  <a:pt x="0" y="290"/>
                </a:lnTo>
                <a:lnTo>
                  <a:pt x="241" y="290"/>
                </a:lnTo>
                <a:close/>
                <a:moveTo>
                  <a:pt x="435" y="290"/>
                </a:moveTo>
                <a:lnTo>
                  <a:pt x="483" y="290"/>
                </a:lnTo>
                <a:lnTo>
                  <a:pt x="483" y="242"/>
                </a:lnTo>
                <a:lnTo>
                  <a:pt x="435" y="242"/>
                </a:lnTo>
                <a:lnTo>
                  <a:pt x="435" y="2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464487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wifi tethering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" name="Freeform 1493"/>
          <p:cNvSpPr>
            <a:spLocks noEditPoints="1"/>
          </p:cNvSpPr>
          <p:nvPr/>
        </p:nvSpPr>
        <p:spPr bwMode="auto">
          <a:xfrm>
            <a:off x="1524000" y="1528763"/>
            <a:ext cx="766763" cy="714375"/>
          </a:xfrm>
          <a:custGeom>
            <a:avLst/>
            <a:gdLst>
              <a:gd name="T0" fmla="*/ 80 w 160"/>
              <a:gd name="T1" fmla="*/ 64 h 149"/>
              <a:gd name="T2" fmla="*/ 64 w 160"/>
              <a:gd name="T3" fmla="*/ 80 h 149"/>
              <a:gd name="T4" fmla="*/ 80 w 160"/>
              <a:gd name="T5" fmla="*/ 96 h 149"/>
              <a:gd name="T6" fmla="*/ 96 w 160"/>
              <a:gd name="T7" fmla="*/ 80 h 149"/>
              <a:gd name="T8" fmla="*/ 80 w 160"/>
              <a:gd name="T9" fmla="*/ 64 h 149"/>
              <a:gd name="T10" fmla="*/ 128 w 160"/>
              <a:gd name="T11" fmla="*/ 80 h 149"/>
              <a:gd name="T12" fmla="*/ 80 w 160"/>
              <a:gd name="T13" fmla="*/ 32 h 149"/>
              <a:gd name="T14" fmla="*/ 32 w 160"/>
              <a:gd name="T15" fmla="*/ 80 h 149"/>
              <a:gd name="T16" fmla="*/ 56 w 160"/>
              <a:gd name="T17" fmla="*/ 122 h 149"/>
              <a:gd name="T18" fmla="*/ 64 w 160"/>
              <a:gd name="T19" fmla="*/ 108 h 149"/>
              <a:gd name="T20" fmla="*/ 48 w 160"/>
              <a:gd name="T21" fmla="*/ 80 h 149"/>
              <a:gd name="T22" fmla="*/ 80 w 160"/>
              <a:gd name="T23" fmla="*/ 48 h 149"/>
              <a:gd name="T24" fmla="*/ 112 w 160"/>
              <a:gd name="T25" fmla="*/ 80 h 149"/>
              <a:gd name="T26" fmla="*/ 96 w 160"/>
              <a:gd name="T27" fmla="*/ 108 h 149"/>
              <a:gd name="T28" fmla="*/ 104 w 160"/>
              <a:gd name="T29" fmla="*/ 121 h 149"/>
              <a:gd name="T30" fmla="*/ 128 w 160"/>
              <a:gd name="T31" fmla="*/ 80 h 149"/>
              <a:gd name="T32" fmla="*/ 80 w 160"/>
              <a:gd name="T33" fmla="*/ 0 h 149"/>
              <a:gd name="T34" fmla="*/ 0 w 160"/>
              <a:gd name="T35" fmla="*/ 80 h 149"/>
              <a:gd name="T36" fmla="*/ 40 w 160"/>
              <a:gd name="T37" fmla="*/ 149 h 149"/>
              <a:gd name="T38" fmla="*/ 48 w 160"/>
              <a:gd name="T39" fmla="*/ 135 h 149"/>
              <a:gd name="T40" fmla="*/ 16 w 160"/>
              <a:gd name="T41" fmla="*/ 80 h 149"/>
              <a:gd name="T42" fmla="*/ 80 w 160"/>
              <a:gd name="T43" fmla="*/ 16 h 149"/>
              <a:gd name="T44" fmla="*/ 144 w 160"/>
              <a:gd name="T45" fmla="*/ 80 h 149"/>
              <a:gd name="T46" fmla="*/ 112 w 160"/>
              <a:gd name="T47" fmla="*/ 135 h 149"/>
              <a:gd name="T48" fmla="*/ 120 w 160"/>
              <a:gd name="T49" fmla="*/ 149 h 149"/>
              <a:gd name="T50" fmla="*/ 160 w 160"/>
              <a:gd name="T51" fmla="*/ 80 h 149"/>
              <a:gd name="T52" fmla="*/ 80 w 160"/>
              <a:gd name="T5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149">
                <a:moveTo>
                  <a:pt x="80" y="64"/>
                </a:moveTo>
                <a:cubicBezTo>
                  <a:pt x="71" y="64"/>
                  <a:pt x="64" y="71"/>
                  <a:pt x="64" y="80"/>
                </a:cubicBezTo>
                <a:cubicBezTo>
                  <a:pt x="64" y="89"/>
                  <a:pt x="71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71"/>
                  <a:pt x="89" y="64"/>
                  <a:pt x="80" y="64"/>
                </a:cubicBezTo>
                <a:close/>
                <a:moveTo>
                  <a:pt x="128" y="80"/>
                </a:moveTo>
                <a:cubicBezTo>
                  <a:pt x="128" y="53"/>
                  <a:pt x="107" y="32"/>
                  <a:pt x="80" y="32"/>
                </a:cubicBezTo>
                <a:cubicBezTo>
                  <a:pt x="53" y="32"/>
                  <a:pt x="32" y="53"/>
                  <a:pt x="32" y="80"/>
                </a:cubicBezTo>
                <a:cubicBezTo>
                  <a:pt x="32" y="98"/>
                  <a:pt x="42" y="113"/>
                  <a:pt x="56" y="122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54" y="102"/>
                  <a:pt x="48" y="92"/>
                  <a:pt x="48" y="80"/>
                </a:cubicBezTo>
                <a:cubicBezTo>
                  <a:pt x="48" y="62"/>
                  <a:pt x="62" y="48"/>
                  <a:pt x="80" y="48"/>
                </a:cubicBezTo>
                <a:cubicBezTo>
                  <a:pt x="98" y="48"/>
                  <a:pt x="112" y="62"/>
                  <a:pt x="112" y="80"/>
                </a:cubicBezTo>
                <a:cubicBezTo>
                  <a:pt x="112" y="92"/>
                  <a:pt x="106" y="102"/>
                  <a:pt x="96" y="108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18" y="113"/>
                  <a:pt x="128" y="98"/>
                  <a:pt x="128" y="8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0"/>
                  <a:pt x="16" y="135"/>
                  <a:pt x="40" y="149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29" y="124"/>
                  <a:pt x="16" y="104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04"/>
                  <a:pt x="131" y="124"/>
                  <a:pt x="112" y="135"/>
                </a:cubicBezTo>
                <a:cubicBezTo>
                  <a:pt x="120" y="149"/>
                  <a:pt x="120" y="149"/>
                  <a:pt x="120" y="149"/>
                </a:cubicBezTo>
                <a:cubicBezTo>
                  <a:pt x="144" y="135"/>
                  <a:pt x="160" y="110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88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998484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EDITOR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7049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device information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identity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media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phone msg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perm scan wifi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pets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in picture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picture in picture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play for work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polymer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 settings new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pregnant woman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print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query builder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question answer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1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receipt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record voice over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redeem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remove shopping cart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report problem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restore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restore page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rounded corner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rowing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schedule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search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settings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2502"/>
          <p:cNvSpPr>
            <a:spLocks noEditPoints="1"/>
          </p:cNvSpPr>
          <p:nvPr/>
        </p:nvSpPr>
        <p:spPr bwMode="auto">
          <a:xfrm>
            <a:off x="15622588" y="7615238"/>
            <a:ext cx="749300" cy="766763"/>
          </a:xfrm>
          <a:custGeom>
            <a:avLst/>
            <a:gdLst>
              <a:gd name="T0" fmla="*/ 137 w 156"/>
              <a:gd name="T1" fmla="*/ 88 h 160"/>
              <a:gd name="T2" fmla="*/ 138 w 156"/>
              <a:gd name="T3" fmla="*/ 80 h 160"/>
              <a:gd name="T4" fmla="*/ 137 w 156"/>
              <a:gd name="T5" fmla="*/ 72 h 160"/>
              <a:gd name="T6" fmla="*/ 154 w 156"/>
              <a:gd name="T7" fmla="*/ 59 h 160"/>
              <a:gd name="T8" fmla="*/ 155 w 156"/>
              <a:gd name="T9" fmla="*/ 54 h 160"/>
              <a:gd name="T10" fmla="*/ 139 w 156"/>
              <a:gd name="T11" fmla="*/ 26 h 160"/>
              <a:gd name="T12" fmla="*/ 134 w 156"/>
              <a:gd name="T13" fmla="*/ 24 h 160"/>
              <a:gd name="T14" fmla="*/ 115 w 156"/>
              <a:gd name="T15" fmla="*/ 32 h 160"/>
              <a:gd name="T16" fmla="*/ 101 w 156"/>
              <a:gd name="T17" fmla="*/ 25 h 160"/>
              <a:gd name="T18" fmla="*/ 98 w 156"/>
              <a:gd name="T19" fmla="*/ 3 h 160"/>
              <a:gd name="T20" fmla="*/ 94 w 156"/>
              <a:gd name="T21" fmla="*/ 0 h 160"/>
              <a:gd name="T22" fmla="*/ 62 w 156"/>
              <a:gd name="T23" fmla="*/ 0 h 160"/>
              <a:gd name="T24" fmla="*/ 58 w 156"/>
              <a:gd name="T25" fmla="*/ 3 h 160"/>
              <a:gd name="T26" fmla="*/ 55 w 156"/>
              <a:gd name="T27" fmla="*/ 25 h 160"/>
              <a:gd name="T28" fmla="*/ 42 w 156"/>
              <a:gd name="T29" fmla="*/ 32 h 160"/>
              <a:gd name="T30" fmla="*/ 22 w 156"/>
              <a:gd name="T31" fmla="*/ 24 h 160"/>
              <a:gd name="T32" fmla="*/ 17 w 156"/>
              <a:gd name="T33" fmla="*/ 26 h 160"/>
              <a:gd name="T34" fmla="*/ 1 w 156"/>
              <a:gd name="T35" fmla="*/ 54 h 160"/>
              <a:gd name="T36" fmla="*/ 2 w 156"/>
              <a:gd name="T37" fmla="*/ 59 h 160"/>
              <a:gd name="T38" fmla="*/ 19 w 156"/>
              <a:gd name="T39" fmla="*/ 72 h 160"/>
              <a:gd name="T40" fmla="*/ 18 w 156"/>
              <a:gd name="T41" fmla="*/ 80 h 160"/>
              <a:gd name="T42" fmla="*/ 19 w 156"/>
              <a:gd name="T43" fmla="*/ 88 h 160"/>
              <a:gd name="T44" fmla="*/ 2 w 156"/>
              <a:gd name="T45" fmla="*/ 101 h 160"/>
              <a:gd name="T46" fmla="*/ 1 w 156"/>
              <a:gd name="T47" fmla="*/ 106 h 160"/>
              <a:gd name="T48" fmla="*/ 17 w 156"/>
              <a:gd name="T49" fmla="*/ 134 h 160"/>
              <a:gd name="T50" fmla="*/ 22 w 156"/>
              <a:gd name="T51" fmla="*/ 136 h 160"/>
              <a:gd name="T52" fmla="*/ 42 w 156"/>
              <a:gd name="T53" fmla="*/ 128 h 160"/>
              <a:gd name="T54" fmla="*/ 55 w 156"/>
              <a:gd name="T55" fmla="*/ 135 h 160"/>
              <a:gd name="T56" fmla="*/ 58 w 156"/>
              <a:gd name="T57" fmla="*/ 157 h 160"/>
              <a:gd name="T58" fmla="*/ 62 w 156"/>
              <a:gd name="T59" fmla="*/ 160 h 160"/>
              <a:gd name="T60" fmla="*/ 94 w 156"/>
              <a:gd name="T61" fmla="*/ 160 h 160"/>
              <a:gd name="T62" fmla="*/ 98 w 156"/>
              <a:gd name="T63" fmla="*/ 157 h 160"/>
              <a:gd name="T64" fmla="*/ 101 w 156"/>
              <a:gd name="T65" fmla="*/ 135 h 160"/>
              <a:gd name="T66" fmla="*/ 114 w 156"/>
              <a:gd name="T67" fmla="*/ 128 h 160"/>
              <a:gd name="T68" fmla="*/ 134 w 156"/>
              <a:gd name="T69" fmla="*/ 136 h 160"/>
              <a:gd name="T70" fmla="*/ 139 w 156"/>
              <a:gd name="T71" fmla="*/ 134 h 160"/>
              <a:gd name="T72" fmla="*/ 155 w 156"/>
              <a:gd name="T73" fmla="*/ 106 h 160"/>
              <a:gd name="T74" fmla="*/ 154 w 156"/>
              <a:gd name="T75" fmla="*/ 101 h 160"/>
              <a:gd name="T76" fmla="*/ 137 w 156"/>
              <a:gd name="T77" fmla="*/ 88 h 160"/>
              <a:gd name="T78" fmla="*/ 78 w 156"/>
              <a:gd name="T79" fmla="*/ 108 h 160"/>
              <a:gd name="T80" fmla="*/ 50 w 156"/>
              <a:gd name="T81" fmla="*/ 80 h 160"/>
              <a:gd name="T82" fmla="*/ 78 w 156"/>
              <a:gd name="T83" fmla="*/ 52 h 160"/>
              <a:gd name="T84" fmla="*/ 106 w 156"/>
              <a:gd name="T85" fmla="*/ 80 h 160"/>
              <a:gd name="T86" fmla="*/ 78 w 156"/>
              <a:gd name="T87" fmla="*/ 10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60">
                <a:moveTo>
                  <a:pt x="137" y="88"/>
                </a:moveTo>
                <a:cubicBezTo>
                  <a:pt x="138" y="85"/>
                  <a:pt x="138" y="83"/>
                  <a:pt x="138" y="80"/>
                </a:cubicBezTo>
                <a:cubicBezTo>
                  <a:pt x="138" y="77"/>
                  <a:pt x="138" y="75"/>
                  <a:pt x="137" y="72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6" y="58"/>
                  <a:pt x="156" y="56"/>
                  <a:pt x="155" y="54"/>
                </a:cubicBezTo>
                <a:cubicBezTo>
                  <a:pt x="139" y="26"/>
                  <a:pt x="139" y="26"/>
                  <a:pt x="139" y="26"/>
                </a:cubicBezTo>
                <a:cubicBezTo>
                  <a:pt x="138" y="24"/>
                  <a:pt x="136" y="24"/>
                  <a:pt x="134" y="24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0" y="29"/>
                  <a:pt x="106" y="27"/>
                  <a:pt x="101" y="25"/>
                </a:cubicBezTo>
                <a:cubicBezTo>
                  <a:pt x="98" y="3"/>
                  <a:pt x="98" y="3"/>
                  <a:pt x="98" y="3"/>
                </a:cubicBezTo>
                <a:cubicBezTo>
                  <a:pt x="98" y="1"/>
                  <a:pt x="9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0" y="0"/>
                  <a:pt x="58" y="1"/>
                  <a:pt x="58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50" y="27"/>
                  <a:pt x="46" y="29"/>
                  <a:pt x="42" y="32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4"/>
                  <a:pt x="18" y="24"/>
                  <a:pt x="17" y="26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6"/>
                  <a:pt x="0" y="58"/>
                  <a:pt x="2" y="59"/>
                </a:cubicBezTo>
                <a:cubicBezTo>
                  <a:pt x="19" y="72"/>
                  <a:pt x="19" y="72"/>
                  <a:pt x="19" y="72"/>
                </a:cubicBezTo>
                <a:cubicBezTo>
                  <a:pt x="18" y="75"/>
                  <a:pt x="18" y="77"/>
                  <a:pt x="18" y="80"/>
                </a:cubicBezTo>
                <a:cubicBezTo>
                  <a:pt x="18" y="83"/>
                  <a:pt x="18" y="85"/>
                  <a:pt x="19" y="88"/>
                </a:cubicBezTo>
                <a:cubicBezTo>
                  <a:pt x="2" y="101"/>
                  <a:pt x="2" y="101"/>
                  <a:pt x="2" y="101"/>
                </a:cubicBezTo>
                <a:cubicBezTo>
                  <a:pt x="0" y="102"/>
                  <a:pt x="0" y="104"/>
                  <a:pt x="1" y="10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8" y="136"/>
                  <a:pt x="20" y="136"/>
                  <a:pt x="22" y="136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46" y="131"/>
                  <a:pt x="50" y="133"/>
                  <a:pt x="55" y="135"/>
                </a:cubicBezTo>
                <a:cubicBezTo>
                  <a:pt x="58" y="157"/>
                  <a:pt x="58" y="157"/>
                  <a:pt x="58" y="157"/>
                </a:cubicBezTo>
                <a:cubicBezTo>
                  <a:pt x="58" y="159"/>
                  <a:pt x="60" y="160"/>
                  <a:pt x="62" y="160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6" y="160"/>
                  <a:pt x="98" y="159"/>
                  <a:pt x="98" y="157"/>
                </a:cubicBezTo>
                <a:cubicBezTo>
                  <a:pt x="101" y="135"/>
                  <a:pt x="101" y="135"/>
                  <a:pt x="101" y="135"/>
                </a:cubicBezTo>
                <a:cubicBezTo>
                  <a:pt x="106" y="133"/>
                  <a:pt x="110" y="131"/>
                  <a:pt x="114" y="128"/>
                </a:cubicBezTo>
                <a:cubicBezTo>
                  <a:pt x="134" y="136"/>
                  <a:pt x="134" y="136"/>
                  <a:pt x="134" y="136"/>
                </a:cubicBezTo>
                <a:cubicBezTo>
                  <a:pt x="136" y="136"/>
                  <a:pt x="138" y="136"/>
                  <a:pt x="139" y="134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6" y="104"/>
                  <a:pt x="156" y="102"/>
                  <a:pt x="154" y="101"/>
                </a:cubicBezTo>
                <a:lnTo>
                  <a:pt x="137" y="88"/>
                </a:lnTo>
                <a:close/>
                <a:moveTo>
                  <a:pt x="78" y="108"/>
                </a:moveTo>
                <a:cubicBezTo>
                  <a:pt x="63" y="108"/>
                  <a:pt x="50" y="95"/>
                  <a:pt x="50" y="80"/>
                </a:cubicBezTo>
                <a:cubicBezTo>
                  <a:pt x="50" y="65"/>
                  <a:pt x="63" y="52"/>
                  <a:pt x="78" y="52"/>
                </a:cubicBezTo>
                <a:cubicBezTo>
                  <a:pt x="93" y="52"/>
                  <a:pt x="106" y="65"/>
                  <a:pt x="106" y="80"/>
                </a:cubicBezTo>
                <a:cubicBezTo>
                  <a:pt x="106" y="95"/>
                  <a:pt x="93" y="108"/>
                  <a:pt x="78" y="10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2505"/>
          <p:cNvSpPr>
            <a:spLocks noEditPoints="1"/>
          </p:cNvSpPr>
          <p:nvPr/>
        </p:nvSpPr>
        <p:spPr bwMode="auto">
          <a:xfrm>
            <a:off x="13274676" y="7624763"/>
            <a:ext cx="755650" cy="757238"/>
          </a:xfrm>
          <a:custGeom>
            <a:avLst/>
            <a:gdLst>
              <a:gd name="T0" fmla="*/ 100 w 140"/>
              <a:gd name="T1" fmla="*/ 88 h 140"/>
              <a:gd name="T2" fmla="*/ 94 w 140"/>
              <a:gd name="T3" fmla="*/ 88 h 140"/>
              <a:gd name="T4" fmla="*/ 91 w 140"/>
              <a:gd name="T5" fmla="*/ 86 h 140"/>
              <a:gd name="T6" fmla="*/ 104 w 140"/>
              <a:gd name="T7" fmla="*/ 52 h 140"/>
              <a:gd name="T8" fmla="*/ 52 w 140"/>
              <a:gd name="T9" fmla="*/ 0 h 140"/>
              <a:gd name="T10" fmla="*/ 0 w 140"/>
              <a:gd name="T11" fmla="*/ 52 h 140"/>
              <a:gd name="T12" fmla="*/ 52 w 140"/>
              <a:gd name="T13" fmla="*/ 104 h 140"/>
              <a:gd name="T14" fmla="*/ 86 w 140"/>
              <a:gd name="T15" fmla="*/ 91 h 140"/>
              <a:gd name="T16" fmla="*/ 88 w 140"/>
              <a:gd name="T17" fmla="*/ 94 h 140"/>
              <a:gd name="T18" fmla="*/ 88 w 140"/>
              <a:gd name="T19" fmla="*/ 100 h 140"/>
              <a:gd name="T20" fmla="*/ 128 w 140"/>
              <a:gd name="T21" fmla="*/ 140 h 140"/>
              <a:gd name="T22" fmla="*/ 140 w 140"/>
              <a:gd name="T23" fmla="*/ 128 h 140"/>
              <a:gd name="T24" fmla="*/ 100 w 140"/>
              <a:gd name="T25" fmla="*/ 88 h 140"/>
              <a:gd name="T26" fmla="*/ 52 w 140"/>
              <a:gd name="T27" fmla="*/ 88 h 140"/>
              <a:gd name="T28" fmla="*/ 16 w 140"/>
              <a:gd name="T29" fmla="*/ 52 h 140"/>
              <a:gd name="T30" fmla="*/ 52 w 140"/>
              <a:gd name="T31" fmla="*/ 16 h 140"/>
              <a:gd name="T32" fmla="*/ 88 w 140"/>
              <a:gd name="T33" fmla="*/ 52 h 140"/>
              <a:gd name="T34" fmla="*/ 52 w 140"/>
              <a:gd name="T35" fmla="*/ 8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140">
                <a:moveTo>
                  <a:pt x="100" y="88"/>
                </a:moveTo>
                <a:cubicBezTo>
                  <a:pt x="94" y="88"/>
                  <a:pt x="94" y="88"/>
                  <a:pt x="94" y="88"/>
                </a:cubicBezTo>
                <a:cubicBezTo>
                  <a:pt x="91" y="86"/>
                  <a:pt x="91" y="86"/>
                  <a:pt x="91" y="86"/>
                </a:cubicBezTo>
                <a:cubicBezTo>
                  <a:pt x="99" y="77"/>
                  <a:pt x="104" y="65"/>
                  <a:pt x="104" y="52"/>
                </a:cubicBezTo>
                <a:cubicBezTo>
                  <a:pt x="104" y="23"/>
                  <a:pt x="81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7" y="99"/>
                  <a:pt x="86" y="91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40" y="128"/>
                  <a:pt x="140" y="128"/>
                  <a:pt x="140" y="128"/>
                </a:cubicBezTo>
                <a:lnTo>
                  <a:pt x="100" y="88"/>
                </a:lnTo>
                <a:close/>
                <a:moveTo>
                  <a:pt x="52" y="88"/>
                </a:moveTo>
                <a:cubicBezTo>
                  <a:pt x="32" y="88"/>
                  <a:pt x="16" y="72"/>
                  <a:pt x="16" y="52"/>
                </a:cubicBezTo>
                <a:cubicBezTo>
                  <a:pt x="16" y="32"/>
                  <a:pt x="32" y="16"/>
                  <a:pt x="52" y="16"/>
                </a:cubicBezTo>
                <a:cubicBezTo>
                  <a:pt x="72" y="16"/>
                  <a:pt x="88" y="32"/>
                  <a:pt x="88" y="52"/>
                </a:cubicBezTo>
                <a:cubicBezTo>
                  <a:pt x="88" y="72"/>
                  <a:pt x="72" y="88"/>
                  <a:pt x="52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2508"/>
          <p:cNvSpPr>
            <a:spLocks noEditPoints="1"/>
          </p:cNvSpPr>
          <p:nvPr/>
        </p:nvSpPr>
        <p:spPr bwMode="auto">
          <a:xfrm>
            <a:off x="10922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511"/>
          <p:cNvSpPr>
            <a:spLocks noEditPoints="1"/>
          </p:cNvSpPr>
          <p:nvPr/>
        </p:nvSpPr>
        <p:spPr bwMode="auto">
          <a:xfrm>
            <a:off x="8669338" y="7620000"/>
            <a:ext cx="568325" cy="766763"/>
          </a:xfrm>
          <a:custGeom>
            <a:avLst/>
            <a:gdLst>
              <a:gd name="T0" fmla="*/ 36 w 136"/>
              <a:gd name="T1" fmla="*/ 108 h 184"/>
              <a:gd name="T2" fmla="*/ 0 w 136"/>
              <a:gd name="T3" fmla="*/ 144 h 184"/>
              <a:gd name="T4" fmla="*/ 12 w 136"/>
              <a:gd name="T5" fmla="*/ 156 h 184"/>
              <a:gd name="T6" fmla="*/ 40 w 136"/>
              <a:gd name="T7" fmla="*/ 128 h 184"/>
              <a:gd name="T8" fmla="*/ 56 w 136"/>
              <a:gd name="T9" fmla="*/ 128 h 184"/>
              <a:gd name="T10" fmla="*/ 36 w 136"/>
              <a:gd name="T11" fmla="*/ 108 h 184"/>
              <a:gd name="T12" fmla="*/ 88 w 136"/>
              <a:gd name="T13" fmla="*/ 0 h 184"/>
              <a:gd name="T14" fmla="*/ 72 w 136"/>
              <a:gd name="T15" fmla="*/ 16 h 184"/>
              <a:gd name="T16" fmla="*/ 88 w 136"/>
              <a:gd name="T17" fmla="*/ 32 h 184"/>
              <a:gd name="T18" fmla="*/ 104 w 136"/>
              <a:gd name="T19" fmla="*/ 16 h 184"/>
              <a:gd name="T20" fmla="*/ 88 w 136"/>
              <a:gd name="T21" fmla="*/ 0 h 184"/>
              <a:gd name="T22" fmla="*/ 136 w 136"/>
              <a:gd name="T23" fmla="*/ 160 h 184"/>
              <a:gd name="T24" fmla="*/ 112 w 136"/>
              <a:gd name="T25" fmla="*/ 184 h 184"/>
              <a:gd name="T26" fmla="*/ 88 w 136"/>
              <a:gd name="T27" fmla="*/ 160 h 184"/>
              <a:gd name="T28" fmla="*/ 88 w 136"/>
              <a:gd name="T29" fmla="*/ 148 h 184"/>
              <a:gd name="T30" fmla="*/ 31 w 136"/>
              <a:gd name="T31" fmla="*/ 91 h 184"/>
              <a:gd name="T32" fmla="*/ 24 w 136"/>
              <a:gd name="T33" fmla="*/ 92 h 184"/>
              <a:gd name="T34" fmla="*/ 24 w 136"/>
              <a:gd name="T35" fmla="*/ 75 h 184"/>
              <a:gd name="T36" fmla="*/ 61 w 136"/>
              <a:gd name="T37" fmla="*/ 58 h 184"/>
              <a:gd name="T38" fmla="*/ 73 w 136"/>
              <a:gd name="T39" fmla="*/ 46 h 184"/>
              <a:gd name="T40" fmla="*/ 78 w 136"/>
              <a:gd name="T41" fmla="*/ 42 h 184"/>
              <a:gd name="T42" fmla="*/ 86 w 136"/>
              <a:gd name="T43" fmla="*/ 40 h 184"/>
              <a:gd name="T44" fmla="*/ 86 w 136"/>
              <a:gd name="T45" fmla="*/ 40 h 184"/>
              <a:gd name="T46" fmla="*/ 104 w 136"/>
              <a:gd name="T47" fmla="*/ 58 h 184"/>
              <a:gd name="T48" fmla="*/ 104 w 136"/>
              <a:gd name="T49" fmla="*/ 104 h 184"/>
              <a:gd name="T50" fmla="*/ 97 w 136"/>
              <a:gd name="T51" fmla="*/ 121 h 184"/>
              <a:gd name="T52" fmla="*/ 68 w 136"/>
              <a:gd name="T53" fmla="*/ 93 h 184"/>
              <a:gd name="T54" fmla="*/ 68 w 136"/>
              <a:gd name="T55" fmla="*/ 75 h 184"/>
              <a:gd name="T56" fmla="*/ 50 w 136"/>
              <a:gd name="T57" fmla="*/ 86 h 184"/>
              <a:gd name="T58" fmla="*/ 100 w 136"/>
              <a:gd name="T59" fmla="*/ 136 h 184"/>
              <a:gd name="T60" fmla="*/ 112 w 136"/>
              <a:gd name="T61" fmla="*/ 136 h 184"/>
              <a:gd name="T62" fmla="*/ 136 w 136"/>
              <a:gd name="T63" fmla="*/ 16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84">
                <a:moveTo>
                  <a:pt x="36" y="108"/>
                </a:moveTo>
                <a:cubicBezTo>
                  <a:pt x="0" y="144"/>
                  <a:pt x="0" y="144"/>
                  <a:pt x="0" y="144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56" y="128"/>
                  <a:pt x="56" y="128"/>
                  <a:pt x="56" y="128"/>
                </a:cubicBezTo>
                <a:lnTo>
                  <a:pt x="36" y="108"/>
                </a:lnTo>
                <a:close/>
                <a:moveTo>
                  <a:pt x="88" y="0"/>
                </a:moveTo>
                <a:cubicBezTo>
                  <a:pt x="79" y="0"/>
                  <a:pt x="72" y="7"/>
                  <a:pt x="72" y="16"/>
                </a:cubicBezTo>
                <a:cubicBezTo>
                  <a:pt x="72" y="25"/>
                  <a:pt x="79" y="32"/>
                  <a:pt x="88" y="32"/>
                </a:cubicBezTo>
                <a:cubicBezTo>
                  <a:pt x="97" y="32"/>
                  <a:pt x="104" y="25"/>
                  <a:pt x="104" y="16"/>
                </a:cubicBezTo>
                <a:cubicBezTo>
                  <a:pt x="104" y="7"/>
                  <a:pt x="97" y="0"/>
                  <a:pt x="88" y="0"/>
                </a:cubicBezTo>
                <a:close/>
                <a:moveTo>
                  <a:pt x="136" y="160"/>
                </a:moveTo>
                <a:cubicBezTo>
                  <a:pt x="112" y="184"/>
                  <a:pt x="112" y="184"/>
                  <a:pt x="112" y="184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92"/>
                  <a:pt x="26" y="92"/>
                  <a:pt x="24" y="92"/>
                </a:cubicBezTo>
                <a:cubicBezTo>
                  <a:pt x="24" y="75"/>
                  <a:pt x="24" y="75"/>
                  <a:pt x="24" y="75"/>
                </a:cubicBezTo>
                <a:cubicBezTo>
                  <a:pt x="37" y="75"/>
                  <a:pt x="53" y="68"/>
                  <a:pt x="61" y="58"/>
                </a:cubicBezTo>
                <a:cubicBezTo>
                  <a:pt x="73" y="46"/>
                  <a:pt x="73" y="46"/>
                  <a:pt x="73" y="46"/>
                </a:cubicBezTo>
                <a:cubicBezTo>
                  <a:pt x="74" y="44"/>
                  <a:pt x="76" y="43"/>
                  <a:pt x="78" y="42"/>
                </a:cubicBezTo>
                <a:cubicBezTo>
                  <a:pt x="80" y="41"/>
                  <a:pt x="83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96" y="40"/>
                  <a:pt x="104" y="48"/>
                  <a:pt x="104" y="5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11"/>
                  <a:pt x="101" y="117"/>
                  <a:pt x="97" y="121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75"/>
                  <a:pt x="68" y="75"/>
                  <a:pt x="68" y="75"/>
                </a:cubicBezTo>
                <a:cubicBezTo>
                  <a:pt x="63" y="79"/>
                  <a:pt x="57" y="83"/>
                  <a:pt x="50" y="86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12" y="136"/>
                  <a:pt x="112" y="136"/>
                  <a:pt x="112" y="136"/>
                </a:cubicBezTo>
                <a:lnTo>
                  <a:pt x="136" y="1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514"/>
          <p:cNvSpPr>
            <a:spLocks noEditPoints="1"/>
          </p:cNvSpPr>
          <p:nvPr/>
        </p:nvSpPr>
        <p:spPr bwMode="auto">
          <a:xfrm>
            <a:off x="6218238" y="7624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28 w 144"/>
              <a:gd name="T3" fmla="*/ 144 h 144"/>
              <a:gd name="T4" fmla="*/ 128 w 144"/>
              <a:gd name="T5" fmla="*/ 112 h 144"/>
              <a:gd name="T6" fmla="*/ 144 w 144"/>
              <a:gd name="T7" fmla="*/ 96 h 144"/>
              <a:gd name="T8" fmla="*/ 128 w 144"/>
              <a:gd name="T9" fmla="*/ 112 h 144"/>
              <a:gd name="T10" fmla="*/ 16 w 144"/>
              <a:gd name="T11" fmla="*/ 80 h 144"/>
              <a:gd name="T12" fmla="*/ 0 w 144"/>
              <a:gd name="T13" fmla="*/ 64 h 144"/>
              <a:gd name="T14" fmla="*/ 0 w 144"/>
              <a:gd name="T15" fmla="*/ 112 h 144"/>
              <a:gd name="T16" fmla="*/ 16 w 144"/>
              <a:gd name="T17" fmla="*/ 96 h 144"/>
              <a:gd name="T18" fmla="*/ 0 w 144"/>
              <a:gd name="T19" fmla="*/ 112 h 144"/>
              <a:gd name="T20" fmla="*/ 16 w 144"/>
              <a:gd name="T21" fmla="*/ 48 h 144"/>
              <a:gd name="T22" fmla="*/ 0 w 144"/>
              <a:gd name="T23" fmla="*/ 32 h 144"/>
              <a:gd name="T24" fmla="*/ 0 w 144"/>
              <a:gd name="T25" fmla="*/ 16 h 144"/>
              <a:gd name="T26" fmla="*/ 16 w 144"/>
              <a:gd name="T27" fmla="*/ 0 h 144"/>
              <a:gd name="T28" fmla="*/ 0 w 144"/>
              <a:gd name="T29" fmla="*/ 16 h 144"/>
              <a:gd name="T30" fmla="*/ 48 w 144"/>
              <a:gd name="T31" fmla="*/ 16 h 144"/>
              <a:gd name="T32" fmla="*/ 32 w 144"/>
              <a:gd name="T33" fmla="*/ 0 h 144"/>
              <a:gd name="T34" fmla="*/ 96 w 144"/>
              <a:gd name="T35" fmla="*/ 144 h 144"/>
              <a:gd name="T36" fmla="*/ 112 w 144"/>
              <a:gd name="T37" fmla="*/ 128 h 144"/>
              <a:gd name="T38" fmla="*/ 96 w 144"/>
              <a:gd name="T39" fmla="*/ 144 h 144"/>
              <a:gd name="T40" fmla="*/ 80 w 144"/>
              <a:gd name="T41" fmla="*/ 144 h 144"/>
              <a:gd name="T42" fmla="*/ 64 w 144"/>
              <a:gd name="T43" fmla="*/ 128 h 144"/>
              <a:gd name="T44" fmla="*/ 96 w 144"/>
              <a:gd name="T45" fmla="*/ 144 h 144"/>
              <a:gd name="T46" fmla="*/ 112 w 144"/>
              <a:gd name="T47" fmla="*/ 128 h 144"/>
              <a:gd name="T48" fmla="*/ 96 w 144"/>
              <a:gd name="T49" fmla="*/ 144 h 144"/>
              <a:gd name="T50" fmla="*/ 48 w 144"/>
              <a:gd name="T51" fmla="*/ 144 h 144"/>
              <a:gd name="T52" fmla="*/ 32 w 144"/>
              <a:gd name="T53" fmla="*/ 128 h 144"/>
              <a:gd name="T54" fmla="*/ 0 w 144"/>
              <a:gd name="T55" fmla="*/ 144 h 144"/>
              <a:gd name="T56" fmla="*/ 16 w 144"/>
              <a:gd name="T57" fmla="*/ 128 h 144"/>
              <a:gd name="T58" fmla="*/ 0 w 144"/>
              <a:gd name="T59" fmla="*/ 144 h 144"/>
              <a:gd name="T60" fmla="*/ 104 w 144"/>
              <a:gd name="T61" fmla="*/ 0 h 144"/>
              <a:gd name="T62" fmla="*/ 64 w 144"/>
              <a:gd name="T63" fmla="*/ 16 h 144"/>
              <a:gd name="T64" fmla="*/ 128 w 144"/>
              <a:gd name="T65" fmla="*/ 40 h 144"/>
              <a:gd name="T66" fmla="*/ 144 w 144"/>
              <a:gd name="T6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44">
                <a:moveTo>
                  <a:pt x="12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28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80"/>
                </a:lnTo>
                <a:close/>
                <a:moveTo>
                  <a:pt x="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0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48"/>
                </a:lnTo>
                <a:close/>
                <a:moveTo>
                  <a:pt x="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lnTo>
                  <a:pt x="0" y="16"/>
                </a:lnTo>
                <a:close/>
                <a:moveTo>
                  <a:pt x="32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16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0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  <a:moveTo>
                  <a:pt x="144" y="40"/>
                </a:moveTo>
                <a:cubicBezTo>
                  <a:pt x="144" y="18"/>
                  <a:pt x="126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7" y="16"/>
                  <a:pt x="128" y="27"/>
                  <a:pt x="128" y="4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517"/>
          <p:cNvSpPr>
            <a:spLocks noEditPoints="1"/>
          </p:cNvSpPr>
          <p:nvPr/>
        </p:nvSpPr>
        <p:spPr bwMode="auto">
          <a:xfrm>
            <a:off x="3986213" y="7615238"/>
            <a:ext cx="541338" cy="766763"/>
          </a:xfrm>
          <a:custGeom>
            <a:avLst/>
            <a:gdLst>
              <a:gd name="T0" fmla="*/ 56 w 112"/>
              <a:gd name="T1" fmla="*/ 0 h 160"/>
              <a:gd name="T2" fmla="*/ 0 w 112"/>
              <a:gd name="T3" fmla="*/ 56 h 160"/>
              <a:gd name="T4" fmla="*/ 56 w 112"/>
              <a:gd name="T5" fmla="*/ 160 h 160"/>
              <a:gd name="T6" fmla="*/ 112 w 112"/>
              <a:gd name="T7" fmla="*/ 56 h 160"/>
              <a:gd name="T8" fmla="*/ 56 w 112"/>
              <a:gd name="T9" fmla="*/ 0 h 160"/>
              <a:gd name="T10" fmla="*/ 56 w 112"/>
              <a:gd name="T11" fmla="*/ 76 h 160"/>
              <a:gd name="T12" fmla="*/ 36 w 112"/>
              <a:gd name="T13" fmla="*/ 56 h 160"/>
              <a:gd name="T14" fmla="*/ 56 w 112"/>
              <a:gd name="T15" fmla="*/ 36 h 160"/>
              <a:gd name="T16" fmla="*/ 76 w 112"/>
              <a:gd name="T17" fmla="*/ 56 h 160"/>
              <a:gd name="T18" fmla="*/ 56 w 112"/>
              <a:gd name="T19" fmla="*/ 7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60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98"/>
                  <a:pt x="56" y="160"/>
                  <a:pt x="56" y="160"/>
                </a:cubicBezTo>
                <a:cubicBezTo>
                  <a:pt x="56" y="160"/>
                  <a:pt x="112" y="98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76"/>
                </a:moveTo>
                <a:cubicBezTo>
                  <a:pt x="45" y="76"/>
                  <a:pt x="36" y="67"/>
                  <a:pt x="36" y="56"/>
                </a:cubicBezTo>
                <a:cubicBezTo>
                  <a:pt x="36" y="45"/>
                  <a:pt x="45" y="36"/>
                  <a:pt x="56" y="36"/>
                </a:cubicBezTo>
                <a:cubicBezTo>
                  <a:pt x="67" y="36"/>
                  <a:pt x="76" y="45"/>
                  <a:pt x="76" y="56"/>
                </a:cubicBezTo>
                <a:cubicBezTo>
                  <a:pt x="76" y="67"/>
                  <a:pt x="67" y="76"/>
                  <a:pt x="56" y="7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520"/>
          <p:cNvSpPr>
            <a:spLocks noEditPoints="1"/>
          </p:cNvSpPr>
          <p:nvPr/>
        </p:nvSpPr>
        <p:spPr bwMode="auto">
          <a:xfrm>
            <a:off x="1598613" y="7615238"/>
            <a:ext cx="617538" cy="766763"/>
          </a:xfrm>
          <a:custGeom>
            <a:avLst/>
            <a:gdLst>
              <a:gd name="T0" fmla="*/ 80 w 128"/>
              <a:gd name="T1" fmla="*/ 0 h 160"/>
              <a:gd name="T2" fmla="*/ 16 w 128"/>
              <a:gd name="T3" fmla="*/ 0 h 160"/>
              <a:gd name="T4" fmla="*/ 0 w 128"/>
              <a:gd name="T5" fmla="*/ 16 h 160"/>
              <a:gd name="T6" fmla="*/ 0 w 128"/>
              <a:gd name="T7" fmla="*/ 144 h 160"/>
              <a:gd name="T8" fmla="*/ 16 w 128"/>
              <a:gd name="T9" fmla="*/ 160 h 160"/>
              <a:gd name="T10" fmla="*/ 112 w 128"/>
              <a:gd name="T11" fmla="*/ 160 h 160"/>
              <a:gd name="T12" fmla="*/ 128 w 128"/>
              <a:gd name="T13" fmla="*/ 144 h 160"/>
              <a:gd name="T14" fmla="*/ 128 w 128"/>
              <a:gd name="T15" fmla="*/ 48 h 160"/>
              <a:gd name="T16" fmla="*/ 80 w 128"/>
              <a:gd name="T17" fmla="*/ 0 h 160"/>
              <a:gd name="T18" fmla="*/ 64 w 128"/>
              <a:gd name="T19" fmla="*/ 128 h 160"/>
              <a:gd name="T20" fmla="*/ 27 w 128"/>
              <a:gd name="T21" fmla="*/ 104 h 160"/>
              <a:gd name="T22" fmla="*/ 41 w 128"/>
              <a:gd name="T23" fmla="*/ 104 h 160"/>
              <a:gd name="T24" fmla="*/ 64 w 128"/>
              <a:gd name="T25" fmla="*/ 116 h 160"/>
              <a:gd name="T26" fmla="*/ 92 w 128"/>
              <a:gd name="T27" fmla="*/ 88 h 160"/>
              <a:gd name="T28" fmla="*/ 64 w 128"/>
              <a:gd name="T29" fmla="*/ 60 h 160"/>
              <a:gd name="T30" fmla="*/ 39 w 128"/>
              <a:gd name="T31" fmla="*/ 75 h 160"/>
              <a:gd name="T32" fmla="*/ 52 w 128"/>
              <a:gd name="T33" fmla="*/ 88 h 160"/>
              <a:gd name="T34" fmla="*/ 20 w 128"/>
              <a:gd name="T35" fmla="*/ 88 h 160"/>
              <a:gd name="T36" fmla="*/ 20 w 128"/>
              <a:gd name="T37" fmla="*/ 56 h 160"/>
              <a:gd name="T38" fmla="*/ 30 w 128"/>
              <a:gd name="T39" fmla="*/ 66 h 160"/>
              <a:gd name="T40" fmla="*/ 64 w 128"/>
              <a:gd name="T41" fmla="*/ 48 h 160"/>
              <a:gd name="T42" fmla="*/ 104 w 128"/>
              <a:gd name="T43" fmla="*/ 88 h 160"/>
              <a:gd name="T44" fmla="*/ 64 w 128"/>
              <a:gd name="T45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60"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lnTo>
                  <a:pt x="80" y="0"/>
                </a:lnTo>
                <a:close/>
                <a:moveTo>
                  <a:pt x="64" y="128"/>
                </a:moveTo>
                <a:cubicBezTo>
                  <a:pt x="48" y="128"/>
                  <a:pt x="34" y="118"/>
                  <a:pt x="27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6" y="111"/>
                  <a:pt x="54" y="116"/>
                  <a:pt x="64" y="116"/>
                </a:cubicBezTo>
                <a:cubicBezTo>
                  <a:pt x="79" y="116"/>
                  <a:pt x="92" y="103"/>
                  <a:pt x="92" y="88"/>
                </a:cubicBezTo>
                <a:cubicBezTo>
                  <a:pt x="92" y="73"/>
                  <a:pt x="79" y="60"/>
                  <a:pt x="64" y="60"/>
                </a:cubicBezTo>
                <a:cubicBezTo>
                  <a:pt x="53" y="60"/>
                  <a:pt x="44" y="66"/>
                  <a:pt x="39" y="75"/>
                </a:cubicBezTo>
                <a:cubicBezTo>
                  <a:pt x="52" y="88"/>
                  <a:pt x="52" y="88"/>
                  <a:pt x="5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56"/>
                  <a:pt x="20" y="56"/>
                  <a:pt x="20" y="56"/>
                </a:cubicBezTo>
                <a:cubicBezTo>
                  <a:pt x="30" y="66"/>
                  <a:pt x="30" y="66"/>
                  <a:pt x="30" y="66"/>
                </a:cubicBezTo>
                <a:cubicBezTo>
                  <a:pt x="38" y="55"/>
                  <a:pt x="50" y="48"/>
                  <a:pt x="64" y="48"/>
                </a:cubicBezTo>
                <a:cubicBezTo>
                  <a:pt x="86" y="48"/>
                  <a:pt x="104" y="66"/>
                  <a:pt x="104" y="88"/>
                </a:cubicBezTo>
                <a:cubicBezTo>
                  <a:pt x="104" y="110"/>
                  <a:pt x="86" y="128"/>
                  <a:pt x="64" y="1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523"/>
          <p:cNvSpPr>
            <a:spLocks noEditPoints="1"/>
          </p:cNvSpPr>
          <p:nvPr/>
        </p:nvSpPr>
        <p:spPr bwMode="auto">
          <a:xfrm>
            <a:off x="15625763" y="5646738"/>
            <a:ext cx="762000" cy="654050"/>
          </a:xfrm>
          <a:custGeom>
            <a:avLst/>
            <a:gdLst>
              <a:gd name="T0" fmla="*/ 96 w 168"/>
              <a:gd name="T1" fmla="*/ 0 h 144"/>
              <a:gd name="T2" fmla="*/ 24 w 168"/>
              <a:gd name="T3" fmla="*/ 72 h 144"/>
              <a:gd name="T4" fmla="*/ 0 w 168"/>
              <a:gd name="T5" fmla="*/ 72 h 144"/>
              <a:gd name="T6" fmla="*/ 31 w 168"/>
              <a:gd name="T7" fmla="*/ 103 h 144"/>
              <a:gd name="T8" fmla="*/ 32 w 168"/>
              <a:gd name="T9" fmla="*/ 104 h 144"/>
              <a:gd name="T10" fmla="*/ 64 w 168"/>
              <a:gd name="T11" fmla="*/ 72 h 144"/>
              <a:gd name="T12" fmla="*/ 40 w 168"/>
              <a:gd name="T13" fmla="*/ 72 h 144"/>
              <a:gd name="T14" fmla="*/ 96 w 168"/>
              <a:gd name="T15" fmla="*/ 16 h 144"/>
              <a:gd name="T16" fmla="*/ 152 w 168"/>
              <a:gd name="T17" fmla="*/ 72 h 144"/>
              <a:gd name="T18" fmla="*/ 96 w 168"/>
              <a:gd name="T19" fmla="*/ 128 h 144"/>
              <a:gd name="T20" fmla="*/ 56 w 168"/>
              <a:gd name="T21" fmla="*/ 112 h 144"/>
              <a:gd name="T22" fmla="*/ 45 w 168"/>
              <a:gd name="T23" fmla="*/ 123 h 144"/>
              <a:gd name="T24" fmla="*/ 96 w 168"/>
              <a:gd name="T25" fmla="*/ 144 h 144"/>
              <a:gd name="T26" fmla="*/ 168 w 168"/>
              <a:gd name="T27" fmla="*/ 72 h 144"/>
              <a:gd name="T28" fmla="*/ 96 w 168"/>
              <a:gd name="T29" fmla="*/ 0 h 144"/>
              <a:gd name="T30" fmla="*/ 88 w 168"/>
              <a:gd name="T31" fmla="*/ 40 h 144"/>
              <a:gd name="T32" fmla="*/ 88 w 168"/>
              <a:gd name="T33" fmla="*/ 80 h 144"/>
              <a:gd name="T34" fmla="*/ 122 w 168"/>
              <a:gd name="T35" fmla="*/ 100 h 144"/>
              <a:gd name="T36" fmla="*/ 128 w 168"/>
              <a:gd name="T37" fmla="*/ 91 h 144"/>
              <a:gd name="T38" fmla="*/ 100 w 168"/>
              <a:gd name="T39" fmla="*/ 74 h 144"/>
              <a:gd name="T40" fmla="*/ 100 w 168"/>
              <a:gd name="T41" fmla="*/ 40 h 144"/>
              <a:gd name="T42" fmla="*/ 88 w 168"/>
              <a:gd name="T43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144">
                <a:moveTo>
                  <a:pt x="96" y="0"/>
                </a:moveTo>
                <a:cubicBezTo>
                  <a:pt x="56" y="0"/>
                  <a:pt x="24" y="32"/>
                  <a:pt x="2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64" y="72"/>
                  <a:pt x="64" y="72"/>
                  <a:pt x="64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41"/>
                  <a:pt x="65" y="16"/>
                  <a:pt x="96" y="16"/>
                </a:cubicBezTo>
                <a:cubicBezTo>
                  <a:pt x="127" y="16"/>
                  <a:pt x="152" y="41"/>
                  <a:pt x="152" y="72"/>
                </a:cubicBezTo>
                <a:cubicBezTo>
                  <a:pt x="152" y="103"/>
                  <a:pt x="127" y="128"/>
                  <a:pt x="96" y="128"/>
                </a:cubicBezTo>
                <a:cubicBezTo>
                  <a:pt x="81" y="128"/>
                  <a:pt x="67" y="122"/>
                  <a:pt x="56" y="112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58" y="136"/>
                  <a:pt x="76" y="144"/>
                  <a:pt x="96" y="144"/>
                </a:cubicBezTo>
                <a:cubicBezTo>
                  <a:pt x="136" y="144"/>
                  <a:pt x="168" y="112"/>
                  <a:pt x="168" y="72"/>
                </a:cubicBezTo>
                <a:cubicBezTo>
                  <a:pt x="168" y="32"/>
                  <a:pt x="136" y="0"/>
                  <a:pt x="96" y="0"/>
                </a:cubicBezTo>
                <a:close/>
                <a:moveTo>
                  <a:pt x="88" y="40"/>
                </a:moveTo>
                <a:cubicBezTo>
                  <a:pt x="88" y="80"/>
                  <a:pt x="88" y="80"/>
                  <a:pt x="88" y="8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100" y="40"/>
                  <a:pt x="100" y="40"/>
                  <a:pt x="100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526"/>
          <p:cNvSpPr>
            <a:spLocks noEditPoints="1"/>
          </p:cNvSpPr>
          <p:nvPr/>
        </p:nvSpPr>
        <p:spPr bwMode="auto">
          <a:xfrm>
            <a:off x="13276263" y="5640388"/>
            <a:ext cx="757238" cy="657225"/>
          </a:xfrm>
          <a:custGeom>
            <a:avLst/>
            <a:gdLst>
              <a:gd name="T0" fmla="*/ 0 w 477"/>
              <a:gd name="T1" fmla="*/ 414 h 414"/>
              <a:gd name="T2" fmla="*/ 477 w 477"/>
              <a:gd name="T3" fmla="*/ 414 h 414"/>
              <a:gd name="T4" fmla="*/ 238 w 477"/>
              <a:gd name="T5" fmla="*/ 0 h 414"/>
              <a:gd name="T6" fmla="*/ 0 w 477"/>
              <a:gd name="T7" fmla="*/ 414 h 414"/>
              <a:gd name="T8" fmla="*/ 260 w 477"/>
              <a:gd name="T9" fmla="*/ 348 h 414"/>
              <a:gd name="T10" fmla="*/ 217 w 477"/>
              <a:gd name="T11" fmla="*/ 348 h 414"/>
              <a:gd name="T12" fmla="*/ 217 w 477"/>
              <a:gd name="T13" fmla="*/ 305 h 414"/>
              <a:gd name="T14" fmla="*/ 260 w 477"/>
              <a:gd name="T15" fmla="*/ 305 h 414"/>
              <a:gd name="T16" fmla="*/ 260 w 477"/>
              <a:gd name="T17" fmla="*/ 348 h 414"/>
              <a:gd name="T18" fmla="*/ 260 w 477"/>
              <a:gd name="T19" fmla="*/ 261 h 414"/>
              <a:gd name="T20" fmla="*/ 217 w 477"/>
              <a:gd name="T21" fmla="*/ 261 h 414"/>
              <a:gd name="T22" fmla="*/ 217 w 477"/>
              <a:gd name="T23" fmla="*/ 174 h 414"/>
              <a:gd name="T24" fmla="*/ 260 w 477"/>
              <a:gd name="T25" fmla="*/ 174 h 414"/>
              <a:gd name="T26" fmla="*/ 260 w 477"/>
              <a:gd name="T27" fmla="*/ 26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14">
                <a:moveTo>
                  <a:pt x="0" y="414"/>
                </a:moveTo>
                <a:lnTo>
                  <a:pt x="477" y="414"/>
                </a:lnTo>
                <a:lnTo>
                  <a:pt x="238" y="0"/>
                </a:lnTo>
                <a:lnTo>
                  <a:pt x="0" y="414"/>
                </a:lnTo>
                <a:close/>
                <a:moveTo>
                  <a:pt x="260" y="348"/>
                </a:moveTo>
                <a:lnTo>
                  <a:pt x="217" y="348"/>
                </a:lnTo>
                <a:lnTo>
                  <a:pt x="217" y="305"/>
                </a:lnTo>
                <a:lnTo>
                  <a:pt x="260" y="305"/>
                </a:lnTo>
                <a:lnTo>
                  <a:pt x="260" y="348"/>
                </a:lnTo>
                <a:close/>
                <a:moveTo>
                  <a:pt x="260" y="261"/>
                </a:moveTo>
                <a:lnTo>
                  <a:pt x="217" y="261"/>
                </a:lnTo>
                <a:lnTo>
                  <a:pt x="217" y="174"/>
                </a:lnTo>
                <a:lnTo>
                  <a:pt x="260" y="174"/>
                </a:lnTo>
                <a:lnTo>
                  <a:pt x="260" y="2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529"/>
          <p:cNvSpPr>
            <a:spLocks noEditPoints="1"/>
          </p:cNvSpPr>
          <p:nvPr/>
        </p:nvSpPr>
        <p:spPr bwMode="auto">
          <a:xfrm>
            <a:off x="10917238" y="5583238"/>
            <a:ext cx="771525" cy="771525"/>
          </a:xfrm>
          <a:custGeom>
            <a:avLst/>
            <a:gdLst>
              <a:gd name="T0" fmla="*/ 182 w 182"/>
              <a:gd name="T1" fmla="*/ 172 h 182"/>
              <a:gd name="T2" fmla="*/ 22 w 182"/>
              <a:gd name="T3" fmla="*/ 12 h 182"/>
              <a:gd name="T4" fmla="*/ 16 w 182"/>
              <a:gd name="T5" fmla="*/ 6 h 182"/>
              <a:gd name="T6" fmla="*/ 10 w 182"/>
              <a:gd name="T7" fmla="*/ 0 h 182"/>
              <a:gd name="T8" fmla="*/ 0 w 182"/>
              <a:gd name="T9" fmla="*/ 10 h 182"/>
              <a:gd name="T10" fmla="*/ 35 w 182"/>
              <a:gd name="T11" fmla="*/ 45 h 182"/>
              <a:gd name="T12" fmla="*/ 53 w 182"/>
              <a:gd name="T13" fmla="*/ 83 h 182"/>
              <a:gd name="T14" fmla="*/ 42 w 182"/>
              <a:gd name="T15" fmla="*/ 102 h 182"/>
              <a:gd name="T16" fmla="*/ 40 w 182"/>
              <a:gd name="T17" fmla="*/ 110 h 182"/>
              <a:gd name="T18" fmla="*/ 56 w 182"/>
              <a:gd name="T19" fmla="*/ 126 h 182"/>
              <a:gd name="T20" fmla="*/ 116 w 182"/>
              <a:gd name="T21" fmla="*/ 126 h 182"/>
              <a:gd name="T22" fmla="*/ 127 w 182"/>
              <a:gd name="T23" fmla="*/ 137 h 182"/>
              <a:gd name="T24" fmla="*/ 120 w 182"/>
              <a:gd name="T25" fmla="*/ 150 h 182"/>
              <a:gd name="T26" fmla="*/ 136 w 182"/>
              <a:gd name="T27" fmla="*/ 166 h 182"/>
              <a:gd name="T28" fmla="*/ 149 w 182"/>
              <a:gd name="T29" fmla="*/ 159 h 182"/>
              <a:gd name="T30" fmla="*/ 172 w 182"/>
              <a:gd name="T31" fmla="*/ 182 h 182"/>
              <a:gd name="T32" fmla="*/ 182 w 182"/>
              <a:gd name="T33" fmla="*/ 172 h 182"/>
              <a:gd name="T34" fmla="*/ 59 w 182"/>
              <a:gd name="T35" fmla="*/ 110 h 182"/>
              <a:gd name="T36" fmla="*/ 57 w 182"/>
              <a:gd name="T37" fmla="*/ 108 h 182"/>
              <a:gd name="T38" fmla="*/ 58 w 182"/>
              <a:gd name="T39" fmla="*/ 107 h 182"/>
              <a:gd name="T40" fmla="*/ 65 w 182"/>
              <a:gd name="T41" fmla="*/ 94 h 182"/>
              <a:gd name="T42" fmla="*/ 84 w 182"/>
              <a:gd name="T43" fmla="*/ 94 h 182"/>
              <a:gd name="T44" fmla="*/ 100 w 182"/>
              <a:gd name="T45" fmla="*/ 110 h 182"/>
              <a:gd name="T46" fmla="*/ 59 w 182"/>
              <a:gd name="T47" fmla="*/ 110 h 182"/>
              <a:gd name="T48" fmla="*/ 124 w 182"/>
              <a:gd name="T49" fmla="*/ 94 h 182"/>
              <a:gd name="T50" fmla="*/ 138 w 182"/>
              <a:gd name="T51" fmla="*/ 86 h 182"/>
              <a:gd name="T52" fmla="*/ 167 w 182"/>
              <a:gd name="T53" fmla="*/ 34 h 182"/>
              <a:gd name="T54" fmla="*/ 168 w 182"/>
              <a:gd name="T55" fmla="*/ 30 h 182"/>
              <a:gd name="T56" fmla="*/ 160 w 182"/>
              <a:gd name="T57" fmla="*/ 22 h 182"/>
              <a:gd name="T58" fmla="*/ 52 w 182"/>
              <a:gd name="T59" fmla="*/ 22 h 182"/>
              <a:gd name="T60" fmla="*/ 124 w 182"/>
              <a:gd name="T61" fmla="*/ 94 h 182"/>
              <a:gd name="T62" fmla="*/ 56 w 182"/>
              <a:gd name="T63" fmla="*/ 134 h 182"/>
              <a:gd name="T64" fmla="*/ 40 w 182"/>
              <a:gd name="T65" fmla="*/ 150 h 182"/>
              <a:gd name="T66" fmla="*/ 56 w 182"/>
              <a:gd name="T67" fmla="*/ 166 h 182"/>
              <a:gd name="T68" fmla="*/ 72 w 182"/>
              <a:gd name="T69" fmla="*/ 150 h 182"/>
              <a:gd name="T70" fmla="*/ 56 w 182"/>
              <a:gd name="T71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2" h="182">
                <a:moveTo>
                  <a:pt x="182" y="172"/>
                </a:moveTo>
                <a:cubicBezTo>
                  <a:pt x="22" y="12"/>
                  <a:pt x="22" y="12"/>
                  <a:pt x="22" y="12"/>
                </a:cubicBezTo>
                <a:cubicBezTo>
                  <a:pt x="16" y="6"/>
                  <a:pt x="16" y="6"/>
                  <a:pt x="16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35" y="45"/>
                  <a:pt x="35" y="45"/>
                  <a:pt x="35" y="45"/>
                </a:cubicBezTo>
                <a:cubicBezTo>
                  <a:pt x="53" y="83"/>
                  <a:pt x="53" y="83"/>
                  <a:pt x="53" y="83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5"/>
                  <a:pt x="40" y="107"/>
                  <a:pt x="40" y="110"/>
                </a:cubicBezTo>
                <a:cubicBezTo>
                  <a:pt x="40" y="119"/>
                  <a:pt x="47" y="126"/>
                  <a:pt x="56" y="126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23" y="140"/>
                  <a:pt x="120" y="145"/>
                  <a:pt x="120" y="150"/>
                </a:cubicBezTo>
                <a:cubicBezTo>
                  <a:pt x="120" y="159"/>
                  <a:pt x="127" y="166"/>
                  <a:pt x="136" y="166"/>
                </a:cubicBezTo>
                <a:cubicBezTo>
                  <a:pt x="141" y="166"/>
                  <a:pt x="146" y="163"/>
                  <a:pt x="149" y="159"/>
                </a:cubicBezTo>
                <a:cubicBezTo>
                  <a:pt x="172" y="182"/>
                  <a:pt x="172" y="182"/>
                  <a:pt x="172" y="182"/>
                </a:cubicBezTo>
                <a:lnTo>
                  <a:pt x="182" y="172"/>
                </a:lnTo>
                <a:close/>
                <a:moveTo>
                  <a:pt x="59" y="110"/>
                </a:moveTo>
                <a:cubicBezTo>
                  <a:pt x="58" y="110"/>
                  <a:pt x="57" y="109"/>
                  <a:pt x="57" y="108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65" y="94"/>
                  <a:pt x="65" y="94"/>
                  <a:pt x="65" y="94"/>
                </a:cubicBezTo>
                <a:cubicBezTo>
                  <a:pt x="84" y="94"/>
                  <a:pt x="84" y="94"/>
                  <a:pt x="84" y="94"/>
                </a:cubicBezTo>
                <a:cubicBezTo>
                  <a:pt x="100" y="110"/>
                  <a:pt x="100" y="110"/>
                  <a:pt x="100" y="110"/>
                </a:cubicBezTo>
                <a:lnTo>
                  <a:pt x="59" y="110"/>
                </a:lnTo>
                <a:close/>
                <a:moveTo>
                  <a:pt x="124" y="94"/>
                </a:moveTo>
                <a:cubicBezTo>
                  <a:pt x="130" y="94"/>
                  <a:pt x="136" y="91"/>
                  <a:pt x="138" y="86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8" y="33"/>
                  <a:pt x="168" y="31"/>
                  <a:pt x="168" y="30"/>
                </a:cubicBezTo>
                <a:cubicBezTo>
                  <a:pt x="168" y="26"/>
                  <a:pt x="164" y="22"/>
                  <a:pt x="160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124" y="94"/>
                  <a:pt x="124" y="94"/>
                  <a:pt x="124" y="94"/>
                </a:cubicBezTo>
                <a:close/>
                <a:moveTo>
                  <a:pt x="56" y="134"/>
                </a:moveTo>
                <a:cubicBezTo>
                  <a:pt x="47" y="134"/>
                  <a:pt x="40" y="141"/>
                  <a:pt x="40" y="150"/>
                </a:cubicBezTo>
                <a:cubicBezTo>
                  <a:pt x="40" y="159"/>
                  <a:pt x="47" y="166"/>
                  <a:pt x="56" y="166"/>
                </a:cubicBezTo>
                <a:cubicBezTo>
                  <a:pt x="65" y="166"/>
                  <a:pt x="72" y="159"/>
                  <a:pt x="72" y="150"/>
                </a:cubicBezTo>
                <a:cubicBezTo>
                  <a:pt x="72" y="141"/>
                  <a:pt x="65" y="134"/>
                  <a:pt x="56" y="13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532"/>
          <p:cNvSpPr>
            <a:spLocks noEditPoints="1"/>
          </p:cNvSpPr>
          <p:nvPr/>
        </p:nvSpPr>
        <p:spPr bwMode="auto">
          <a:xfrm>
            <a:off x="8572500" y="5603876"/>
            <a:ext cx="766763" cy="730250"/>
          </a:xfrm>
          <a:custGeom>
            <a:avLst/>
            <a:gdLst>
              <a:gd name="T0" fmla="*/ 144 w 160"/>
              <a:gd name="T1" fmla="*/ 32 h 152"/>
              <a:gd name="T2" fmla="*/ 127 w 160"/>
              <a:gd name="T3" fmla="*/ 32 h 152"/>
              <a:gd name="T4" fmla="*/ 128 w 160"/>
              <a:gd name="T5" fmla="*/ 24 h 152"/>
              <a:gd name="T6" fmla="*/ 104 w 160"/>
              <a:gd name="T7" fmla="*/ 0 h 152"/>
              <a:gd name="T8" fmla="*/ 84 w 160"/>
              <a:gd name="T9" fmla="*/ 11 h 152"/>
              <a:gd name="T10" fmla="*/ 80 w 160"/>
              <a:gd name="T11" fmla="*/ 16 h 152"/>
              <a:gd name="T12" fmla="*/ 76 w 160"/>
              <a:gd name="T13" fmla="*/ 11 h 152"/>
              <a:gd name="T14" fmla="*/ 56 w 160"/>
              <a:gd name="T15" fmla="*/ 0 h 152"/>
              <a:gd name="T16" fmla="*/ 32 w 160"/>
              <a:gd name="T17" fmla="*/ 24 h 152"/>
              <a:gd name="T18" fmla="*/ 33 w 160"/>
              <a:gd name="T19" fmla="*/ 32 h 152"/>
              <a:gd name="T20" fmla="*/ 16 w 160"/>
              <a:gd name="T21" fmla="*/ 32 h 152"/>
              <a:gd name="T22" fmla="*/ 0 w 160"/>
              <a:gd name="T23" fmla="*/ 48 h 152"/>
              <a:gd name="T24" fmla="*/ 0 w 160"/>
              <a:gd name="T25" fmla="*/ 136 h 152"/>
              <a:gd name="T26" fmla="*/ 16 w 160"/>
              <a:gd name="T27" fmla="*/ 152 h 152"/>
              <a:gd name="T28" fmla="*/ 144 w 160"/>
              <a:gd name="T29" fmla="*/ 152 h 152"/>
              <a:gd name="T30" fmla="*/ 160 w 160"/>
              <a:gd name="T31" fmla="*/ 136 h 152"/>
              <a:gd name="T32" fmla="*/ 160 w 160"/>
              <a:gd name="T33" fmla="*/ 48 h 152"/>
              <a:gd name="T34" fmla="*/ 144 w 160"/>
              <a:gd name="T35" fmla="*/ 32 h 152"/>
              <a:gd name="T36" fmla="*/ 104 w 160"/>
              <a:gd name="T37" fmla="*/ 16 h 152"/>
              <a:gd name="T38" fmla="*/ 112 w 160"/>
              <a:gd name="T39" fmla="*/ 24 h 152"/>
              <a:gd name="T40" fmla="*/ 104 w 160"/>
              <a:gd name="T41" fmla="*/ 32 h 152"/>
              <a:gd name="T42" fmla="*/ 96 w 160"/>
              <a:gd name="T43" fmla="*/ 24 h 152"/>
              <a:gd name="T44" fmla="*/ 104 w 160"/>
              <a:gd name="T45" fmla="*/ 16 h 152"/>
              <a:gd name="T46" fmla="*/ 56 w 160"/>
              <a:gd name="T47" fmla="*/ 16 h 152"/>
              <a:gd name="T48" fmla="*/ 64 w 160"/>
              <a:gd name="T49" fmla="*/ 24 h 152"/>
              <a:gd name="T50" fmla="*/ 56 w 160"/>
              <a:gd name="T51" fmla="*/ 32 h 152"/>
              <a:gd name="T52" fmla="*/ 48 w 160"/>
              <a:gd name="T53" fmla="*/ 24 h 152"/>
              <a:gd name="T54" fmla="*/ 56 w 160"/>
              <a:gd name="T55" fmla="*/ 16 h 152"/>
              <a:gd name="T56" fmla="*/ 144 w 160"/>
              <a:gd name="T57" fmla="*/ 136 h 152"/>
              <a:gd name="T58" fmla="*/ 16 w 160"/>
              <a:gd name="T59" fmla="*/ 136 h 152"/>
              <a:gd name="T60" fmla="*/ 16 w 160"/>
              <a:gd name="T61" fmla="*/ 120 h 152"/>
              <a:gd name="T62" fmla="*/ 144 w 160"/>
              <a:gd name="T63" fmla="*/ 120 h 152"/>
              <a:gd name="T64" fmla="*/ 144 w 160"/>
              <a:gd name="T65" fmla="*/ 136 h 152"/>
              <a:gd name="T66" fmla="*/ 144 w 160"/>
              <a:gd name="T67" fmla="*/ 96 h 152"/>
              <a:gd name="T68" fmla="*/ 16 w 160"/>
              <a:gd name="T69" fmla="*/ 96 h 152"/>
              <a:gd name="T70" fmla="*/ 16 w 160"/>
              <a:gd name="T71" fmla="*/ 48 h 152"/>
              <a:gd name="T72" fmla="*/ 57 w 160"/>
              <a:gd name="T73" fmla="*/ 48 h 152"/>
              <a:gd name="T74" fmla="*/ 40 w 160"/>
              <a:gd name="T75" fmla="*/ 71 h 152"/>
              <a:gd name="T76" fmla="*/ 53 w 160"/>
              <a:gd name="T77" fmla="*/ 80 h 152"/>
              <a:gd name="T78" fmla="*/ 72 w 160"/>
              <a:gd name="T79" fmla="*/ 54 h 152"/>
              <a:gd name="T80" fmla="*/ 80 w 160"/>
              <a:gd name="T81" fmla="*/ 43 h 152"/>
              <a:gd name="T82" fmla="*/ 88 w 160"/>
              <a:gd name="T83" fmla="*/ 54 h 152"/>
              <a:gd name="T84" fmla="*/ 107 w 160"/>
              <a:gd name="T85" fmla="*/ 80 h 152"/>
              <a:gd name="T86" fmla="*/ 120 w 160"/>
              <a:gd name="T87" fmla="*/ 71 h 152"/>
              <a:gd name="T88" fmla="*/ 103 w 160"/>
              <a:gd name="T89" fmla="*/ 48 h 152"/>
              <a:gd name="T90" fmla="*/ 144 w 160"/>
              <a:gd name="T91" fmla="*/ 48 h 152"/>
              <a:gd name="T92" fmla="*/ 144 w 160"/>
              <a:gd name="T93" fmla="*/ 9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52">
                <a:moveTo>
                  <a:pt x="144" y="32"/>
                </a:moveTo>
                <a:cubicBezTo>
                  <a:pt x="127" y="32"/>
                  <a:pt x="127" y="32"/>
                  <a:pt x="127" y="32"/>
                </a:cubicBezTo>
                <a:cubicBezTo>
                  <a:pt x="127" y="29"/>
                  <a:pt x="128" y="27"/>
                  <a:pt x="128" y="24"/>
                </a:cubicBezTo>
                <a:cubicBezTo>
                  <a:pt x="128" y="11"/>
                  <a:pt x="117" y="0"/>
                  <a:pt x="104" y="0"/>
                </a:cubicBezTo>
                <a:cubicBezTo>
                  <a:pt x="96" y="0"/>
                  <a:pt x="88" y="4"/>
                  <a:pt x="84" y="11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1"/>
                  <a:pt x="76" y="11"/>
                  <a:pt x="76" y="11"/>
                </a:cubicBezTo>
                <a:cubicBezTo>
                  <a:pt x="72" y="4"/>
                  <a:pt x="64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27"/>
                  <a:pt x="33" y="29"/>
                  <a:pt x="3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53" y="152"/>
                  <a:pt x="160" y="145"/>
                  <a:pt x="160" y="13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0" y="39"/>
                  <a:pt x="153" y="32"/>
                  <a:pt x="144" y="32"/>
                </a:cubicBezTo>
                <a:close/>
                <a:moveTo>
                  <a:pt x="104" y="16"/>
                </a:moveTo>
                <a:cubicBezTo>
                  <a:pt x="108" y="16"/>
                  <a:pt x="112" y="20"/>
                  <a:pt x="112" y="24"/>
                </a:cubicBezTo>
                <a:cubicBezTo>
                  <a:pt x="112" y="28"/>
                  <a:pt x="108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0"/>
                  <a:pt x="100" y="16"/>
                  <a:pt x="104" y="16"/>
                </a:cubicBezTo>
                <a:close/>
                <a:moveTo>
                  <a:pt x="56" y="16"/>
                </a:moveTo>
                <a:cubicBezTo>
                  <a:pt x="60" y="16"/>
                  <a:pt x="64" y="20"/>
                  <a:pt x="64" y="24"/>
                </a:cubicBezTo>
                <a:cubicBezTo>
                  <a:pt x="64" y="28"/>
                  <a:pt x="60" y="32"/>
                  <a:pt x="56" y="32"/>
                </a:cubicBezTo>
                <a:cubicBezTo>
                  <a:pt x="52" y="32"/>
                  <a:pt x="48" y="28"/>
                  <a:pt x="48" y="24"/>
                </a:cubicBezTo>
                <a:cubicBezTo>
                  <a:pt x="48" y="20"/>
                  <a:pt x="52" y="16"/>
                  <a:pt x="56" y="16"/>
                </a:cubicBezTo>
                <a:close/>
                <a:moveTo>
                  <a:pt x="14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48"/>
                  <a:pt x="16" y="48"/>
                  <a:pt x="1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40" y="71"/>
                  <a:pt x="40" y="71"/>
                  <a:pt x="40" y="71"/>
                </a:cubicBezTo>
                <a:cubicBezTo>
                  <a:pt x="53" y="80"/>
                  <a:pt x="53" y="80"/>
                  <a:pt x="53" y="80"/>
                </a:cubicBezTo>
                <a:cubicBezTo>
                  <a:pt x="72" y="54"/>
                  <a:pt x="72" y="54"/>
                  <a:pt x="72" y="54"/>
                </a:cubicBezTo>
                <a:cubicBezTo>
                  <a:pt x="80" y="43"/>
                  <a:pt x="80" y="43"/>
                  <a:pt x="80" y="43"/>
                </a:cubicBezTo>
                <a:cubicBezTo>
                  <a:pt x="88" y="54"/>
                  <a:pt x="88" y="54"/>
                  <a:pt x="88" y="54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Oval 2535"/>
          <p:cNvSpPr>
            <a:spLocks noChangeArrowheads="1"/>
          </p:cNvSpPr>
          <p:nvPr/>
        </p:nvSpPr>
        <p:spPr bwMode="auto">
          <a:xfrm>
            <a:off x="6364288" y="5745163"/>
            <a:ext cx="276225" cy="27622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536"/>
          <p:cNvSpPr>
            <a:spLocks noEditPoints="1"/>
          </p:cNvSpPr>
          <p:nvPr/>
        </p:nvSpPr>
        <p:spPr bwMode="auto">
          <a:xfrm>
            <a:off x="6227763" y="5640388"/>
            <a:ext cx="792163" cy="657225"/>
          </a:xfrm>
          <a:custGeom>
            <a:avLst/>
            <a:gdLst>
              <a:gd name="T0" fmla="*/ 64 w 184"/>
              <a:gd name="T1" fmla="*/ 104 h 152"/>
              <a:gd name="T2" fmla="*/ 0 w 184"/>
              <a:gd name="T3" fmla="*/ 136 h 152"/>
              <a:gd name="T4" fmla="*/ 0 w 184"/>
              <a:gd name="T5" fmla="*/ 152 h 152"/>
              <a:gd name="T6" fmla="*/ 128 w 184"/>
              <a:gd name="T7" fmla="*/ 152 h 152"/>
              <a:gd name="T8" fmla="*/ 128 w 184"/>
              <a:gd name="T9" fmla="*/ 136 h 152"/>
              <a:gd name="T10" fmla="*/ 64 w 184"/>
              <a:gd name="T11" fmla="*/ 104 h 152"/>
              <a:gd name="T12" fmla="*/ 126 w 184"/>
              <a:gd name="T13" fmla="*/ 27 h 152"/>
              <a:gd name="T14" fmla="*/ 113 w 184"/>
              <a:gd name="T15" fmla="*/ 40 h 152"/>
              <a:gd name="T16" fmla="*/ 113 w 184"/>
              <a:gd name="T17" fmla="*/ 72 h 152"/>
              <a:gd name="T18" fmla="*/ 126 w 184"/>
              <a:gd name="T19" fmla="*/ 85 h 152"/>
              <a:gd name="T20" fmla="*/ 126 w 184"/>
              <a:gd name="T21" fmla="*/ 27 h 152"/>
              <a:gd name="T22" fmla="*/ 153 w 184"/>
              <a:gd name="T23" fmla="*/ 0 h 152"/>
              <a:gd name="T24" fmla="*/ 140 w 184"/>
              <a:gd name="T25" fmla="*/ 13 h 152"/>
              <a:gd name="T26" fmla="*/ 140 w 184"/>
              <a:gd name="T27" fmla="*/ 99 h 152"/>
              <a:gd name="T28" fmla="*/ 153 w 184"/>
              <a:gd name="T29" fmla="*/ 112 h 152"/>
              <a:gd name="T30" fmla="*/ 153 w 184"/>
              <a:gd name="T31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4" h="152">
                <a:moveTo>
                  <a:pt x="64" y="104"/>
                </a:moveTo>
                <a:cubicBezTo>
                  <a:pt x="43" y="104"/>
                  <a:pt x="0" y="115"/>
                  <a:pt x="0" y="136"/>
                </a:cubicBezTo>
                <a:cubicBezTo>
                  <a:pt x="0" y="152"/>
                  <a:pt x="0" y="152"/>
                  <a:pt x="0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15"/>
                  <a:pt x="85" y="104"/>
                  <a:pt x="64" y="104"/>
                </a:cubicBezTo>
                <a:close/>
                <a:moveTo>
                  <a:pt x="126" y="27"/>
                </a:moveTo>
                <a:cubicBezTo>
                  <a:pt x="113" y="40"/>
                  <a:pt x="113" y="40"/>
                  <a:pt x="113" y="40"/>
                </a:cubicBezTo>
                <a:cubicBezTo>
                  <a:pt x="119" y="50"/>
                  <a:pt x="119" y="62"/>
                  <a:pt x="113" y="72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42" y="69"/>
                  <a:pt x="142" y="44"/>
                  <a:pt x="126" y="27"/>
                </a:cubicBezTo>
                <a:close/>
                <a:moveTo>
                  <a:pt x="153" y="0"/>
                </a:moveTo>
                <a:cubicBezTo>
                  <a:pt x="140" y="13"/>
                  <a:pt x="140" y="13"/>
                  <a:pt x="140" y="13"/>
                </a:cubicBezTo>
                <a:cubicBezTo>
                  <a:pt x="162" y="37"/>
                  <a:pt x="162" y="73"/>
                  <a:pt x="140" y="99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84" y="81"/>
                  <a:pt x="184" y="32"/>
                  <a:pt x="15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2539"/>
          <p:cNvSpPr>
            <a:spLocks noEditPoints="1"/>
          </p:cNvSpPr>
          <p:nvPr/>
        </p:nvSpPr>
        <p:spPr bwMode="auto">
          <a:xfrm>
            <a:off x="3903663" y="5583238"/>
            <a:ext cx="692150" cy="766763"/>
          </a:xfrm>
          <a:custGeom>
            <a:avLst/>
            <a:gdLst>
              <a:gd name="T0" fmla="*/ 363 w 436"/>
              <a:gd name="T1" fmla="*/ 362 h 483"/>
              <a:gd name="T2" fmla="*/ 73 w 436"/>
              <a:gd name="T3" fmla="*/ 362 h 483"/>
              <a:gd name="T4" fmla="*/ 73 w 436"/>
              <a:gd name="T5" fmla="*/ 314 h 483"/>
              <a:gd name="T6" fmla="*/ 363 w 436"/>
              <a:gd name="T7" fmla="*/ 314 h 483"/>
              <a:gd name="T8" fmla="*/ 363 w 436"/>
              <a:gd name="T9" fmla="*/ 362 h 483"/>
              <a:gd name="T10" fmla="*/ 363 w 436"/>
              <a:gd name="T11" fmla="*/ 266 h 483"/>
              <a:gd name="T12" fmla="*/ 73 w 436"/>
              <a:gd name="T13" fmla="*/ 266 h 483"/>
              <a:gd name="T14" fmla="*/ 73 w 436"/>
              <a:gd name="T15" fmla="*/ 218 h 483"/>
              <a:gd name="T16" fmla="*/ 363 w 436"/>
              <a:gd name="T17" fmla="*/ 218 h 483"/>
              <a:gd name="T18" fmla="*/ 363 w 436"/>
              <a:gd name="T19" fmla="*/ 266 h 483"/>
              <a:gd name="T20" fmla="*/ 363 w 436"/>
              <a:gd name="T21" fmla="*/ 169 h 483"/>
              <a:gd name="T22" fmla="*/ 73 w 436"/>
              <a:gd name="T23" fmla="*/ 169 h 483"/>
              <a:gd name="T24" fmla="*/ 73 w 436"/>
              <a:gd name="T25" fmla="*/ 121 h 483"/>
              <a:gd name="T26" fmla="*/ 363 w 436"/>
              <a:gd name="T27" fmla="*/ 121 h 483"/>
              <a:gd name="T28" fmla="*/ 363 w 436"/>
              <a:gd name="T29" fmla="*/ 169 h 483"/>
              <a:gd name="T30" fmla="*/ 0 w 436"/>
              <a:gd name="T31" fmla="*/ 483 h 483"/>
              <a:gd name="T32" fmla="*/ 36 w 436"/>
              <a:gd name="T33" fmla="*/ 447 h 483"/>
              <a:gd name="T34" fmla="*/ 73 w 436"/>
              <a:gd name="T35" fmla="*/ 483 h 483"/>
              <a:gd name="T36" fmla="*/ 109 w 436"/>
              <a:gd name="T37" fmla="*/ 447 h 483"/>
              <a:gd name="T38" fmla="*/ 145 w 436"/>
              <a:gd name="T39" fmla="*/ 483 h 483"/>
              <a:gd name="T40" fmla="*/ 182 w 436"/>
              <a:gd name="T41" fmla="*/ 447 h 483"/>
              <a:gd name="T42" fmla="*/ 218 w 436"/>
              <a:gd name="T43" fmla="*/ 483 h 483"/>
              <a:gd name="T44" fmla="*/ 254 w 436"/>
              <a:gd name="T45" fmla="*/ 447 h 483"/>
              <a:gd name="T46" fmla="*/ 291 w 436"/>
              <a:gd name="T47" fmla="*/ 483 h 483"/>
              <a:gd name="T48" fmla="*/ 327 w 436"/>
              <a:gd name="T49" fmla="*/ 447 h 483"/>
              <a:gd name="T50" fmla="*/ 363 w 436"/>
              <a:gd name="T51" fmla="*/ 483 h 483"/>
              <a:gd name="T52" fmla="*/ 400 w 436"/>
              <a:gd name="T53" fmla="*/ 447 h 483"/>
              <a:gd name="T54" fmla="*/ 436 w 436"/>
              <a:gd name="T55" fmla="*/ 483 h 483"/>
              <a:gd name="T56" fmla="*/ 436 w 436"/>
              <a:gd name="T57" fmla="*/ 0 h 483"/>
              <a:gd name="T58" fmla="*/ 400 w 436"/>
              <a:gd name="T59" fmla="*/ 36 h 483"/>
              <a:gd name="T60" fmla="*/ 363 w 436"/>
              <a:gd name="T61" fmla="*/ 0 h 483"/>
              <a:gd name="T62" fmla="*/ 327 w 436"/>
              <a:gd name="T63" fmla="*/ 36 h 483"/>
              <a:gd name="T64" fmla="*/ 291 w 436"/>
              <a:gd name="T65" fmla="*/ 0 h 483"/>
              <a:gd name="T66" fmla="*/ 254 w 436"/>
              <a:gd name="T67" fmla="*/ 36 h 483"/>
              <a:gd name="T68" fmla="*/ 218 w 436"/>
              <a:gd name="T69" fmla="*/ 0 h 483"/>
              <a:gd name="T70" fmla="*/ 182 w 436"/>
              <a:gd name="T71" fmla="*/ 36 h 483"/>
              <a:gd name="T72" fmla="*/ 145 w 436"/>
              <a:gd name="T73" fmla="*/ 0 h 483"/>
              <a:gd name="T74" fmla="*/ 109 w 436"/>
              <a:gd name="T75" fmla="*/ 36 h 483"/>
              <a:gd name="T76" fmla="*/ 73 w 436"/>
              <a:gd name="T77" fmla="*/ 0 h 483"/>
              <a:gd name="T78" fmla="*/ 36 w 436"/>
              <a:gd name="T79" fmla="*/ 36 h 483"/>
              <a:gd name="T80" fmla="*/ 0 w 436"/>
              <a:gd name="T81" fmla="*/ 0 h 483"/>
              <a:gd name="T82" fmla="*/ 0 w 436"/>
              <a:gd name="T83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6" h="483">
                <a:moveTo>
                  <a:pt x="363" y="362"/>
                </a:moveTo>
                <a:lnTo>
                  <a:pt x="73" y="362"/>
                </a:lnTo>
                <a:lnTo>
                  <a:pt x="73" y="314"/>
                </a:lnTo>
                <a:lnTo>
                  <a:pt x="363" y="314"/>
                </a:lnTo>
                <a:lnTo>
                  <a:pt x="363" y="362"/>
                </a:lnTo>
                <a:close/>
                <a:moveTo>
                  <a:pt x="363" y="266"/>
                </a:moveTo>
                <a:lnTo>
                  <a:pt x="73" y="266"/>
                </a:lnTo>
                <a:lnTo>
                  <a:pt x="73" y="218"/>
                </a:lnTo>
                <a:lnTo>
                  <a:pt x="363" y="218"/>
                </a:lnTo>
                <a:lnTo>
                  <a:pt x="363" y="266"/>
                </a:lnTo>
                <a:close/>
                <a:moveTo>
                  <a:pt x="363" y="169"/>
                </a:moveTo>
                <a:lnTo>
                  <a:pt x="73" y="169"/>
                </a:lnTo>
                <a:lnTo>
                  <a:pt x="73" y="121"/>
                </a:lnTo>
                <a:lnTo>
                  <a:pt x="363" y="121"/>
                </a:lnTo>
                <a:lnTo>
                  <a:pt x="363" y="169"/>
                </a:lnTo>
                <a:close/>
                <a:moveTo>
                  <a:pt x="0" y="483"/>
                </a:moveTo>
                <a:lnTo>
                  <a:pt x="36" y="447"/>
                </a:lnTo>
                <a:lnTo>
                  <a:pt x="73" y="483"/>
                </a:lnTo>
                <a:lnTo>
                  <a:pt x="109" y="447"/>
                </a:lnTo>
                <a:lnTo>
                  <a:pt x="145" y="483"/>
                </a:lnTo>
                <a:lnTo>
                  <a:pt x="182" y="447"/>
                </a:lnTo>
                <a:lnTo>
                  <a:pt x="218" y="483"/>
                </a:lnTo>
                <a:lnTo>
                  <a:pt x="254" y="447"/>
                </a:lnTo>
                <a:lnTo>
                  <a:pt x="291" y="483"/>
                </a:lnTo>
                <a:lnTo>
                  <a:pt x="327" y="447"/>
                </a:lnTo>
                <a:lnTo>
                  <a:pt x="363" y="483"/>
                </a:lnTo>
                <a:lnTo>
                  <a:pt x="400" y="447"/>
                </a:lnTo>
                <a:lnTo>
                  <a:pt x="436" y="483"/>
                </a:lnTo>
                <a:lnTo>
                  <a:pt x="436" y="0"/>
                </a:lnTo>
                <a:lnTo>
                  <a:pt x="400" y="36"/>
                </a:lnTo>
                <a:lnTo>
                  <a:pt x="363" y="0"/>
                </a:lnTo>
                <a:lnTo>
                  <a:pt x="327" y="36"/>
                </a:lnTo>
                <a:lnTo>
                  <a:pt x="291" y="0"/>
                </a:lnTo>
                <a:lnTo>
                  <a:pt x="254" y="36"/>
                </a:lnTo>
                <a:lnTo>
                  <a:pt x="218" y="0"/>
                </a:lnTo>
                <a:lnTo>
                  <a:pt x="182" y="36"/>
                </a:lnTo>
                <a:lnTo>
                  <a:pt x="145" y="0"/>
                </a:lnTo>
                <a:lnTo>
                  <a:pt x="109" y="36"/>
                </a:lnTo>
                <a:lnTo>
                  <a:pt x="73" y="0"/>
                </a:lnTo>
                <a:lnTo>
                  <a:pt x="36" y="36"/>
                </a:lnTo>
                <a:lnTo>
                  <a:pt x="0" y="0"/>
                </a:lnTo>
                <a:lnTo>
                  <a:pt x="0" y="48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542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52 w 160"/>
              <a:gd name="T1" fmla="*/ 32 h 160"/>
              <a:gd name="T2" fmla="*/ 136 w 160"/>
              <a:gd name="T3" fmla="*/ 32 h 160"/>
              <a:gd name="T4" fmla="*/ 136 w 160"/>
              <a:gd name="T5" fmla="*/ 104 h 160"/>
              <a:gd name="T6" fmla="*/ 32 w 160"/>
              <a:gd name="T7" fmla="*/ 104 h 160"/>
              <a:gd name="T8" fmla="*/ 32 w 160"/>
              <a:gd name="T9" fmla="*/ 120 h 160"/>
              <a:gd name="T10" fmla="*/ 40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40 h 160"/>
              <a:gd name="T18" fmla="*/ 152 w 160"/>
              <a:gd name="T19" fmla="*/ 32 h 160"/>
              <a:gd name="T20" fmla="*/ 120 w 160"/>
              <a:gd name="T21" fmla="*/ 80 h 160"/>
              <a:gd name="T22" fmla="*/ 120 w 160"/>
              <a:gd name="T23" fmla="*/ 8 h 160"/>
              <a:gd name="T24" fmla="*/ 112 w 160"/>
              <a:gd name="T25" fmla="*/ 0 h 160"/>
              <a:gd name="T26" fmla="*/ 8 w 160"/>
              <a:gd name="T27" fmla="*/ 0 h 160"/>
              <a:gd name="T28" fmla="*/ 0 w 160"/>
              <a:gd name="T29" fmla="*/ 8 h 160"/>
              <a:gd name="T30" fmla="*/ 0 w 160"/>
              <a:gd name="T31" fmla="*/ 120 h 160"/>
              <a:gd name="T32" fmla="*/ 32 w 160"/>
              <a:gd name="T33" fmla="*/ 88 h 160"/>
              <a:gd name="T34" fmla="*/ 112 w 160"/>
              <a:gd name="T35" fmla="*/ 88 h 160"/>
              <a:gd name="T36" fmla="*/ 120 w 160"/>
              <a:gd name="T3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60">
                <a:moveTo>
                  <a:pt x="152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24"/>
                  <a:pt x="36" y="128"/>
                  <a:pt x="4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36"/>
                  <a:pt x="156" y="32"/>
                  <a:pt x="152" y="32"/>
                </a:cubicBezTo>
                <a:close/>
                <a:moveTo>
                  <a:pt x="120" y="80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4"/>
                  <a:pt x="116" y="0"/>
                  <a:pt x="1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88"/>
                  <a:pt x="32" y="88"/>
                  <a:pt x="3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20" y="84"/>
                  <a:pt x="120" y="8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545"/>
          <p:cNvSpPr>
            <a:spLocks noEditPoints="1"/>
          </p:cNvSpPr>
          <p:nvPr/>
        </p:nvSpPr>
        <p:spPr bwMode="auto">
          <a:xfrm>
            <a:off x="15621000" y="3551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84 w 160"/>
              <a:gd name="T21" fmla="*/ 40 h 160"/>
              <a:gd name="T22" fmla="*/ 72 w 160"/>
              <a:gd name="T23" fmla="*/ 40 h 160"/>
              <a:gd name="T24" fmla="*/ 72 w 160"/>
              <a:gd name="T25" fmla="*/ 88 h 160"/>
              <a:gd name="T26" fmla="*/ 114 w 160"/>
              <a:gd name="T27" fmla="*/ 113 h 160"/>
              <a:gd name="T28" fmla="*/ 120 w 160"/>
              <a:gd name="T29" fmla="*/ 103 h 160"/>
              <a:gd name="T30" fmla="*/ 84 w 160"/>
              <a:gd name="T31" fmla="*/ 82 h 160"/>
              <a:gd name="T32" fmla="*/ 84 w 160"/>
              <a:gd name="T33" fmla="*/ 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8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8"/>
                  <a:pt x="72" y="88"/>
                  <a:pt x="72" y="88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0" y="103"/>
                  <a:pt x="120" y="103"/>
                  <a:pt x="120" y="103"/>
                </a:cubicBezTo>
                <a:cubicBezTo>
                  <a:pt x="84" y="82"/>
                  <a:pt x="84" y="82"/>
                  <a:pt x="84" y="82"/>
                </a:cubicBezTo>
                <a:lnTo>
                  <a:pt x="8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548"/>
          <p:cNvSpPr>
            <a:spLocks noEditPoints="1"/>
          </p:cNvSpPr>
          <p:nvPr/>
        </p:nvSpPr>
        <p:spPr bwMode="auto">
          <a:xfrm>
            <a:off x="13271500" y="3595688"/>
            <a:ext cx="766763" cy="692150"/>
          </a:xfrm>
          <a:custGeom>
            <a:avLst/>
            <a:gdLst>
              <a:gd name="T0" fmla="*/ 136 w 160"/>
              <a:gd name="T1" fmla="*/ 40 h 144"/>
              <a:gd name="T2" fmla="*/ 24 w 160"/>
              <a:gd name="T3" fmla="*/ 40 h 144"/>
              <a:gd name="T4" fmla="*/ 0 w 160"/>
              <a:gd name="T5" fmla="*/ 64 h 144"/>
              <a:gd name="T6" fmla="*/ 0 w 160"/>
              <a:gd name="T7" fmla="*/ 112 h 144"/>
              <a:gd name="T8" fmla="*/ 32 w 160"/>
              <a:gd name="T9" fmla="*/ 112 h 144"/>
              <a:gd name="T10" fmla="*/ 32 w 160"/>
              <a:gd name="T11" fmla="*/ 144 h 144"/>
              <a:gd name="T12" fmla="*/ 128 w 160"/>
              <a:gd name="T13" fmla="*/ 144 h 144"/>
              <a:gd name="T14" fmla="*/ 128 w 160"/>
              <a:gd name="T15" fmla="*/ 112 h 144"/>
              <a:gd name="T16" fmla="*/ 160 w 160"/>
              <a:gd name="T17" fmla="*/ 112 h 144"/>
              <a:gd name="T18" fmla="*/ 160 w 160"/>
              <a:gd name="T19" fmla="*/ 64 h 144"/>
              <a:gd name="T20" fmla="*/ 136 w 160"/>
              <a:gd name="T21" fmla="*/ 40 h 144"/>
              <a:gd name="T22" fmla="*/ 112 w 160"/>
              <a:gd name="T23" fmla="*/ 128 h 144"/>
              <a:gd name="T24" fmla="*/ 48 w 160"/>
              <a:gd name="T25" fmla="*/ 128 h 144"/>
              <a:gd name="T26" fmla="*/ 48 w 160"/>
              <a:gd name="T27" fmla="*/ 88 h 144"/>
              <a:gd name="T28" fmla="*/ 112 w 160"/>
              <a:gd name="T29" fmla="*/ 88 h 144"/>
              <a:gd name="T30" fmla="*/ 112 w 160"/>
              <a:gd name="T31" fmla="*/ 128 h 144"/>
              <a:gd name="T32" fmla="*/ 136 w 160"/>
              <a:gd name="T33" fmla="*/ 72 h 144"/>
              <a:gd name="T34" fmla="*/ 128 w 160"/>
              <a:gd name="T35" fmla="*/ 64 h 144"/>
              <a:gd name="T36" fmla="*/ 136 w 160"/>
              <a:gd name="T37" fmla="*/ 56 h 144"/>
              <a:gd name="T38" fmla="*/ 144 w 160"/>
              <a:gd name="T39" fmla="*/ 64 h 144"/>
              <a:gd name="T40" fmla="*/ 136 w 160"/>
              <a:gd name="T41" fmla="*/ 72 h 144"/>
              <a:gd name="T42" fmla="*/ 128 w 160"/>
              <a:gd name="T43" fmla="*/ 0 h 144"/>
              <a:gd name="T44" fmla="*/ 32 w 160"/>
              <a:gd name="T45" fmla="*/ 0 h 144"/>
              <a:gd name="T46" fmla="*/ 32 w 160"/>
              <a:gd name="T47" fmla="*/ 32 h 144"/>
              <a:gd name="T48" fmla="*/ 128 w 160"/>
              <a:gd name="T49" fmla="*/ 32 h 144"/>
              <a:gd name="T50" fmla="*/ 128 w 160"/>
              <a:gd name="T5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44">
                <a:moveTo>
                  <a:pt x="13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12"/>
                  <a:pt x="0" y="112"/>
                  <a:pt x="0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51"/>
                  <a:pt x="149" y="40"/>
                  <a:pt x="136" y="40"/>
                </a:cubicBezTo>
                <a:close/>
                <a:moveTo>
                  <a:pt x="112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88"/>
                  <a:pt x="48" y="88"/>
                  <a:pt x="48" y="88"/>
                </a:cubicBezTo>
                <a:cubicBezTo>
                  <a:pt x="112" y="88"/>
                  <a:pt x="112" y="88"/>
                  <a:pt x="112" y="88"/>
                </a:cubicBezTo>
                <a:lnTo>
                  <a:pt x="112" y="128"/>
                </a:lnTo>
                <a:close/>
                <a:moveTo>
                  <a:pt x="136" y="72"/>
                </a:moveTo>
                <a:cubicBezTo>
                  <a:pt x="132" y="72"/>
                  <a:pt x="128" y="68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40" y="56"/>
                  <a:pt x="144" y="60"/>
                  <a:pt x="144" y="64"/>
                </a:cubicBezTo>
                <a:cubicBezTo>
                  <a:pt x="144" y="68"/>
                  <a:pt x="140" y="72"/>
                  <a:pt x="136" y="72"/>
                </a:cubicBezTo>
                <a:close/>
                <a:moveTo>
                  <a:pt x="1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551"/>
          <p:cNvSpPr>
            <a:spLocks noEditPoints="1"/>
          </p:cNvSpPr>
          <p:nvPr/>
        </p:nvSpPr>
        <p:spPr bwMode="auto">
          <a:xfrm>
            <a:off x="11147425" y="3551238"/>
            <a:ext cx="315913" cy="766763"/>
          </a:xfrm>
          <a:custGeom>
            <a:avLst/>
            <a:gdLst>
              <a:gd name="T0" fmla="*/ 8 w 64"/>
              <a:gd name="T1" fmla="*/ 16 h 160"/>
              <a:gd name="T2" fmla="*/ 24 w 64"/>
              <a:gd name="T3" fmla="*/ 0 h 160"/>
              <a:gd name="T4" fmla="*/ 40 w 64"/>
              <a:gd name="T5" fmla="*/ 16 h 160"/>
              <a:gd name="T6" fmla="*/ 24 w 64"/>
              <a:gd name="T7" fmla="*/ 32 h 160"/>
              <a:gd name="T8" fmla="*/ 8 w 64"/>
              <a:gd name="T9" fmla="*/ 16 h 160"/>
              <a:gd name="T10" fmla="*/ 64 w 64"/>
              <a:gd name="T11" fmla="*/ 88 h 160"/>
              <a:gd name="T12" fmla="*/ 48 w 64"/>
              <a:gd name="T13" fmla="*/ 64 h 160"/>
              <a:gd name="T14" fmla="*/ 24 w 64"/>
              <a:gd name="T15" fmla="*/ 40 h 160"/>
              <a:gd name="T16" fmla="*/ 0 w 64"/>
              <a:gd name="T17" fmla="*/ 64 h 160"/>
              <a:gd name="T18" fmla="*/ 0 w 64"/>
              <a:gd name="T19" fmla="*/ 120 h 160"/>
              <a:gd name="T20" fmla="*/ 16 w 64"/>
              <a:gd name="T21" fmla="*/ 120 h 160"/>
              <a:gd name="T22" fmla="*/ 16 w 64"/>
              <a:gd name="T23" fmla="*/ 160 h 160"/>
              <a:gd name="T24" fmla="*/ 40 w 64"/>
              <a:gd name="T25" fmla="*/ 160 h 160"/>
              <a:gd name="T26" fmla="*/ 40 w 64"/>
              <a:gd name="T27" fmla="*/ 120 h 160"/>
              <a:gd name="T28" fmla="*/ 64 w 64"/>
              <a:gd name="T29" fmla="*/ 120 h 160"/>
              <a:gd name="T30" fmla="*/ 64 w 64"/>
              <a:gd name="T31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160">
                <a:moveTo>
                  <a:pt x="8" y="16"/>
                </a:move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5"/>
                  <a:pt x="33" y="32"/>
                  <a:pt x="24" y="32"/>
                </a:cubicBezTo>
                <a:cubicBezTo>
                  <a:pt x="15" y="32"/>
                  <a:pt x="8" y="25"/>
                  <a:pt x="8" y="16"/>
                </a:cubicBezTo>
                <a:close/>
                <a:moveTo>
                  <a:pt x="64" y="88"/>
                </a:moveTo>
                <a:cubicBezTo>
                  <a:pt x="64" y="77"/>
                  <a:pt x="57" y="68"/>
                  <a:pt x="48" y="64"/>
                </a:cubicBezTo>
                <a:cubicBezTo>
                  <a:pt x="48" y="51"/>
                  <a:pt x="37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120"/>
                  <a:pt x="0" y="120"/>
                  <a:pt x="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64" y="120"/>
                  <a:pt x="64" y="120"/>
                  <a:pt x="64" y="120"/>
                </a:cubicBezTo>
                <a:lnTo>
                  <a:pt x="64" y="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554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80 w 144"/>
              <a:gd name="T1" fmla="*/ 0 h 144"/>
              <a:gd name="T2" fmla="*/ 64 w 144"/>
              <a:gd name="T3" fmla="*/ 0 h 144"/>
              <a:gd name="T4" fmla="*/ 64 w 144"/>
              <a:gd name="T5" fmla="*/ 80 h 144"/>
              <a:gd name="T6" fmla="*/ 80 w 144"/>
              <a:gd name="T7" fmla="*/ 80 h 144"/>
              <a:gd name="T8" fmla="*/ 80 w 144"/>
              <a:gd name="T9" fmla="*/ 0 h 144"/>
              <a:gd name="T10" fmla="*/ 119 w 144"/>
              <a:gd name="T11" fmla="*/ 17 h 144"/>
              <a:gd name="T12" fmla="*/ 107 w 144"/>
              <a:gd name="T13" fmla="*/ 29 h 144"/>
              <a:gd name="T14" fmla="*/ 128 w 144"/>
              <a:gd name="T15" fmla="*/ 72 h 144"/>
              <a:gd name="T16" fmla="*/ 72 w 144"/>
              <a:gd name="T17" fmla="*/ 128 h 144"/>
              <a:gd name="T18" fmla="*/ 16 w 144"/>
              <a:gd name="T19" fmla="*/ 72 h 144"/>
              <a:gd name="T20" fmla="*/ 37 w 144"/>
              <a:gd name="T21" fmla="*/ 29 h 144"/>
              <a:gd name="T22" fmla="*/ 25 w 144"/>
              <a:gd name="T23" fmla="*/ 17 h 144"/>
              <a:gd name="T24" fmla="*/ 0 w 144"/>
              <a:gd name="T25" fmla="*/ 72 h 144"/>
              <a:gd name="T26" fmla="*/ 72 w 144"/>
              <a:gd name="T27" fmla="*/ 144 h 144"/>
              <a:gd name="T28" fmla="*/ 144 w 144"/>
              <a:gd name="T29" fmla="*/ 72 h 144"/>
              <a:gd name="T30" fmla="*/ 119 w 144"/>
              <a:gd name="T31" fmla="*/ 1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44"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0"/>
                  <a:pt x="64" y="80"/>
                  <a:pt x="64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0"/>
                </a:lnTo>
                <a:close/>
                <a:moveTo>
                  <a:pt x="119" y="17"/>
                </a:moveTo>
                <a:cubicBezTo>
                  <a:pt x="107" y="29"/>
                  <a:pt x="107" y="29"/>
                  <a:pt x="107" y="29"/>
                </a:cubicBezTo>
                <a:cubicBezTo>
                  <a:pt x="120" y="39"/>
                  <a:pt x="128" y="54"/>
                  <a:pt x="128" y="72"/>
                </a:cubicBezTo>
                <a:cubicBezTo>
                  <a:pt x="128" y="103"/>
                  <a:pt x="103" y="128"/>
                  <a:pt x="72" y="128"/>
                </a:cubicBezTo>
                <a:cubicBezTo>
                  <a:pt x="41" y="128"/>
                  <a:pt x="16" y="103"/>
                  <a:pt x="16" y="72"/>
                </a:cubicBezTo>
                <a:cubicBezTo>
                  <a:pt x="16" y="54"/>
                  <a:pt x="24" y="39"/>
                  <a:pt x="37" y="29"/>
                </a:cubicBezTo>
                <a:cubicBezTo>
                  <a:pt x="25" y="17"/>
                  <a:pt x="25" y="17"/>
                  <a:pt x="25" y="17"/>
                </a:cubicBezTo>
                <a:cubicBezTo>
                  <a:pt x="10" y="31"/>
                  <a:pt x="0" y="50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50"/>
                  <a:pt x="134" y="31"/>
                  <a:pt x="119" y="1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2557"/>
          <p:cNvSpPr>
            <a:spLocks/>
          </p:cNvSpPr>
          <p:nvPr/>
        </p:nvSpPr>
        <p:spPr bwMode="auto">
          <a:xfrm>
            <a:off x="6223000" y="3667125"/>
            <a:ext cx="766763" cy="534988"/>
          </a:xfrm>
          <a:custGeom>
            <a:avLst/>
            <a:gdLst>
              <a:gd name="T0" fmla="*/ 388 w 483"/>
              <a:gd name="T1" fmla="*/ 0 h 337"/>
              <a:gd name="T2" fmla="*/ 304 w 483"/>
              <a:gd name="T3" fmla="*/ 0 h 337"/>
              <a:gd name="T4" fmla="*/ 139 w 483"/>
              <a:gd name="T5" fmla="*/ 266 h 337"/>
              <a:gd name="T6" fmla="*/ 84 w 483"/>
              <a:gd name="T7" fmla="*/ 169 h 337"/>
              <a:gd name="T8" fmla="*/ 178 w 483"/>
              <a:gd name="T9" fmla="*/ 0 h 337"/>
              <a:gd name="T10" fmla="*/ 94 w 483"/>
              <a:gd name="T11" fmla="*/ 0 h 337"/>
              <a:gd name="T12" fmla="*/ 0 w 483"/>
              <a:gd name="T13" fmla="*/ 169 h 337"/>
              <a:gd name="T14" fmla="*/ 94 w 483"/>
              <a:gd name="T15" fmla="*/ 337 h 337"/>
              <a:gd name="T16" fmla="*/ 178 w 483"/>
              <a:gd name="T17" fmla="*/ 337 h 337"/>
              <a:gd name="T18" fmla="*/ 344 w 483"/>
              <a:gd name="T19" fmla="*/ 71 h 337"/>
              <a:gd name="T20" fmla="*/ 399 w 483"/>
              <a:gd name="T21" fmla="*/ 169 h 337"/>
              <a:gd name="T22" fmla="*/ 304 w 483"/>
              <a:gd name="T23" fmla="*/ 337 h 337"/>
              <a:gd name="T24" fmla="*/ 388 w 483"/>
              <a:gd name="T25" fmla="*/ 337 h 337"/>
              <a:gd name="T26" fmla="*/ 483 w 483"/>
              <a:gd name="T27" fmla="*/ 169 h 337"/>
              <a:gd name="T28" fmla="*/ 388 w 483"/>
              <a:gd name="T2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337">
                <a:moveTo>
                  <a:pt x="388" y="0"/>
                </a:moveTo>
                <a:lnTo>
                  <a:pt x="304" y="0"/>
                </a:lnTo>
                <a:lnTo>
                  <a:pt x="139" y="266"/>
                </a:lnTo>
                <a:lnTo>
                  <a:pt x="84" y="169"/>
                </a:lnTo>
                <a:lnTo>
                  <a:pt x="178" y="0"/>
                </a:lnTo>
                <a:lnTo>
                  <a:pt x="94" y="0"/>
                </a:lnTo>
                <a:lnTo>
                  <a:pt x="0" y="169"/>
                </a:lnTo>
                <a:lnTo>
                  <a:pt x="94" y="337"/>
                </a:lnTo>
                <a:lnTo>
                  <a:pt x="178" y="337"/>
                </a:lnTo>
                <a:lnTo>
                  <a:pt x="344" y="71"/>
                </a:lnTo>
                <a:lnTo>
                  <a:pt x="399" y="169"/>
                </a:lnTo>
                <a:lnTo>
                  <a:pt x="304" y="337"/>
                </a:lnTo>
                <a:lnTo>
                  <a:pt x="388" y="337"/>
                </a:lnTo>
                <a:lnTo>
                  <a:pt x="483" y="169"/>
                </a:lnTo>
                <a:lnTo>
                  <a:pt x="388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2560"/>
          <p:cNvSpPr>
            <a:spLocks noEditPoints="1"/>
          </p:cNvSpPr>
          <p:nvPr/>
        </p:nvSpPr>
        <p:spPr bwMode="auto">
          <a:xfrm>
            <a:off x="3941763" y="3549650"/>
            <a:ext cx="612775" cy="762000"/>
          </a:xfrm>
          <a:custGeom>
            <a:avLst/>
            <a:gdLst>
              <a:gd name="T0" fmla="*/ 40 w 96"/>
              <a:gd name="T1" fmla="*/ 0 h 120"/>
              <a:gd name="T2" fmla="*/ 40 w 96"/>
              <a:gd name="T3" fmla="*/ 45 h 120"/>
              <a:gd name="T4" fmla="*/ 12 w 96"/>
              <a:gd name="T5" fmla="*/ 45 h 120"/>
              <a:gd name="T6" fmla="*/ 48 w 96"/>
              <a:gd name="T7" fmla="*/ 81 h 120"/>
              <a:gd name="T8" fmla="*/ 84 w 96"/>
              <a:gd name="T9" fmla="*/ 45 h 120"/>
              <a:gd name="T10" fmla="*/ 56 w 96"/>
              <a:gd name="T11" fmla="*/ 45 h 120"/>
              <a:gd name="T12" fmla="*/ 56 w 96"/>
              <a:gd name="T13" fmla="*/ 0 h 120"/>
              <a:gd name="T14" fmla="*/ 40 w 96"/>
              <a:gd name="T15" fmla="*/ 0 h 120"/>
              <a:gd name="T16" fmla="*/ 0 w 96"/>
              <a:gd name="T17" fmla="*/ 72 h 120"/>
              <a:gd name="T18" fmla="*/ 48 w 96"/>
              <a:gd name="T19" fmla="*/ 120 h 120"/>
              <a:gd name="T20" fmla="*/ 96 w 96"/>
              <a:gd name="T21" fmla="*/ 72 h 120"/>
              <a:gd name="T22" fmla="*/ 80 w 96"/>
              <a:gd name="T23" fmla="*/ 72 h 120"/>
              <a:gd name="T24" fmla="*/ 48 w 96"/>
              <a:gd name="T25" fmla="*/ 104 h 120"/>
              <a:gd name="T26" fmla="*/ 16 w 96"/>
              <a:gd name="T27" fmla="*/ 72 h 120"/>
              <a:gd name="T28" fmla="*/ 0 w 96"/>
              <a:gd name="T29" fmla="*/ 7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0">
                <a:moveTo>
                  <a:pt x="40" y="0"/>
                </a:moveTo>
                <a:cubicBezTo>
                  <a:pt x="40" y="45"/>
                  <a:pt x="40" y="45"/>
                  <a:pt x="40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48" y="81"/>
                  <a:pt x="48" y="81"/>
                  <a:pt x="48" y="81"/>
                </a:cubicBezTo>
                <a:cubicBezTo>
                  <a:pt x="84" y="45"/>
                  <a:pt x="84" y="45"/>
                  <a:pt x="84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0"/>
                  <a:pt x="56" y="0"/>
                  <a:pt x="56" y="0"/>
                </a:cubicBezTo>
                <a:lnTo>
                  <a:pt x="40" y="0"/>
                </a:lnTo>
                <a:close/>
                <a:moveTo>
                  <a:pt x="0" y="72"/>
                </a:moveTo>
                <a:cubicBezTo>
                  <a:pt x="0" y="98"/>
                  <a:pt x="22" y="120"/>
                  <a:pt x="48" y="120"/>
                </a:cubicBezTo>
                <a:cubicBezTo>
                  <a:pt x="74" y="120"/>
                  <a:pt x="96" y="98"/>
                  <a:pt x="9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90"/>
                  <a:pt x="66" y="104"/>
                  <a:pt x="48" y="104"/>
                </a:cubicBezTo>
                <a:cubicBezTo>
                  <a:pt x="30" y="104"/>
                  <a:pt x="16" y="90"/>
                  <a:pt x="16" y="72"/>
                </a:cubicBezTo>
                <a:lnTo>
                  <a:pt x="0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2563"/>
          <p:cNvSpPr>
            <a:spLocks noEditPoints="1"/>
          </p:cNvSpPr>
          <p:nvPr/>
        </p:nvSpPr>
        <p:spPr bwMode="auto">
          <a:xfrm>
            <a:off x="1528763" y="3630613"/>
            <a:ext cx="757238" cy="622300"/>
          </a:xfrm>
          <a:custGeom>
            <a:avLst/>
            <a:gdLst>
              <a:gd name="T0" fmla="*/ 144 w 176"/>
              <a:gd name="T1" fmla="*/ 64 h 144"/>
              <a:gd name="T2" fmla="*/ 80 w 176"/>
              <a:gd name="T3" fmla="*/ 64 h 144"/>
              <a:gd name="T4" fmla="*/ 80 w 176"/>
              <a:gd name="T5" fmla="*/ 112 h 144"/>
              <a:gd name="T6" fmla="*/ 144 w 176"/>
              <a:gd name="T7" fmla="*/ 112 h 144"/>
              <a:gd name="T8" fmla="*/ 144 w 176"/>
              <a:gd name="T9" fmla="*/ 64 h 144"/>
              <a:gd name="T10" fmla="*/ 176 w 176"/>
              <a:gd name="T11" fmla="*/ 128 h 144"/>
              <a:gd name="T12" fmla="*/ 176 w 176"/>
              <a:gd name="T13" fmla="*/ 16 h 144"/>
              <a:gd name="T14" fmla="*/ 160 w 176"/>
              <a:gd name="T15" fmla="*/ 0 h 144"/>
              <a:gd name="T16" fmla="*/ 16 w 176"/>
              <a:gd name="T17" fmla="*/ 0 h 144"/>
              <a:gd name="T18" fmla="*/ 0 w 176"/>
              <a:gd name="T19" fmla="*/ 16 h 144"/>
              <a:gd name="T20" fmla="*/ 0 w 176"/>
              <a:gd name="T21" fmla="*/ 128 h 144"/>
              <a:gd name="T22" fmla="*/ 16 w 176"/>
              <a:gd name="T23" fmla="*/ 144 h 144"/>
              <a:gd name="T24" fmla="*/ 160 w 176"/>
              <a:gd name="T25" fmla="*/ 144 h 144"/>
              <a:gd name="T26" fmla="*/ 176 w 176"/>
              <a:gd name="T27" fmla="*/ 128 h 144"/>
              <a:gd name="T28" fmla="*/ 160 w 176"/>
              <a:gd name="T29" fmla="*/ 128 h 144"/>
              <a:gd name="T30" fmla="*/ 16 w 176"/>
              <a:gd name="T31" fmla="*/ 128 h 144"/>
              <a:gd name="T32" fmla="*/ 16 w 176"/>
              <a:gd name="T33" fmla="*/ 16 h 144"/>
              <a:gd name="T34" fmla="*/ 160 w 176"/>
              <a:gd name="T35" fmla="*/ 16 h 144"/>
              <a:gd name="T36" fmla="*/ 160 w 176"/>
              <a:gd name="T3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44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64"/>
                </a:lnTo>
                <a:close/>
                <a:moveTo>
                  <a:pt x="176" y="128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2566"/>
          <p:cNvSpPr>
            <a:spLocks noEditPoints="1"/>
          </p:cNvSpPr>
          <p:nvPr/>
        </p:nvSpPr>
        <p:spPr bwMode="auto">
          <a:xfrm>
            <a:off x="15625763" y="1598613"/>
            <a:ext cx="757238" cy="622300"/>
          </a:xfrm>
          <a:custGeom>
            <a:avLst/>
            <a:gdLst>
              <a:gd name="T0" fmla="*/ 144 w 176"/>
              <a:gd name="T1" fmla="*/ 32 h 144"/>
              <a:gd name="T2" fmla="*/ 80 w 176"/>
              <a:gd name="T3" fmla="*/ 32 h 144"/>
              <a:gd name="T4" fmla="*/ 80 w 176"/>
              <a:gd name="T5" fmla="*/ 80 h 144"/>
              <a:gd name="T6" fmla="*/ 144 w 176"/>
              <a:gd name="T7" fmla="*/ 80 h 144"/>
              <a:gd name="T8" fmla="*/ 144 w 176"/>
              <a:gd name="T9" fmla="*/ 32 h 144"/>
              <a:gd name="T10" fmla="*/ 160 w 176"/>
              <a:gd name="T11" fmla="*/ 0 h 144"/>
              <a:gd name="T12" fmla="*/ 16 w 176"/>
              <a:gd name="T13" fmla="*/ 0 h 144"/>
              <a:gd name="T14" fmla="*/ 0 w 176"/>
              <a:gd name="T15" fmla="*/ 16 h 144"/>
              <a:gd name="T16" fmla="*/ 0 w 176"/>
              <a:gd name="T17" fmla="*/ 128 h 144"/>
              <a:gd name="T18" fmla="*/ 16 w 176"/>
              <a:gd name="T19" fmla="*/ 144 h 144"/>
              <a:gd name="T20" fmla="*/ 160 w 176"/>
              <a:gd name="T21" fmla="*/ 144 h 144"/>
              <a:gd name="T22" fmla="*/ 176 w 176"/>
              <a:gd name="T23" fmla="*/ 128 h 144"/>
              <a:gd name="T24" fmla="*/ 176 w 176"/>
              <a:gd name="T25" fmla="*/ 16 h 144"/>
              <a:gd name="T26" fmla="*/ 160 w 176"/>
              <a:gd name="T27" fmla="*/ 0 h 144"/>
              <a:gd name="T28" fmla="*/ 160 w 176"/>
              <a:gd name="T29" fmla="*/ 128 h 144"/>
              <a:gd name="T30" fmla="*/ 16 w 176"/>
              <a:gd name="T31" fmla="*/ 128 h 144"/>
              <a:gd name="T32" fmla="*/ 16 w 176"/>
              <a:gd name="T33" fmla="*/ 16 h 144"/>
              <a:gd name="T34" fmla="*/ 160 w 176"/>
              <a:gd name="T35" fmla="*/ 16 h 144"/>
              <a:gd name="T36" fmla="*/ 160 w 176"/>
              <a:gd name="T37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44">
                <a:moveTo>
                  <a:pt x="144" y="32"/>
                </a:moveTo>
                <a:cubicBezTo>
                  <a:pt x="80" y="32"/>
                  <a:pt x="80" y="32"/>
                  <a:pt x="80" y="32"/>
                </a:cubicBezTo>
                <a:cubicBezTo>
                  <a:pt x="80" y="80"/>
                  <a:pt x="80" y="80"/>
                  <a:pt x="80" y="80"/>
                </a:cubicBezTo>
                <a:cubicBezTo>
                  <a:pt x="144" y="80"/>
                  <a:pt x="144" y="80"/>
                  <a:pt x="144" y="80"/>
                </a:cubicBezTo>
                <a:lnTo>
                  <a:pt x="144" y="32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Oval 2569"/>
          <p:cNvSpPr>
            <a:spLocks noChangeArrowheads="1"/>
          </p:cNvSpPr>
          <p:nvPr/>
        </p:nvSpPr>
        <p:spPr bwMode="auto">
          <a:xfrm>
            <a:off x="13271500" y="1697038"/>
            <a:ext cx="192088" cy="1920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Oval 2570"/>
          <p:cNvSpPr>
            <a:spLocks noChangeArrowheads="1"/>
          </p:cNvSpPr>
          <p:nvPr/>
        </p:nvSpPr>
        <p:spPr bwMode="auto">
          <a:xfrm>
            <a:off x="13444538" y="1543051"/>
            <a:ext cx="190500" cy="1920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Oval 2571"/>
          <p:cNvSpPr>
            <a:spLocks noChangeArrowheads="1"/>
          </p:cNvSpPr>
          <p:nvPr/>
        </p:nvSpPr>
        <p:spPr bwMode="auto">
          <a:xfrm>
            <a:off x="13673138" y="1543051"/>
            <a:ext cx="192088" cy="1920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Oval 2572"/>
          <p:cNvSpPr>
            <a:spLocks noChangeArrowheads="1"/>
          </p:cNvSpPr>
          <p:nvPr/>
        </p:nvSpPr>
        <p:spPr bwMode="auto">
          <a:xfrm>
            <a:off x="13846175" y="1697038"/>
            <a:ext cx="192088" cy="1920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2573"/>
          <p:cNvSpPr>
            <a:spLocks/>
          </p:cNvSpPr>
          <p:nvPr/>
        </p:nvSpPr>
        <p:spPr bwMode="auto">
          <a:xfrm>
            <a:off x="13338175" y="1830388"/>
            <a:ext cx="633413" cy="446088"/>
          </a:xfrm>
          <a:custGeom>
            <a:avLst/>
            <a:gdLst>
              <a:gd name="T0" fmla="*/ 109 w 132"/>
              <a:gd name="T1" fmla="*/ 35 h 93"/>
              <a:gd name="T2" fmla="*/ 89 w 132"/>
              <a:gd name="T3" fmla="*/ 12 h 93"/>
              <a:gd name="T4" fmla="*/ 75 w 132"/>
              <a:gd name="T5" fmla="*/ 1 h 93"/>
              <a:gd name="T6" fmla="*/ 72 w 132"/>
              <a:gd name="T7" fmla="*/ 0 h 93"/>
              <a:gd name="T8" fmla="*/ 66 w 132"/>
              <a:gd name="T9" fmla="*/ 0 h 93"/>
              <a:gd name="T10" fmla="*/ 60 w 132"/>
              <a:gd name="T11" fmla="*/ 0 h 93"/>
              <a:gd name="T12" fmla="*/ 57 w 132"/>
              <a:gd name="T13" fmla="*/ 1 h 93"/>
              <a:gd name="T14" fmla="*/ 43 w 132"/>
              <a:gd name="T15" fmla="*/ 12 h 93"/>
              <a:gd name="T16" fmla="*/ 23 w 132"/>
              <a:gd name="T17" fmla="*/ 35 h 93"/>
              <a:gd name="T18" fmla="*/ 2 w 132"/>
              <a:gd name="T19" fmla="*/ 73 h 93"/>
              <a:gd name="T20" fmla="*/ 21 w 132"/>
              <a:gd name="T21" fmla="*/ 92 h 93"/>
              <a:gd name="T22" fmla="*/ 65 w 132"/>
              <a:gd name="T23" fmla="*/ 88 h 93"/>
              <a:gd name="T24" fmla="*/ 66 w 132"/>
              <a:gd name="T25" fmla="*/ 88 h 93"/>
              <a:gd name="T26" fmla="*/ 67 w 132"/>
              <a:gd name="T27" fmla="*/ 88 h 93"/>
              <a:gd name="T28" fmla="*/ 111 w 132"/>
              <a:gd name="T29" fmla="*/ 92 h 93"/>
              <a:gd name="T30" fmla="*/ 130 w 132"/>
              <a:gd name="T31" fmla="*/ 73 h 93"/>
              <a:gd name="T32" fmla="*/ 109 w 132"/>
              <a:gd name="T33" fmla="*/ 3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93">
                <a:moveTo>
                  <a:pt x="109" y="35"/>
                </a:moveTo>
                <a:cubicBezTo>
                  <a:pt x="102" y="27"/>
                  <a:pt x="96" y="20"/>
                  <a:pt x="89" y="12"/>
                </a:cubicBezTo>
                <a:cubicBezTo>
                  <a:pt x="85" y="7"/>
                  <a:pt x="80" y="3"/>
                  <a:pt x="75" y="1"/>
                </a:cubicBezTo>
                <a:cubicBezTo>
                  <a:pt x="74" y="1"/>
                  <a:pt x="73" y="1"/>
                  <a:pt x="72" y="0"/>
                </a:cubicBezTo>
                <a:cubicBezTo>
                  <a:pt x="70" y="0"/>
                  <a:pt x="68" y="0"/>
                  <a:pt x="66" y="0"/>
                </a:cubicBezTo>
                <a:cubicBezTo>
                  <a:pt x="64" y="0"/>
                  <a:pt x="62" y="0"/>
                  <a:pt x="60" y="0"/>
                </a:cubicBezTo>
                <a:cubicBezTo>
                  <a:pt x="59" y="1"/>
                  <a:pt x="58" y="1"/>
                  <a:pt x="57" y="1"/>
                </a:cubicBezTo>
                <a:cubicBezTo>
                  <a:pt x="52" y="3"/>
                  <a:pt x="47" y="7"/>
                  <a:pt x="43" y="12"/>
                </a:cubicBezTo>
                <a:cubicBezTo>
                  <a:pt x="36" y="20"/>
                  <a:pt x="30" y="27"/>
                  <a:pt x="23" y="35"/>
                </a:cubicBezTo>
                <a:cubicBezTo>
                  <a:pt x="13" y="45"/>
                  <a:pt x="0" y="57"/>
                  <a:pt x="2" y="73"/>
                </a:cubicBezTo>
                <a:cubicBezTo>
                  <a:pt x="5" y="81"/>
                  <a:pt x="10" y="90"/>
                  <a:pt x="21" y="92"/>
                </a:cubicBezTo>
                <a:cubicBezTo>
                  <a:pt x="27" y="93"/>
                  <a:pt x="45" y="88"/>
                  <a:pt x="65" y="88"/>
                </a:cubicBezTo>
                <a:cubicBezTo>
                  <a:pt x="66" y="88"/>
                  <a:pt x="66" y="88"/>
                  <a:pt x="66" y="88"/>
                </a:cubicBezTo>
                <a:cubicBezTo>
                  <a:pt x="66" y="88"/>
                  <a:pt x="66" y="88"/>
                  <a:pt x="67" y="88"/>
                </a:cubicBezTo>
                <a:cubicBezTo>
                  <a:pt x="87" y="88"/>
                  <a:pt x="105" y="93"/>
                  <a:pt x="111" y="92"/>
                </a:cubicBezTo>
                <a:cubicBezTo>
                  <a:pt x="122" y="90"/>
                  <a:pt x="127" y="81"/>
                  <a:pt x="130" y="73"/>
                </a:cubicBezTo>
                <a:cubicBezTo>
                  <a:pt x="132" y="57"/>
                  <a:pt x="119" y="45"/>
                  <a:pt x="109" y="3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2576"/>
          <p:cNvSpPr>
            <a:spLocks noEditPoints="1"/>
          </p:cNvSpPr>
          <p:nvPr/>
        </p:nvSpPr>
        <p:spPr bwMode="auto">
          <a:xfrm>
            <a:off x="10918825" y="1604963"/>
            <a:ext cx="762000" cy="604838"/>
          </a:xfrm>
          <a:custGeom>
            <a:avLst/>
            <a:gdLst>
              <a:gd name="T0" fmla="*/ 96 w 192"/>
              <a:gd name="T1" fmla="*/ 0 h 152"/>
              <a:gd name="T2" fmla="*/ 0 w 192"/>
              <a:gd name="T3" fmla="*/ 34 h 152"/>
              <a:gd name="T4" fmla="*/ 96 w 192"/>
              <a:gd name="T5" fmla="*/ 152 h 152"/>
              <a:gd name="T6" fmla="*/ 192 w 192"/>
              <a:gd name="T7" fmla="*/ 34 h 152"/>
              <a:gd name="T8" fmla="*/ 96 w 192"/>
              <a:gd name="T9" fmla="*/ 0 h 152"/>
              <a:gd name="T10" fmla="*/ 104 w 192"/>
              <a:gd name="T11" fmla="*/ 104 h 152"/>
              <a:gd name="T12" fmla="*/ 88 w 192"/>
              <a:gd name="T13" fmla="*/ 104 h 152"/>
              <a:gd name="T14" fmla="*/ 88 w 192"/>
              <a:gd name="T15" fmla="*/ 56 h 152"/>
              <a:gd name="T16" fmla="*/ 104 w 192"/>
              <a:gd name="T17" fmla="*/ 56 h 152"/>
              <a:gd name="T18" fmla="*/ 104 w 192"/>
              <a:gd name="T19" fmla="*/ 104 h 152"/>
              <a:gd name="T20" fmla="*/ 88 w 192"/>
              <a:gd name="T21" fmla="*/ 40 h 152"/>
              <a:gd name="T22" fmla="*/ 88 w 192"/>
              <a:gd name="T23" fmla="*/ 24 h 152"/>
              <a:gd name="T24" fmla="*/ 104 w 192"/>
              <a:gd name="T25" fmla="*/ 24 h 152"/>
              <a:gd name="T26" fmla="*/ 104 w 192"/>
              <a:gd name="T27" fmla="*/ 40 h 152"/>
              <a:gd name="T28" fmla="*/ 88 w 192"/>
              <a:gd name="T29" fmla="*/ 4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2" h="152">
                <a:moveTo>
                  <a:pt x="96" y="0"/>
                </a:moveTo>
                <a:cubicBezTo>
                  <a:pt x="56" y="0"/>
                  <a:pt x="25" y="15"/>
                  <a:pt x="0" y="34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92" y="34"/>
                  <a:pt x="192" y="34"/>
                  <a:pt x="192" y="34"/>
                </a:cubicBezTo>
                <a:cubicBezTo>
                  <a:pt x="167" y="15"/>
                  <a:pt x="136" y="0"/>
                  <a:pt x="96" y="0"/>
                </a:cubicBezTo>
                <a:close/>
                <a:moveTo>
                  <a:pt x="104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104"/>
                </a:lnTo>
                <a:close/>
                <a:moveTo>
                  <a:pt x="88" y="40"/>
                </a:move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40"/>
                  <a:pt x="104" y="40"/>
                  <a:pt x="104" y="40"/>
                </a:cubicBezTo>
                <a:lnTo>
                  <a:pt x="88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2579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36 w 144"/>
              <a:gd name="T1" fmla="*/ 100 h 144"/>
              <a:gd name="T2" fmla="*/ 107 w 144"/>
              <a:gd name="T3" fmla="*/ 95 h 144"/>
              <a:gd name="T4" fmla="*/ 99 w 144"/>
              <a:gd name="T5" fmla="*/ 97 h 144"/>
              <a:gd name="T6" fmla="*/ 82 w 144"/>
              <a:gd name="T7" fmla="*/ 115 h 144"/>
              <a:gd name="T8" fmla="*/ 29 w 144"/>
              <a:gd name="T9" fmla="*/ 62 h 144"/>
              <a:gd name="T10" fmla="*/ 47 w 144"/>
              <a:gd name="T11" fmla="*/ 45 h 144"/>
              <a:gd name="T12" fmla="*/ 49 w 144"/>
              <a:gd name="T13" fmla="*/ 37 h 144"/>
              <a:gd name="T14" fmla="*/ 44 w 144"/>
              <a:gd name="T15" fmla="*/ 8 h 144"/>
              <a:gd name="T16" fmla="*/ 36 w 144"/>
              <a:gd name="T17" fmla="*/ 0 h 144"/>
              <a:gd name="T18" fmla="*/ 8 w 144"/>
              <a:gd name="T19" fmla="*/ 0 h 144"/>
              <a:gd name="T20" fmla="*/ 0 w 144"/>
              <a:gd name="T21" fmla="*/ 8 h 144"/>
              <a:gd name="T22" fmla="*/ 136 w 144"/>
              <a:gd name="T23" fmla="*/ 144 h 144"/>
              <a:gd name="T24" fmla="*/ 144 w 144"/>
              <a:gd name="T25" fmla="*/ 136 h 144"/>
              <a:gd name="T26" fmla="*/ 144 w 144"/>
              <a:gd name="T27" fmla="*/ 108 h 144"/>
              <a:gd name="T28" fmla="*/ 136 w 144"/>
              <a:gd name="T29" fmla="*/ 100 h 144"/>
              <a:gd name="T30" fmla="*/ 72 w 144"/>
              <a:gd name="T31" fmla="*/ 0 h 144"/>
              <a:gd name="T32" fmla="*/ 72 w 144"/>
              <a:gd name="T33" fmla="*/ 80 h 144"/>
              <a:gd name="T34" fmla="*/ 96 w 144"/>
              <a:gd name="T35" fmla="*/ 56 h 144"/>
              <a:gd name="T36" fmla="*/ 144 w 144"/>
              <a:gd name="T37" fmla="*/ 56 h 144"/>
              <a:gd name="T38" fmla="*/ 144 w 144"/>
              <a:gd name="T39" fmla="*/ 0 h 144"/>
              <a:gd name="T40" fmla="*/ 72 w 144"/>
              <a:gd name="T4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136" y="100"/>
                </a:moveTo>
                <a:cubicBezTo>
                  <a:pt x="126" y="100"/>
                  <a:pt x="116" y="98"/>
                  <a:pt x="107" y="95"/>
                </a:cubicBezTo>
                <a:cubicBezTo>
                  <a:pt x="105" y="95"/>
                  <a:pt x="102" y="95"/>
                  <a:pt x="99" y="97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59" y="104"/>
                  <a:pt x="41" y="85"/>
                  <a:pt x="29" y="62"/>
                </a:cubicBezTo>
                <a:cubicBezTo>
                  <a:pt x="47" y="45"/>
                  <a:pt x="47" y="45"/>
                  <a:pt x="47" y="45"/>
                </a:cubicBezTo>
                <a:cubicBezTo>
                  <a:pt x="49" y="42"/>
                  <a:pt x="49" y="39"/>
                  <a:pt x="49" y="37"/>
                </a:cubicBezTo>
                <a:cubicBezTo>
                  <a:pt x="46" y="28"/>
                  <a:pt x="44" y="18"/>
                  <a:pt x="44" y="8"/>
                </a:cubicBezTo>
                <a:cubicBezTo>
                  <a:pt x="44" y="4"/>
                  <a:pt x="40" y="0"/>
                  <a:pt x="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3"/>
                  <a:pt x="61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04"/>
                  <a:pt x="140" y="100"/>
                  <a:pt x="136" y="100"/>
                </a:cubicBezTo>
                <a:close/>
                <a:moveTo>
                  <a:pt x="72" y="0"/>
                </a:moveTo>
                <a:cubicBezTo>
                  <a:pt x="72" y="80"/>
                  <a:pt x="72" y="80"/>
                  <a:pt x="72" y="80"/>
                </a:cubicBezTo>
                <a:cubicBezTo>
                  <a:pt x="96" y="56"/>
                  <a:pt x="96" y="56"/>
                  <a:pt x="96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0"/>
                  <a:pt x="144" y="0"/>
                  <a:pt x="144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2582"/>
          <p:cNvSpPr>
            <a:spLocks noEditPoints="1"/>
          </p:cNvSpPr>
          <p:nvPr/>
        </p:nvSpPr>
        <p:spPr bwMode="auto">
          <a:xfrm>
            <a:off x="6219825" y="1585913"/>
            <a:ext cx="762000" cy="635000"/>
          </a:xfrm>
          <a:custGeom>
            <a:avLst/>
            <a:gdLst>
              <a:gd name="T0" fmla="*/ 16 w 192"/>
              <a:gd name="T1" fmla="*/ 32 h 160"/>
              <a:gd name="T2" fmla="*/ 0 w 192"/>
              <a:gd name="T3" fmla="*/ 32 h 160"/>
              <a:gd name="T4" fmla="*/ 0 w 192"/>
              <a:gd name="T5" fmla="*/ 72 h 160"/>
              <a:gd name="T6" fmla="*/ 0 w 192"/>
              <a:gd name="T7" fmla="*/ 72 h 160"/>
              <a:gd name="T8" fmla="*/ 0 w 192"/>
              <a:gd name="T9" fmla="*/ 144 h 160"/>
              <a:gd name="T10" fmla="*/ 16 w 192"/>
              <a:gd name="T11" fmla="*/ 160 h 160"/>
              <a:gd name="T12" fmla="*/ 160 w 192"/>
              <a:gd name="T13" fmla="*/ 160 h 160"/>
              <a:gd name="T14" fmla="*/ 160 w 192"/>
              <a:gd name="T15" fmla="*/ 144 h 160"/>
              <a:gd name="T16" fmla="*/ 16 w 192"/>
              <a:gd name="T17" fmla="*/ 144 h 160"/>
              <a:gd name="T18" fmla="*/ 16 w 192"/>
              <a:gd name="T19" fmla="*/ 32 h 160"/>
              <a:gd name="T20" fmla="*/ 176 w 192"/>
              <a:gd name="T21" fmla="*/ 16 h 160"/>
              <a:gd name="T22" fmla="*/ 112 w 192"/>
              <a:gd name="T23" fmla="*/ 16 h 160"/>
              <a:gd name="T24" fmla="*/ 96 w 192"/>
              <a:gd name="T25" fmla="*/ 0 h 160"/>
              <a:gd name="T26" fmla="*/ 48 w 192"/>
              <a:gd name="T27" fmla="*/ 0 h 160"/>
              <a:gd name="T28" fmla="*/ 32 w 192"/>
              <a:gd name="T29" fmla="*/ 16 h 160"/>
              <a:gd name="T30" fmla="*/ 32 w 192"/>
              <a:gd name="T31" fmla="*/ 112 h 160"/>
              <a:gd name="T32" fmla="*/ 48 w 192"/>
              <a:gd name="T33" fmla="*/ 128 h 160"/>
              <a:gd name="T34" fmla="*/ 176 w 192"/>
              <a:gd name="T35" fmla="*/ 128 h 160"/>
              <a:gd name="T36" fmla="*/ 192 w 192"/>
              <a:gd name="T37" fmla="*/ 112 h 160"/>
              <a:gd name="T38" fmla="*/ 192 w 192"/>
              <a:gd name="T39" fmla="*/ 32 h 160"/>
              <a:gd name="T40" fmla="*/ 176 w 192"/>
              <a:gd name="T41" fmla="*/ 16 h 160"/>
              <a:gd name="T42" fmla="*/ 56 w 192"/>
              <a:gd name="T43" fmla="*/ 104 h 160"/>
              <a:gd name="T44" fmla="*/ 92 w 192"/>
              <a:gd name="T45" fmla="*/ 56 h 160"/>
              <a:gd name="T46" fmla="*/ 120 w 192"/>
              <a:gd name="T47" fmla="*/ 92 h 160"/>
              <a:gd name="T48" fmla="*/ 140 w 192"/>
              <a:gd name="T49" fmla="*/ 68 h 160"/>
              <a:gd name="T50" fmla="*/ 168 w 192"/>
              <a:gd name="T51" fmla="*/ 104 h 160"/>
              <a:gd name="T52" fmla="*/ 56 w 192"/>
              <a:gd name="T5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7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85" y="128"/>
                  <a:pt x="192" y="121"/>
                  <a:pt x="192" y="11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23"/>
                  <a:pt x="185" y="16"/>
                  <a:pt x="176" y="16"/>
                </a:cubicBezTo>
                <a:close/>
                <a:moveTo>
                  <a:pt x="56" y="104"/>
                </a:moveTo>
                <a:cubicBezTo>
                  <a:pt x="92" y="56"/>
                  <a:pt x="92" y="56"/>
                  <a:pt x="92" y="56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68" y="104"/>
                  <a:pt x="168" y="104"/>
                  <a:pt x="168" y="104"/>
                </a:cubicBezTo>
                <a:lnTo>
                  <a:pt x="56" y="1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2585"/>
          <p:cNvSpPr>
            <a:spLocks noEditPoints="1"/>
          </p:cNvSpPr>
          <p:nvPr/>
        </p:nvSpPr>
        <p:spPr bwMode="auto">
          <a:xfrm>
            <a:off x="3879850" y="1524000"/>
            <a:ext cx="755650" cy="755650"/>
          </a:xfrm>
          <a:custGeom>
            <a:avLst/>
            <a:gdLst>
              <a:gd name="T0" fmla="*/ 64 w 128"/>
              <a:gd name="T1" fmla="*/ 15 h 128"/>
              <a:gd name="T2" fmla="*/ 81 w 128"/>
              <a:gd name="T3" fmla="*/ 32 h 128"/>
              <a:gd name="T4" fmla="*/ 64 w 128"/>
              <a:gd name="T5" fmla="*/ 49 h 128"/>
              <a:gd name="T6" fmla="*/ 47 w 128"/>
              <a:gd name="T7" fmla="*/ 32 h 128"/>
              <a:gd name="T8" fmla="*/ 64 w 128"/>
              <a:gd name="T9" fmla="*/ 15 h 128"/>
              <a:gd name="T10" fmla="*/ 64 w 128"/>
              <a:gd name="T11" fmla="*/ 87 h 128"/>
              <a:gd name="T12" fmla="*/ 113 w 128"/>
              <a:gd name="T13" fmla="*/ 104 h 128"/>
              <a:gd name="T14" fmla="*/ 113 w 128"/>
              <a:gd name="T15" fmla="*/ 113 h 128"/>
              <a:gd name="T16" fmla="*/ 15 w 128"/>
              <a:gd name="T17" fmla="*/ 113 h 128"/>
              <a:gd name="T18" fmla="*/ 15 w 128"/>
              <a:gd name="T19" fmla="*/ 104 h 128"/>
              <a:gd name="T20" fmla="*/ 64 w 128"/>
              <a:gd name="T21" fmla="*/ 87 h 128"/>
              <a:gd name="T22" fmla="*/ 64 w 128"/>
              <a:gd name="T23" fmla="*/ 0 h 128"/>
              <a:gd name="T24" fmla="*/ 32 w 128"/>
              <a:gd name="T25" fmla="*/ 32 h 128"/>
              <a:gd name="T26" fmla="*/ 64 w 128"/>
              <a:gd name="T27" fmla="*/ 64 h 128"/>
              <a:gd name="T28" fmla="*/ 96 w 128"/>
              <a:gd name="T29" fmla="*/ 32 h 128"/>
              <a:gd name="T30" fmla="*/ 64 w 128"/>
              <a:gd name="T31" fmla="*/ 0 h 128"/>
              <a:gd name="T32" fmla="*/ 64 w 128"/>
              <a:gd name="T33" fmla="*/ 72 h 128"/>
              <a:gd name="T34" fmla="*/ 0 w 128"/>
              <a:gd name="T35" fmla="*/ 104 h 128"/>
              <a:gd name="T36" fmla="*/ 0 w 128"/>
              <a:gd name="T37" fmla="*/ 128 h 128"/>
              <a:gd name="T38" fmla="*/ 128 w 128"/>
              <a:gd name="T39" fmla="*/ 128 h 128"/>
              <a:gd name="T40" fmla="*/ 128 w 128"/>
              <a:gd name="T41" fmla="*/ 104 h 128"/>
              <a:gd name="T42" fmla="*/ 64 w 128"/>
              <a:gd name="T4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8">
                <a:moveTo>
                  <a:pt x="64" y="15"/>
                </a:moveTo>
                <a:cubicBezTo>
                  <a:pt x="73" y="15"/>
                  <a:pt x="81" y="23"/>
                  <a:pt x="81" y="32"/>
                </a:cubicBezTo>
                <a:cubicBezTo>
                  <a:pt x="81" y="41"/>
                  <a:pt x="73" y="49"/>
                  <a:pt x="64" y="49"/>
                </a:cubicBezTo>
                <a:cubicBezTo>
                  <a:pt x="55" y="49"/>
                  <a:pt x="47" y="41"/>
                  <a:pt x="47" y="32"/>
                </a:cubicBezTo>
                <a:cubicBezTo>
                  <a:pt x="47" y="23"/>
                  <a:pt x="55" y="15"/>
                  <a:pt x="64" y="15"/>
                </a:cubicBezTo>
                <a:moveTo>
                  <a:pt x="64" y="87"/>
                </a:moveTo>
                <a:cubicBezTo>
                  <a:pt x="88" y="87"/>
                  <a:pt x="113" y="99"/>
                  <a:pt x="113" y="104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5" y="99"/>
                  <a:pt x="40" y="87"/>
                  <a:pt x="64" y="87"/>
                </a:cubicBezTo>
                <a:moveTo>
                  <a:pt x="64" y="0"/>
                </a:moveTo>
                <a:cubicBezTo>
                  <a:pt x="46" y="0"/>
                  <a:pt x="32" y="14"/>
                  <a:pt x="32" y="32"/>
                </a:cubicBezTo>
                <a:cubicBezTo>
                  <a:pt x="32" y="50"/>
                  <a:pt x="46" y="64"/>
                  <a:pt x="64" y="64"/>
                </a:cubicBezTo>
                <a:cubicBezTo>
                  <a:pt x="82" y="64"/>
                  <a:pt x="96" y="50"/>
                  <a:pt x="96" y="32"/>
                </a:cubicBezTo>
                <a:cubicBezTo>
                  <a:pt x="96" y="14"/>
                  <a:pt x="82" y="0"/>
                  <a:pt x="64" y="0"/>
                </a:cubicBezTo>
                <a:close/>
                <a:moveTo>
                  <a:pt x="64" y="72"/>
                </a:moveTo>
                <a:cubicBezTo>
                  <a:pt x="43" y="72"/>
                  <a:pt x="0" y="83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83"/>
                  <a:pt x="85" y="72"/>
                  <a:pt x="6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2588"/>
          <p:cNvSpPr>
            <a:spLocks noEditPoints="1"/>
          </p:cNvSpPr>
          <p:nvPr/>
        </p:nvSpPr>
        <p:spPr bwMode="auto">
          <a:xfrm>
            <a:off x="1663700" y="1524000"/>
            <a:ext cx="487363" cy="757238"/>
          </a:xfrm>
          <a:custGeom>
            <a:avLst/>
            <a:gdLst>
              <a:gd name="T0" fmla="*/ 64 w 112"/>
              <a:gd name="T1" fmla="*/ 48 h 176"/>
              <a:gd name="T2" fmla="*/ 48 w 112"/>
              <a:gd name="T3" fmla="*/ 48 h 176"/>
              <a:gd name="T4" fmla="*/ 48 w 112"/>
              <a:gd name="T5" fmla="*/ 64 h 176"/>
              <a:gd name="T6" fmla="*/ 64 w 112"/>
              <a:gd name="T7" fmla="*/ 64 h 176"/>
              <a:gd name="T8" fmla="*/ 64 w 112"/>
              <a:gd name="T9" fmla="*/ 48 h 176"/>
              <a:gd name="T10" fmla="*/ 64 w 112"/>
              <a:gd name="T11" fmla="*/ 80 h 176"/>
              <a:gd name="T12" fmla="*/ 48 w 112"/>
              <a:gd name="T13" fmla="*/ 80 h 176"/>
              <a:gd name="T14" fmla="*/ 48 w 112"/>
              <a:gd name="T15" fmla="*/ 128 h 176"/>
              <a:gd name="T16" fmla="*/ 64 w 112"/>
              <a:gd name="T17" fmla="*/ 128 h 176"/>
              <a:gd name="T18" fmla="*/ 64 w 112"/>
              <a:gd name="T19" fmla="*/ 80 h 176"/>
              <a:gd name="T20" fmla="*/ 96 w 112"/>
              <a:gd name="T21" fmla="*/ 0 h 176"/>
              <a:gd name="T22" fmla="*/ 16 w 112"/>
              <a:gd name="T23" fmla="*/ 0 h 176"/>
              <a:gd name="T24" fmla="*/ 0 w 112"/>
              <a:gd name="T25" fmla="*/ 16 h 176"/>
              <a:gd name="T26" fmla="*/ 0 w 112"/>
              <a:gd name="T27" fmla="*/ 160 h 176"/>
              <a:gd name="T28" fmla="*/ 16 w 112"/>
              <a:gd name="T29" fmla="*/ 176 h 176"/>
              <a:gd name="T30" fmla="*/ 96 w 112"/>
              <a:gd name="T31" fmla="*/ 176 h 176"/>
              <a:gd name="T32" fmla="*/ 112 w 112"/>
              <a:gd name="T33" fmla="*/ 160 h 176"/>
              <a:gd name="T34" fmla="*/ 112 w 112"/>
              <a:gd name="T35" fmla="*/ 16 h 176"/>
              <a:gd name="T36" fmla="*/ 96 w 112"/>
              <a:gd name="T37" fmla="*/ 0 h 176"/>
              <a:gd name="T38" fmla="*/ 96 w 112"/>
              <a:gd name="T39" fmla="*/ 144 h 176"/>
              <a:gd name="T40" fmla="*/ 16 w 112"/>
              <a:gd name="T41" fmla="*/ 144 h 176"/>
              <a:gd name="T42" fmla="*/ 16 w 112"/>
              <a:gd name="T43" fmla="*/ 32 h 176"/>
              <a:gd name="T44" fmla="*/ 96 w 112"/>
              <a:gd name="T45" fmla="*/ 32 h 176"/>
              <a:gd name="T46" fmla="*/ 96 w 112"/>
              <a:gd name="T4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76"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64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80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43592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 file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 money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all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bottom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color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horizontal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inner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outer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style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border vertical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bubble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drag handle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justify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align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bold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clear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fill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reset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color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indent decrease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indent increase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italic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401"/>
          <p:cNvSpPr>
            <a:spLocks/>
          </p:cNvSpPr>
          <p:nvPr/>
        </p:nvSpPr>
        <p:spPr bwMode="auto">
          <a:xfrm>
            <a:off x="15665450" y="7620000"/>
            <a:ext cx="660400" cy="768350"/>
          </a:xfrm>
          <a:custGeom>
            <a:avLst/>
            <a:gdLst>
              <a:gd name="T0" fmla="*/ 138 w 416"/>
              <a:gd name="T1" fmla="*/ 0 h 484"/>
              <a:gd name="T2" fmla="*/ 138 w 416"/>
              <a:gd name="T3" fmla="*/ 104 h 484"/>
              <a:gd name="T4" fmla="*/ 216 w 416"/>
              <a:gd name="T5" fmla="*/ 104 h 484"/>
              <a:gd name="T6" fmla="*/ 95 w 416"/>
              <a:gd name="T7" fmla="*/ 381 h 484"/>
              <a:gd name="T8" fmla="*/ 0 w 416"/>
              <a:gd name="T9" fmla="*/ 381 h 484"/>
              <a:gd name="T10" fmla="*/ 0 w 416"/>
              <a:gd name="T11" fmla="*/ 484 h 484"/>
              <a:gd name="T12" fmla="*/ 277 w 416"/>
              <a:gd name="T13" fmla="*/ 484 h 484"/>
              <a:gd name="T14" fmla="*/ 277 w 416"/>
              <a:gd name="T15" fmla="*/ 381 h 484"/>
              <a:gd name="T16" fmla="*/ 199 w 416"/>
              <a:gd name="T17" fmla="*/ 381 h 484"/>
              <a:gd name="T18" fmla="*/ 320 w 416"/>
              <a:gd name="T19" fmla="*/ 104 h 484"/>
              <a:gd name="T20" fmla="*/ 416 w 416"/>
              <a:gd name="T21" fmla="*/ 104 h 484"/>
              <a:gd name="T22" fmla="*/ 416 w 416"/>
              <a:gd name="T23" fmla="*/ 0 h 484"/>
              <a:gd name="T24" fmla="*/ 138 w 416"/>
              <a:gd name="T2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6" h="484">
                <a:moveTo>
                  <a:pt x="138" y="0"/>
                </a:moveTo>
                <a:lnTo>
                  <a:pt x="138" y="104"/>
                </a:lnTo>
                <a:lnTo>
                  <a:pt x="216" y="104"/>
                </a:lnTo>
                <a:lnTo>
                  <a:pt x="95" y="381"/>
                </a:lnTo>
                <a:lnTo>
                  <a:pt x="0" y="381"/>
                </a:lnTo>
                <a:lnTo>
                  <a:pt x="0" y="484"/>
                </a:lnTo>
                <a:lnTo>
                  <a:pt x="277" y="484"/>
                </a:lnTo>
                <a:lnTo>
                  <a:pt x="277" y="381"/>
                </a:lnTo>
                <a:lnTo>
                  <a:pt x="199" y="381"/>
                </a:lnTo>
                <a:lnTo>
                  <a:pt x="320" y="104"/>
                </a:lnTo>
                <a:lnTo>
                  <a:pt x="416" y="104"/>
                </a:lnTo>
                <a:lnTo>
                  <a:pt x="416" y="0"/>
                </a:lnTo>
                <a:lnTo>
                  <a:pt x="1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404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0 w 480"/>
              <a:gd name="T11" fmla="*/ 134 h 480"/>
              <a:gd name="T12" fmla="*/ 0 w 480"/>
              <a:gd name="T13" fmla="*/ 347 h 480"/>
              <a:gd name="T14" fmla="*/ 106 w 480"/>
              <a:gd name="T15" fmla="*/ 240 h 480"/>
              <a:gd name="T16" fmla="*/ 0 w 480"/>
              <a:gd name="T17" fmla="*/ 134 h 480"/>
              <a:gd name="T18" fmla="*/ 213 w 480"/>
              <a:gd name="T19" fmla="*/ 374 h 480"/>
              <a:gd name="T20" fmla="*/ 480 w 480"/>
              <a:gd name="T21" fmla="*/ 374 h 480"/>
              <a:gd name="T22" fmla="*/ 480 w 480"/>
              <a:gd name="T23" fmla="*/ 320 h 480"/>
              <a:gd name="T24" fmla="*/ 213 w 480"/>
              <a:gd name="T25" fmla="*/ 320 h 480"/>
              <a:gd name="T26" fmla="*/ 213 w 480"/>
              <a:gd name="T27" fmla="*/ 374 h 480"/>
              <a:gd name="T28" fmla="*/ 0 w 480"/>
              <a:gd name="T29" fmla="*/ 0 h 480"/>
              <a:gd name="T30" fmla="*/ 0 w 480"/>
              <a:gd name="T31" fmla="*/ 54 h 480"/>
              <a:gd name="T32" fmla="*/ 480 w 480"/>
              <a:gd name="T33" fmla="*/ 54 h 480"/>
              <a:gd name="T34" fmla="*/ 480 w 480"/>
              <a:gd name="T35" fmla="*/ 0 h 480"/>
              <a:gd name="T36" fmla="*/ 0 w 480"/>
              <a:gd name="T37" fmla="*/ 0 h 480"/>
              <a:gd name="T38" fmla="*/ 213 w 480"/>
              <a:gd name="T39" fmla="*/ 160 h 480"/>
              <a:gd name="T40" fmla="*/ 480 w 480"/>
              <a:gd name="T41" fmla="*/ 160 h 480"/>
              <a:gd name="T42" fmla="*/ 480 w 480"/>
              <a:gd name="T43" fmla="*/ 107 h 480"/>
              <a:gd name="T44" fmla="*/ 213 w 480"/>
              <a:gd name="T45" fmla="*/ 107 h 480"/>
              <a:gd name="T46" fmla="*/ 213 w 480"/>
              <a:gd name="T47" fmla="*/ 160 h 480"/>
              <a:gd name="T48" fmla="*/ 213 w 480"/>
              <a:gd name="T49" fmla="*/ 267 h 480"/>
              <a:gd name="T50" fmla="*/ 480 w 480"/>
              <a:gd name="T51" fmla="*/ 267 h 480"/>
              <a:gd name="T52" fmla="*/ 480 w 480"/>
              <a:gd name="T53" fmla="*/ 214 h 480"/>
              <a:gd name="T54" fmla="*/ 213 w 480"/>
              <a:gd name="T55" fmla="*/ 214 h 480"/>
              <a:gd name="T56" fmla="*/ 213 w 480"/>
              <a:gd name="T57" fmla="*/ 26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134"/>
                </a:moveTo>
                <a:lnTo>
                  <a:pt x="0" y="347"/>
                </a:lnTo>
                <a:lnTo>
                  <a:pt x="106" y="240"/>
                </a:lnTo>
                <a:lnTo>
                  <a:pt x="0" y="134"/>
                </a:lnTo>
                <a:close/>
                <a:moveTo>
                  <a:pt x="213" y="374"/>
                </a:moveTo>
                <a:lnTo>
                  <a:pt x="480" y="374"/>
                </a:lnTo>
                <a:lnTo>
                  <a:pt x="480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160"/>
                </a:moveTo>
                <a:lnTo>
                  <a:pt x="480" y="160"/>
                </a:lnTo>
                <a:lnTo>
                  <a:pt x="480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480" y="267"/>
                </a:ln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407"/>
          <p:cNvSpPr>
            <a:spLocks noEditPoints="1"/>
          </p:cNvSpPr>
          <p:nvPr/>
        </p:nvSpPr>
        <p:spPr bwMode="auto">
          <a:xfrm>
            <a:off x="10917238" y="7624763"/>
            <a:ext cx="762000" cy="762000"/>
          </a:xfrm>
          <a:custGeom>
            <a:avLst/>
            <a:gdLst>
              <a:gd name="T0" fmla="*/ 213 w 480"/>
              <a:gd name="T1" fmla="*/ 374 h 480"/>
              <a:gd name="T2" fmla="*/ 480 w 480"/>
              <a:gd name="T3" fmla="*/ 374 h 480"/>
              <a:gd name="T4" fmla="*/ 480 w 480"/>
              <a:gd name="T5" fmla="*/ 320 h 480"/>
              <a:gd name="T6" fmla="*/ 213 w 480"/>
              <a:gd name="T7" fmla="*/ 320 h 480"/>
              <a:gd name="T8" fmla="*/ 213 w 480"/>
              <a:gd name="T9" fmla="*/ 374 h 480"/>
              <a:gd name="T10" fmla="*/ 0 w 480"/>
              <a:gd name="T11" fmla="*/ 240 h 480"/>
              <a:gd name="T12" fmla="*/ 106 w 480"/>
              <a:gd name="T13" fmla="*/ 347 h 480"/>
              <a:gd name="T14" fmla="*/ 106 w 480"/>
              <a:gd name="T15" fmla="*/ 134 h 480"/>
              <a:gd name="T16" fmla="*/ 0 w 480"/>
              <a:gd name="T17" fmla="*/ 240 h 480"/>
              <a:gd name="T18" fmla="*/ 0 w 480"/>
              <a:gd name="T19" fmla="*/ 480 h 480"/>
              <a:gd name="T20" fmla="*/ 480 w 480"/>
              <a:gd name="T21" fmla="*/ 480 h 480"/>
              <a:gd name="T22" fmla="*/ 480 w 480"/>
              <a:gd name="T23" fmla="*/ 427 h 480"/>
              <a:gd name="T24" fmla="*/ 0 w 480"/>
              <a:gd name="T25" fmla="*/ 427 h 480"/>
              <a:gd name="T26" fmla="*/ 0 w 480"/>
              <a:gd name="T27" fmla="*/ 480 h 480"/>
              <a:gd name="T28" fmla="*/ 0 w 480"/>
              <a:gd name="T29" fmla="*/ 0 h 480"/>
              <a:gd name="T30" fmla="*/ 0 w 480"/>
              <a:gd name="T31" fmla="*/ 54 h 480"/>
              <a:gd name="T32" fmla="*/ 480 w 480"/>
              <a:gd name="T33" fmla="*/ 54 h 480"/>
              <a:gd name="T34" fmla="*/ 480 w 480"/>
              <a:gd name="T35" fmla="*/ 0 h 480"/>
              <a:gd name="T36" fmla="*/ 0 w 480"/>
              <a:gd name="T37" fmla="*/ 0 h 480"/>
              <a:gd name="T38" fmla="*/ 213 w 480"/>
              <a:gd name="T39" fmla="*/ 160 h 480"/>
              <a:gd name="T40" fmla="*/ 480 w 480"/>
              <a:gd name="T41" fmla="*/ 160 h 480"/>
              <a:gd name="T42" fmla="*/ 480 w 480"/>
              <a:gd name="T43" fmla="*/ 107 h 480"/>
              <a:gd name="T44" fmla="*/ 213 w 480"/>
              <a:gd name="T45" fmla="*/ 107 h 480"/>
              <a:gd name="T46" fmla="*/ 213 w 480"/>
              <a:gd name="T47" fmla="*/ 160 h 480"/>
              <a:gd name="T48" fmla="*/ 213 w 480"/>
              <a:gd name="T49" fmla="*/ 267 h 480"/>
              <a:gd name="T50" fmla="*/ 480 w 480"/>
              <a:gd name="T51" fmla="*/ 267 h 480"/>
              <a:gd name="T52" fmla="*/ 480 w 480"/>
              <a:gd name="T53" fmla="*/ 214 h 480"/>
              <a:gd name="T54" fmla="*/ 213 w 480"/>
              <a:gd name="T55" fmla="*/ 214 h 480"/>
              <a:gd name="T56" fmla="*/ 213 w 480"/>
              <a:gd name="T57" fmla="*/ 26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80">
                <a:moveTo>
                  <a:pt x="213" y="374"/>
                </a:moveTo>
                <a:lnTo>
                  <a:pt x="480" y="374"/>
                </a:lnTo>
                <a:lnTo>
                  <a:pt x="480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0" y="240"/>
                </a:moveTo>
                <a:lnTo>
                  <a:pt x="106" y="347"/>
                </a:lnTo>
                <a:lnTo>
                  <a:pt x="106" y="134"/>
                </a:lnTo>
                <a:lnTo>
                  <a:pt x="0" y="240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160"/>
                </a:moveTo>
                <a:lnTo>
                  <a:pt x="480" y="160"/>
                </a:lnTo>
                <a:lnTo>
                  <a:pt x="480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480" y="267"/>
                </a:lnTo>
                <a:lnTo>
                  <a:pt x="480" y="214"/>
                </a:lnTo>
                <a:lnTo>
                  <a:pt x="213" y="214"/>
                </a:lnTo>
                <a:lnTo>
                  <a:pt x="213" y="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Rectangle 1410"/>
          <p:cNvSpPr>
            <a:spLocks noChangeArrowheads="1"/>
          </p:cNvSpPr>
          <p:nvPr/>
        </p:nvSpPr>
        <p:spPr bwMode="auto">
          <a:xfrm>
            <a:off x="8569325" y="8210550"/>
            <a:ext cx="762000" cy="12700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1412"/>
          <p:cNvSpPr>
            <a:spLocks noEditPoints="1"/>
          </p:cNvSpPr>
          <p:nvPr/>
        </p:nvSpPr>
        <p:spPr bwMode="auto">
          <a:xfrm>
            <a:off x="8743950" y="7670800"/>
            <a:ext cx="412750" cy="444500"/>
          </a:xfrm>
          <a:custGeom>
            <a:avLst/>
            <a:gdLst>
              <a:gd name="T0" fmla="*/ 110 w 260"/>
              <a:gd name="T1" fmla="*/ 0 h 280"/>
              <a:gd name="T2" fmla="*/ 0 w 260"/>
              <a:gd name="T3" fmla="*/ 280 h 280"/>
              <a:gd name="T4" fmla="*/ 45 w 260"/>
              <a:gd name="T5" fmla="*/ 280 h 280"/>
              <a:gd name="T6" fmla="*/ 67 w 260"/>
              <a:gd name="T7" fmla="*/ 220 h 280"/>
              <a:gd name="T8" fmla="*/ 192 w 260"/>
              <a:gd name="T9" fmla="*/ 220 h 280"/>
              <a:gd name="T10" fmla="*/ 215 w 260"/>
              <a:gd name="T11" fmla="*/ 280 h 280"/>
              <a:gd name="T12" fmla="*/ 260 w 260"/>
              <a:gd name="T13" fmla="*/ 280 h 280"/>
              <a:gd name="T14" fmla="*/ 150 w 260"/>
              <a:gd name="T15" fmla="*/ 0 h 280"/>
              <a:gd name="T16" fmla="*/ 110 w 260"/>
              <a:gd name="T17" fmla="*/ 0 h 280"/>
              <a:gd name="T18" fmla="*/ 82 w 260"/>
              <a:gd name="T19" fmla="*/ 180 h 280"/>
              <a:gd name="T20" fmla="*/ 130 w 260"/>
              <a:gd name="T21" fmla="*/ 53 h 280"/>
              <a:gd name="T22" fmla="*/ 177 w 260"/>
              <a:gd name="T23" fmla="*/ 180 h 280"/>
              <a:gd name="T24" fmla="*/ 82 w 260"/>
              <a:gd name="T25" fmla="*/ 1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0" h="280">
                <a:moveTo>
                  <a:pt x="110" y="0"/>
                </a:moveTo>
                <a:lnTo>
                  <a:pt x="0" y="280"/>
                </a:lnTo>
                <a:lnTo>
                  <a:pt x="45" y="280"/>
                </a:lnTo>
                <a:lnTo>
                  <a:pt x="67" y="220"/>
                </a:lnTo>
                <a:lnTo>
                  <a:pt x="192" y="220"/>
                </a:lnTo>
                <a:lnTo>
                  <a:pt x="215" y="280"/>
                </a:lnTo>
                <a:lnTo>
                  <a:pt x="260" y="280"/>
                </a:lnTo>
                <a:lnTo>
                  <a:pt x="150" y="0"/>
                </a:lnTo>
                <a:lnTo>
                  <a:pt x="110" y="0"/>
                </a:lnTo>
                <a:close/>
                <a:moveTo>
                  <a:pt x="82" y="180"/>
                </a:moveTo>
                <a:lnTo>
                  <a:pt x="130" y="53"/>
                </a:lnTo>
                <a:lnTo>
                  <a:pt x="177" y="180"/>
                </a:lnTo>
                <a:lnTo>
                  <a:pt x="82" y="1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1415"/>
          <p:cNvSpPr>
            <a:spLocks noEditPoints="1"/>
          </p:cNvSpPr>
          <p:nvPr/>
        </p:nvSpPr>
        <p:spPr bwMode="auto">
          <a:xfrm>
            <a:off x="6265863" y="7620000"/>
            <a:ext cx="676275" cy="757238"/>
          </a:xfrm>
          <a:custGeom>
            <a:avLst/>
            <a:gdLst>
              <a:gd name="T0" fmla="*/ 112 w 127"/>
              <a:gd name="T1" fmla="*/ 86 h 143"/>
              <a:gd name="T2" fmla="*/ 64 w 127"/>
              <a:gd name="T3" fmla="*/ 0 h 143"/>
              <a:gd name="T4" fmla="*/ 42 w 127"/>
              <a:gd name="T5" fmla="*/ 28 h 143"/>
              <a:gd name="T6" fmla="*/ 111 w 127"/>
              <a:gd name="T7" fmla="*/ 96 h 143"/>
              <a:gd name="T8" fmla="*/ 112 w 127"/>
              <a:gd name="T9" fmla="*/ 86 h 143"/>
              <a:gd name="T10" fmla="*/ 105 w 127"/>
              <a:gd name="T11" fmla="*/ 111 h 143"/>
              <a:gd name="T12" fmla="*/ 68 w 127"/>
              <a:gd name="T13" fmla="*/ 74 h 143"/>
              <a:gd name="T14" fmla="*/ 10 w 127"/>
              <a:gd name="T15" fmla="*/ 16 h 143"/>
              <a:gd name="T16" fmla="*/ 0 w 127"/>
              <a:gd name="T17" fmla="*/ 26 h 143"/>
              <a:gd name="T18" fmla="*/ 27 w 127"/>
              <a:gd name="T19" fmla="*/ 53 h 143"/>
              <a:gd name="T20" fmla="*/ 16 w 127"/>
              <a:gd name="T21" fmla="*/ 86 h 143"/>
              <a:gd name="T22" fmla="*/ 64 w 127"/>
              <a:gd name="T23" fmla="*/ 134 h 143"/>
              <a:gd name="T24" fmla="*/ 96 w 127"/>
              <a:gd name="T25" fmla="*/ 122 h 143"/>
              <a:gd name="T26" fmla="*/ 117 w 127"/>
              <a:gd name="T27" fmla="*/ 143 h 143"/>
              <a:gd name="T28" fmla="*/ 127 w 127"/>
              <a:gd name="T29" fmla="*/ 133 h 143"/>
              <a:gd name="T30" fmla="*/ 105 w 127"/>
              <a:gd name="T31" fmla="*/ 11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7" h="143">
                <a:moveTo>
                  <a:pt x="112" y="86"/>
                </a:moveTo>
                <a:cubicBezTo>
                  <a:pt x="112" y="54"/>
                  <a:pt x="64" y="0"/>
                  <a:pt x="64" y="0"/>
                </a:cubicBezTo>
                <a:cubicBezTo>
                  <a:pt x="64" y="0"/>
                  <a:pt x="53" y="12"/>
                  <a:pt x="42" y="28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2" y="93"/>
                  <a:pt x="112" y="90"/>
                  <a:pt x="112" y="86"/>
                </a:cubicBezTo>
                <a:close/>
                <a:moveTo>
                  <a:pt x="105" y="111"/>
                </a:moveTo>
                <a:cubicBezTo>
                  <a:pt x="68" y="74"/>
                  <a:pt x="68" y="74"/>
                  <a:pt x="68" y="74"/>
                </a:cubicBezTo>
                <a:cubicBezTo>
                  <a:pt x="10" y="16"/>
                  <a:pt x="10" y="16"/>
                  <a:pt x="1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27" y="53"/>
                  <a:pt x="27" y="53"/>
                  <a:pt x="27" y="53"/>
                </a:cubicBezTo>
                <a:cubicBezTo>
                  <a:pt x="20" y="65"/>
                  <a:pt x="16" y="76"/>
                  <a:pt x="16" y="86"/>
                </a:cubicBezTo>
                <a:cubicBezTo>
                  <a:pt x="16" y="113"/>
                  <a:pt x="37" y="134"/>
                  <a:pt x="64" y="134"/>
                </a:cubicBezTo>
                <a:cubicBezTo>
                  <a:pt x="76" y="134"/>
                  <a:pt x="87" y="129"/>
                  <a:pt x="96" y="122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27" y="133"/>
                  <a:pt x="127" y="133"/>
                  <a:pt x="127" y="133"/>
                </a:cubicBezTo>
                <a:lnTo>
                  <a:pt x="105" y="1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1418"/>
          <p:cNvSpPr>
            <a:spLocks noEditPoints="1"/>
          </p:cNvSpPr>
          <p:nvPr/>
        </p:nvSpPr>
        <p:spPr bwMode="auto">
          <a:xfrm>
            <a:off x="3960813" y="7623175"/>
            <a:ext cx="576263" cy="539750"/>
          </a:xfrm>
          <a:custGeom>
            <a:avLst/>
            <a:gdLst>
              <a:gd name="T0" fmla="*/ 109 w 145"/>
              <a:gd name="T1" fmla="*/ 72 h 136"/>
              <a:gd name="T2" fmla="*/ 38 w 145"/>
              <a:gd name="T3" fmla="*/ 0 h 136"/>
              <a:gd name="T4" fmla="*/ 27 w 145"/>
              <a:gd name="T5" fmla="*/ 11 h 136"/>
              <a:gd name="T6" fmla="*/ 46 w 145"/>
              <a:gd name="T7" fmla="*/ 30 h 136"/>
              <a:gd name="T8" fmla="*/ 5 w 145"/>
              <a:gd name="T9" fmla="*/ 72 h 136"/>
              <a:gd name="T10" fmla="*/ 5 w 145"/>
              <a:gd name="T11" fmla="*/ 88 h 136"/>
              <a:gd name="T12" fmla="*/ 49 w 145"/>
              <a:gd name="T13" fmla="*/ 132 h 136"/>
              <a:gd name="T14" fmla="*/ 57 w 145"/>
              <a:gd name="T15" fmla="*/ 136 h 136"/>
              <a:gd name="T16" fmla="*/ 65 w 145"/>
              <a:gd name="T17" fmla="*/ 132 h 136"/>
              <a:gd name="T18" fmla="*/ 109 w 145"/>
              <a:gd name="T19" fmla="*/ 88 h 136"/>
              <a:gd name="T20" fmla="*/ 109 w 145"/>
              <a:gd name="T21" fmla="*/ 72 h 136"/>
              <a:gd name="T22" fmla="*/ 19 w 145"/>
              <a:gd name="T23" fmla="*/ 80 h 136"/>
              <a:gd name="T24" fmla="*/ 57 w 145"/>
              <a:gd name="T25" fmla="*/ 42 h 136"/>
              <a:gd name="T26" fmla="*/ 95 w 145"/>
              <a:gd name="T27" fmla="*/ 80 h 136"/>
              <a:gd name="T28" fmla="*/ 19 w 145"/>
              <a:gd name="T29" fmla="*/ 80 h 136"/>
              <a:gd name="T30" fmla="*/ 129 w 145"/>
              <a:gd name="T31" fmla="*/ 92 h 136"/>
              <a:gd name="T32" fmla="*/ 113 w 145"/>
              <a:gd name="T33" fmla="*/ 120 h 136"/>
              <a:gd name="T34" fmla="*/ 129 w 145"/>
              <a:gd name="T35" fmla="*/ 136 h 136"/>
              <a:gd name="T36" fmla="*/ 145 w 145"/>
              <a:gd name="T37" fmla="*/ 120 h 136"/>
              <a:gd name="T38" fmla="*/ 129 w 145"/>
              <a:gd name="T39" fmla="*/ 9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5" h="136">
                <a:moveTo>
                  <a:pt x="109" y="72"/>
                </a:moveTo>
                <a:cubicBezTo>
                  <a:pt x="38" y="0"/>
                  <a:pt x="38" y="0"/>
                  <a:pt x="38" y="0"/>
                </a:cubicBezTo>
                <a:cubicBezTo>
                  <a:pt x="27" y="11"/>
                  <a:pt x="27" y="11"/>
                  <a:pt x="27" y="11"/>
                </a:cubicBezTo>
                <a:cubicBezTo>
                  <a:pt x="46" y="30"/>
                  <a:pt x="46" y="30"/>
                  <a:pt x="46" y="30"/>
                </a:cubicBezTo>
                <a:cubicBezTo>
                  <a:pt x="5" y="72"/>
                  <a:pt x="5" y="72"/>
                  <a:pt x="5" y="72"/>
                </a:cubicBezTo>
                <a:cubicBezTo>
                  <a:pt x="0" y="76"/>
                  <a:pt x="0" y="84"/>
                  <a:pt x="5" y="88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51" y="135"/>
                  <a:pt x="54" y="136"/>
                  <a:pt x="57" y="136"/>
                </a:cubicBezTo>
                <a:cubicBezTo>
                  <a:pt x="60" y="136"/>
                  <a:pt x="63" y="135"/>
                  <a:pt x="65" y="132"/>
                </a:cubicBezTo>
                <a:cubicBezTo>
                  <a:pt x="109" y="88"/>
                  <a:pt x="109" y="88"/>
                  <a:pt x="109" y="88"/>
                </a:cubicBezTo>
                <a:cubicBezTo>
                  <a:pt x="114" y="84"/>
                  <a:pt x="114" y="76"/>
                  <a:pt x="109" y="72"/>
                </a:cubicBezTo>
                <a:close/>
                <a:moveTo>
                  <a:pt x="19" y="80"/>
                </a:moveTo>
                <a:cubicBezTo>
                  <a:pt x="57" y="42"/>
                  <a:pt x="57" y="42"/>
                  <a:pt x="57" y="42"/>
                </a:cubicBezTo>
                <a:cubicBezTo>
                  <a:pt x="95" y="80"/>
                  <a:pt x="95" y="80"/>
                  <a:pt x="95" y="80"/>
                </a:cubicBezTo>
                <a:lnTo>
                  <a:pt x="19" y="80"/>
                </a:lnTo>
                <a:close/>
                <a:moveTo>
                  <a:pt x="129" y="92"/>
                </a:moveTo>
                <a:cubicBezTo>
                  <a:pt x="129" y="92"/>
                  <a:pt x="113" y="109"/>
                  <a:pt x="113" y="120"/>
                </a:cubicBezTo>
                <a:cubicBezTo>
                  <a:pt x="113" y="129"/>
                  <a:pt x="120" y="136"/>
                  <a:pt x="129" y="136"/>
                </a:cubicBezTo>
                <a:cubicBezTo>
                  <a:pt x="138" y="136"/>
                  <a:pt x="145" y="129"/>
                  <a:pt x="145" y="120"/>
                </a:cubicBezTo>
                <a:cubicBezTo>
                  <a:pt x="145" y="109"/>
                  <a:pt x="129" y="92"/>
                  <a:pt x="129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Rectangle 1419"/>
          <p:cNvSpPr>
            <a:spLocks noChangeArrowheads="1"/>
          </p:cNvSpPr>
          <p:nvPr/>
        </p:nvSpPr>
        <p:spPr bwMode="auto">
          <a:xfrm>
            <a:off x="3870325" y="8258175"/>
            <a:ext cx="762000" cy="12700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423"/>
          <p:cNvSpPr>
            <a:spLocks noEditPoints="1"/>
          </p:cNvSpPr>
          <p:nvPr/>
        </p:nvSpPr>
        <p:spPr bwMode="auto">
          <a:xfrm>
            <a:off x="1524000" y="7661276"/>
            <a:ext cx="762000" cy="679450"/>
          </a:xfrm>
          <a:custGeom>
            <a:avLst/>
            <a:gdLst>
              <a:gd name="T0" fmla="*/ 33 w 480"/>
              <a:gd name="T1" fmla="*/ 0 h 428"/>
              <a:gd name="T2" fmla="*/ 0 w 480"/>
              <a:gd name="T3" fmla="*/ 33 h 428"/>
              <a:gd name="T4" fmla="*/ 186 w 480"/>
              <a:gd name="T5" fmla="*/ 221 h 428"/>
              <a:gd name="T6" fmla="*/ 120 w 480"/>
              <a:gd name="T7" fmla="*/ 375 h 428"/>
              <a:gd name="T8" fmla="*/ 200 w 480"/>
              <a:gd name="T9" fmla="*/ 375 h 428"/>
              <a:gd name="T10" fmla="*/ 243 w 480"/>
              <a:gd name="T11" fmla="*/ 278 h 428"/>
              <a:gd name="T12" fmla="*/ 393 w 480"/>
              <a:gd name="T13" fmla="*/ 428 h 428"/>
              <a:gd name="T14" fmla="*/ 426 w 480"/>
              <a:gd name="T15" fmla="*/ 395 h 428"/>
              <a:gd name="T16" fmla="*/ 40 w 480"/>
              <a:gd name="T17" fmla="*/ 6 h 428"/>
              <a:gd name="T18" fmla="*/ 33 w 480"/>
              <a:gd name="T19" fmla="*/ 0 h 428"/>
              <a:gd name="T20" fmla="*/ 106 w 480"/>
              <a:gd name="T21" fmla="*/ 0 h 428"/>
              <a:gd name="T22" fmla="*/ 106 w 480"/>
              <a:gd name="T23" fmla="*/ 3 h 428"/>
              <a:gd name="T24" fmla="*/ 183 w 480"/>
              <a:gd name="T25" fmla="*/ 80 h 428"/>
              <a:gd name="T26" fmla="*/ 246 w 480"/>
              <a:gd name="T27" fmla="*/ 80 h 428"/>
              <a:gd name="T28" fmla="*/ 226 w 480"/>
              <a:gd name="T29" fmla="*/ 124 h 428"/>
              <a:gd name="T30" fmla="*/ 283 w 480"/>
              <a:gd name="T31" fmla="*/ 181 h 428"/>
              <a:gd name="T32" fmla="*/ 326 w 480"/>
              <a:gd name="T33" fmla="*/ 80 h 428"/>
              <a:gd name="T34" fmla="*/ 480 w 480"/>
              <a:gd name="T35" fmla="*/ 80 h 428"/>
              <a:gd name="T36" fmla="*/ 480 w 480"/>
              <a:gd name="T37" fmla="*/ 0 h 428"/>
              <a:gd name="T38" fmla="*/ 106 w 480"/>
              <a:gd name="T39" fmla="*/ 0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0" h="428">
                <a:moveTo>
                  <a:pt x="33" y="0"/>
                </a:moveTo>
                <a:lnTo>
                  <a:pt x="0" y="33"/>
                </a:lnTo>
                <a:lnTo>
                  <a:pt x="186" y="221"/>
                </a:lnTo>
                <a:lnTo>
                  <a:pt x="120" y="375"/>
                </a:lnTo>
                <a:lnTo>
                  <a:pt x="200" y="375"/>
                </a:lnTo>
                <a:lnTo>
                  <a:pt x="243" y="278"/>
                </a:lnTo>
                <a:lnTo>
                  <a:pt x="393" y="428"/>
                </a:lnTo>
                <a:lnTo>
                  <a:pt x="426" y="395"/>
                </a:lnTo>
                <a:lnTo>
                  <a:pt x="40" y="6"/>
                </a:lnTo>
                <a:lnTo>
                  <a:pt x="33" y="0"/>
                </a:lnTo>
                <a:close/>
                <a:moveTo>
                  <a:pt x="106" y="0"/>
                </a:moveTo>
                <a:lnTo>
                  <a:pt x="106" y="3"/>
                </a:lnTo>
                <a:lnTo>
                  <a:pt x="183" y="80"/>
                </a:lnTo>
                <a:lnTo>
                  <a:pt x="246" y="80"/>
                </a:lnTo>
                <a:lnTo>
                  <a:pt x="226" y="124"/>
                </a:lnTo>
                <a:lnTo>
                  <a:pt x="283" y="181"/>
                </a:lnTo>
                <a:lnTo>
                  <a:pt x="326" y="80"/>
                </a:lnTo>
                <a:lnTo>
                  <a:pt x="480" y="80"/>
                </a:lnTo>
                <a:lnTo>
                  <a:pt x="480" y="0"/>
                </a:lnTo>
                <a:lnTo>
                  <a:pt x="1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426"/>
          <p:cNvSpPr>
            <a:spLocks noEditPoints="1"/>
          </p:cNvSpPr>
          <p:nvPr/>
        </p:nvSpPr>
        <p:spPr bwMode="auto">
          <a:xfrm>
            <a:off x="15708313" y="5588000"/>
            <a:ext cx="593725" cy="768350"/>
          </a:xfrm>
          <a:custGeom>
            <a:avLst/>
            <a:gdLst>
              <a:gd name="T0" fmla="*/ 69 w 86"/>
              <a:gd name="T1" fmla="*/ 54 h 112"/>
              <a:gd name="T2" fmla="*/ 82 w 86"/>
              <a:gd name="T3" fmla="*/ 32 h 112"/>
              <a:gd name="T4" fmla="*/ 50 w 86"/>
              <a:gd name="T5" fmla="*/ 0 h 112"/>
              <a:gd name="T6" fmla="*/ 0 w 86"/>
              <a:gd name="T7" fmla="*/ 0 h 112"/>
              <a:gd name="T8" fmla="*/ 0 w 86"/>
              <a:gd name="T9" fmla="*/ 112 h 112"/>
              <a:gd name="T10" fmla="*/ 56 w 86"/>
              <a:gd name="T11" fmla="*/ 112 h 112"/>
              <a:gd name="T12" fmla="*/ 86 w 86"/>
              <a:gd name="T13" fmla="*/ 82 h 112"/>
              <a:gd name="T14" fmla="*/ 69 w 86"/>
              <a:gd name="T15" fmla="*/ 54 h 112"/>
              <a:gd name="T16" fmla="*/ 24 w 86"/>
              <a:gd name="T17" fmla="*/ 20 h 112"/>
              <a:gd name="T18" fmla="*/ 48 w 86"/>
              <a:gd name="T19" fmla="*/ 20 h 112"/>
              <a:gd name="T20" fmla="*/ 60 w 86"/>
              <a:gd name="T21" fmla="*/ 32 h 112"/>
              <a:gd name="T22" fmla="*/ 48 w 86"/>
              <a:gd name="T23" fmla="*/ 44 h 112"/>
              <a:gd name="T24" fmla="*/ 24 w 86"/>
              <a:gd name="T25" fmla="*/ 44 h 112"/>
              <a:gd name="T26" fmla="*/ 24 w 86"/>
              <a:gd name="T27" fmla="*/ 20 h 112"/>
              <a:gd name="T28" fmla="*/ 52 w 86"/>
              <a:gd name="T29" fmla="*/ 92 h 112"/>
              <a:gd name="T30" fmla="*/ 24 w 86"/>
              <a:gd name="T31" fmla="*/ 92 h 112"/>
              <a:gd name="T32" fmla="*/ 24 w 86"/>
              <a:gd name="T33" fmla="*/ 68 h 112"/>
              <a:gd name="T34" fmla="*/ 52 w 86"/>
              <a:gd name="T35" fmla="*/ 68 h 112"/>
              <a:gd name="T36" fmla="*/ 64 w 86"/>
              <a:gd name="T37" fmla="*/ 80 h 112"/>
              <a:gd name="T38" fmla="*/ 52 w 86"/>
              <a:gd name="T3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6" h="112">
                <a:moveTo>
                  <a:pt x="69" y="54"/>
                </a:moveTo>
                <a:cubicBezTo>
                  <a:pt x="77" y="49"/>
                  <a:pt x="82" y="40"/>
                  <a:pt x="82" y="32"/>
                </a:cubicBezTo>
                <a:cubicBezTo>
                  <a:pt x="82" y="14"/>
                  <a:pt x="68" y="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2"/>
                  <a:pt x="0" y="112"/>
                  <a:pt x="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73" y="112"/>
                  <a:pt x="86" y="98"/>
                  <a:pt x="86" y="82"/>
                </a:cubicBezTo>
                <a:cubicBezTo>
                  <a:pt x="86" y="70"/>
                  <a:pt x="79" y="59"/>
                  <a:pt x="69" y="54"/>
                </a:cubicBezTo>
                <a:close/>
                <a:moveTo>
                  <a:pt x="24" y="20"/>
                </a:moveTo>
                <a:cubicBezTo>
                  <a:pt x="48" y="20"/>
                  <a:pt x="48" y="20"/>
                  <a:pt x="48" y="20"/>
                </a:cubicBezTo>
                <a:cubicBezTo>
                  <a:pt x="55" y="20"/>
                  <a:pt x="60" y="25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24" y="44"/>
                  <a:pt x="24" y="44"/>
                  <a:pt x="24" y="44"/>
                </a:cubicBezTo>
                <a:lnTo>
                  <a:pt x="24" y="20"/>
                </a:lnTo>
                <a:close/>
                <a:moveTo>
                  <a:pt x="52" y="92"/>
                </a:moveTo>
                <a:cubicBezTo>
                  <a:pt x="24" y="92"/>
                  <a:pt x="24" y="92"/>
                  <a:pt x="24" y="92"/>
                </a:cubicBezTo>
                <a:cubicBezTo>
                  <a:pt x="24" y="68"/>
                  <a:pt x="24" y="68"/>
                  <a:pt x="2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8"/>
                  <a:pt x="64" y="73"/>
                  <a:pt x="64" y="80"/>
                </a:cubicBezTo>
                <a:cubicBezTo>
                  <a:pt x="64" y="87"/>
                  <a:pt x="59" y="92"/>
                  <a:pt x="52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429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160 w 480"/>
              <a:gd name="T11" fmla="*/ 374 h 480"/>
              <a:gd name="T12" fmla="*/ 480 w 480"/>
              <a:gd name="T13" fmla="*/ 374 h 480"/>
              <a:gd name="T14" fmla="*/ 480 w 480"/>
              <a:gd name="T15" fmla="*/ 320 h 480"/>
              <a:gd name="T16" fmla="*/ 160 w 480"/>
              <a:gd name="T17" fmla="*/ 320 h 480"/>
              <a:gd name="T18" fmla="*/ 160 w 480"/>
              <a:gd name="T19" fmla="*/ 374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160 w 480"/>
              <a:gd name="T31" fmla="*/ 160 h 480"/>
              <a:gd name="T32" fmla="*/ 480 w 480"/>
              <a:gd name="T33" fmla="*/ 160 h 480"/>
              <a:gd name="T34" fmla="*/ 480 w 480"/>
              <a:gd name="T35" fmla="*/ 107 h 480"/>
              <a:gd name="T36" fmla="*/ 160 w 480"/>
              <a:gd name="T37" fmla="*/ 107 h 480"/>
              <a:gd name="T38" fmla="*/ 160 w 480"/>
              <a:gd name="T39" fmla="*/ 16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160" y="374"/>
                </a:moveTo>
                <a:lnTo>
                  <a:pt x="480" y="374"/>
                </a:lnTo>
                <a:lnTo>
                  <a:pt x="480" y="320"/>
                </a:lnTo>
                <a:lnTo>
                  <a:pt x="160" y="320"/>
                </a:lnTo>
                <a:lnTo>
                  <a:pt x="160" y="374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160" y="160"/>
                </a:moveTo>
                <a:lnTo>
                  <a:pt x="480" y="160"/>
                </a:lnTo>
                <a:lnTo>
                  <a:pt x="480" y="107"/>
                </a:lnTo>
                <a:lnTo>
                  <a:pt x="160" y="107"/>
                </a:lnTo>
                <a:lnTo>
                  <a:pt x="160" y="16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432"/>
          <p:cNvSpPr>
            <a:spLocks noEditPoints="1"/>
          </p:cNvSpPr>
          <p:nvPr/>
        </p:nvSpPr>
        <p:spPr bwMode="auto">
          <a:xfrm>
            <a:off x="10917238" y="5592763"/>
            <a:ext cx="762000" cy="762000"/>
          </a:xfrm>
          <a:custGeom>
            <a:avLst/>
            <a:gdLst>
              <a:gd name="T0" fmla="*/ 320 w 480"/>
              <a:gd name="T1" fmla="*/ 320 h 480"/>
              <a:gd name="T2" fmla="*/ 0 w 480"/>
              <a:gd name="T3" fmla="*/ 320 h 480"/>
              <a:gd name="T4" fmla="*/ 0 w 480"/>
              <a:gd name="T5" fmla="*/ 374 h 480"/>
              <a:gd name="T6" fmla="*/ 320 w 480"/>
              <a:gd name="T7" fmla="*/ 374 h 480"/>
              <a:gd name="T8" fmla="*/ 320 w 480"/>
              <a:gd name="T9" fmla="*/ 320 h 480"/>
              <a:gd name="T10" fmla="*/ 320 w 480"/>
              <a:gd name="T11" fmla="*/ 107 h 480"/>
              <a:gd name="T12" fmla="*/ 0 w 480"/>
              <a:gd name="T13" fmla="*/ 107 h 480"/>
              <a:gd name="T14" fmla="*/ 0 w 480"/>
              <a:gd name="T15" fmla="*/ 160 h 480"/>
              <a:gd name="T16" fmla="*/ 320 w 480"/>
              <a:gd name="T17" fmla="*/ 160 h 480"/>
              <a:gd name="T18" fmla="*/ 320 w 480"/>
              <a:gd name="T19" fmla="*/ 107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0 w 480"/>
              <a:gd name="T31" fmla="*/ 480 h 480"/>
              <a:gd name="T32" fmla="*/ 480 w 480"/>
              <a:gd name="T33" fmla="*/ 480 h 480"/>
              <a:gd name="T34" fmla="*/ 480 w 480"/>
              <a:gd name="T35" fmla="*/ 427 h 480"/>
              <a:gd name="T36" fmla="*/ 0 w 480"/>
              <a:gd name="T37" fmla="*/ 427 h 480"/>
              <a:gd name="T38" fmla="*/ 0 w 480"/>
              <a:gd name="T39" fmla="*/ 48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320" y="320"/>
                </a:moveTo>
                <a:lnTo>
                  <a:pt x="0" y="320"/>
                </a:lnTo>
                <a:lnTo>
                  <a:pt x="0" y="374"/>
                </a:lnTo>
                <a:lnTo>
                  <a:pt x="320" y="374"/>
                </a:lnTo>
                <a:lnTo>
                  <a:pt x="320" y="320"/>
                </a:lnTo>
                <a:close/>
                <a:moveTo>
                  <a:pt x="320" y="107"/>
                </a:moveTo>
                <a:lnTo>
                  <a:pt x="0" y="107"/>
                </a:lnTo>
                <a:lnTo>
                  <a:pt x="0" y="160"/>
                </a:lnTo>
                <a:lnTo>
                  <a:pt x="320" y="160"/>
                </a:lnTo>
                <a:lnTo>
                  <a:pt x="320" y="107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435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0 w 480"/>
              <a:gd name="T1" fmla="*/ 480 h 480"/>
              <a:gd name="T2" fmla="*/ 480 w 480"/>
              <a:gd name="T3" fmla="*/ 480 h 480"/>
              <a:gd name="T4" fmla="*/ 480 w 480"/>
              <a:gd name="T5" fmla="*/ 427 h 480"/>
              <a:gd name="T6" fmla="*/ 0 w 480"/>
              <a:gd name="T7" fmla="*/ 427 h 480"/>
              <a:gd name="T8" fmla="*/ 0 w 480"/>
              <a:gd name="T9" fmla="*/ 480 h 480"/>
              <a:gd name="T10" fmla="*/ 0 w 480"/>
              <a:gd name="T11" fmla="*/ 374 h 480"/>
              <a:gd name="T12" fmla="*/ 480 w 480"/>
              <a:gd name="T13" fmla="*/ 374 h 480"/>
              <a:gd name="T14" fmla="*/ 480 w 480"/>
              <a:gd name="T15" fmla="*/ 320 h 480"/>
              <a:gd name="T16" fmla="*/ 0 w 480"/>
              <a:gd name="T17" fmla="*/ 320 h 480"/>
              <a:gd name="T18" fmla="*/ 0 w 480"/>
              <a:gd name="T19" fmla="*/ 374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0 w 480"/>
              <a:gd name="T31" fmla="*/ 160 h 480"/>
              <a:gd name="T32" fmla="*/ 480 w 480"/>
              <a:gd name="T33" fmla="*/ 160 h 480"/>
              <a:gd name="T34" fmla="*/ 480 w 480"/>
              <a:gd name="T35" fmla="*/ 107 h 480"/>
              <a:gd name="T36" fmla="*/ 0 w 480"/>
              <a:gd name="T37" fmla="*/ 107 h 480"/>
              <a:gd name="T38" fmla="*/ 0 w 480"/>
              <a:gd name="T39" fmla="*/ 160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480" y="374"/>
                </a:lnTo>
                <a:lnTo>
                  <a:pt x="480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480" y="160"/>
                </a:lnTo>
                <a:lnTo>
                  <a:pt x="480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438"/>
          <p:cNvSpPr>
            <a:spLocks noEditPoints="1"/>
          </p:cNvSpPr>
          <p:nvPr/>
        </p:nvSpPr>
        <p:spPr bwMode="auto">
          <a:xfrm>
            <a:off x="6218238" y="5592763"/>
            <a:ext cx="762000" cy="762000"/>
          </a:xfrm>
          <a:custGeom>
            <a:avLst/>
            <a:gdLst>
              <a:gd name="T0" fmla="*/ 106 w 480"/>
              <a:gd name="T1" fmla="*/ 320 h 480"/>
              <a:gd name="T2" fmla="*/ 106 w 480"/>
              <a:gd name="T3" fmla="*/ 374 h 480"/>
              <a:gd name="T4" fmla="*/ 373 w 480"/>
              <a:gd name="T5" fmla="*/ 374 h 480"/>
              <a:gd name="T6" fmla="*/ 373 w 480"/>
              <a:gd name="T7" fmla="*/ 320 h 480"/>
              <a:gd name="T8" fmla="*/ 106 w 480"/>
              <a:gd name="T9" fmla="*/ 320 h 480"/>
              <a:gd name="T10" fmla="*/ 0 w 480"/>
              <a:gd name="T11" fmla="*/ 480 h 480"/>
              <a:gd name="T12" fmla="*/ 480 w 480"/>
              <a:gd name="T13" fmla="*/ 480 h 480"/>
              <a:gd name="T14" fmla="*/ 480 w 480"/>
              <a:gd name="T15" fmla="*/ 427 h 480"/>
              <a:gd name="T16" fmla="*/ 0 w 480"/>
              <a:gd name="T17" fmla="*/ 427 h 480"/>
              <a:gd name="T18" fmla="*/ 0 w 480"/>
              <a:gd name="T19" fmla="*/ 480 h 480"/>
              <a:gd name="T20" fmla="*/ 0 w 480"/>
              <a:gd name="T21" fmla="*/ 267 h 480"/>
              <a:gd name="T22" fmla="*/ 480 w 480"/>
              <a:gd name="T23" fmla="*/ 267 h 480"/>
              <a:gd name="T24" fmla="*/ 480 w 480"/>
              <a:gd name="T25" fmla="*/ 214 h 480"/>
              <a:gd name="T26" fmla="*/ 0 w 480"/>
              <a:gd name="T27" fmla="*/ 214 h 480"/>
              <a:gd name="T28" fmla="*/ 0 w 480"/>
              <a:gd name="T29" fmla="*/ 267 h 480"/>
              <a:gd name="T30" fmla="*/ 106 w 480"/>
              <a:gd name="T31" fmla="*/ 107 h 480"/>
              <a:gd name="T32" fmla="*/ 106 w 480"/>
              <a:gd name="T33" fmla="*/ 160 h 480"/>
              <a:gd name="T34" fmla="*/ 373 w 480"/>
              <a:gd name="T35" fmla="*/ 160 h 480"/>
              <a:gd name="T36" fmla="*/ 373 w 480"/>
              <a:gd name="T37" fmla="*/ 107 h 480"/>
              <a:gd name="T38" fmla="*/ 106 w 480"/>
              <a:gd name="T39" fmla="*/ 107 h 480"/>
              <a:gd name="T40" fmla="*/ 0 w 480"/>
              <a:gd name="T41" fmla="*/ 0 h 480"/>
              <a:gd name="T42" fmla="*/ 0 w 480"/>
              <a:gd name="T43" fmla="*/ 54 h 480"/>
              <a:gd name="T44" fmla="*/ 480 w 480"/>
              <a:gd name="T45" fmla="*/ 54 h 480"/>
              <a:gd name="T46" fmla="*/ 480 w 480"/>
              <a:gd name="T47" fmla="*/ 0 h 480"/>
              <a:gd name="T48" fmla="*/ 0 w 480"/>
              <a:gd name="T4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106" y="320"/>
                </a:moveTo>
                <a:lnTo>
                  <a:pt x="106" y="374"/>
                </a:lnTo>
                <a:lnTo>
                  <a:pt x="373" y="374"/>
                </a:lnTo>
                <a:lnTo>
                  <a:pt x="373" y="320"/>
                </a:lnTo>
                <a:lnTo>
                  <a:pt x="106" y="320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106" y="107"/>
                </a:moveTo>
                <a:lnTo>
                  <a:pt x="106" y="160"/>
                </a:lnTo>
                <a:lnTo>
                  <a:pt x="373" y="160"/>
                </a:lnTo>
                <a:lnTo>
                  <a:pt x="373" y="107"/>
                </a:lnTo>
                <a:lnTo>
                  <a:pt x="106" y="107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441"/>
          <p:cNvSpPr>
            <a:spLocks noEditPoints="1"/>
          </p:cNvSpPr>
          <p:nvPr/>
        </p:nvSpPr>
        <p:spPr bwMode="auto">
          <a:xfrm>
            <a:off x="3879850" y="5827713"/>
            <a:ext cx="755650" cy="295275"/>
          </a:xfrm>
          <a:custGeom>
            <a:avLst/>
            <a:gdLst>
              <a:gd name="T0" fmla="*/ 476 w 476"/>
              <a:gd name="T1" fmla="*/ 0 h 186"/>
              <a:gd name="T2" fmla="*/ 0 w 476"/>
              <a:gd name="T3" fmla="*/ 0 h 186"/>
              <a:gd name="T4" fmla="*/ 0 w 476"/>
              <a:gd name="T5" fmla="*/ 62 h 186"/>
              <a:gd name="T6" fmla="*/ 476 w 476"/>
              <a:gd name="T7" fmla="*/ 62 h 186"/>
              <a:gd name="T8" fmla="*/ 476 w 476"/>
              <a:gd name="T9" fmla="*/ 0 h 186"/>
              <a:gd name="T10" fmla="*/ 0 w 476"/>
              <a:gd name="T11" fmla="*/ 186 h 186"/>
              <a:gd name="T12" fmla="*/ 476 w 476"/>
              <a:gd name="T13" fmla="*/ 186 h 186"/>
              <a:gd name="T14" fmla="*/ 476 w 476"/>
              <a:gd name="T15" fmla="*/ 124 h 186"/>
              <a:gd name="T16" fmla="*/ 0 w 476"/>
              <a:gd name="T17" fmla="*/ 124 h 186"/>
              <a:gd name="T18" fmla="*/ 0 w 476"/>
              <a:gd name="T19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186">
                <a:moveTo>
                  <a:pt x="476" y="0"/>
                </a:moveTo>
                <a:lnTo>
                  <a:pt x="0" y="0"/>
                </a:lnTo>
                <a:lnTo>
                  <a:pt x="0" y="62"/>
                </a:lnTo>
                <a:lnTo>
                  <a:pt x="476" y="62"/>
                </a:lnTo>
                <a:lnTo>
                  <a:pt x="476" y="0"/>
                </a:lnTo>
                <a:close/>
                <a:moveTo>
                  <a:pt x="0" y="186"/>
                </a:moveTo>
                <a:lnTo>
                  <a:pt x="476" y="186"/>
                </a:lnTo>
                <a:lnTo>
                  <a:pt x="476" y="124"/>
                </a:lnTo>
                <a:lnTo>
                  <a:pt x="0" y="124"/>
                </a:lnTo>
                <a:lnTo>
                  <a:pt x="0" y="1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Oval 1444"/>
          <p:cNvSpPr>
            <a:spLocks noChangeArrowheads="1"/>
          </p:cNvSpPr>
          <p:nvPr/>
        </p:nvSpPr>
        <p:spPr bwMode="auto">
          <a:xfrm>
            <a:off x="1530350" y="5930900"/>
            <a:ext cx="300038" cy="301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Oval 1445"/>
          <p:cNvSpPr>
            <a:spLocks noChangeArrowheads="1"/>
          </p:cNvSpPr>
          <p:nvPr/>
        </p:nvSpPr>
        <p:spPr bwMode="auto">
          <a:xfrm>
            <a:off x="1943100" y="6154738"/>
            <a:ext cx="188913" cy="1889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Oval 1446"/>
          <p:cNvSpPr>
            <a:spLocks noChangeArrowheads="1"/>
          </p:cNvSpPr>
          <p:nvPr/>
        </p:nvSpPr>
        <p:spPr bwMode="auto">
          <a:xfrm>
            <a:off x="1830388" y="5588000"/>
            <a:ext cx="455613" cy="455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449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53 w 480"/>
              <a:gd name="T1" fmla="*/ 160 h 480"/>
              <a:gd name="T2" fmla="*/ 0 w 480"/>
              <a:gd name="T3" fmla="*/ 107 h 480"/>
              <a:gd name="T4" fmla="*/ 0 w 480"/>
              <a:gd name="T5" fmla="*/ 54 h 480"/>
              <a:gd name="T6" fmla="*/ 53 w 480"/>
              <a:gd name="T7" fmla="*/ 0 h 480"/>
              <a:gd name="T8" fmla="*/ 0 w 480"/>
              <a:gd name="T9" fmla="*/ 54 h 480"/>
              <a:gd name="T10" fmla="*/ 160 w 480"/>
              <a:gd name="T11" fmla="*/ 480 h 480"/>
              <a:gd name="T12" fmla="*/ 106 w 480"/>
              <a:gd name="T13" fmla="*/ 427 h 480"/>
              <a:gd name="T14" fmla="*/ 106 w 480"/>
              <a:gd name="T15" fmla="*/ 267 h 480"/>
              <a:gd name="T16" fmla="*/ 160 w 480"/>
              <a:gd name="T17" fmla="*/ 214 h 480"/>
              <a:gd name="T18" fmla="*/ 106 w 480"/>
              <a:gd name="T19" fmla="*/ 267 h 480"/>
              <a:gd name="T20" fmla="*/ 53 w 480"/>
              <a:gd name="T21" fmla="*/ 267 h 480"/>
              <a:gd name="T22" fmla="*/ 0 w 480"/>
              <a:gd name="T23" fmla="*/ 214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374 h 480"/>
              <a:gd name="T32" fmla="*/ 0 w 480"/>
              <a:gd name="T33" fmla="*/ 320 h 480"/>
              <a:gd name="T34" fmla="*/ 106 w 480"/>
              <a:gd name="T35" fmla="*/ 54 h 480"/>
              <a:gd name="T36" fmla="*/ 160 w 480"/>
              <a:gd name="T37" fmla="*/ 0 h 480"/>
              <a:gd name="T38" fmla="*/ 106 w 480"/>
              <a:gd name="T39" fmla="*/ 54 h 480"/>
              <a:gd name="T40" fmla="*/ 480 w 480"/>
              <a:gd name="T41" fmla="*/ 374 h 480"/>
              <a:gd name="T42" fmla="*/ 426 w 480"/>
              <a:gd name="T43" fmla="*/ 320 h 480"/>
              <a:gd name="T44" fmla="*/ 213 w 480"/>
              <a:gd name="T45" fmla="*/ 480 h 480"/>
              <a:gd name="T46" fmla="*/ 266 w 480"/>
              <a:gd name="T47" fmla="*/ 0 h 480"/>
              <a:gd name="T48" fmla="*/ 213 w 480"/>
              <a:gd name="T49" fmla="*/ 480 h 480"/>
              <a:gd name="T50" fmla="*/ 480 w 480"/>
              <a:gd name="T51" fmla="*/ 480 h 480"/>
              <a:gd name="T52" fmla="*/ 426 w 480"/>
              <a:gd name="T53" fmla="*/ 427 h 480"/>
              <a:gd name="T54" fmla="*/ 426 w 480"/>
              <a:gd name="T55" fmla="*/ 267 h 480"/>
              <a:gd name="T56" fmla="*/ 480 w 480"/>
              <a:gd name="T57" fmla="*/ 214 h 480"/>
              <a:gd name="T58" fmla="*/ 426 w 480"/>
              <a:gd name="T59" fmla="*/ 26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373 w 480"/>
              <a:gd name="T71" fmla="*/ 54 h 480"/>
              <a:gd name="T72" fmla="*/ 320 w 480"/>
              <a:gd name="T73" fmla="*/ 0 h 480"/>
              <a:gd name="T74" fmla="*/ 320 w 480"/>
              <a:gd name="T75" fmla="*/ 480 h 480"/>
              <a:gd name="T76" fmla="*/ 373 w 480"/>
              <a:gd name="T77" fmla="*/ 427 h 480"/>
              <a:gd name="T78" fmla="*/ 320 w 480"/>
              <a:gd name="T79" fmla="*/ 480 h 480"/>
              <a:gd name="T80" fmla="*/ 373 w 480"/>
              <a:gd name="T81" fmla="*/ 267 h 480"/>
              <a:gd name="T82" fmla="*/ 320 w 480"/>
              <a:gd name="T83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0"/>
                </a:lnTo>
                <a:lnTo>
                  <a:pt x="213" y="0"/>
                </a:lnTo>
                <a:lnTo>
                  <a:pt x="213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452"/>
          <p:cNvSpPr>
            <a:spLocks noEditPoints="1"/>
          </p:cNvSpPr>
          <p:nvPr/>
        </p:nvSpPr>
        <p:spPr bwMode="auto">
          <a:xfrm>
            <a:off x="13266738" y="3560763"/>
            <a:ext cx="762000" cy="762000"/>
          </a:xfrm>
          <a:custGeom>
            <a:avLst/>
            <a:gdLst>
              <a:gd name="T0" fmla="*/ 160 w 480"/>
              <a:gd name="T1" fmla="*/ 480 h 480"/>
              <a:gd name="T2" fmla="*/ 106 w 480"/>
              <a:gd name="T3" fmla="*/ 427 h 480"/>
              <a:gd name="T4" fmla="*/ 106 w 480"/>
              <a:gd name="T5" fmla="*/ 267 h 480"/>
              <a:gd name="T6" fmla="*/ 160 w 480"/>
              <a:gd name="T7" fmla="*/ 214 h 480"/>
              <a:gd name="T8" fmla="*/ 106 w 480"/>
              <a:gd name="T9" fmla="*/ 267 h 480"/>
              <a:gd name="T10" fmla="*/ 266 w 480"/>
              <a:gd name="T11" fmla="*/ 267 h 480"/>
              <a:gd name="T12" fmla="*/ 213 w 480"/>
              <a:gd name="T13" fmla="*/ 214 h 480"/>
              <a:gd name="T14" fmla="*/ 213 w 480"/>
              <a:gd name="T15" fmla="*/ 480 h 480"/>
              <a:gd name="T16" fmla="*/ 266 w 480"/>
              <a:gd name="T17" fmla="*/ 427 h 480"/>
              <a:gd name="T18" fmla="*/ 213 w 480"/>
              <a:gd name="T19" fmla="*/ 480 h 480"/>
              <a:gd name="T20" fmla="*/ 53 w 480"/>
              <a:gd name="T21" fmla="*/ 374 h 480"/>
              <a:gd name="T22" fmla="*/ 0 w 480"/>
              <a:gd name="T23" fmla="*/ 320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267 h 480"/>
              <a:gd name="T32" fmla="*/ 0 w 480"/>
              <a:gd name="T33" fmla="*/ 214 h 480"/>
              <a:gd name="T34" fmla="*/ 0 w 480"/>
              <a:gd name="T35" fmla="*/ 160 h 480"/>
              <a:gd name="T36" fmla="*/ 53 w 480"/>
              <a:gd name="T37" fmla="*/ 107 h 480"/>
              <a:gd name="T38" fmla="*/ 0 w 480"/>
              <a:gd name="T39" fmla="*/ 160 h 480"/>
              <a:gd name="T40" fmla="*/ 266 w 480"/>
              <a:gd name="T41" fmla="*/ 374 h 480"/>
              <a:gd name="T42" fmla="*/ 213 w 480"/>
              <a:gd name="T43" fmla="*/ 320 h 480"/>
              <a:gd name="T44" fmla="*/ 426 w 480"/>
              <a:gd name="T45" fmla="*/ 160 h 480"/>
              <a:gd name="T46" fmla="*/ 480 w 480"/>
              <a:gd name="T47" fmla="*/ 107 h 480"/>
              <a:gd name="T48" fmla="*/ 426 w 480"/>
              <a:gd name="T49" fmla="*/ 160 h 480"/>
              <a:gd name="T50" fmla="*/ 480 w 480"/>
              <a:gd name="T51" fmla="*/ 267 h 480"/>
              <a:gd name="T52" fmla="*/ 426 w 480"/>
              <a:gd name="T53" fmla="*/ 214 h 480"/>
              <a:gd name="T54" fmla="*/ 0 w 480"/>
              <a:gd name="T55" fmla="*/ 0 h 480"/>
              <a:gd name="T56" fmla="*/ 480 w 480"/>
              <a:gd name="T57" fmla="*/ 54 h 480"/>
              <a:gd name="T58" fmla="*/ 0 w 480"/>
              <a:gd name="T59" fmla="*/ 0 h 480"/>
              <a:gd name="T60" fmla="*/ 480 w 480"/>
              <a:gd name="T61" fmla="*/ 374 h 480"/>
              <a:gd name="T62" fmla="*/ 426 w 480"/>
              <a:gd name="T63" fmla="*/ 320 h 480"/>
              <a:gd name="T64" fmla="*/ 320 w 480"/>
              <a:gd name="T65" fmla="*/ 480 h 480"/>
              <a:gd name="T66" fmla="*/ 373 w 480"/>
              <a:gd name="T67" fmla="*/ 427 h 480"/>
              <a:gd name="T68" fmla="*/ 320 w 480"/>
              <a:gd name="T69" fmla="*/ 480 h 480"/>
              <a:gd name="T70" fmla="*/ 266 w 480"/>
              <a:gd name="T71" fmla="*/ 160 h 480"/>
              <a:gd name="T72" fmla="*/ 213 w 480"/>
              <a:gd name="T73" fmla="*/ 107 h 480"/>
              <a:gd name="T74" fmla="*/ 426 w 480"/>
              <a:gd name="T75" fmla="*/ 480 h 480"/>
              <a:gd name="T76" fmla="*/ 480 w 480"/>
              <a:gd name="T77" fmla="*/ 427 h 480"/>
              <a:gd name="T78" fmla="*/ 426 w 480"/>
              <a:gd name="T79" fmla="*/ 480 h 480"/>
              <a:gd name="T80" fmla="*/ 373 w 480"/>
              <a:gd name="T81" fmla="*/ 267 h 480"/>
              <a:gd name="T82" fmla="*/ 320 w 480"/>
              <a:gd name="T83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455"/>
          <p:cNvSpPr>
            <a:spLocks noEditPoints="1"/>
          </p:cNvSpPr>
          <p:nvPr/>
        </p:nvSpPr>
        <p:spPr bwMode="auto">
          <a:xfrm>
            <a:off x="10917238" y="3560763"/>
            <a:ext cx="762000" cy="762000"/>
          </a:xfrm>
          <a:custGeom>
            <a:avLst/>
            <a:gdLst>
              <a:gd name="T0" fmla="*/ 320 w 480"/>
              <a:gd name="T1" fmla="*/ 480 h 480"/>
              <a:gd name="T2" fmla="*/ 373 w 480"/>
              <a:gd name="T3" fmla="*/ 480 h 480"/>
              <a:gd name="T4" fmla="*/ 373 w 480"/>
              <a:gd name="T5" fmla="*/ 427 h 480"/>
              <a:gd name="T6" fmla="*/ 320 w 480"/>
              <a:gd name="T7" fmla="*/ 427 h 480"/>
              <a:gd name="T8" fmla="*/ 320 w 480"/>
              <a:gd name="T9" fmla="*/ 480 h 480"/>
              <a:gd name="T10" fmla="*/ 426 w 480"/>
              <a:gd name="T11" fmla="*/ 480 h 480"/>
              <a:gd name="T12" fmla="*/ 480 w 480"/>
              <a:gd name="T13" fmla="*/ 480 h 480"/>
              <a:gd name="T14" fmla="*/ 480 w 480"/>
              <a:gd name="T15" fmla="*/ 427 h 480"/>
              <a:gd name="T16" fmla="*/ 426 w 480"/>
              <a:gd name="T17" fmla="*/ 427 h 480"/>
              <a:gd name="T18" fmla="*/ 426 w 480"/>
              <a:gd name="T19" fmla="*/ 480 h 480"/>
              <a:gd name="T20" fmla="*/ 106 w 480"/>
              <a:gd name="T21" fmla="*/ 480 h 480"/>
              <a:gd name="T22" fmla="*/ 160 w 480"/>
              <a:gd name="T23" fmla="*/ 480 h 480"/>
              <a:gd name="T24" fmla="*/ 160 w 480"/>
              <a:gd name="T25" fmla="*/ 427 h 480"/>
              <a:gd name="T26" fmla="*/ 106 w 480"/>
              <a:gd name="T27" fmla="*/ 427 h 480"/>
              <a:gd name="T28" fmla="*/ 106 w 480"/>
              <a:gd name="T29" fmla="*/ 480 h 480"/>
              <a:gd name="T30" fmla="*/ 213 w 480"/>
              <a:gd name="T31" fmla="*/ 480 h 480"/>
              <a:gd name="T32" fmla="*/ 266 w 480"/>
              <a:gd name="T33" fmla="*/ 480 h 480"/>
              <a:gd name="T34" fmla="*/ 266 w 480"/>
              <a:gd name="T35" fmla="*/ 427 h 480"/>
              <a:gd name="T36" fmla="*/ 213 w 480"/>
              <a:gd name="T37" fmla="*/ 427 h 480"/>
              <a:gd name="T38" fmla="*/ 213 w 480"/>
              <a:gd name="T39" fmla="*/ 480 h 480"/>
              <a:gd name="T40" fmla="*/ 426 w 480"/>
              <a:gd name="T41" fmla="*/ 374 h 480"/>
              <a:gd name="T42" fmla="*/ 480 w 480"/>
              <a:gd name="T43" fmla="*/ 374 h 480"/>
              <a:gd name="T44" fmla="*/ 480 w 480"/>
              <a:gd name="T45" fmla="*/ 320 h 480"/>
              <a:gd name="T46" fmla="*/ 426 w 480"/>
              <a:gd name="T47" fmla="*/ 320 h 480"/>
              <a:gd name="T48" fmla="*/ 426 w 480"/>
              <a:gd name="T49" fmla="*/ 374 h 480"/>
              <a:gd name="T50" fmla="*/ 426 w 480"/>
              <a:gd name="T51" fmla="*/ 267 h 480"/>
              <a:gd name="T52" fmla="*/ 480 w 480"/>
              <a:gd name="T53" fmla="*/ 267 h 480"/>
              <a:gd name="T54" fmla="*/ 480 w 480"/>
              <a:gd name="T55" fmla="*/ 214 h 480"/>
              <a:gd name="T56" fmla="*/ 426 w 480"/>
              <a:gd name="T57" fmla="*/ 214 h 480"/>
              <a:gd name="T58" fmla="*/ 426 w 480"/>
              <a:gd name="T59" fmla="*/ 267 h 480"/>
              <a:gd name="T60" fmla="*/ 0 w 480"/>
              <a:gd name="T61" fmla="*/ 0 h 480"/>
              <a:gd name="T62" fmla="*/ 0 w 480"/>
              <a:gd name="T63" fmla="*/ 480 h 480"/>
              <a:gd name="T64" fmla="*/ 53 w 480"/>
              <a:gd name="T65" fmla="*/ 480 h 480"/>
              <a:gd name="T66" fmla="*/ 53 w 480"/>
              <a:gd name="T67" fmla="*/ 54 h 480"/>
              <a:gd name="T68" fmla="*/ 480 w 480"/>
              <a:gd name="T69" fmla="*/ 54 h 480"/>
              <a:gd name="T70" fmla="*/ 480 w 480"/>
              <a:gd name="T71" fmla="*/ 0 h 480"/>
              <a:gd name="T72" fmla="*/ 0 w 480"/>
              <a:gd name="T73" fmla="*/ 0 h 480"/>
              <a:gd name="T74" fmla="*/ 426 w 480"/>
              <a:gd name="T75" fmla="*/ 160 h 480"/>
              <a:gd name="T76" fmla="*/ 480 w 480"/>
              <a:gd name="T77" fmla="*/ 160 h 480"/>
              <a:gd name="T78" fmla="*/ 480 w 480"/>
              <a:gd name="T79" fmla="*/ 107 h 480"/>
              <a:gd name="T80" fmla="*/ 426 w 480"/>
              <a:gd name="T81" fmla="*/ 107 h 480"/>
              <a:gd name="T82" fmla="*/ 426 w 480"/>
              <a:gd name="T83" fmla="*/ 16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0" y="0"/>
                </a:moveTo>
                <a:lnTo>
                  <a:pt x="0" y="480"/>
                </a:lnTo>
                <a:lnTo>
                  <a:pt x="53" y="480"/>
                </a:lnTo>
                <a:lnTo>
                  <a:pt x="53" y="54"/>
                </a:lnTo>
                <a:lnTo>
                  <a:pt x="480" y="54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458"/>
          <p:cNvSpPr>
            <a:spLocks noEditPoints="1"/>
          </p:cNvSpPr>
          <p:nvPr/>
        </p:nvSpPr>
        <p:spPr bwMode="auto">
          <a:xfrm>
            <a:off x="8567738" y="3560763"/>
            <a:ext cx="762000" cy="762000"/>
          </a:xfrm>
          <a:custGeom>
            <a:avLst/>
            <a:gdLst>
              <a:gd name="T0" fmla="*/ 160 w 480"/>
              <a:gd name="T1" fmla="*/ 480 h 480"/>
              <a:gd name="T2" fmla="*/ 106 w 480"/>
              <a:gd name="T3" fmla="*/ 427 h 480"/>
              <a:gd name="T4" fmla="*/ 0 w 480"/>
              <a:gd name="T5" fmla="*/ 54 h 480"/>
              <a:gd name="T6" fmla="*/ 53 w 480"/>
              <a:gd name="T7" fmla="*/ 0 h 480"/>
              <a:gd name="T8" fmla="*/ 0 w 480"/>
              <a:gd name="T9" fmla="*/ 54 h 480"/>
              <a:gd name="T10" fmla="*/ 160 w 480"/>
              <a:gd name="T11" fmla="*/ 54 h 480"/>
              <a:gd name="T12" fmla="*/ 106 w 480"/>
              <a:gd name="T13" fmla="*/ 0 h 480"/>
              <a:gd name="T14" fmla="*/ 106 w 480"/>
              <a:gd name="T15" fmla="*/ 267 h 480"/>
              <a:gd name="T16" fmla="*/ 160 w 480"/>
              <a:gd name="T17" fmla="*/ 214 h 480"/>
              <a:gd name="T18" fmla="*/ 106 w 480"/>
              <a:gd name="T19" fmla="*/ 267 h 480"/>
              <a:gd name="T20" fmla="*/ 53 w 480"/>
              <a:gd name="T21" fmla="*/ 480 h 480"/>
              <a:gd name="T22" fmla="*/ 0 w 480"/>
              <a:gd name="T23" fmla="*/ 427 h 480"/>
              <a:gd name="T24" fmla="*/ 213 w 480"/>
              <a:gd name="T25" fmla="*/ 480 h 480"/>
              <a:gd name="T26" fmla="*/ 266 w 480"/>
              <a:gd name="T27" fmla="*/ 427 h 480"/>
              <a:gd name="T28" fmla="*/ 213 w 480"/>
              <a:gd name="T29" fmla="*/ 480 h 480"/>
              <a:gd name="T30" fmla="*/ 53 w 480"/>
              <a:gd name="T31" fmla="*/ 267 h 480"/>
              <a:gd name="T32" fmla="*/ 0 w 480"/>
              <a:gd name="T33" fmla="*/ 214 h 480"/>
              <a:gd name="T34" fmla="*/ 0 w 480"/>
              <a:gd name="T35" fmla="*/ 374 h 480"/>
              <a:gd name="T36" fmla="*/ 53 w 480"/>
              <a:gd name="T37" fmla="*/ 320 h 480"/>
              <a:gd name="T38" fmla="*/ 0 w 480"/>
              <a:gd name="T39" fmla="*/ 374 h 480"/>
              <a:gd name="T40" fmla="*/ 53 w 480"/>
              <a:gd name="T41" fmla="*/ 160 h 480"/>
              <a:gd name="T42" fmla="*/ 0 w 480"/>
              <a:gd name="T43" fmla="*/ 107 h 480"/>
              <a:gd name="T44" fmla="*/ 213 w 480"/>
              <a:gd name="T45" fmla="*/ 374 h 480"/>
              <a:gd name="T46" fmla="*/ 266 w 480"/>
              <a:gd name="T47" fmla="*/ 320 h 480"/>
              <a:gd name="T48" fmla="*/ 213 w 480"/>
              <a:gd name="T49" fmla="*/ 374 h 480"/>
              <a:gd name="T50" fmla="*/ 373 w 480"/>
              <a:gd name="T51" fmla="*/ 267 h 480"/>
              <a:gd name="T52" fmla="*/ 320 w 480"/>
              <a:gd name="T53" fmla="*/ 214 h 480"/>
              <a:gd name="T54" fmla="*/ 426 w 480"/>
              <a:gd name="T55" fmla="*/ 0 h 480"/>
              <a:gd name="T56" fmla="*/ 480 w 480"/>
              <a:gd name="T57" fmla="*/ 480 h 480"/>
              <a:gd name="T58" fmla="*/ 426 w 480"/>
              <a:gd name="T59" fmla="*/ 0 h 480"/>
              <a:gd name="T60" fmla="*/ 373 w 480"/>
              <a:gd name="T61" fmla="*/ 480 h 480"/>
              <a:gd name="T62" fmla="*/ 320 w 480"/>
              <a:gd name="T63" fmla="*/ 427 h 480"/>
              <a:gd name="T64" fmla="*/ 320 w 480"/>
              <a:gd name="T65" fmla="*/ 54 h 480"/>
              <a:gd name="T66" fmla="*/ 373 w 480"/>
              <a:gd name="T67" fmla="*/ 0 h 480"/>
              <a:gd name="T68" fmla="*/ 320 w 480"/>
              <a:gd name="T69" fmla="*/ 54 h 480"/>
              <a:gd name="T70" fmla="*/ 266 w 480"/>
              <a:gd name="T71" fmla="*/ 267 h 480"/>
              <a:gd name="T72" fmla="*/ 213 w 480"/>
              <a:gd name="T73" fmla="*/ 214 h 480"/>
              <a:gd name="T74" fmla="*/ 213 w 480"/>
              <a:gd name="T75" fmla="*/ 54 h 480"/>
              <a:gd name="T76" fmla="*/ 266 w 480"/>
              <a:gd name="T77" fmla="*/ 0 h 480"/>
              <a:gd name="T78" fmla="*/ 213 w 480"/>
              <a:gd name="T79" fmla="*/ 54 h 480"/>
              <a:gd name="T80" fmla="*/ 266 w 480"/>
              <a:gd name="T81" fmla="*/ 160 h 480"/>
              <a:gd name="T82" fmla="*/ 213 w 480"/>
              <a:gd name="T83" fmla="*/ 10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426" y="0"/>
                </a:moveTo>
                <a:lnTo>
                  <a:pt x="426" y="480"/>
                </a:lnTo>
                <a:lnTo>
                  <a:pt x="480" y="480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461"/>
          <p:cNvSpPr>
            <a:spLocks noEditPoints="1"/>
          </p:cNvSpPr>
          <p:nvPr/>
        </p:nvSpPr>
        <p:spPr bwMode="auto">
          <a:xfrm>
            <a:off x="6218238" y="3560763"/>
            <a:ext cx="762000" cy="762000"/>
          </a:xfrm>
          <a:custGeom>
            <a:avLst/>
            <a:gdLst>
              <a:gd name="T0" fmla="*/ 266 w 480"/>
              <a:gd name="T1" fmla="*/ 107 h 480"/>
              <a:gd name="T2" fmla="*/ 213 w 480"/>
              <a:gd name="T3" fmla="*/ 107 h 480"/>
              <a:gd name="T4" fmla="*/ 213 w 480"/>
              <a:gd name="T5" fmla="*/ 160 h 480"/>
              <a:gd name="T6" fmla="*/ 266 w 480"/>
              <a:gd name="T7" fmla="*/ 160 h 480"/>
              <a:gd name="T8" fmla="*/ 266 w 480"/>
              <a:gd name="T9" fmla="*/ 107 h 480"/>
              <a:gd name="T10" fmla="*/ 266 w 480"/>
              <a:gd name="T11" fmla="*/ 214 h 480"/>
              <a:gd name="T12" fmla="*/ 213 w 480"/>
              <a:gd name="T13" fmla="*/ 214 h 480"/>
              <a:gd name="T14" fmla="*/ 213 w 480"/>
              <a:gd name="T15" fmla="*/ 267 h 480"/>
              <a:gd name="T16" fmla="*/ 266 w 480"/>
              <a:gd name="T17" fmla="*/ 267 h 480"/>
              <a:gd name="T18" fmla="*/ 266 w 480"/>
              <a:gd name="T19" fmla="*/ 214 h 480"/>
              <a:gd name="T20" fmla="*/ 373 w 480"/>
              <a:gd name="T21" fmla="*/ 214 h 480"/>
              <a:gd name="T22" fmla="*/ 320 w 480"/>
              <a:gd name="T23" fmla="*/ 214 h 480"/>
              <a:gd name="T24" fmla="*/ 320 w 480"/>
              <a:gd name="T25" fmla="*/ 267 h 480"/>
              <a:gd name="T26" fmla="*/ 373 w 480"/>
              <a:gd name="T27" fmla="*/ 267 h 480"/>
              <a:gd name="T28" fmla="*/ 373 w 480"/>
              <a:gd name="T29" fmla="*/ 214 h 480"/>
              <a:gd name="T30" fmla="*/ 0 w 480"/>
              <a:gd name="T31" fmla="*/ 0 h 480"/>
              <a:gd name="T32" fmla="*/ 0 w 480"/>
              <a:gd name="T33" fmla="*/ 480 h 480"/>
              <a:gd name="T34" fmla="*/ 480 w 480"/>
              <a:gd name="T35" fmla="*/ 480 h 480"/>
              <a:gd name="T36" fmla="*/ 480 w 480"/>
              <a:gd name="T37" fmla="*/ 0 h 480"/>
              <a:gd name="T38" fmla="*/ 0 w 480"/>
              <a:gd name="T39" fmla="*/ 0 h 480"/>
              <a:gd name="T40" fmla="*/ 426 w 480"/>
              <a:gd name="T41" fmla="*/ 427 h 480"/>
              <a:gd name="T42" fmla="*/ 53 w 480"/>
              <a:gd name="T43" fmla="*/ 427 h 480"/>
              <a:gd name="T44" fmla="*/ 53 w 480"/>
              <a:gd name="T45" fmla="*/ 54 h 480"/>
              <a:gd name="T46" fmla="*/ 426 w 480"/>
              <a:gd name="T47" fmla="*/ 54 h 480"/>
              <a:gd name="T48" fmla="*/ 426 w 480"/>
              <a:gd name="T49" fmla="*/ 427 h 480"/>
              <a:gd name="T50" fmla="*/ 266 w 480"/>
              <a:gd name="T51" fmla="*/ 320 h 480"/>
              <a:gd name="T52" fmla="*/ 213 w 480"/>
              <a:gd name="T53" fmla="*/ 320 h 480"/>
              <a:gd name="T54" fmla="*/ 213 w 480"/>
              <a:gd name="T55" fmla="*/ 374 h 480"/>
              <a:gd name="T56" fmla="*/ 266 w 480"/>
              <a:gd name="T57" fmla="*/ 374 h 480"/>
              <a:gd name="T58" fmla="*/ 266 w 480"/>
              <a:gd name="T59" fmla="*/ 320 h 480"/>
              <a:gd name="T60" fmla="*/ 160 w 480"/>
              <a:gd name="T61" fmla="*/ 214 h 480"/>
              <a:gd name="T62" fmla="*/ 106 w 480"/>
              <a:gd name="T63" fmla="*/ 214 h 480"/>
              <a:gd name="T64" fmla="*/ 106 w 480"/>
              <a:gd name="T65" fmla="*/ 267 h 480"/>
              <a:gd name="T66" fmla="*/ 160 w 480"/>
              <a:gd name="T67" fmla="*/ 267 h 480"/>
              <a:gd name="T68" fmla="*/ 160 w 480"/>
              <a:gd name="T69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0" h="480"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266" y="214"/>
                </a:moveTo>
                <a:lnTo>
                  <a:pt x="213" y="214"/>
                </a:lnTo>
                <a:lnTo>
                  <a:pt x="213" y="267"/>
                </a:lnTo>
                <a:lnTo>
                  <a:pt x="266" y="267"/>
                </a:lnTo>
                <a:lnTo>
                  <a:pt x="266" y="214"/>
                </a:lnTo>
                <a:close/>
                <a:moveTo>
                  <a:pt x="373" y="214"/>
                </a:moveTo>
                <a:lnTo>
                  <a:pt x="320" y="214"/>
                </a:lnTo>
                <a:lnTo>
                  <a:pt x="320" y="267"/>
                </a:lnTo>
                <a:lnTo>
                  <a:pt x="373" y="267"/>
                </a:lnTo>
                <a:lnTo>
                  <a:pt x="373" y="214"/>
                </a:lnTo>
                <a:close/>
                <a:moveTo>
                  <a:pt x="0" y="0"/>
                </a:moveTo>
                <a:lnTo>
                  <a:pt x="0" y="480"/>
                </a:lnTo>
                <a:lnTo>
                  <a:pt x="480" y="480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426" y="427"/>
                </a:moveTo>
                <a:lnTo>
                  <a:pt x="53" y="427"/>
                </a:lnTo>
                <a:lnTo>
                  <a:pt x="53" y="54"/>
                </a:lnTo>
                <a:lnTo>
                  <a:pt x="426" y="54"/>
                </a:lnTo>
                <a:lnTo>
                  <a:pt x="426" y="427"/>
                </a:lnTo>
                <a:close/>
                <a:moveTo>
                  <a:pt x="266" y="320"/>
                </a:moveTo>
                <a:lnTo>
                  <a:pt x="213" y="320"/>
                </a:lnTo>
                <a:lnTo>
                  <a:pt x="213" y="374"/>
                </a:lnTo>
                <a:lnTo>
                  <a:pt x="266" y="374"/>
                </a:lnTo>
                <a:lnTo>
                  <a:pt x="266" y="320"/>
                </a:lnTo>
                <a:close/>
                <a:moveTo>
                  <a:pt x="160" y="214"/>
                </a:moveTo>
                <a:lnTo>
                  <a:pt x="106" y="214"/>
                </a:lnTo>
                <a:lnTo>
                  <a:pt x="106" y="267"/>
                </a:lnTo>
                <a:lnTo>
                  <a:pt x="160" y="267"/>
                </a:lnTo>
                <a:lnTo>
                  <a:pt x="160" y="2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464"/>
          <p:cNvSpPr>
            <a:spLocks noEditPoints="1"/>
          </p:cNvSpPr>
          <p:nvPr/>
        </p:nvSpPr>
        <p:spPr bwMode="auto">
          <a:xfrm>
            <a:off x="3868738" y="3560763"/>
            <a:ext cx="762000" cy="762000"/>
          </a:xfrm>
          <a:custGeom>
            <a:avLst/>
            <a:gdLst>
              <a:gd name="T0" fmla="*/ 266 w 480"/>
              <a:gd name="T1" fmla="*/ 480 h 480"/>
              <a:gd name="T2" fmla="*/ 213 w 480"/>
              <a:gd name="T3" fmla="*/ 427 h 480"/>
              <a:gd name="T4" fmla="*/ 213 w 480"/>
              <a:gd name="T5" fmla="*/ 374 h 480"/>
              <a:gd name="T6" fmla="*/ 266 w 480"/>
              <a:gd name="T7" fmla="*/ 320 h 480"/>
              <a:gd name="T8" fmla="*/ 213 w 480"/>
              <a:gd name="T9" fmla="*/ 374 h 480"/>
              <a:gd name="T10" fmla="*/ 266 w 480"/>
              <a:gd name="T11" fmla="*/ 54 h 480"/>
              <a:gd name="T12" fmla="*/ 213 w 480"/>
              <a:gd name="T13" fmla="*/ 0 h 480"/>
              <a:gd name="T14" fmla="*/ 213 w 480"/>
              <a:gd name="T15" fmla="*/ 160 h 480"/>
              <a:gd name="T16" fmla="*/ 266 w 480"/>
              <a:gd name="T17" fmla="*/ 107 h 480"/>
              <a:gd name="T18" fmla="*/ 213 w 480"/>
              <a:gd name="T19" fmla="*/ 160 h 480"/>
              <a:gd name="T20" fmla="*/ 266 w 480"/>
              <a:gd name="T21" fmla="*/ 267 h 480"/>
              <a:gd name="T22" fmla="*/ 213 w 480"/>
              <a:gd name="T23" fmla="*/ 214 h 480"/>
              <a:gd name="T24" fmla="*/ 106 w 480"/>
              <a:gd name="T25" fmla="*/ 480 h 480"/>
              <a:gd name="T26" fmla="*/ 160 w 480"/>
              <a:gd name="T27" fmla="*/ 427 h 480"/>
              <a:gd name="T28" fmla="*/ 106 w 480"/>
              <a:gd name="T29" fmla="*/ 480 h 480"/>
              <a:gd name="T30" fmla="*/ 160 w 480"/>
              <a:gd name="T31" fmla="*/ 54 h 480"/>
              <a:gd name="T32" fmla="*/ 106 w 480"/>
              <a:gd name="T33" fmla="*/ 0 h 480"/>
              <a:gd name="T34" fmla="*/ 106 w 480"/>
              <a:gd name="T35" fmla="*/ 267 h 480"/>
              <a:gd name="T36" fmla="*/ 160 w 480"/>
              <a:gd name="T37" fmla="*/ 214 h 480"/>
              <a:gd name="T38" fmla="*/ 106 w 480"/>
              <a:gd name="T39" fmla="*/ 267 h 480"/>
              <a:gd name="T40" fmla="*/ 53 w 480"/>
              <a:gd name="T41" fmla="*/ 480 h 480"/>
              <a:gd name="T42" fmla="*/ 0 w 480"/>
              <a:gd name="T43" fmla="*/ 0 h 480"/>
              <a:gd name="T44" fmla="*/ 426 w 480"/>
              <a:gd name="T45" fmla="*/ 160 h 480"/>
              <a:gd name="T46" fmla="*/ 480 w 480"/>
              <a:gd name="T47" fmla="*/ 107 h 480"/>
              <a:gd name="T48" fmla="*/ 426 w 480"/>
              <a:gd name="T49" fmla="*/ 160 h 480"/>
              <a:gd name="T50" fmla="*/ 373 w 480"/>
              <a:gd name="T51" fmla="*/ 480 h 480"/>
              <a:gd name="T52" fmla="*/ 320 w 480"/>
              <a:gd name="T53" fmla="*/ 427 h 480"/>
              <a:gd name="T54" fmla="*/ 426 w 480"/>
              <a:gd name="T55" fmla="*/ 374 h 480"/>
              <a:gd name="T56" fmla="*/ 480 w 480"/>
              <a:gd name="T57" fmla="*/ 320 h 480"/>
              <a:gd name="T58" fmla="*/ 426 w 480"/>
              <a:gd name="T59" fmla="*/ 374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267 h 480"/>
              <a:gd name="T66" fmla="*/ 480 w 480"/>
              <a:gd name="T67" fmla="*/ 214 h 480"/>
              <a:gd name="T68" fmla="*/ 426 w 480"/>
              <a:gd name="T69" fmla="*/ 267 h 480"/>
              <a:gd name="T70" fmla="*/ 480 w 480"/>
              <a:gd name="T71" fmla="*/ 480 h 480"/>
              <a:gd name="T72" fmla="*/ 426 w 480"/>
              <a:gd name="T73" fmla="*/ 427 h 480"/>
              <a:gd name="T74" fmla="*/ 320 w 480"/>
              <a:gd name="T75" fmla="*/ 267 h 480"/>
              <a:gd name="T76" fmla="*/ 373 w 480"/>
              <a:gd name="T77" fmla="*/ 214 h 480"/>
              <a:gd name="T78" fmla="*/ 320 w 480"/>
              <a:gd name="T79" fmla="*/ 267 h 480"/>
              <a:gd name="T80" fmla="*/ 373 w 480"/>
              <a:gd name="T81" fmla="*/ 54 h 480"/>
              <a:gd name="T82" fmla="*/ 320 w 480"/>
              <a:gd name="T8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0"/>
                </a:lnTo>
                <a:lnTo>
                  <a:pt x="0" y="0"/>
                </a:lnTo>
                <a:lnTo>
                  <a:pt x="0" y="48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467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53 w 480"/>
              <a:gd name="T1" fmla="*/ 480 h 480"/>
              <a:gd name="T2" fmla="*/ 0 w 480"/>
              <a:gd name="T3" fmla="*/ 427 h 480"/>
              <a:gd name="T4" fmla="*/ 106 w 480"/>
              <a:gd name="T5" fmla="*/ 480 h 480"/>
              <a:gd name="T6" fmla="*/ 160 w 480"/>
              <a:gd name="T7" fmla="*/ 427 h 480"/>
              <a:gd name="T8" fmla="*/ 106 w 480"/>
              <a:gd name="T9" fmla="*/ 480 h 480"/>
              <a:gd name="T10" fmla="*/ 0 w 480"/>
              <a:gd name="T11" fmla="*/ 107 h 480"/>
              <a:gd name="T12" fmla="*/ 53 w 480"/>
              <a:gd name="T13" fmla="*/ 160 h 480"/>
              <a:gd name="T14" fmla="*/ 0 w 480"/>
              <a:gd name="T15" fmla="*/ 374 h 480"/>
              <a:gd name="T16" fmla="*/ 53 w 480"/>
              <a:gd name="T17" fmla="*/ 320 h 480"/>
              <a:gd name="T18" fmla="*/ 0 w 480"/>
              <a:gd name="T19" fmla="*/ 374 h 480"/>
              <a:gd name="T20" fmla="*/ 106 w 480"/>
              <a:gd name="T21" fmla="*/ 0 h 480"/>
              <a:gd name="T22" fmla="*/ 160 w 480"/>
              <a:gd name="T23" fmla="*/ 54 h 480"/>
              <a:gd name="T24" fmla="*/ 53 w 480"/>
              <a:gd name="T25" fmla="*/ 0 h 480"/>
              <a:gd name="T26" fmla="*/ 0 w 480"/>
              <a:gd name="T27" fmla="*/ 54 h 480"/>
              <a:gd name="T28" fmla="*/ 53 w 480"/>
              <a:gd name="T29" fmla="*/ 0 h 480"/>
              <a:gd name="T30" fmla="*/ 320 w 480"/>
              <a:gd name="T31" fmla="*/ 0 h 480"/>
              <a:gd name="T32" fmla="*/ 373 w 480"/>
              <a:gd name="T33" fmla="*/ 54 h 480"/>
              <a:gd name="T34" fmla="*/ 426 w 480"/>
              <a:gd name="T35" fmla="*/ 160 h 480"/>
              <a:gd name="T36" fmla="*/ 480 w 480"/>
              <a:gd name="T37" fmla="*/ 107 h 480"/>
              <a:gd name="T38" fmla="*/ 426 w 480"/>
              <a:gd name="T39" fmla="*/ 160 h 480"/>
              <a:gd name="T40" fmla="*/ 426 w 480"/>
              <a:gd name="T41" fmla="*/ 54 h 480"/>
              <a:gd name="T42" fmla="*/ 480 w 480"/>
              <a:gd name="T43" fmla="*/ 0 h 480"/>
              <a:gd name="T44" fmla="*/ 320 w 480"/>
              <a:gd name="T45" fmla="*/ 480 h 480"/>
              <a:gd name="T46" fmla="*/ 373 w 480"/>
              <a:gd name="T47" fmla="*/ 427 h 480"/>
              <a:gd name="T48" fmla="*/ 320 w 480"/>
              <a:gd name="T49" fmla="*/ 480 h 480"/>
              <a:gd name="T50" fmla="*/ 213 w 480"/>
              <a:gd name="T51" fmla="*/ 0 h 480"/>
              <a:gd name="T52" fmla="*/ 0 w 480"/>
              <a:gd name="T53" fmla="*/ 214 h 480"/>
              <a:gd name="T54" fmla="*/ 213 w 480"/>
              <a:gd name="T55" fmla="*/ 267 h 480"/>
              <a:gd name="T56" fmla="*/ 266 w 480"/>
              <a:gd name="T57" fmla="*/ 480 h 480"/>
              <a:gd name="T58" fmla="*/ 480 w 480"/>
              <a:gd name="T59" fmla="*/ 267 h 480"/>
              <a:gd name="T60" fmla="*/ 266 w 480"/>
              <a:gd name="T61" fmla="*/ 214 h 480"/>
              <a:gd name="T62" fmla="*/ 426 w 480"/>
              <a:gd name="T63" fmla="*/ 480 h 480"/>
              <a:gd name="T64" fmla="*/ 480 w 480"/>
              <a:gd name="T65" fmla="*/ 427 h 480"/>
              <a:gd name="T66" fmla="*/ 426 w 480"/>
              <a:gd name="T67" fmla="*/ 480 h 480"/>
              <a:gd name="T68" fmla="*/ 480 w 480"/>
              <a:gd name="T69" fmla="*/ 374 h 480"/>
              <a:gd name="T70" fmla="*/ 426 w 480"/>
              <a:gd name="T71" fmla="*/ 32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214"/>
                </a:lnTo>
                <a:lnTo>
                  <a:pt x="0" y="214"/>
                </a:lnTo>
                <a:lnTo>
                  <a:pt x="0" y="267"/>
                </a:lnTo>
                <a:lnTo>
                  <a:pt x="213" y="267"/>
                </a:lnTo>
                <a:lnTo>
                  <a:pt x="213" y="480"/>
                </a:lnTo>
                <a:lnTo>
                  <a:pt x="266" y="480"/>
                </a:lnTo>
                <a:lnTo>
                  <a:pt x="266" y="267"/>
                </a:lnTo>
                <a:lnTo>
                  <a:pt x="480" y="267"/>
                </a:lnTo>
                <a:lnTo>
                  <a:pt x="480" y="214"/>
                </a:lnTo>
                <a:lnTo>
                  <a:pt x="266" y="214"/>
                </a:lnTo>
                <a:lnTo>
                  <a:pt x="266" y="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470"/>
          <p:cNvSpPr>
            <a:spLocks noEditPoints="1"/>
          </p:cNvSpPr>
          <p:nvPr/>
        </p:nvSpPr>
        <p:spPr bwMode="auto">
          <a:xfrm>
            <a:off x="15616238" y="1528763"/>
            <a:ext cx="762000" cy="762000"/>
          </a:xfrm>
          <a:custGeom>
            <a:avLst/>
            <a:gdLst>
              <a:gd name="T0" fmla="*/ 53 w 480"/>
              <a:gd name="T1" fmla="*/ 480 h 480"/>
              <a:gd name="T2" fmla="*/ 0 w 480"/>
              <a:gd name="T3" fmla="*/ 427 h 480"/>
              <a:gd name="T4" fmla="*/ 53 w 480"/>
              <a:gd name="T5" fmla="*/ 107 h 480"/>
              <a:gd name="T6" fmla="*/ 0 w 480"/>
              <a:gd name="T7" fmla="*/ 160 h 480"/>
              <a:gd name="T8" fmla="*/ 53 w 480"/>
              <a:gd name="T9" fmla="*/ 107 h 480"/>
              <a:gd name="T10" fmla="*/ 53 w 480"/>
              <a:gd name="T11" fmla="*/ 374 h 480"/>
              <a:gd name="T12" fmla="*/ 0 w 480"/>
              <a:gd name="T13" fmla="*/ 320 h 480"/>
              <a:gd name="T14" fmla="*/ 106 w 480"/>
              <a:gd name="T15" fmla="*/ 480 h 480"/>
              <a:gd name="T16" fmla="*/ 160 w 480"/>
              <a:gd name="T17" fmla="*/ 427 h 480"/>
              <a:gd name="T18" fmla="*/ 106 w 480"/>
              <a:gd name="T19" fmla="*/ 480 h 480"/>
              <a:gd name="T20" fmla="*/ 0 w 480"/>
              <a:gd name="T21" fmla="*/ 0 h 480"/>
              <a:gd name="T22" fmla="*/ 53 w 480"/>
              <a:gd name="T23" fmla="*/ 54 h 480"/>
              <a:gd name="T24" fmla="*/ 160 w 480"/>
              <a:gd name="T25" fmla="*/ 0 h 480"/>
              <a:gd name="T26" fmla="*/ 106 w 480"/>
              <a:gd name="T27" fmla="*/ 54 h 480"/>
              <a:gd name="T28" fmla="*/ 160 w 480"/>
              <a:gd name="T29" fmla="*/ 0 h 480"/>
              <a:gd name="T30" fmla="*/ 320 w 480"/>
              <a:gd name="T31" fmla="*/ 0 h 480"/>
              <a:gd name="T32" fmla="*/ 373 w 480"/>
              <a:gd name="T33" fmla="*/ 54 h 480"/>
              <a:gd name="T34" fmla="*/ 266 w 480"/>
              <a:gd name="T35" fmla="*/ 107 h 480"/>
              <a:gd name="T36" fmla="*/ 213 w 480"/>
              <a:gd name="T37" fmla="*/ 160 h 480"/>
              <a:gd name="T38" fmla="*/ 266 w 480"/>
              <a:gd name="T39" fmla="*/ 107 h 480"/>
              <a:gd name="T40" fmla="*/ 213 w 480"/>
              <a:gd name="T41" fmla="*/ 0 h 480"/>
              <a:gd name="T42" fmla="*/ 266 w 480"/>
              <a:gd name="T43" fmla="*/ 54 h 480"/>
              <a:gd name="T44" fmla="*/ 426 w 480"/>
              <a:gd name="T45" fmla="*/ 374 h 480"/>
              <a:gd name="T46" fmla="*/ 480 w 480"/>
              <a:gd name="T47" fmla="*/ 320 h 480"/>
              <a:gd name="T48" fmla="*/ 426 w 480"/>
              <a:gd name="T49" fmla="*/ 374 h 480"/>
              <a:gd name="T50" fmla="*/ 266 w 480"/>
              <a:gd name="T51" fmla="*/ 480 h 480"/>
              <a:gd name="T52" fmla="*/ 213 w 480"/>
              <a:gd name="T53" fmla="*/ 427 h 480"/>
              <a:gd name="T54" fmla="*/ 0 w 480"/>
              <a:gd name="T55" fmla="*/ 267 h 480"/>
              <a:gd name="T56" fmla="*/ 480 w 480"/>
              <a:gd name="T57" fmla="*/ 214 h 480"/>
              <a:gd name="T58" fmla="*/ 0 w 480"/>
              <a:gd name="T59" fmla="*/ 26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266 w 480"/>
              <a:gd name="T71" fmla="*/ 374 h 480"/>
              <a:gd name="T72" fmla="*/ 213 w 480"/>
              <a:gd name="T73" fmla="*/ 320 h 480"/>
              <a:gd name="T74" fmla="*/ 320 w 480"/>
              <a:gd name="T75" fmla="*/ 480 h 480"/>
              <a:gd name="T76" fmla="*/ 373 w 480"/>
              <a:gd name="T77" fmla="*/ 427 h 480"/>
              <a:gd name="T78" fmla="*/ 320 w 480"/>
              <a:gd name="T79" fmla="*/ 480 h 480"/>
              <a:gd name="T80" fmla="*/ 480 w 480"/>
              <a:gd name="T81" fmla="*/ 480 h 480"/>
              <a:gd name="T82" fmla="*/ 426 w 480"/>
              <a:gd name="T83" fmla="*/ 42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54"/>
                </a:lnTo>
                <a:lnTo>
                  <a:pt x="266" y="54"/>
                </a:lnTo>
                <a:lnTo>
                  <a:pt x="266" y="0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267"/>
                </a:moveTo>
                <a:lnTo>
                  <a:pt x="480" y="267"/>
                </a:lnTo>
                <a:lnTo>
                  <a:pt x="480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473"/>
          <p:cNvSpPr>
            <a:spLocks noEditPoints="1"/>
          </p:cNvSpPr>
          <p:nvPr/>
        </p:nvSpPr>
        <p:spPr bwMode="auto">
          <a:xfrm>
            <a:off x="13395325" y="1524000"/>
            <a:ext cx="542925" cy="542925"/>
          </a:xfrm>
          <a:custGeom>
            <a:avLst/>
            <a:gdLst>
              <a:gd name="T0" fmla="*/ 110 w 137"/>
              <a:gd name="T1" fmla="*/ 57 h 137"/>
              <a:gd name="T2" fmla="*/ 80 w 137"/>
              <a:gd name="T3" fmla="*/ 27 h 137"/>
              <a:gd name="T4" fmla="*/ 0 w 137"/>
              <a:gd name="T5" fmla="*/ 107 h 137"/>
              <a:gd name="T6" fmla="*/ 0 w 137"/>
              <a:gd name="T7" fmla="*/ 137 h 137"/>
              <a:gd name="T8" fmla="*/ 30 w 137"/>
              <a:gd name="T9" fmla="*/ 137 h 137"/>
              <a:gd name="T10" fmla="*/ 110 w 137"/>
              <a:gd name="T11" fmla="*/ 57 h 137"/>
              <a:gd name="T12" fmla="*/ 134 w 137"/>
              <a:gd name="T13" fmla="*/ 33 h 137"/>
              <a:gd name="T14" fmla="*/ 134 w 137"/>
              <a:gd name="T15" fmla="*/ 22 h 137"/>
              <a:gd name="T16" fmla="*/ 115 w 137"/>
              <a:gd name="T17" fmla="*/ 3 h 137"/>
              <a:gd name="T18" fmla="*/ 104 w 137"/>
              <a:gd name="T19" fmla="*/ 3 h 137"/>
              <a:gd name="T20" fmla="*/ 88 w 137"/>
              <a:gd name="T21" fmla="*/ 19 h 137"/>
              <a:gd name="T22" fmla="*/ 118 w 137"/>
              <a:gd name="T23" fmla="*/ 49 h 137"/>
              <a:gd name="T24" fmla="*/ 134 w 137"/>
              <a:gd name="T25" fmla="*/ 3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10" y="57"/>
                </a:moveTo>
                <a:cubicBezTo>
                  <a:pt x="80" y="27"/>
                  <a:pt x="80" y="27"/>
                  <a:pt x="80" y="2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37"/>
                  <a:pt x="0" y="137"/>
                  <a:pt x="0" y="137"/>
                </a:cubicBezTo>
                <a:cubicBezTo>
                  <a:pt x="30" y="137"/>
                  <a:pt x="30" y="137"/>
                  <a:pt x="30" y="137"/>
                </a:cubicBezTo>
                <a:lnTo>
                  <a:pt x="110" y="57"/>
                </a:lnTo>
                <a:close/>
                <a:moveTo>
                  <a:pt x="134" y="33"/>
                </a:moveTo>
                <a:cubicBezTo>
                  <a:pt x="137" y="30"/>
                  <a:pt x="137" y="25"/>
                  <a:pt x="134" y="22"/>
                </a:cubicBezTo>
                <a:cubicBezTo>
                  <a:pt x="115" y="3"/>
                  <a:pt x="115" y="3"/>
                  <a:pt x="115" y="3"/>
                </a:cubicBezTo>
                <a:cubicBezTo>
                  <a:pt x="112" y="0"/>
                  <a:pt x="107" y="0"/>
                  <a:pt x="104" y="3"/>
                </a:cubicBezTo>
                <a:cubicBezTo>
                  <a:pt x="88" y="19"/>
                  <a:pt x="88" y="19"/>
                  <a:pt x="88" y="19"/>
                </a:cubicBezTo>
                <a:cubicBezTo>
                  <a:pt x="118" y="49"/>
                  <a:pt x="118" y="49"/>
                  <a:pt x="118" y="49"/>
                </a:cubicBezTo>
                <a:lnTo>
                  <a:pt x="134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Rectangle 1474"/>
          <p:cNvSpPr>
            <a:spLocks noChangeArrowheads="1"/>
          </p:cNvSpPr>
          <p:nvPr/>
        </p:nvSpPr>
        <p:spPr bwMode="auto">
          <a:xfrm>
            <a:off x="13268325" y="2162175"/>
            <a:ext cx="762000" cy="12700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1478"/>
          <p:cNvSpPr>
            <a:spLocks noEditPoints="1"/>
          </p:cNvSpPr>
          <p:nvPr/>
        </p:nvSpPr>
        <p:spPr bwMode="auto">
          <a:xfrm>
            <a:off x="10917238" y="1528763"/>
            <a:ext cx="762000" cy="762000"/>
          </a:xfrm>
          <a:custGeom>
            <a:avLst/>
            <a:gdLst>
              <a:gd name="T0" fmla="*/ 160 w 480"/>
              <a:gd name="T1" fmla="*/ 54 h 480"/>
              <a:gd name="T2" fmla="*/ 106 w 480"/>
              <a:gd name="T3" fmla="*/ 0 h 480"/>
              <a:gd name="T4" fmla="*/ 106 w 480"/>
              <a:gd name="T5" fmla="*/ 267 h 480"/>
              <a:gd name="T6" fmla="*/ 160 w 480"/>
              <a:gd name="T7" fmla="*/ 214 h 480"/>
              <a:gd name="T8" fmla="*/ 106 w 480"/>
              <a:gd name="T9" fmla="*/ 267 h 480"/>
              <a:gd name="T10" fmla="*/ 160 w 480"/>
              <a:gd name="T11" fmla="*/ 480 h 480"/>
              <a:gd name="T12" fmla="*/ 106 w 480"/>
              <a:gd name="T13" fmla="*/ 427 h 480"/>
              <a:gd name="T14" fmla="*/ 213 w 480"/>
              <a:gd name="T15" fmla="*/ 374 h 480"/>
              <a:gd name="T16" fmla="*/ 266 w 480"/>
              <a:gd name="T17" fmla="*/ 320 h 480"/>
              <a:gd name="T18" fmla="*/ 213 w 480"/>
              <a:gd name="T19" fmla="*/ 374 h 480"/>
              <a:gd name="T20" fmla="*/ 266 w 480"/>
              <a:gd name="T21" fmla="*/ 480 h 480"/>
              <a:gd name="T22" fmla="*/ 213 w 480"/>
              <a:gd name="T23" fmla="*/ 427 h 480"/>
              <a:gd name="T24" fmla="*/ 0 w 480"/>
              <a:gd name="T25" fmla="*/ 480 h 480"/>
              <a:gd name="T26" fmla="*/ 53 w 480"/>
              <a:gd name="T27" fmla="*/ 427 h 480"/>
              <a:gd name="T28" fmla="*/ 0 w 480"/>
              <a:gd name="T29" fmla="*/ 480 h 480"/>
              <a:gd name="T30" fmla="*/ 53 w 480"/>
              <a:gd name="T31" fmla="*/ 374 h 480"/>
              <a:gd name="T32" fmla="*/ 0 w 480"/>
              <a:gd name="T33" fmla="*/ 320 h 480"/>
              <a:gd name="T34" fmla="*/ 0 w 480"/>
              <a:gd name="T35" fmla="*/ 267 h 480"/>
              <a:gd name="T36" fmla="*/ 53 w 480"/>
              <a:gd name="T37" fmla="*/ 214 h 480"/>
              <a:gd name="T38" fmla="*/ 0 w 480"/>
              <a:gd name="T39" fmla="*/ 267 h 480"/>
              <a:gd name="T40" fmla="*/ 53 w 480"/>
              <a:gd name="T41" fmla="*/ 160 h 480"/>
              <a:gd name="T42" fmla="*/ 0 w 480"/>
              <a:gd name="T43" fmla="*/ 107 h 480"/>
              <a:gd name="T44" fmla="*/ 0 w 480"/>
              <a:gd name="T45" fmla="*/ 54 h 480"/>
              <a:gd name="T46" fmla="*/ 53 w 480"/>
              <a:gd name="T47" fmla="*/ 0 h 480"/>
              <a:gd name="T48" fmla="*/ 0 w 480"/>
              <a:gd name="T49" fmla="*/ 54 h 480"/>
              <a:gd name="T50" fmla="*/ 266 w 480"/>
              <a:gd name="T51" fmla="*/ 267 h 480"/>
              <a:gd name="T52" fmla="*/ 213 w 480"/>
              <a:gd name="T53" fmla="*/ 214 h 480"/>
              <a:gd name="T54" fmla="*/ 426 w 480"/>
              <a:gd name="T55" fmla="*/ 374 h 480"/>
              <a:gd name="T56" fmla="*/ 480 w 480"/>
              <a:gd name="T57" fmla="*/ 320 h 480"/>
              <a:gd name="T58" fmla="*/ 426 w 480"/>
              <a:gd name="T59" fmla="*/ 374 h 480"/>
              <a:gd name="T60" fmla="*/ 480 w 480"/>
              <a:gd name="T61" fmla="*/ 267 h 480"/>
              <a:gd name="T62" fmla="*/ 426 w 480"/>
              <a:gd name="T63" fmla="*/ 214 h 480"/>
              <a:gd name="T64" fmla="*/ 426 w 480"/>
              <a:gd name="T65" fmla="*/ 480 h 480"/>
              <a:gd name="T66" fmla="*/ 480 w 480"/>
              <a:gd name="T67" fmla="*/ 427 h 480"/>
              <a:gd name="T68" fmla="*/ 426 w 480"/>
              <a:gd name="T69" fmla="*/ 480 h 480"/>
              <a:gd name="T70" fmla="*/ 480 w 480"/>
              <a:gd name="T71" fmla="*/ 160 h 480"/>
              <a:gd name="T72" fmla="*/ 426 w 480"/>
              <a:gd name="T73" fmla="*/ 107 h 480"/>
              <a:gd name="T74" fmla="*/ 213 w 480"/>
              <a:gd name="T75" fmla="*/ 160 h 480"/>
              <a:gd name="T76" fmla="*/ 266 w 480"/>
              <a:gd name="T77" fmla="*/ 107 h 480"/>
              <a:gd name="T78" fmla="*/ 213 w 480"/>
              <a:gd name="T79" fmla="*/ 160 h 480"/>
              <a:gd name="T80" fmla="*/ 426 w 480"/>
              <a:gd name="T81" fmla="*/ 54 h 480"/>
              <a:gd name="T82" fmla="*/ 480 w 480"/>
              <a:gd name="T83" fmla="*/ 0 h 480"/>
              <a:gd name="T84" fmla="*/ 213 w 480"/>
              <a:gd name="T85" fmla="*/ 54 h 480"/>
              <a:gd name="T86" fmla="*/ 266 w 480"/>
              <a:gd name="T87" fmla="*/ 0 h 480"/>
              <a:gd name="T88" fmla="*/ 213 w 480"/>
              <a:gd name="T89" fmla="*/ 54 h 480"/>
              <a:gd name="T90" fmla="*/ 373 w 480"/>
              <a:gd name="T91" fmla="*/ 480 h 480"/>
              <a:gd name="T92" fmla="*/ 320 w 480"/>
              <a:gd name="T93" fmla="*/ 427 h 480"/>
              <a:gd name="T94" fmla="*/ 320 w 480"/>
              <a:gd name="T95" fmla="*/ 267 h 480"/>
              <a:gd name="T96" fmla="*/ 373 w 480"/>
              <a:gd name="T97" fmla="*/ 214 h 480"/>
              <a:gd name="T98" fmla="*/ 320 w 480"/>
              <a:gd name="T99" fmla="*/ 267 h 480"/>
              <a:gd name="T100" fmla="*/ 373 w 480"/>
              <a:gd name="T101" fmla="*/ 54 h 480"/>
              <a:gd name="T102" fmla="*/ 320 w 480"/>
              <a:gd name="T10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0" h="480">
                <a:moveTo>
                  <a:pt x="106" y="54"/>
                </a:moveTo>
                <a:lnTo>
                  <a:pt x="160" y="54"/>
                </a:lnTo>
                <a:lnTo>
                  <a:pt x="160" y="0"/>
                </a:lnTo>
                <a:lnTo>
                  <a:pt x="106" y="0"/>
                </a:lnTo>
                <a:lnTo>
                  <a:pt x="106" y="54"/>
                </a:lnTo>
                <a:close/>
                <a:moveTo>
                  <a:pt x="106" y="267"/>
                </a:moveTo>
                <a:lnTo>
                  <a:pt x="160" y="267"/>
                </a:lnTo>
                <a:lnTo>
                  <a:pt x="160" y="214"/>
                </a:lnTo>
                <a:lnTo>
                  <a:pt x="106" y="214"/>
                </a:lnTo>
                <a:lnTo>
                  <a:pt x="106" y="267"/>
                </a:lnTo>
                <a:close/>
                <a:moveTo>
                  <a:pt x="106" y="480"/>
                </a:moveTo>
                <a:lnTo>
                  <a:pt x="160" y="480"/>
                </a:lnTo>
                <a:lnTo>
                  <a:pt x="160" y="427"/>
                </a:lnTo>
                <a:lnTo>
                  <a:pt x="106" y="427"/>
                </a:lnTo>
                <a:lnTo>
                  <a:pt x="106" y="480"/>
                </a:lnTo>
                <a:close/>
                <a:moveTo>
                  <a:pt x="213" y="374"/>
                </a:moveTo>
                <a:lnTo>
                  <a:pt x="266" y="374"/>
                </a:lnTo>
                <a:lnTo>
                  <a:pt x="266" y="320"/>
                </a:lnTo>
                <a:lnTo>
                  <a:pt x="213" y="320"/>
                </a:lnTo>
                <a:lnTo>
                  <a:pt x="213" y="374"/>
                </a:lnTo>
                <a:close/>
                <a:moveTo>
                  <a:pt x="213" y="480"/>
                </a:moveTo>
                <a:lnTo>
                  <a:pt x="266" y="480"/>
                </a:lnTo>
                <a:lnTo>
                  <a:pt x="266" y="427"/>
                </a:lnTo>
                <a:lnTo>
                  <a:pt x="213" y="427"/>
                </a:lnTo>
                <a:lnTo>
                  <a:pt x="213" y="480"/>
                </a:lnTo>
                <a:close/>
                <a:moveTo>
                  <a:pt x="0" y="480"/>
                </a:moveTo>
                <a:lnTo>
                  <a:pt x="53" y="480"/>
                </a:lnTo>
                <a:lnTo>
                  <a:pt x="53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0" y="374"/>
                </a:moveTo>
                <a:lnTo>
                  <a:pt x="53" y="374"/>
                </a:lnTo>
                <a:lnTo>
                  <a:pt x="53" y="320"/>
                </a:lnTo>
                <a:lnTo>
                  <a:pt x="0" y="320"/>
                </a:lnTo>
                <a:lnTo>
                  <a:pt x="0" y="374"/>
                </a:lnTo>
                <a:close/>
                <a:moveTo>
                  <a:pt x="0" y="267"/>
                </a:moveTo>
                <a:lnTo>
                  <a:pt x="53" y="267"/>
                </a:lnTo>
                <a:lnTo>
                  <a:pt x="53" y="214"/>
                </a:lnTo>
                <a:lnTo>
                  <a:pt x="0" y="214"/>
                </a:lnTo>
                <a:lnTo>
                  <a:pt x="0" y="267"/>
                </a:lnTo>
                <a:close/>
                <a:moveTo>
                  <a:pt x="0" y="160"/>
                </a:moveTo>
                <a:lnTo>
                  <a:pt x="53" y="160"/>
                </a:lnTo>
                <a:lnTo>
                  <a:pt x="53" y="107"/>
                </a:lnTo>
                <a:lnTo>
                  <a:pt x="0" y="107"/>
                </a:lnTo>
                <a:lnTo>
                  <a:pt x="0" y="160"/>
                </a:lnTo>
                <a:close/>
                <a:moveTo>
                  <a:pt x="0" y="54"/>
                </a:moveTo>
                <a:lnTo>
                  <a:pt x="53" y="54"/>
                </a:lnTo>
                <a:lnTo>
                  <a:pt x="53" y="0"/>
                </a:lnTo>
                <a:lnTo>
                  <a:pt x="0" y="0"/>
                </a:lnTo>
                <a:lnTo>
                  <a:pt x="0" y="54"/>
                </a:lnTo>
                <a:close/>
                <a:moveTo>
                  <a:pt x="213" y="267"/>
                </a:moveTo>
                <a:lnTo>
                  <a:pt x="266" y="267"/>
                </a:lnTo>
                <a:lnTo>
                  <a:pt x="266" y="214"/>
                </a:lnTo>
                <a:lnTo>
                  <a:pt x="213" y="214"/>
                </a:lnTo>
                <a:lnTo>
                  <a:pt x="213" y="267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480"/>
                </a:moveTo>
                <a:lnTo>
                  <a:pt x="480" y="480"/>
                </a:lnTo>
                <a:lnTo>
                  <a:pt x="480" y="427"/>
                </a:lnTo>
                <a:lnTo>
                  <a:pt x="426" y="427"/>
                </a:lnTo>
                <a:lnTo>
                  <a:pt x="426" y="48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213" y="160"/>
                </a:moveTo>
                <a:lnTo>
                  <a:pt x="266" y="160"/>
                </a:lnTo>
                <a:lnTo>
                  <a:pt x="266" y="107"/>
                </a:lnTo>
                <a:lnTo>
                  <a:pt x="213" y="107"/>
                </a:lnTo>
                <a:lnTo>
                  <a:pt x="213" y="160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213" y="54"/>
                </a:moveTo>
                <a:lnTo>
                  <a:pt x="266" y="54"/>
                </a:lnTo>
                <a:lnTo>
                  <a:pt x="266" y="0"/>
                </a:lnTo>
                <a:lnTo>
                  <a:pt x="213" y="0"/>
                </a:lnTo>
                <a:lnTo>
                  <a:pt x="213" y="54"/>
                </a:lnTo>
                <a:close/>
                <a:moveTo>
                  <a:pt x="320" y="480"/>
                </a:moveTo>
                <a:lnTo>
                  <a:pt x="373" y="480"/>
                </a:lnTo>
                <a:lnTo>
                  <a:pt x="373" y="427"/>
                </a:lnTo>
                <a:lnTo>
                  <a:pt x="320" y="427"/>
                </a:lnTo>
                <a:lnTo>
                  <a:pt x="320" y="480"/>
                </a:lnTo>
                <a:close/>
                <a:moveTo>
                  <a:pt x="320" y="267"/>
                </a:moveTo>
                <a:lnTo>
                  <a:pt x="373" y="267"/>
                </a:lnTo>
                <a:lnTo>
                  <a:pt x="373" y="214"/>
                </a:lnTo>
                <a:lnTo>
                  <a:pt x="320" y="214"/>
                </a:lnTo>
                <a:lnTo>
                  <a:pt x="320" y="267"/>
                </a:lnTo>
                <a:close/>
                <a:moveTo>
                  <a:pt x="320" y="54"/>
                </a:moveTo>
                <a:lnTo>
                  <a:pt x="373" y="54"/>
                </a:lnTo>
                <a:lnTo>
                  <a:pt x="373" y="0"/>
                </a:lnTo>
                <a:lnTo>
                  <a:pt x="320" y="0"/>
                </a:lnTo>
                <a:lnTo>
                  <a:pt x="320" y="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1481"/>
          <p:cNvSpPr>
            <a:spLocks noEditPoints="1"/>
          </p:cNvSpPr>
          <p:nvPr/>
        </p:nvSpPr>
        <p:spPr bwMode="auto">
          <a:xfrm>
            <a:off x="8567738" y="1528763"/>
            <a:ext cx="762000" cy="762000"/>
          </a:xfrm>
          <a:custGeom>
            <a:avLst/>
            <a:gdLst>
              <a:gd name="T0" fmla="*/ 106 w 480"/>
              <a:gd name="T1" fmla="*/ 214 h 480"/>
              <a:gd name="T2" fmla="*/ 160 w 480"/>
              <a:gd name="T3" fmla="*/ 267 h 480"/>
              <a:gd name="T4" fmla="*/ 266 w 480"/>
              <a:gd name="T5" fmla="*/ 320 h 480"/>
              <a:gd name="T6" fmla="*/ 213 w 480"/>
              <a:gd name="T7" fmla="*/ 374 h 480"/>
              <a:gd name="T8" fmla="*/ 266 w 480"/>
              <a:gd name="T9" fmla="*/ 320 h 480"/>
              <a:gd name="T10" fmla="*/ 106 w 480"/>
              <a:gd name="T11" fmla="*/ 0 h 480"/>
              <a:gd name="T12" fmla="*/ 160 w 480"/>
              <a:gd name="T13" fmla="*/ 54 h 480"/>
              <a:gd name="T14" fmla="*/ 266 w 480"/>
              <a:gd name="T15" fmla="*/ 214 h 480"/>
              <a:gd name="T16" fmla="*/ 213 w 480"/>
              <a:gd name="T17" fmla="*/ 267 h 480"/>
              <a:gd name="T18" fmla="*/ 266 w 480"/>
              <a:gd name="T19" fmla="*/ 214 h 480"/>
              <a:gd name="T20" fmla="*/ 0 w 480"/>
              <a:gd name="T21" fmla="*/ 0 h 480"/>
              <a:gd name="T22" fmla="*/ 53 w 480"/>
              <a:gd name="T23" fmla="*/ 54 h 480"/>
              <a:gd name="T24" fmla="*/ 266 w 480"/>
              <a:gd name="T25" fmla="*/ 107 h 480"/>
              <a:gd name="T26" fmla="*/ 213 w 480"/>
              <a:gd name="T27" fmla="*/ 160 h 480"/>
              <a:gd name="T28" fmla="*/ 266 w 480"/>
              <a:gd name="T29" fmla="*/ 107 h 480"/>
              <a:gd name="T30" fmla="*/ 320 w 480"/>
              <a:gd name="T31" fmla="*/ 214 h 480"/>
              <a:gd name="T32" fmla="*/ 373 w 480"/>
              <a:gd name="T33" fmla="*/ 267 h 480"/>
              <a:gd name="T34" fmla="*/ 266 w 480"/>
              <a:gd name="T35" fmla="*/ 0 h 480"/>
              <a:gd name="T36" fmla="*/ 213 w 480"/>
              <a:gd name="T37" fmla="*/ 54 h 480"/>
              <a:gd name="T38" fmla="*/ 266 w 480"/>
              <a:gd name="T39" fmla="*/ 0 h 480"/>
              <a:gd name="T40" fmla="*/ 320 w 480"/>
              <a:gd name="T41" fmla="*/ 0 h 480"/>
              <a:gd name="T42" fmla="*/ 373 w 480"/>
              <a:gd name="T43" fmla="*/ 54 h 480"/>
              <a:gd name="T44" fmla="*/ 426 w 480"/>
              <a:gd name="T45" fmla="*/ 267 h 480"/>
              <a:gd name="T46" fmla="*/ 480 w 480"/>
              <a:gd name="T47" fmla="*/ 214 h 480"/>
              <a:gd name="T48" fmla="*/ 426 w 480"/>
              <a:gd name="T49" fmla="*/ 267 h 480"/>
              <a:gd name="T50" fmla="*/ 480 w 480"/>
              <a:gd name="T51" fmla="*/ 374 h 480"/>
              <a:gd name="T52" fmla="*/ 426 w 480"/>
              <a:gd name="T53" fmla="*/ 320 h 480"/>
              <a:gd name="T54" fmla="*/ 53 w 480"/>
              <a:gd name="T55" fmla="*/ 107 h 480"/>
              <a:gd name="T56" fmla="*/ 0 w 480"/>
              <a:gd name="T57" fmla="*/ 160 h 480"/>
              <a:gd name="T58" fmla="*/ 53 w 480"/>
              <a:gd name="T59" fmla="*/ 107 h 480"/>
              <a:gd name="T60" fmla="*/ 426 w 480"/>
              <a:gd name="T61" fmla="*/ 54 h 480"/>
              <a:gd name="T62" fmla="*/ 480 w 480"/>
              <a:gd name="T63" fmla="*/ 0 h 480"/>
              <a:gd name="T64" fmla="*/ 426 w 480"/>
              <a:gd name="T65" fmla="*/ 160 h 480"/>
              <a:gd name="T66" fmla="*/ 480 w 480"/>
              <a:gd name="T67" fmla="*/ 107 h 480"/>
              <a:gd name="T68" fmla="*/ 426 w 480"/>
              <a:gd name="T69" fmla="*/ 160 h 480"/>
              <a:gd name="T70" fmla="*/ 0 w 480"/>
              <a:gd name="T71" fmla="*/ 214 h 480"/>
              <a:gd name="T72" fmla="*/ 53 w 480"/>
              <a:gd name="T73" fmla="*/ 267 h 480"/>
              <a:gd name="T74" fmla="*/ 0 w 480"/>
              <a:gd name="T75" fmla="*/ 480 h 480"/>
              <a:gd name="T76" fmla="*/ 480 w 480"/>
              <a:gd name="T77" fmla="*/ 427 h 480"/>
              <a:gd name="T78" fmla="*/ 0 w 480"/>
              <a:gd name="T79" fmla="*/ 480 h 480"/>
              <a:gd name="T80" fmla="*/ 0 w 480"/>
              <a:gd name="T81" fmla="*/ 320 h 480"/>
              <a:gd name="T82" fmla="*/ 53 w 480"/>
              <a:gd name="T83" fmla="*/ 37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0" h="480">
                <a:moveTo>
                  <a:pt x="160" y="214"/>
                </a:moveTo>
                <a:lnTo>
                  <a:pt x="106" y="214"/>
                </a:lnTo>
                <a:lnTo>
                  <a:pt x="106" y="267"/>
                </a:lnTo>
                <a:lnTo>
                  <a:pt x="160" y="267"/>
                </a:lnTo>
                <a:lnTo>
                  <a:pt x="160" y="214"/>
                </a:lnTo>
                <a:close/>
                <a:moveTo>
                  <a:pt x="266" y="320"/>
                </a:moveTo>
                <a:lnTo>
                  <a:pt x="213" y="320"/>
                </a:lnTo>
                <a:lnTo>
                  <a:pt x="213" y="374"/>
                </a:lnTo>
                <a:lnTo>
                  <a:pt x="266" y="374"/>
                </a:lnTo>
                <a:lnTo>
                  <a:pt x="266" y="320"/>
                </a:lnTo>
                <a:close/>
                <a:moveTo>
                  <a:pt x="160" y="0"/>
                </a:moveTo>
                <a:lnTo>
                  <a:pt x="106" y="0"/>
                </a:lnTo>
                <a:lnTo>
                  <a:pt x="106" y="54"/>
                </a:lnTo>
                <a:lnTo>
                  <a:pt x="160" y="54"/>
                </a:lnTo>
                <a:lnTo>
                  <a:pt x="160" y="0"/>
                </a:lnTo>
                <a:close/>
                <a:moveTo>
                  <a:pt x="266" y="214"/>
                </a:moveTo>
                <a:lnTo>
                  <a:pt x="213" y="214"/>
                </a:lnTo>
                <a:lnTo>
                  <a:pt x="213" y="267"/>
                </a:lnTo>
                <a:lnTo>
                  <a:pt x="266" y="267"/>
                </a:lnTo>
                <a:lnTo>
                  <a:pt x="266" y="214"/>
                </a:lnTo>
                <a:close/>
                <a:moveTo>
                  <a:pt x="53" y="0"/>
                </a:moveTo>
                <a:lnTo>
                  <a:pt x="0" y="0"/>
                </a:lnTo>
                <a:lnTo>
                  <a:pt x="0" y="54"/>
                </a:lnTo>
                <a:lnTo>
                  <a:pt x="53" y="54"/>
                </a:lnTo>
                <a:lnTo>
                  <a:pt x="53" y="0"/>
                </a:lnTo>
                <a:close/>
                <a:moveTo>
                  <a:pt x="266" y="107"/>
                </a:moveTo>
                <a:lnTo>
                  <a:pt x="213" y="107"/>
                </a:lnTo>
                <a:lnTo>
                  <a:pt x="213" y="160"/>
                </a:lnTo>
                <a:lnTo>
                  <a:pt x="266" y="160"/>
                </a:lnTo>
                <a:lnTo>
                  <a:pt x="266" y="107"/>
                </a:lnTo>
                <a:close/>
                <a:moveTo>
                  <a:pt x="373" y="214"/>
                </a:moveTo>
                <a:lnTo>
                  <a:pt x="320" y="214"/>
                </a:lnTo>
                <a:lnTo>
                  <a:pt x="320" y="267"/>
                </a:lnTo>
                <a:lnTo>
                  <a:pt x="373" y="267"/>
                </a:lnTo>
                <a:lnTo>
                  <a:pt x="373" y="214"/>
                </a:lnTo>
                <a:close/>
                <a:moveTo>
                  <a:pt x="266" y="0"/>
                </a:moveTo>
                <a:lnTo>
                  <a:pt x="213" y="0"/>
                </a:lnTo>
                <a:lnTo>
                  <a:pt x="213" y="54"/>
                </a:lnTo>
                <a:lnTo>
                  <a:pt x="266" y="54"/>
                </a:lnTo>
                <a:lnTo>
                  <a:pt x="266" y="0"/>
                </a:lnTo>
                <a:close/>
                <a:moveTo>
                  <a:pt x="373" y="0"/>
                </a:moveTo>
                <a:lnTo>
                  <a:pt x="320" y="0"/>
                </a:lnTo>
                <a:lnTo>
                  <a:pt x="320" y="54"/>
                </a:lnTo>
                <a:lnTo>
                  <a:pt x="373" y="54"/>
                </a:lnTo>
                <a:lnTo>
                  <a:pt x="373" y="0"/>
                </a:lnTo>
                <a:close/>
                <a:moveTo>
                  <a:pt x="426" y="267"/>
                </a:moveTo>
                <a:lnTo>
                  <a:pt x="480" y="267"/>
                </a:lnTo>
                <a:lnTo>
                  <a:pt x="480" y="214"/>
                </a:lnTo>
                <a:lnTo>
                  <a:pt x="426" y="214"/>
                </a:lnTo>
                <a:lnTo>
                  <a:pt x="426" y="267"/>
                </a:lnTo>
                <a:close/>
                <a:moveTo>
                  <a:pt x="426" y="374"/>
                </a:moveTo>
                <a:lnTo>
                  <a:pt x="480" y="374"/>
                </a:lnTo>
                <a:lnTo>
                  <a:pt x="480" y="320"/>
                </a:lnTo>
                <a:lnTo>
                  <a:pt x="426" y="320"/>
                </a:lnTo>
                <a:lnTo>
                  <a:pt x="426" y="374"/>
                </a:lnTo>
                <a:close/>
                <a:moveTo>
                  <a:pt x="53" y="107"/>
                </a:moveTo>
                <a:lnTo>
                  <a:pt x="0" y="107"/>
                </a:lnTo>
                <a:lnTo>
                  <a:pt x="0" y="160"/>
                </a:lnTo>
                <a:lnTo>
                  <a:pt x="53" y="160"/>
                </a:lnTo>
                <a:lnTo>
                  <a:pt x="53" y="107"/>
                </a:lnTo>
                <a:close/>
                <a:moveTo>
                  <a:pt x="426" y="0"/>
                </a:moveTo>
                <a:lnTo>
                  <a:pt x="426" y="54"/>
                </a:lnTo>
                <a:lnTo>
                  <a:pt x="480" y="54"/>
                </a:lnTo>
                <a:lnTo>
                  <a:pt x="480" y="0"/>
                </a:lnTo>
                <a:lnTo>
                  <a:pt x="426" y="0"/>
                </a:lnTo>
                <a:close/>
                <a:moveTo>
                  <a:pt x="426" y="160"/>
                </a:moveTo>
                <a:lnTo>
                  <a:pt x="480" y="160"/>
                </a:lnTo>
                <a:lnTo>
                  <a:pt x="480" y="107"/>
                </a:lnTo>
                <a:lnTo>
                  <a:pt x="426" y="107"/>
                </a:lnTo>
                <a:lnTo>
                  <a:pt x="426" y="160"/>
                </a:lnTo>
                <a:close/>
                <a:moveTo>
                  <a:pt x="53" y="214"/>
                </a:moveTo>
                <a:lnTo>
                  <a:pt x="0" y="214"/>
                </a:lnTo>
                <a:lnTo>
                  <a:pt x="0" y="267"/>
                </a:lnTo>
                <a:lnTo>
                  <a:pt x="53" y="267"/>
                </a:lnTo>
                <a:lnTo>
                  <a:pt x="53" y="214"/>
                </a:lnTo>
                <a:close/>
                <a:moveTo>
                  <a:pt x="0" y="480"/>
                </a:moveTo>
                <a:lnTo>
                  <a:pt x="480" y="480"/>
                </a:lnTo>
                <a:lnTo>
                  <a:pt x="480" y="427"/>
                </a:lnTo>
                <a:lnTo>
                  <a:pt x="0" y="427"/>
                </a:lnTo>
                <a:lnTo>
                  <a:pt x="0" y="480"/>
                </a:lnTo>
                <a:close/>
                <a:moveTo>
                  <a:pt x="53" y="320"/>
                </a:moveTo>
                <a:lnTo>
                  <a:pt x="0" y="320"/>
                </a:lnTo>
                <a:lnTo>
                  <a:pt x="0" y="374"/>
                </a:lnTo>
                <a:lnTo>
                  <a:pt x="53" y="374"/>
                </a:lnTo>
                <a:lnTo>
                  <a:pt x="53" y="3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1484"/>
          <p:cNvSpPr>
            <a:spLocks noEditPoints="1"/>
          </p:cNvSpPr>
          <p:nvPr/>
        </p:nvSpPr>
        <p:spPr bwMode="auto">
          <a:xfrm>
            <a:off x="6218238" y="1528763"/>
            <a:ext cx="762000" cy="762000"/>
          </a:xfrm>
          <a:custGeom>
            <a:avLst/>
            <a:gdLst>
              <a:gd name="T0" fmla="*/ 0 w 480"/>
              <a:gd name="T1" fmla="*/ 0 h 480"/>
              <a:gd name="T2" fmla="*/ 0 w 480"/>
              <a:gd name="T3" fmla="*/ 480 h 480"/>
              <a:gd name="T4" fmla="*/ 480 w 480"/>
              <a:gd name="T5" fmla="*/ 480 h 480"/>
              <a:gd name="T6" fmla="*/ 480 w 480"/>
              <a:gd name="T7" fmla="*/ 0 h 480"/>
              <a:gd name="T8" fmla="*/ 0 w 480"/>
              <a:gd name="T9" fmla="*/ 0 h 480"/>
              <a:gd name="T10" fmla="*/ 213 w 480"/>
              <a:gd name="T11" fmla="*/ 427 h 480"/>
              <a:gd name="T12" fmla="*/ 53 w 480"/>
              <a:gd name="T13" fmla="*/ 427 h 480"/>
              <a:gd name="T14" fmla="*/ 53 w 480"/>
              <a:gd name="T15" fmla="*/ 267 h 480"/>
              <a:gd name="T16" fmla="*/ 213 w 480"/>
              <a:gd name="T17" fmla="*/ 267 h 480"/>
              <a:gd name="T18" fmla="*/ 213 w 480"/>
              <a:gd name="T19" fmla="*/ 427 h 480"/>
              <a:gd name="T20" fmla="*/ 213 w 480"/>
              <a:gd name="T21" fmla="*/ 214 h 480"/>
              <a:gd name="T22" fmla="*/ 53 w 480"/>
              <a:gd name="T23" fmla="*/ 214 h 480"/>
              <a:gd name="T24" fmla="*/ 53 w 480"/>
              <a:gd name="T25" fmla="*/ 54 h 480"/>
              <a:gd name="T26" fmla="*/ 213 w 480"/>
              <a:gd name="T27" fmla="*/ 54 h 480"/>
              <a:gd name="T28" fmla="*/ 213 w 480"/>
              <a:gd name="T29" fmla="*/ 214 h 480"/>
              <a:gd name="T30" fmla="*/ 426 w 480"/>
              <a:gd name="T31" fmla="*/ 427 h 480"/>
              <a:gd name="T32" fmla="*/ 266 w 480"/>
              <a:gd name="T33" fmla="*/ 427 h 480"/>
              <a:gd name="T34" fmla="*/ 266 w 480"/>
              <a:gd name="T35" fmla="*/ 267 h 480"/>
              <a:gd name="T36" fmla="*/ 426 w 480"/>
              <a:gd name="T37" fmla="*/ 267 h 480"/>
              <a:gd name="T38" fmla="*/ 426 w 480"/>
              <a:gd name="T39" fmla="*/ 427 h 480"/>
              <a:gd name="T40" fmla="*/ 426 w 480"/>
              <a:gd name="T41" fmla="*/ 214 h 480"/>
              <a:gd name="T42" fmla="*/ 266 w 480"/>
              <a:gd name="T43" fmla="*/ 214 h 480"/>
              <a:gd name="T44" fmla="*/ 266 w 480"/>
              <a:gd name="T45" fmla="*/ 54 h 480"/>
              <a:gd name="T46" fmla="*/ 426 w 480"/>
              <a:gd name="T47" fmla="*/ 54 h 480"/>
              <a:gd name="T48" fmla="*/ 426 w 480"/>
              <a:gd name="T49" fmla="*/ 21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0" y="0"/>
                </a:moveTo>
                <a:lnTo>
                  <a:pt x="0" y="480"/>
                </a:lnTo>
                <a:lnTo>
                  <a:pt x="480" y="480"/>
                </a:lnTo>
                <a:lnTo>
                  <a:pt x="480" y="0"/>
                </a:lnTo>
                <a:lnTo>
                  <a:pt x="0" y="0"/>
                </a:lnTo>
                <a:close/>
                <a:moveTo>
                  <a:pt x="213" y="427"/>
                </a:moveTo>
                <a:lnTo>
                  <a:pt x="53" y="427"/>
                </a:lnTo>
                <a:lnTo>
                  <a:pt x="53" y="267"/>
                </a:lnTo>
                <a:lnTo>
                  <a:pt x="213" y="267"/>
                </a:lnTo>
                <a:lnTo>
                  <a:pt x="213" y="427"/>
                </a:lnTo>
                <a:close/>
                <a:moveTo>
                  <a:pt x="213" y="214"/>
                </a:moveTo>
                <a:lnTo>
                  <a:pt x="53" y="214"/>
                </a:lnTo>
                <a:lnTo>
                  <a:pt x="53" y="54"/>
                </a:lnTo>
                <a:lnTo>
                  <a:pt x="213" y="54"/>
                </a:lnTo>
                <a:lnTo>
                  <a:pt x="213" y="214"/>
                </a:lnTo>
                <a:close/>
                <a:moveTo>
                  <a:pt x="426" y="427"/>
                </a:moveTo>
                <a:lnTo>
                  <a:pt x="266" y="427"/>
                </a:lnTo>
                <a:lnTo>
                  <a:pt x="266" y="267"/>
                </a:lnTo>
                <a:lnTo>
                  <a:pt x="426" y="267"/>
                </a:lnTo>
                <a:lnTo>
                  <a:pt x="426" y="427"/>
                </a:lnTo>
                <a:close/>
                <a:moveTo>
                  <a:pt x="426" y="214"/>
                </a:moveTo>
                <a:lnTo>
                  <a:pt x="266" y="214"/>
                </a:lnTo>
                <a:lnTo>
                  <a:pt x="266" y="54"/>
                </a:lnTo>
                <a:lnTo>
                  <a:pt x="426" y="54"/>
                </a:lnTo>
                <a:lnTo>
                  <a:pt x="426" y="2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1487"/>
          <p:cNvSpPr>
            <a:spLocks/>
          </p:cNvSpPr>
          <p:nvPr/>
        </p:nvSpPr>
        <p:spPr bwMode="auto">
          <a:xfrm>
            <a:off x="4030663" y="1528763"/>
            <a:ext cx="436563" cy="762000"/>
          </a:xfrm>
          <a:custGeom>
            <a:avLst/>
            <a:gdLst>
              <a:gd name="T0" fmla="*/ 43 w 81"/>
              <a:gd name="T1" fmla="*/ 63 h 144"/>
              <a:gd name="T2" fmla="*/ 19 w 81"/>
              <a:gd name="T3" fmla="*/ 46 h 144"/>
              <a:gd name="T4" fmla="*/ 41 w 81"/>
              <a:gd name="T5" fmla="*/ 31 h 144"/>
              <a:gd name="T6" fmla="*/ 61 w 81"/>
              <a:gd name="T7" fmla="*/ 48 h 144"/>
              <a:gd name="T8" fmla="*/ 79 w 81"/>
              <a:gd name="T9" fmla="*/ 48 h 144"/>
              <a:gd name="T10" fmla="*/ 53 w 81"/>
              <a:gd name="T11" fmla="*/ 18 h 144"/>
              <a:gd name="T12" fmla="*/ 53 w 81"/>
              <a:gd name="T13" fmla="*/ 0 h 144"/>
              <a:gd name="T14" fmla="*/ 29 w 81"/>
              <a:gd name="T15" fmla="*/ 0 h 144"/>
              <a:gd name="T16" fmla="*/ 29 w 81"/>
              <a:gd name="T17" fmla="*/ 17 h 144"/>
              <a:gd name="T18" fmla="*/ 1 w 81"/>
              <a:gd name="T19" fmla="*/ 46 h 144"/>
              <a:gd name="T20" fmla="*/ 39 w 81"/>
              <a:gd name="T21" fmla="*/ 79 h 144"/>
              <a:gd name="T22" fmla="*/ 63 w 81"/>
              <a:gd name="T23" fmla="*/ 99 h 144"/>
              <a:gd name="T24" fmla="*/ 41 w 81"/>
              <a:gd name="T25" fmla="*/ 113 h 144"/>
              <a:gd name="T26" fmla="*/ 17 w 81"/>
              <a:gd name="T27" fmla="*/ 96 h 144"/>
              <a:gd name="T28" fmla="*/ 0 w 81"/>
              <a:gd name="T29" fmla="*/ 96 h 144"/>
              <a:gd name="T30" fmla="*/ 29 w 81"/>
              <a:gd name="T31" fmla="*/ 127 h 144"/>
              <a:gd name="T32" fmla="*/ 29 w 81"/>
              <a:gd name="T33" fmla="*/ 144 h 144"/>
              <a:gd name="T34" fmla="*/ 53 w 81"/>
              <a:gd name="T35" fmla="*/ 144 h 144"/>
              <a:gd name="T36" fmla="*/ 53 w 81"/>
              <a:gd name="T37" fmla="*/ 127 h 144"/>
              <a:gd name="T38" fmla="*/ 81 w 81"/>
              <a:gd name="T39" fmla="*/ 98 h 144"/>
              <a:gd name="T40" fmla="*/ 43 w 81"/>
              <a:gd name="T41" fmla="*/ 6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" h="144">
                <a:moveTo>
                  <a:pt x="43" y="63"/>
                </a:moveTo>
                <a:cubicBezTo>
                  <a:pt x="25" y="58"/>
                  <a:pt x="19" y="54"/>
                  <a:pt x="19" y="46"/>
                </a:cubicBezTo>
                <a:cubicBezTo>
                  <a:pt x="19" y="37"/>
                  <a:pt x="27" y="31"/>
                  <a:pt x="41" y="31"/>
                </a:cubicBezTo>
                <a:cubicBezTo>
                  <a:pt x="55" y="31"/>
                  <a:pt x="61" y="38"/>
                  <a:pt x="61" y="48"/>
                </a:cubicBezTo>
                <a:cubicBezTo>
                  <a:pt x="79" y="48"/>
                  <a:pt x="79" y="48"/>
                  <a:pt x="79" y="48"/>
                </a:cubicBezTo>
                <a:cubicBezTo>
                  <a:pt x="78" y="34"/>
                  <a:pt x="70" y="22"/>
                  <a:pt x="53" y="18"/>
                </a:cubicBezTo>
                <a:cubicBezTo>
                  <a:pt x="53" y="0"/>
                  <a:pt x="53" y="0"/>
                  <a:pt x="5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17"/>
                  <a:pt x="29" y="17"/>
                  <a:pt x="29" y="17"/>
                </a:cubicBezTo>
                <a:cubicBezTo>
                  <a:pt x="13" y="21"/>
                  <a:pt x="1" y="31"/>
                  <a:pt x="1" y="46"/>
                </a:cubicBezTo>
                <a:cubicBezTo>
                  <a:pt x="1" y="65"/>
                  <a:pt x="16" y="74"/>
                  <a:pt x="39" y="79"/>
                </a:cubicBezTo>
                <a:cubicBezTo>
                  <a:pt x="59" y="84"/>
                  <a:pt x="63" y="91"/>
                  <a:pt x="63" y="99"/>
                </a:cubicBezTo>
                <a:cubicBezTo>
                  <a:pt x="63" y="104"/>
                  <a:pt x="59" y="113"/>
                  <a:pt x="41" y="113"/>
                </a:cubicBezTo>
                <a:cubicBezTo>
                  <a:pt x="25" y="113"/>
                  <a:pt x="18" y="105"/>
                  <a:pt x="17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1" y="114"/>
                  <a:pt x="14" y="123"/>
                  <a:pt x="29" y="127"/>
                </a:cubicBezTo>
                <a:cubicBezTo>
                  <a:pt x="29" y="144"/>
                  <a:pt x="29" y="144"/>
                  <a:pt x="29" y="144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69" y="124"/>
                  <a:pt x="81" y="115"/>
                  <a:pt x="81" y="98"/>
                </a:cubicBezTo>
                <a:cubicBezTo>
                  <a:pt x="81" y="76"/>
                  <a:pt x="62" y="68"/>
                  <a:pt x="43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490"/>
          <p:cNvSpPr>
            <a:spLocks/>
          </p:cNvSpPr>
          <p:nvPr/>
        </p:nvSpPr>
        <p:spPr bwMode="auto">
          <a:xfrm>
            <a:off x="1712913" y="1528763"/>
            <a:ext cx="384175" cy="757238"/>
          </a:xfrm>
          <a:custGeom>
            <a:avLst/>
            <a:gdLst>
              <a:gd name="T0" fmla="*/ 76 w 88"/>
              <a:gd name="T1" fmla="*/ 40 h 176"/>
              <a:gd name="T2" fmla="*/ 76 w 88"/>
              <a:gd name="T3" fmla="*/ 132 h 176"/>
              <a:gd name="T4" fmla="*/ 44 w 88"/>
              <a:gd name="T5" fmla="*/ 164 h 176"/>
              <a:gd name="T6" fmla="*/ 12 w 88"/>
              <a:gd name="T7" fmla="*/ 132 h 176"/>
              <a:gd name="T8" fmla="*/ 12 w 88"/>
              <a:gd name="T9" fmla="*/ 32 h 176"/>
              <a:gd name="T10" fmla="*/ 32 w 88"/>
              <a:gd name="T11" fmla="*/ 12 h 176"/>
              <a:gd name="T12" fmla="*/ 52 w 88"/>
              <a:gd name="T13" fmla="*/ 32 h 176"/>
              <a:gd name="T14" fmla="*/ 52 w 88"/>
              <a:gd name="T15" fmla="*/ 116 h 176"/>
              <a:gd name="T16" fmla="*/ 44 w 88"/>
              <a:gd name="T17" fmla="*/ 124 h 176"/>
              <a:gd name="T18" fmla="*/ 36 w 88"/>
              <a:gd name="T19" fmla="*/ 116 h 176"/>
              <a:gd name="T20" fmla="*/ 36 w 88"/>
              <a:gd name="T21" fmla="*/ 40 h 176"/>
              <a:gd name="T22" fmla="*/ 24 w 88"/>
              <a:gd name="T23" fmla="*/ 40 h 176"/>
              <a:gd name="T24" fmla="*/ 24 w 88"/>
              <a:gd name="T25" fmla="*/ 116 h 176"/>
              <a:gd name="T26" fmla="*/ 44 w 88"/>
              <a:gd name="T27" fmla="*/ 136 h 176"/>
              <a:gd name="T28" fmla="*/ 64 w 88"/>
              <a:gd name="T29" fmla="*/ 116 h 176"/>
              <a:gd name="T30" fmla="*/ 64 w 88"/>
              <a:gd name="T31" fmla="*/ 32 h 176"/>
              <a:gd name="T32" fmla="*/ 32 w 88"/>
              <a:gd name="T33" fmla="*/ 0 h 176"/>
              <a:gd name="T34" fmla="*/ 0 w 88"/>
              <a:gd name="T35" fmla="*/ 32 h 176"/>
              <a:gd name="T36" fmla="*/ 0 w 88"/>
              <a:gd name="T37" fmla="*/ 132 h 176"/>
              <a:gd name="T38" fmla="*/ 44 w 88"/>
              <a:gd name="T39" fmla="*/ 176 h 176"/>
              <a:gd name="T40" fmla="*/ 88 w 88"/>
              <a:gd name="T41" fmla="*/ 132 h 176"/>
              <a:gd name="T42" fmla="*/ 88 w 88"/>
              <a:gd name="T43" fmla="*/ 40 h 176"/>
              <a:gd name="T44" fmla="*/ 76 w 88"/>
              <a:gd name="T4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8" h="176">
                <a:moveTo>
                  <a:pt x="76" y="40"/>
                </a:moveTo>
                <a:cubicBezTo>
                  <a:pt x="76" y="132"/>
                  <a:pt x="76" y="132"/>
                  <a:pt x="76" y="132"/>
                </a:cubicBezTo>
                <a:cubicBezTo>
                  <a:pt x="76" y="150"/>
                  <a:pt x="62" y="164"/>
                  <a:pt x="44" y="164"/>
                </a:cubicBezTo>
                <a:cubicBezTo>
                  <a:pt x="26" y="164"/>
                  <a:pt x="12" y="150"/>
                  <a:pt x="12" y="1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1"/>
                  <a:pt x="21" y="12"/>
                  <a:pt x="32" y="12"/>
                </a:cubicBezTo>
                <a:cubicBezTo>
                  <a:pt x="43" y="12"/>
                  <a:pt x="52" y="21"/>
                  <a:pt x="52" y="32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20"/>
                  <a:pt x="48" y="124"/>
                  <a:pt x="44" y="124"/>
                </a:cubicBezTo>
                <a:cubicBezTo>
                  <a:pt x="40" y="124"/>
                  <a:pt x="36" y="120"/>
                  <a:pt x="36" y="116"/>
                </a:cubicBezTo>
                <a:cubicBezTo>
                  <a:pt x="36" y="40"/>
                  <a:pt x="36" y="40"/>
                  <a:pt x="36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27"/>
                  <a:pt x="33" y="136"/>
                  <a:pt x="44" y="136"/>
                </a:cubicBezTo>
                <a:cubicBezTo>
                  <a:pt x="55" y="136"/>
                  <a:pt x="64" y="127"/>
                  <a:pt x="64" y="1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6"/>
                  <a:pt x="20" y="176"/>
                  <a:pt x="44" y="176"/>
                </a:cubicBezTo>
                <a:cubicBezTo>
                  <a:pt x="68" y="176"/>
                  <a:pt x="88" y="156"/>
                  <a:pt x="88" y="132"/>
                </a:cubicBezTo>
                <a:cubicBezTo>
                  <a:pt x="88" y="40"/>
                  <a:pt x="88" y="40"/>
                  <a:pt x="88" y="40"/>
                </a:cubicBezTo>
                <a:lnTo>
                  <a:pt x="76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0459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line spacing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list bulleted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list numbered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paint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quote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shapes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size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strikethrough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textdirection l to 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textdirection r to 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format underlined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functions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highlight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4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drive file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emoticon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invitation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insert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linear scale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merge type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mode comment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mode edit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monetization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multiline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pie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pie chart outlined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317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8 w 160"/>
              <a:gd name="T11" fmla="*/ 17 h 160"/>
              <a:gd name="T12" fmla="*/ 143 w 160"/>
              <a:gd name="T13" fmla="*/ 72 h 160"/>
              <a:gd name="T14" fmla="*/ 88 w 160"/>
              <a:gd name="T15" fmla="*/ 72 h 160"/>
              <a:gd name="T16" fmla="*/ 88 w 160"/>
              <a:gd name="T17" fmla="*/ 17 h 160"/>
              <a:gd name="T18" fmla="*/ 16 w 160"/>
              <a:gd name="T19" fmla="*/ 80 h 160"/>
              <a:gd name="T20" fmla="*/ 72 w 160"/>
              <a:gd name="T21" fmla="*/ 17 h 160"/>
              <a:gd name="T22" fmla="*/ 72 w 160"/>
              <a:gd name="T23" fmla="*/ 143 h 160"/>
              <a:gd name="T24" fmla="*/ 16 w 160"/>
              <a:gd name="T25" fmla="*/ 80 h 160"/>
              <a:gd name="T26" fmla="*/ 88 w 160"/>
              <a:gd name="T27" fmla="*/ 143 h 160"/>
              <a:gd name="T28" fmla="*/ 88 w 160"/>
              <a:gd name="T29" fmla="*/ 88 h 160"/>
              <a:gd name="T30" fmla="*/ 143 w 160"/>
              <a:gd name="T31" fmla="*/ 88 h 160"/>
              <a:gd name="T32" fmla="*/ 88 w 160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8" y="17"/>
                </a:moveTo>
                <a:cubicBezTo>
                  <a:pt x="117" y="20"/>
                  <a:pt x="140" y="43"/>
                  <a:pt x="143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17"/>
                </a:lnTo>
                <a:close/>
                <a:moveTo>
                  <a:pt x="16" y="80"/>
                </a:moveTo>
                <a:cubicBezTo>
                  <a:pt x="16" y="48"/>
                  <a:pt x="41" y="20"/>
                  <a:pt x="72" y="17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41" y="140"/>
                  <a:pt x="16" y="112"/>
                  <a:pt x="16" y="80"/>
                </a:cubicBezTo>
                <a:close/>
                <a:moveTo>
                  <a:pt x="88" y="143"/>
                </a:moveTo>
                <a:cubicBezTo>
                  <a:pt x="88" y="88"/>
                  <a:pt x="88" y="88"/>
                  <a:pt x="88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0" y="117"/>
                  <a:pt x="117" y="140"/>
                  <a:pt x="88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320"/>
          <p:cNvSpPr>
            <a:spLocks noEditPoints="1"/>
          </p:cNvSpPr>
          <p:nvPr/>
        </p:nvSpPr>
        <p:spPr bwMode="auto">
          <a:xfrm>
            <a:off x="13271500" y="7615238"/>
            <a:ext cx="766763" cy="766763"/>
          </a:xfrm>
          <a:custGeom>
            <a:avLst/>
            <a:gdLst>
              <a:gd name="T0" fmla="*/ 72 w 160"/>
              <a:gd name="T1" fmla="*/ 0 h 160"/>
              <a:gd name="T2" fmla="*/ 72 w 160"/>
              <a:gd name="T3" fmla="*/ 160 h 160"/>
              <a:gd name="T4" fmla="*/ 0 w 160"/>
              <a:gd name="T5" fmla="*/ 80 h 160"/>
              <a:gd name="T6" fmla="*/ 72 w 160"/>
              <a:gd name="T7" fmla="*/ 0 h 160"/>
              <a:gd name="T8" fmla="*/ 88 w 160"/>
              <a:gd name="T9" fmla="*/ 0 h 160"/>
              <a:gd name="T10" fmla="*/ 88 w 160"/>
              <a:gd name="T11" fmla="*/ 72 h 160"/>
              <a:gd name="T12" fmla="*/ 160 w 160"/>
              <a:gd name="T13" fmla="*/ 72 h 160"/>
              <a:gd name="T14" fmla="*/ 88 w 160"/>
              <a:gd name="T15" fmla="*/ 0 h 160"/>
              <a:gd name="T16" fmla="*/ 88 w 160"/>
              <a:gd name="T17" fmla="*/ 88 h 160"/>
              <a:gd name="T18" fmla="*/ 88 w 160"/>
              <a:gd name="T19" fmla="*/ 160 h 160"/>
              <a:gd name="T20" fmla="*/ 160 w 160"/>
              <a:gd name="T21" fmla="*/ 88 h 160"/>
              <a:gd name="T22" fmla="*/ 88 w 160"/>
              <a:gd name="T23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160">
                <a:moveTo>
                  <a:pt x="72" y="0"/>
                </a:moveTo>
                <a:cubicBezTo>
                  <a:pt x="72" y="160"/>
                  <a:pt x="72" y="160"/>
                  <a:pt x="72" y="160"/>
                </a:cubicBezTo>
                <a:cubicBezTo>
                  <a:pt x="31" y="156"/>
                  <a:pt x="0" y="122"/>
                  <a:pt x="0" y="80"/>
                </a:cubicBezTo>
                <a:cubicBezTo>
                  <a:pt x="0" y="38"/>
                  <a:pt x="31" y="4"/>
                  <a:pt x="72" y="0"/>
                </a:cubicBezTo>
                <a:close/>
                <a:moveTo>
                  <a:pt x="88" y="0"/>
                </a:moveTo>
                <a:cubicBezTo>
                  <a:pt x="88" y="72"/>
                  <a:pt x="88" y="72"/>
                  <a:pt x="88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56" y="34"/>
                  <a:pt x="126" y="4"/>
                  <a:pt x="88" y="0"/>
                </a:cubicBezTo>
                <a:close/>
                <a:moveTo>
                  <a:pt x="88" y="88"/>
                </a:moveTo>
                <a:cubicBezTo>
                  <a:pt x="88" y="160"/>
                  <a:pt x="88" y="160"/>
                  <a:pt x="88" y="160"/>
                </a:cubicBezTo>
                <a:cubicBezTo>
                  <a:pt x="126" y="156"/>
                  <a:pt x="156" y="126"/>
                  <a:pt x="160" y="88"/>
                </a:cubicBezTo>
                <a:lnTo>
                  <a:pt x="8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323"/>
          <p:cNvSpPr>
            <a:spLocks/>
          </p:cNvSpPr>
          <p:nvPr/>
        </p:nvSpPr>
        <p:spPr bwMode="auto">
          <a:xfrm>
            <a:off x="10922000" y="7735888"/>
            <a:ext cx="766763" cy="520700"/>
          </a:xfrm>
          <a:custGeom>
            <a:avLst/>
            <a:gdLst>
              <a:gd name="T0" fmla="*/ 160 w 160"/>
              <a:gd name="T1" fmla="*/ 15 h 108"/>
              <a:gd name="T2" fmla="*/ 149 w 160"/>
              <a:gd name="T3" fmla="*/ 4 h 108"/>
              <a:gd name="T4" fmla="*/ 126 w 160"/>
              <a:gd name="T5" fmla="*/ 30 h 108"/>
              <a:gd name="T6" fmla="*/ 61 w 160"/>
              <a:gd name="T7" fmla="*/ 0 h 108"/>
              <a:gd name="T8" fmla="*/ 0 w 160"/>
              <a:gd name="T9" fmla="*/ 24 h 108"/>
              <a:gd name="T10" fmla="*/ 11 w 160"/>
              <a:gd name="T11" fmla="*/ 35 h 108"/>
              <a:gd name="T12" fmla="*/ 61 w 160"/>
              <a:gd name="T13" fmla="*/ 16 h 108"/>
              <a:gd name="T14" fmla="*/ 115 w 160"/>
              <a:gd name="T15" fmla="*/ 42 h 108"/>
              <a:gd name="T16" fmla="*/ 92 w 160"/>
              <a:gd name="T17" fmla="*/ 68 h 108"/>
              <a:gd name="T18" fmla="*/ 60 w 160"/>
              <a:gd name="T19" fmla="*/ 36 h 108"/>
              <a:gd name="T20" fmla="*/ 0 w 160"/>
              <a:gd name="T21" fmla="*/ 96 h 108"/>
              <a:gd name="T22" fmla="*/ 12 w 160"/>
              <a:gd name="T23" fmla="*/ 108 h 108"/>
              <a:gd name="T24" fmla="*/ 60 w 160"/>
              <a:gd name="T25" fmla="*/ 60 h 108"/>
              <a:gd name="T26" fmla="*/ 92 w 160"/>
              <a:gd name="T27" fmla="*/ 92 h 108"/>
              <a:gd name="T28" fmla="*/ 124 w 160"/>
              <a:gd name="T29" fmla="*/ 55 h 108"/>
              <a:gd name="T30" fmla="*/ 136 w 160"/>
              <a:gd name="T31" fmla="*/ 92 h 108"/>
              <a:gd name="T32" fmla="*/ 152 w 160"/>
              <a:gd name="T33" fmla="*/ 92 h 108"/>
              <a:gd name="T34" fmla="*/ 136 w 160"/>
              <a:gd name="T35" fmla="*/ 43 h 108"/>
              <a:gd name="T36" fmla="*/ 160 w 160"/>
              <a:gd name="T37" fmla="*/ 1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08">
                <a:moveTo>
                  <a:pt x="160" y="15"/>
                </a:moveTo>
                <a:cubicBezTo>
                  <a:pt x="149" y="4"/>
                  <a:pt x="149" y="4"/>
                  <a:pt x="149" y="4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09" y="11"/>
                  <a:pt x="87" y="0"/>
                  <a:pt x="61" y="0"/>
                </a:cubicBezTo>
                <a:cubicBezTo>
                  <a:pt x="38" y="0"/>
                  <a:pt x="17" y="9"/>
                  <a:pt x="0" y="24"/>
                </a:cubicBezTo>
                <a:cubicBezTo>
                  <a:pt x="11" y="35"/>
                  <a:pt x="11" y="35"/>
                  <a:pt x="11" y="35"/>
                </a:cubicBezTo>
                <a:cubicBezTo>
                  <a:pt x="25" y="23"/>
                  <a:pt x="42" y="16"/>
                  <a:pt x="61" y="16"/>
                </a:cubicBezTo>
                <a:cubicBezTo>
                  <a:pt x="83" y="16"/>
                  <a:pt x="102" y="26"/>
                  <a:pt x="115" y="42"/>
                </a:cubicBezTo>
                <a:cubicBezTo>
                  <a:pt x="92" y="68"/>
                  <a:pt x="92" y="68"/>
                  <a:pt x="92" y="68"/>
                </a:cubicBezTo>
                <a:cubicBezTo>
                  <a:pt x="60" y="36"/>
                  <a:pt x="60" y="36"/>
                  <a:pt x="60" y="36"/>
                </a:cubicBezTo>
                <a:cubicBezTo>
                  <a:pt x="0" y="96"/>
                  <a:pt x="0" y="96"/>
                  <a:pt x="0" y="9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60" y="60"/>
                  <a:pt x="60" y="60"/>
                  <a:pt x="60" y="60"/>
                </a:cubicBezTo>
                <a:cubicBezTo>
                  <a:pt x="92" y="92"/>
                  <a:pt x="92" y="92"/>
                  <a:pt x="92" y="92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30" y="66"/>
                  <a:pt x="134" y="79"/>
                  <a:pt x="136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0" y="73"/>
                  <a:pt x="144" y="57"/>
                  <a:pt x="136" y="43"/>
                </a:cubicBezTo>
                <a:lnTo>
                  <a:pt x="16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326"/>
          <p:cNvSpPr>
            <a:spLocks noEditPoints="1"/>
          </p:cNvSpPr>
          <p:nvPr/>
        </p:nvSpPr>
        <p:spPr bwMode="auto">
          <a:xfrm>
            <a:off x="8572500" y="7615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91 w 160"/>
              <a:gd name="T11" fmla="*/ 129 h 160"/>
              <a:gd name="T12" fmla="*/ 91 w 160"/>
              <a:gd name="T13" fmla="*/ 144 h 160"/>
              <a:gd name="T14" fmla="*/ 70 w 160"/>
              <a:gd name="T15" fmla="*/ 144 h 160"/>
              <a:gd name="T16" fmla="*/ 70 w 160"/>
              <a:gd name="T17" fmla="*/ 129 h 160"/>
              <a:gd name="T18" fmla="*/ 44 w 160"/>
              <a:gd name="T19" fmla="*/ 101 h 160"/>
              <a:gd name="T20" fmla="*/ 59 w 160"/>
              <a:gd name="T21" fmla="*/ 101 h 160"/>
              <a:gd name="T22" fmla="*/ 81 w 160"/>
              <a:gd name="T23" fmla="*/ 116 h 160"/>
              <a:gd name="T24" fmla="*/ 100 w 160"/>
              <a:gd name="T25" fmla="*/ 104 h 160"/>
              <a:gd name="T26" fmla="*/ 79 w 160"/>
              <a:gd name="T27" fmla="*/ 86 h 160"/>
              <a:gd name="T28" fmla="*/ 45 w 160"/>
              <a:gd name="T29" fmla="*/ 57 h 160"/>
              <a:gd name="T30" fmla="*/ 70 w 160"/>
              <a:gd name="T31" fmla="*/ 31 h 160"/>
              <a:gd name="T32" fmla="*/ 70 w 160"/>
              <a:gd name="T33" fmla="*/ 16 h 160"/>
              <a:gd name="T34" fmla="*/ 91 w 160"/>
              <a:gd name="T35" fmla="*/ 16 h 160"/>
              <a:gd name="T36" fmla="*/ 91 w 160"/>
              <a:gd name="T37" fmla="*/ 32 h 160"/>
              <a:gd name="T38" fmla="*/ 114 w 160"/>
              <a:gd name="T39" fmla="*/ 59 h 160"/>
              <a:gd name="T40" fmla="*/ 98 w 160"/>
              <a:gd name="T41" fmla="*/ 59 h 160"/>
              <a:gd name="T42" fmla="*/ 81 w 160"/>
              <a:gd name="T43" fmla="*/ 44 h 160"/>
              <a:gd name="T44" fmla="*/ 61 w 160"/>
              <a:gd name="T45" fmla="*/ 57 h 160"/>
              <a:gd name="T46" fmla="*/ 83 w 160"/>
              <a:gd name="T47" fmla="*/ 72 h 160"/>
              <a:gd name="T48" fmla="*/ 116 w 160"/>
              <a:gd name="T49" fmla="*/ 103 h 160"/>
              <a:gd name="T50" fmla="*/ 91 w 160"/>
              <a:gd name="T51" fmla="*/ 12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91" y="129"/>
                </a:moveTo>
                <a:cubicBezTo>
                  <a:pt x="91" y="144"/>
                  <a:pt x="91" y="144"/>
                  <a:pt x="91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56" y="126"/>
                  <a:pt x="45" y="117"/>
                  <a:pt x="44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60" y="110"/>
                  <a:pt x="66" y="116"/>
                  <a:pt x="81" y="116"/>
                </a:cubicBezTo>
                <a:cubicBezTo>
                  <a:pt x="96" y="116"/>
                  <a:pt x="100" y="108"/>
                  <a:pt x="100" y="104"/>
                </a:cubicBezTo>
                <a:cubicBezTo>
                  <a:pt x="100" y="97"/>
                  <a:pt x="96" y="91"/>
                  <a:pt x="79" y="86"/>
                </a:cubicBezTo>
                <a:cubicBezTo>
                  <a:pt x="59" y="82"/>
                  <a:pt x="45" y="73"/>
                  <a:pt x="45" y="57"/>
                </a:cubicBezTo>
                <a:cubicBezTo>
                  <a:pt x="45" y="43"/>
                  <a:pt x="56" y="34"/>
                  <a:pt x="70" y="31"/>
                </a:cubicBezTo>
                <a:cubicBezTo>
                  <a:pt x="70" y="16"/>
                  <a:pt x="70" y="16"/>
                  <a:pt x="70" y="16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32"/>
                  <a:pt x="91" y="32"/>
                  <a:pt x="91" y="32"/>
                </a:cubicBezTo>
                <a:cubicBezTo>
                  <a:pt x="106" y="35"/>
                  <a:pt x="114" y="46"/>
                  <a:pt x="114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0"/>
                  <a:pt x="93" y="44"/>
                  <a:pt x="81" y="44"/>
                </a:cubicBezTo>
                <a:cubicBezTo>
                  <a:pt x="69" y="44"/>
                  <a:pt x="61" y="49"/>
                  <a:pt x="61" y="57"/>
                </a:cubicBezTo>
                <a:cubicBezTo>
                  <a:pt x="61" y="64"/>
                  <a:pt x="67" y="68"/>
                  <a:pt x="83" y="72"/>
                </a:cubicBezTo>
                <a:cubicBezTo>
                  <a:pt x="99" y="76"/>
                  <a:pt x="116" y="83"/>
                  <a:pt x="116" y="103"/>
                </a:cubicBezTo>
                <a:cubicBezTo>
                  <a:pt x="116" y="118"/>
                  <a:pt x="105" y="126"/>
                  <a:pt x="91" y="1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329"/>
          <p:cNvSpPr>
            <a:spLocks noEditPoints="1"/>
          </p:cNvSpPr>
          <p:nvPr/>
        </p:nvSpPr>
        <p:spPr bwMode="auto">
          <a:xfrm>
            <a:off x="6218238" y="7620000"/>
            <a:ext cx="766763" cy="766763"/>
          </a:xfrm>
          <a:custGeom>
            <a:avLst/>
            <a:gdLst>
              <a:gd name="T0" fmla="*/ 0 w 145"/>
              <a:gd name="T1" fmla="*/ 115 h 145"/>
              <a:gd name="T2" fmla="*/ 0 w 145"/>
              <a:gd name="T3" fmla="*/ 145 h 145"/>
              <a:gd name="T4" fmla="*/ 30 w 145"/>
              <a:gd name="T5" fmla="*/ 145 h 145"/>
              <a:gd name="T6" fmla="*/ 119 w 145"/>
              <a:gd name="T7" fmla="*/ 56 h 145"/>
              <a:gd name="T8" fmla="*/ 89 w 145"/>
              <a:gd name="T9" fmla="*/ 26 h 145"/>
              <a:gd name="T10" fmla="*/ 0 w 145"/>
              <a:gd name="T11" fmla="*/ 115 h 145"/>
              <a:gd name="T12" fmla="*/ 142 w 145"/>
              <a:gd name="T13" fmla="*/ 33 h 145"/>
              <a:gd name="T14" fmla="*/ 142 w 145"/>
              <a:gd name="T15" fmla="*/ 22 h 145"/>
              <a:gd name="T16" fmla="*/ 123 w 145"/>
              <a:gd name="T17" fmla="*/ 3 h 145"/>
              <a:gd name="T18" fmla="*/ 112 w 145"/>
              <a:gd name="T19" fmla="*/ 3 h 145"/>
              <a:gd name="T20" fmla="*/ 97 w 145"/>
              <a:gd name="T21" fmla="*/ 18 h 145"/>
              <a:gd name="T22" fmla="*/ 127 w 145"/>
              <a:gd name="T23" fmla="*/ 48 h 145"/>
              <a:gd name="T24" fmla="*/ 142 w 145"/>
              <a:gd name="T25" fmla="*/ 3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5">
                <a:moveTo>
                  <a:pt x="0" y="115"/>
                </a:moveTo>
                <a:cubicBezTo>
                  <a:pt x="0" y="145"/>
                  <a:pt x="0" y="145"/>
                  <a:pt x="0" y="145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89" y="26"/>
                  <a:pt x="89" y="26"/>
                  <a:pt x="89" y="26"/>
                </a:cubicBezTo>
                <a:lnTo>
                  <a:pt x="0" y="115"/>
                </a:lnTo>
                <a:close/>
                <a:moveTo>
                  <a:pt x="142" y="33"/>
                </a:moveTo>
                <a:cubicBezTo>
                  <a:pt x="145" y="30"/>
                  <a:pt x="145" y="25"/>
                  <a:pt x="142" y="22"/>
                </a:cubicBezTo>
                <a:cubicBezTo>
                  <a:pt x="123" y="3"/>
                  <a:pt x="123" y="3"/>
                  <a:pt x="123" y="3"/>
                </a:cubicBezTo>
                <a:cubicBezTo>
                  <a:pt x="120" y="0"/>
                  <a:pt x="115" y="0"/>
                  <a:pt x="112" y="3"/>
                </a:cubicBezTo>
                <a:cubicBezTo>
                  <a:pt x="97" y="18"/>
                  <a:pt x="97" y="18"/>
                  <a:pt x="97" y="18"/>
                </a:cubicBezTo>
                <a:cubicBezTo>
                  <a:pt x="127" y="48"/>
                  <a:pt x="127" y="48"/>
                  <a:pt x="127" y="48"/>
                </a:cubicBezTo>
                <a:lnTo>
                  <a:pt x="142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332"/>
          <p:cNvSpPr>
            <a:spLocks/>
          </p:cNvSpPr>
          <p:nvPr/>
        </p:nvSpPr>
        <p:spPr bwMode="auto">
          <a:xfrm>
            <a:off x="3873500" y="7615238"/>
            <a:ext cx="766763" cy="766763"/>
          </a:xfrm>
          <a:custGeom>
            <a:avLst/>
            <a:gdLst>
              <a:gd name="T0" fmla="*/ 160 w 160"/>
              <a:gd name="T1" fmla="*/ 16 h 160"/>
              <a:gd name="T2" fmla="*/ 144 w 160"/>
              <a:gd name="T3" fmla="*/ 0 h 160"/>
              <a:gd name="T4" fmla="*/ 16 w 160"/>
              <a:gd name="T5" fmla="*/ 0 h 160"/>
              <a:gd name="T6" fmla="*/ 0 w 160"/>
              <a:gd name="T7" fmla="*/ 16 h 160"/>
              <a:gd name="T8" fmla="*/ 0 w 160"/>
              <a:gd name="T9" fmla="*/ 112 h 160"/>
              <a:gd name="T10" fmla="*/ 16 w 160"/>
              <a:gd name="T11" fmla="*/ 128 h 160"/>
              <a:gd name="T12" fmla="*/ 128 w 160"/>
              <a:gd name="T13" fmla="*/ 128 h 160"/>
              <a:gd name="T14" fmla="*/ 160 w 160"/>
              <a:gd name="T15" fmla="*/ 160 h 160"/>
              <a:gd name="T16" fmla="*/ 160 w 160"/>
              <a:gd name="T17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160">
                <a:moveTo>
                  <a:pt x="160" y="16"/>
                </a:move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335"/>
          <p:cNvSpPr>
            <a:spLocks noEditPoints="1"/>
          </p:cNvSpPr>
          <p:nvPr/>
        </p:nvSpPr>
        <p:spPr bwMode="auto">
          <a:xfrm>
            <a:off x="1608138" y="7615238"/>
            <a:ext cx="581025" cy="762000"/>
          </a:xfrm>
          <a:custGeom>
            <a:avLst/>
            <a:gdLst>
              <a:gd name="T0" fmla="*/ 327 w 366"/>
              <a:gd name="T1" fmla="*/ 480 h 480"/>
              <a:gd name="T2" fmla="*/ 366 w 366"/>
              <a:gd name="T3" fmla="*/ 441 h 480"/>
              <a:gd name="T4" fmla="*/ 269 w 366"/>
              <a:gd name="T5" fmla="*/ 345 h 480"/>
              <a:gd name="T6" fmla="*/ 230 w 366"/>
              <a:gd name="T7" fmla="*/ 384 h 480"/>
              <a:gd name="T8" fmla="*/ 327 w 366"/>
              <a:gd name="T9" fmla="*/ 480 h 480"/>
              <a:gd name="T10" fmla="*/ 54 w 366"/>
              <a:gd name="T11" fmla="*/ 128 h 480"/>
              <a:gd name="T12" fmla="*/ 155 w 366"/>
              <a:gd name="T13" fmla="*/ 128 h 480"/>
              <a:gd name="T14" fmla="*/ 155 w 366"/>
              <a:gd name="T15" fmla="*/ 288 h 480"/>
              <a:gd name="T16" fmla="*/ 0 w 366"/>
              <a:gd name="T17" fmla="*/ 441 h 480"/>
              <a:gd name="T18" fmla="*/ 40 w 366"/>
              <a:gd name="T19" fmla="*/ 480 h 480"/>
              <a:gd name="T20" fmla="*/ 212 w 366"/>
              <a:gd name="T21" fmla="*/ 309 h 480"/>
              <a:gd name="T22" fmla="*/ 212 w 366"/>
              <a:gd name="T23" fmla="*/ 128 h 480"/>
              <a:gd name="T24" fmla="*/ 312 w 366"/>
              <a:gd name="T25" fmla="*/ 128 h 480"/>
              <a:gd name="T26" fmla="*/ 183 w 366"/>
              <a:gd name="T27" fmla="*/ 0 h 480"/>
              <a:gd name="T28" fmla="*/ 54 w 366"/>
              <a:gd name="T29" fmla="*/ 12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6" h="480">
                <a:moveTo>
                  <a:pt x="327" y="480"/>
                </a:moveTo>
                <a:lnTo>
                  <a:pt x="366" y="441"/>
                </a:lnTo>
                <a:lnTo>
                  <a:pt x="269" y="345"/>
                </a:lnTo>
                <a:lnTo>
                  <a:pt x="230" y="384"/>
                </a:lnTo>
                <a:lnTo>
                  <a:pt x="327" y="480"/>
                </a:lnTo>
                <a:close/>
                <a:moveTo>
                  <a:pt x="54" y="128"/>
                </a:moveTo>
                <a:lnTo>
                  <a:pt x="155" y="128"/>
                </a:lnTo>
                <a:lnTo>
                  <a:pt x="155" y="288"/>
                </a:lnTo>
                <a:lnTo>
                  <a:pt x="0" y="441"/>
                </a:lnTo>
                <a:lnTo>
                  <a:pt x="40" y="480"/>
                </a:lnTo>
                <a:lnTo>
                  <a:pt x="212" y="309"/>
                </a:lnTo>
                <a:lnTo>
                  <a:pt x="212" y="128"/>
                </a:lnTo>
                <a:lnTo>
                  <a:pt x="312" y="128"/>
                </a:lnTo>
                <a:lnTo>
                  <a:pt x="183" y="0"/>
                </a:lnTo>
                <a:lnTo>
                  <a:pt x="5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338"/>
          <p:cNvSpPr>
            <a:spLocks/>
          </p:cNvSpPr>
          <p:nvPr/>
        </p:nvSpPr>
        <p:spPr bwMode="auto">
          <a:xfrm>
            <a:off x="15621000" y="5865813"/>
            <a:ext cx="766763" cy="201613"/>
          </a:xfrm>
          <a:custGeom>
            <a:avLst/>
            <a:gdLst>
              <a:gd name="T0" fmla="*/ 140 w 160"/>
              <a:gd name="T1" fmla="*/ 0 h 40"/>
              <a:gd name="T2" fmla="*/ 122 w 160"/>
              <a:gd name="T3" fmla="*/ 12 h 40"/>
              <a:gd name="T4" fmla="*/ 98 w 160"/>
              <a:gd name="T5" fmla="*/ 12 h 40"/>
              <a:gd name="T6" fmla="*/ 80 w 160"/>
              <a:gd name="T7" fmla="*/ 0 h 40"/>
              <a:gd name="T8" fmla="*/ 62 w 160"/>
              <a:gd name="T9" fmla="*/ 12 h 40"/>
              <a:gd name="T10" fmla="*/ 38 w 160"/>
              <a:gd name="T11" fmla="*/ 12 h 40"/>
              <a:gd name="T12" fmla="*/ 20 w 160"/>
              <a:gd name="T13" fmla="*/ 0 h 40"/>
              <a:gd name="T14" fmla="*/ 0 w 160"/>
              <a:gd name="T15" fmla="*/ 20 h 40"/>
              <a:gd name="T16" fmla="*/ 20 w 160"/>
              <a:gd name="T17" fmla="*/ 40 h 40"/>
              <a:gd name="T18" fmla="*/ 38 w 160"/>
              <a:gd name="T19" fmla="*/ 28 h 40"/>
              <a:gd name="T20" fmla="*/ 62 w 160"/>
              <a:gd name="T21" fmla="*/ 28 h 40"/>
              <a:gd name="T22" fmla="*/ 80 w 160"/>
              <a:gd name="T23" fmla="*/ 40 h 40"/>
              <a:gd name="T24" fmla="*/ 98 w 160"/>
              <a:gd name="T25" fmla="*/ 28 h 40"/>
              <a:gd name="T26" fmla="*/ 122 w 160"/>
              <a:gd name="T27" fmla="*/ 28 h 40"/>
              <a:gd name="T28" fmla="*/ 140 w 160"/>
              <a:gd name="T29" fmla="*/ 40 h 40"/>
              <a:gd name="T30" fmla="*/ 160 w 160"/>
              <a:gd name="T31" fmla="*/ 20 h 40"/>
              <a:gd name="T32" fmla="*/ 140 w 160"/>
              <a:gd name="T3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40">
                <a:moveTo>
                  <a:pt x="140" y="0"/>
                </a:moveTo>
                <a:cubicBezTo>
                  <a:pt x="132" y="0"/>
                  <a:pt x="125" y="5"/>
                  <a:pt x="122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5" y="5"/>
                  <a:pt x="88" y="0"/>
                  <a:pt x="80" y="0"/>
                </a:cubicBezTo>
                <a:cubicBezTo>
                  <a:pt x="72" y="0"/>
                  <a:pt x="65" y="5"/>
                  <a:pt x="62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5" y="5"/>
                  <a:pt x="28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28" y="40"/>
                  <a:pt x="35" y="35"/>
                  <a:pt x="38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5" y="35"/>
                  <a:pt x="72" y="40"/>
                  <a:pt x="80" y="40"/>
                </a:cubicBezTo>
                <a:cubicBezTo>
                  <a:pt x="88" y="40"/>
                  <a:pt x="95" y="35"/>
                  <a:pt x="98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5" y="35"/>
                  <a:pt x="132" y="40"/>
                  <a:pt x="140" y="40"/>
                </a:cubicBezTo>
                <a:cubicBezTo>
                  <a:pt x="151" y="40"/>
                  <a:pt x="160" y="31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341"/>
          <p:cNvSpPr>
            <a:spLocks noEditPoints="1"/>
          </p:cNvSpPr>
          <p:nvPr/>
        </p:nvSpPr>
        <p:spPr bwMode="auto">
          <a:xfrm>
            <a:off x="13266738" y="5592763"/>
            <a:ext cx="762000" cy="762000"/>
          </a:xfrm>
          <a:custGeom>
            <a:avLst/>
            <a:gdLst>
              <a:gd name="T0" fmla="*/ 144 w 144"/>
              <a:gd name="T1" fmla="*/ 128 h 144"/>
              <a:gd name="T2" fmla="*/ 144 w 144"/>
              <a:gd name="T3" fmla="*/ 16 h 144"/>
              <a:gd name="T4" fmla="*/ 128 w 144"/>
              <a:gd name="T5" fmla="*/ 0 h 144"/>
              <a:gd name="T6" fmla="*/ 16 w 144"/>
              <a:gd name="T7" fmla="*/ 0 h 144"/>
              <a:gd name="T8" fmla="*/ 0 w 144"/>
              <a:gd name="T9" fmla="*/ 16 h 144"/>
              <a:gd name="T10" fmla="*/ 0 w 144"/>
              <a:gd name="T11" fmla="*/ 128 h 144"/>
              <a:gd name="T12" fmla="*/ 16 w 144"/>
              <a:gd name="T13" fmla="*/ 144 h 144"/>
              <a:gd name="T14" fmla="*/ 128 w 144"/>
              <a:gd name="T15" fmla="*/ 144 h 144"/>
              <a:gd name="T16" fmla="*/ 144 w 144"/>
              <a:gd name="T17" fmla="*/ 128 h 144"/>
              <a:gd name="T18" fmla="*/ 44 w 144"/>
              <a:gd name="T19" fmla="*/ 84 h 144"/>
              <a:gd name="T20" fmla="*/ 64 w 144"/>
              <a:gd name="T21" fmla="*/ 108 h 144"/>
              <a:gd name="T22" fmla="*/ 92 w 144"/>
              <a:gd name="T23" fmla="*/ 72 h 144"/>
              <a:gd name="T24" fmla="*/ 128 w 144"/>
              <a:gd name="T25" fmla="*/ 120 h 144"/>
              <a:gd name="T26" fmla="*/ 16 w 144"/>
              <a:gd name="T27" fmla="*/ 120 h 144"/>
              <a:gd name="T28" fmla="*/ 44 w 144"/>
              <a:gd name="T29" fmla="*/ 8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44">
                <a:moveTo>
                  <a:pt x="144" y="128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lose/>
                <a:moveTo>
                  <a:pt x="44" y="84"/>
                </a:moveTo>
                <a:cubicBezTo>
                  <a:pt x="64" y="108"/>
                  <a:pt x="64" y="108"/>
                  <a:pt x="64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44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344"/>
          <p:cNvSpPr>
            <a:spLocks noEditPoints="1"/>
          </p:cNvSpPr>
          <p:nvPr/>
        </p:nvSpPr>
        <p:spPr bwMode="auto">
          <a:xfrm>
            <a:off x="10922000" y="5772150"/>
            <a:ext cx="766763" cy="388938"/>
          </a:xfrm>
          <a:custGeom>
            <a:avLst/>
            <a:gdLst>
              <a:gd name="T0" fmla="*/ 15 w 160"/>
              <a:gd name="T1" fmla="*/ 40 h 80"/>
              <a:gd name="T2" fmla="*/ 40 w 160"/>
              <a:gd name="T3" fmla="*/ 15 h 80"/>
              <a:gd name="T4" fmla="*/ 72 w 160"/>
              <a:gd name="T5" fmla="*/ 15 h 80"/>
              <a:gd name="T6" fmla="*/ 72 w 160"/>
              <a:gd name="T7" fmla="*/ 0 h 80"/>
              <a:gd name="T8" fmla="*/ 40 w 160"/>
              <a:gd name="T9" fmla="*/ 0 h 80"/>
              <a:gd name="T10" fmla="*/ 0 w 160"/>
              <a:gd name="T11" fmla="*/ 40 h 80"/>
              <a:gd name="T12" fmla="*/ 40 w 160"/>
              <a:gd name="T13" fmla="*/ 80 h 80"/>
              <a:gd name="T14" fmla="*/ 72 w 160"/>
              <a:gd name="T15" fmla="*/ 80 h 80"/>
              <a:gd name="T16" fmla="*/ 72 w 160"/>
              <a:gd name="T17" fmla="*/ 65 h 80"/>
              <a:gd name="T18" fmla="*/ 40 w 160"/>
              <a:gd name="T19" fmla="*/ 65 h 80"/>
              <a:gd name="T20" fmla="*/ 15 w 160"/>
              <a:gd name="T21" fmla="*/ 40 h 80"/>
              <a:gd name="T22" fmla="*/ 48 w 160"/>
              <a:gd name="T23" fmla="*/ 48 h 80"/>
              <a:gd name="T24" fmla="*/ 112 w 160"/>
              <a:gd name="T25" fmla="*/ 48 h 80"/>
              <a:gd name="T26" fmla="*/ 112 w 160"/>
              <a:gd name="T27" fmla="*/ 32 h 80"/>
              <a:gd name="T28" fmla="*/ 48 w 160"/>
              <a:gd name="T29" fmla="*/ 32 h 80"/>
              <a:gd name="T30" fmla="*/ 48 w 160"/>
              <a:gd name="T31" fmla="*/ 48 h 80"/>
              <a:gd name="T32" fmla="*/ 120 w 160"/>
              <a:gd name="T33" fmla="*/ 0 h 80"/>
              <a:gd name="T34" fmla="*/ 88 w 160"/>
              <a:gd name="T35" fmla="*/ 0 h 80"/>
              <a:gd name="T36" fmla="*/ 88 w 160"/>
              <a:gd name="T37" fmla="*/ 15 h 80"/>
              <a:gd name="T38" fmla="*/ 120 w 160"/>
              <a:gd name="T39" fmla="*/ 15 h 80"/>
              <a:gd name="T40" fmla="*/ 145 w 160"/>
              <a:gd name="T41" fmla="*/ 40 h 80"/>
              <a:gd name="T42" fmla="*/ 120 w 160"/>
              <a:gd name="T43" fmla="*/ 65 h 80"/>
              <a:gd name="T44" fmla="*/ 88 w 160"/>
              <a:gd name="T45" fmla="*/ 65 h 80"/>
              <a:gd name="T46" fmla="*/ 88 w 160"/>
              <a:gd name="T47" fmla="*/ 80 h 80"/>
              <a:gd name="T48" fmla="*/ 120 w 160"/>
              <a:gd name="T49" fmla="*/ 80 h 80"/>
              <a:gd name="T50" fmla="*/ 160 w 160"/>
              <a:gd name="T51" fmla="*/ 40 h 80"/>
              <a:gd name="T52" fmla="*/ 120 w 160"/>
              <a:gd name="T5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80">
                <a:moveTo>
                  <a:pt x="15" y="40"/>
                </a:moveTo>
                <a:cubicBezTo>
                  <a:pt x="15" y="26"/>
                  <a:pt x="26" y="15"/>
                  <a:pt x="40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0"/>
                  <a:pt x="72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5"/>
                  <a:pt x="72" y="65"/>
                  <a:pt x="72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26" y="65"/>
                  <a:pt x="15" y="54"/>
                  <a:pt x="15" y="40"/>
                </a:cubicBezTo>
                <a:close/>
                <a:moveTo>
                  <a:pt x="4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8"/>
                </a:lnTo>
                <a:close/>
                <a:moveTo>
                  <a:pt x="120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15"/>
                  <a:pt x="88" y="15"/>
                  <a:pt x="88" y="15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34" y="15"/>
                  <a:pt x="145" y="26"/>
                  <a:pt x="145" y="40"/>
                </a:cubicBezTo>
                <a:cubicBezTo>
                  <a:pt x="145" y="54"/>
                  <a:pt x="134" y="65"/>
                  <a:pt x="120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80"/>
                  <a:pt x="88" y="80"/>
                  <a:pt x="8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2" y="80"/>
                  <a:pt x="160" y="62"/>
                  <a:pt x="160" y="40"/>
                </a:cubicBezTo>
                <a:cubicBezTo>
                  <a:pt x="160" y="18"/>
                  <a:pt x="142" y="0"/>
                  <a:pt x="1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347"/>
          <p:cNvSpPr>
            <a:spLocks noEditPoints="1"/>
          </p:cNvSpPr>
          <p:nvPr/>
        </p:nvSpPr>
        <p:spPr bwMode="auto">
          <a:xfrm>
            <a:off x="8602663" y="5588000"/>
            <a:ext cx="692150" cy="766763"/>
          </a:xfrm>
          <a:custGeom>
            <a:avLst/>
            <a:gdLst>
              <a:gd name="T0" fmla="*/ 112 w 144"/>
              <a:gd name="T1" fmla="*/ 88 h 160"/>
              <a:gd name="T2" fmla="*/ 72 w 144"/>
              <a:gd name="T3" fmla="*/ 88 h 160"/>
              <a:gd name="T4" fmla="*/ 72 w 144"/>
              <a:gd name="T5" fmla="*/ 128 h 160"/>
              <a:gd name="T6" fmla="*/ 112 w 144"/>
              <a:gd name="T7" fmla="*/ 128 h 160"/>
              <a:gd name="T8" fmla="*/ 112 w 144"/>
              <a:gd name="T9" fmla="*/ 88 h 160"/>
              <a:gd name="T10" fmla="*/ 104 w 144"/>
              <a:gd name="T11" fmla="*/ 0 h 160"/>
              <a:gd name="T12" fmla="*/ 104 w 144"/>
              <a:gd name="T13" fmla="*/ 16 h 160"/>
              <a:gd name="T14" fmla="*/ 40 w 144"/>
              <a:gd name="T15" fmla="*/ 16 h 160"/>
              <a:gd name="T16" fmla="*/ 40 w 144"/>
              <a:gd name="T17" fmla="*/ 0 h 160"/>
              <a:gd name="T18" fmla="*/ 24 w 144"/>
              <a:gd name="T19" fmla="*/ 0 h 160"/>
              <a:gd name="T20" fmla="*/ 24 w 144"/>
              <a:gd name="T21" fmla="*/ 16 h 160"/>
              <a:gd name="T22" fmla="*/ 16 w 144"/>
              <a:gd name="T23" fmla="*/ 16 h 160"/>
              <a:gd name="T24" fmla="*/ 0 w 144"/>
              <a:gd name="T25" fmla="*/ 32 h 160"/>
              <a:gd name="T26" fmla="*/ 0 w 144"/>
              <a:gd name="T27" fmla="*/ 144 h 160"/>
              <a:gd name="T28" fmla="*/ 16 w 144"/>
              <a:gd name="T29" fmla="*/ 160 h 160"/>
              <a:gd name="T30" fmla="*/ 128 w 144"/>
              <a:gd name="T31" fmla="*/ 160 h 160"/>
              <a:gd name="T32" fmla="*/ 144 w 144"/>
              <a:gd name="T33" fmla="*/ 144 h 160"/>
              <a:gd name="T34" fmla="*/ 144 w 144"/>
              <a:gd name="T35" fmla="*/ 32 h 160"/>
              <a:gd name="T36" fmla="*/ 128 w 144"/>
              <a:gd name="T37" fmla="*/ 16 h 160"/>
              <a:gd name="T38" fmla="*/ 120 w 144"/>
              <a:gd name="T39" fmla="*/ 16 h 160"/>
              <a:gd name="T40" fmla="*/ 120 w 144"/>
              <a:gd name="T41" fmla="*/ 0 h 160"/>
              <a:gd name="T42" fmla="*/ 104 w 144"/>
              <a:gd name="T43" fmla="*/ 0 h 160"/>
              <a:gd name="T44" fmla="*/ 128 w 144"/>
              <a:gd name="T45" fmla="*/ 144 h 160"/>
              <a:gd name="T46" fmla="*/ 16 w 144"/>
              <a:gd name="T47" fmla="*/ 144 h 160"/>
              <a:gd name="T48" fmla="*/ 16 w 144"/>
              <a:gd name="T49" fmla="*/ 56 h 160"/>
              <a:gd name="T50" fmla="*/ 128 w 144"/>
              <a:gd name="T51" fmla="*/ 56 h 160"/>
              <a:gd name="T52" fmla="*/ 128 w 144"/>
              <a:gd name="T5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60">
                <a:moveTo>
                  <a:pt x="112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112" y="128"/>
                  <a:pt x="112" y="128"/>
                  <a:pt x="112" y="128"/>
                </a:cubicBezTo>
                <a:lnTo>
                  <a:pt x="112" y="88"/>
                </a:lnTo>
                <a:close/>
                <a:moveTo>
                  <a:pt x="104" y="0"/>
                </a:moveTo>
                <a:cubicBezTo>
                  <a:pt x="104" y="16"/>
                  <a:pt x="104" y="16"/>
                  <a:pt x="10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3"/>
                  <a:pt x="137" y="16"/>
                  <a:pt x="128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0"/>
                  <a:pt x="120" y="0"/>
                  <a:pt x="120" y="0"/>
                </a:cubicBezTo>
                <a:lnTo>
                  <a:pt x="104" y="0"/>
                </a:lnTo>
                <a:close/>
                <a:moveTo>
                  <a:pt x="128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350"/>
          <p:cNvSpPr>
            <a:spLocks noEditPoints="1"/>
          </p:cNvSpPr>
          <p:nvPr/>
        </p:nvSpPr>
        <p:spPr bwMode="auto">
          <a:xfrm>
            <a:off x="6223000" y="5583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8 w 160"/>
              <a:gd name="T21" fmla="*/ 72 h 160"/>
              <a:gd name="T22" fmla="*/ 120 w 160"/>
              <a:gd name="T23" fmla="*/ 60 h 160"/>
              <a:gd name="T24" fmla="*/ 108 w 160"/>
              <a:gd name="T25" fmla="*/ 48 h 160"/>
              <a:gd name="T26" fmla="*/ 96 w 160"/>
              <a:gd name="T27" fmla="*/ 60 h 160"/>
              <a:gd name="T28" fmla="*/ 108 w 160"/>
              <a:gd name="T29" fmla="*/ 72 h 160"/>
              <a:gd name="T30" fmla="*/ 52 w 160"/>
              <a:gd name="T31" fmla="*/ 72 h 160"/>
              <a:gd name="T32" fmla="*/ 64 w 160"/>
              <a:gd name="T33" fmla="*/ 60 h 160"/>
              <a:gd name="T34" fmla="*/ 52 w 160"/>
              <a:gd name="T35" fmla="*/ 48 h 160"/>
              <a:gd name="T36" fmla="*/ 40 w 160"/>
              <a:gd name="T37" fmla="*/ 60 h 160"/>
              <a:gd name="T38" fmla="*/ 52 w 160"/>
              <a:gd name="T39" fmla="*/ 72 h 160"/>
              <a:gd name="T40" fmla="*/ 80 w 160"/>
              <a:gd name="T41" fmla="*/ 124 h 160"/>
              <a:gd name="T42" fmla="*/ 121 w 160"/>
              <a:gd name="T43" fmla="*/ 96 h 160"/>
              <a:gd name="T44" fmla="*/ 39 w 160"/>
              <a:gd name="T45" fmla="*/ 96 h 160"/>
              <a:gd name="T46" fmla="*/ 80 w 160"/>
              <a:gd name="T47" fmla="*/ 1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8" y="72"/>
                </a:moveTo>
                <a:cubicBezTo>
                  <a:pt x="115" y="72"/>
                  <a:pt x="120" y="67"/>
                  <a:pt x="120" y="60"/>
                </a:cubicBezTo>
                <a:cubicBezTo>
                  <a:pt x="120" y="53"/>
                  <a:pt x="115" y="48"/>
                  <a:pt x="108" y="48"/>
                </a:cubicBezTo>
                <a:cubicBezTo>
                  <a:pt x="101" y="48"/>
                  <a:pt x="96" y="53"/>
                  <a:pt x="96" y="60"/>
                </a:cubicBezTo>
                <a:cubicBezTo>
                  <a:pt x="96" y="67"/>
                  <a:pt x="101" y="72"/>
                  <a:pt x="108" y="72"/>
                </a:cubicBezTo>
                <a:close/>
                <a:moveTo>
                  <a:pt x="52" y="72"/>
                </a:moveTo>
                <a:cubicBezTo>
                  <a:pt x="59" y="72"/>
                  <a:pt x="64" y="67"/>
                  <a:pt x="64" y="60"/>
                </a:cubicBezTo>
                <a:cubicBezTo>
                  <a:pt x="64" y="53"/>
                  <a:pt x="59" y="48"/>
                  <a:pt x="52" y="48"/>
                </a:cubicBezTo>
                <a:cubicBezTo>
                  <a:pt x="45" y="48"/>
                  <a:pt x="40" y="53"/>
                  <a:pt x="40" y="60"/>
                </a:cubicBezTo>
                <a:cubicBezTo>
                  <a:pt x="40" y="67"/>
                  <a:pt x="45" y="72"/>
                  <a:pt x="52" y="72"/>
                </a:cubicBezTo>
                <a:close/>
                <a:moveTo>
                  <a:pt x="80" y="124"/>
                </a:moveTo>
                <a:cubicBezTo>
                  <a:pt x="99" y="124"/>
                  <a:pt x="114" y="112"/>
                  <a:pt x="121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46" y="112"/>
                  <a:pt x="61" y="124"/>
                  <a:pt x="8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353"/>
          <p:cNvSpPr>
            <a:spLocks noEditPoints="1"/>
          </p:cNvSpPr>
          <p:nvPr/>
        </p:nvSpPr>
        <p:spPr bwMode="auto">
          <a:xfrm>
            <a:off x="3948113" y="5583238"/>
            <a:ext cx="617538" cy="766763"/>
          </a:xfrm>
          <a:custGeom>
            <a:avLst/>
            <a:gdLst>
              <a:gd name="T0" fmla="*/ 16 w 128"/>
              <a:gd name="T1" fmla="*/ 0 h 160"/>
              <a:gd name="T2" fmla="*/ 0 w 128"/>
              <a:gd name="T3" fmla="*/ 16 h 160"/>
              <a:gd name="T4" fmla="*/ 0 w 128"/>
              <a:gd name="T5" fmla="*/ 144 h 160"/>
              <a:gd name="T6" fmla="*/ 16 w 128"/>
              <a:gd name="T7" fmla="*/ 160 h 160"/>
              <a:gd name="T8" fmla="*/ 112 w 128"/>
              <a:gd name="T9" fmla="*/ 160 h 160"/>
              <a:gd name="T10" fmla="*/ 128 w 128"/>
              <a:gd name="T11" fmla="*/ 144 h 160"/>
              <a:gd name="T12" fmla="*/ 128 w 128"/>
              <a:gd name="T13" fmla="*/ 48 h 160"/>
              <a:gd name="T14" fmla="*/ 80 w 128"/>
              <a:gd name="T15" fmla="*/ 0 h 160"/>
              <a:gd name="T16" fmla="*/ 16 w 128"/>
              <a:gd name="T17" fmla="*/ 0 h 160"/>
              <a:gd name="T18" fmla="*/ 72 w 128"/>
              <a:gd name="T19" fmla="*/ 56 h 160"/>
              <a:gd name="T20" fmla="*/ 72 w 128"/>
              <a:gd name="T21" fmla="*/ 12 h 160"/>
              <a:gd name="T22" fmla="*/ 116 w 128"/>
              <a:gd name="T23" fmla="*/ 56 h 160"/>
              <a:gd name="T24" fmla="*/ 72 w 128"/>
              <a:gd name="T25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60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0" y="0"/>
                  <a:pt x="80" y="0"/>
                  <a:pt x="80" y="0"/>
                </a:cubicBezTo>
                <a:lnTo>
                  <a:pt x="16" y="0"/>
                </a:lnTo>
                <a:close/>
                <a:moveTo>
                  <a:pt x="72" y="56"/>
                </a:moveTo>
                <a:cubicBezTo>
                  <a:pt x="72" y="12"/>
                  <a:pt x="72" y="12"/>
                  <a:pt x="72" y="12"/>
                </a:cubicBezTo>
                <a:cubicBezTo>
                  <a:pt x="116" y="56"/>
                  <a:pt x="116" y="56"/>
                  <a:pt x="116" y="56"/>
                </a:cubicBezTo>
                <a:lnTo>
                  <a:pt x="72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356"/>
          <p:cNvSpPr>
            <a:spLocks noEditPoints="1"/>
          </p:cNvSpPr>
          <p:nvPr/>
        </p:nvSpPr>
        <p:spPr bwMode="auto">
          <a:xfrm>
            <a:off x="1524000" y="5583238"/>
            <a:ext cx="766763" cy="766763"/>
          </a:xfrm>
          <a:custGeom>
            <a:avLst/>
            <a:gdLst>
              <a:gd name="T0" fmla="*/ 144 w 160"/>
              <a:gd name="T1" fmla="*/ 0 h 160"/>
              <a:gd name="T2" fmla="*/ 16 w 160"/>
              <a:gd name="T3" fmla="*/ 0 h 160"/>
              <a:gd name="T4" fmla="*/ 0 w 160"/>
              <a:gd name="T5" fmla="*/ 16 h 160"/>
              <a:gd name="T6" fmla="*/ 0 w 160"/>
              <a:gd name="T7" fmla="*/ 112 h 160"/>
              <a:gd name="T8" fmla="*/ 16 w 160"/>
              <a:gd name="T9" fmla="*/ 128 h 160"/>
              <a:gd name="T10" fmla="*/ 128 w 160"/>
              <a:gd name="T11" fmla="*/ 128 h 160"/>
              <a:gd name="T12" fmla="*/ 160 w 160"/>
              <a:gd name="T13" fmla="*/ 160 h 160"/>
              <a:gd name="T14" fmla="*/ 160 w 160"/>
              <a:gd name="T15" fmla="*/ 16 h 160"/>
              <a:gd name="T16" fmla="*/ 144 w 160"/>
              <a:gd name="T17" fmla="*/ 0 h 160"/>
              <a:gd name="T18" fmla="*/ 128 w 160"/>
              <a:gd name="T19" fmla="*/ 96 h 160"/>
              <a:gd name="T20" fmla="*/ 32 w 160"/>
              <a:gd name="T21" fmla="*/ 96 h 160"/>
              <a:gd name="T22" fmla="*/ 32 w 160"/>
              <a:gd name="T23" fmla="*/ 80 h 160"/>
              <a:gd name="T24" fmla="*/ 128 w 160"/>
              <a:gd name="T25" fmla="*/ 80 h 160"/>
              <a:gd name="T26" fmla="*/ 128 w 160"/>
              <a:gd name="T27" fmla="*/ 96 h 160"/>
              <a:gd name="T28" fmla="*/ 128 w 160"/>
              <a:gd name="T29" fmla="*/ 72 h 160"/>
              <a:gd name="T30" fmla="*/ 32 w 160"/>
              <a:gd name="T31" fmla="*/ 72 h 160"/>
              <a:gd name="T32" fmla="*/ 32 w 160"/>
              <a:gd name="T33" fmla="*/ 56 h 160"/>
              <a:gd name="T34" fmla="*/ 128 w 160"/>
              <a:gd name="T35" fmla="*/ 56 h 160"/>
              <a:gd name="T36" fmla="*/ 128 w 160"/>
              <a:gd name="T37" fmla="*/ 72 h 160"/>
              <a:gd name="T38" fmla="*/ 128 w 160"/>
              <a:gd name="T39" fmla="*/ 48 h 160"/>
              <a:gd name="T40" fmla="*/ 32 w 160"/>
              <a:gd name="T41" fmla="*/ 48 h 160"/>
              <a:gd name="T42" fmla="*/ 32 w 160"/>
              <a:gd name="T43" fmla="*/ 32 h 160"/>
              <a:gd name="T44" fmla="*/ 128 w 160"/>
              <a:gd name="T45" fmla="*/ 32 h 160"/>
              <a:gd name="T46" fmla="*/ 128 w 160"/>
              <a:gd name="T47" fmla="*/ 4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2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28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72"/>
                </a:lnTo>
                <a:close/>
                <a:moveTo>
                  <a:pt x="128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359"/>
          <p:cNvSpPr>
            <a:spLocks noEditPoints="1"/>
          </p:cNvSpPr>
          <p:nvPr/>
        </p:nvSpPr>
        <p:spPr bwMode="auto">
          <a:xfrm>
            <a:off x="15616238" y="3560763"/>
            <a:ext cx="762000" cy="762000"/>
          </a:xfrm>
          <a:custGeom>
            <a:avLst/>
            <a:gdLst>
              <a:gd name="T0" fmla="*/ 128 w 144"/>
              <a:gd name="T1" fmla="*/ 0 h 144"/>
              <a:gd name="T2" fmla="*/ 16 w 144"/>
              <a:gd name="T3" fmla="*/ 0 h 144"/>
              <a:gd name="T4" fmla="*/ 0 w 144"/>
              <a:gd name="T5" fmla="*/ 16 h 144"/>
              <a:gd name="T6" fmla="*/ 0 w 144"/>
              <a:gd name="T7" fmla="*/ 128 h 144"/>
              <a:gd name="T8" fmla="*/ 16 w 144"/>
              <a:gd name="T9" fmla="*/ 144 h 144"/>
              <a:gd name="T10" fmla="*/ 128 w 144"/>
              <a:gd name="T11" fmla="*/ 144 h 144"/>
              <a:gd name="T12" fmla="*/ 144 w 144"/>
              <a:gd name="T13" fmla="*/ 128 h 144"/>
              <a:gd name="T14" fmla="*/ 144 w 144"/>
              <a:gd name="T15" fmla="*/ 16 h 144"/>
              <a:gd name="T16" fmla="*/ 128 w 144"/>
              <a:gd name="T17" fmla="*/ 0 h 144"/>
              <a:gd name="T18" fmla="*/ 48 w 144"/>
              <a:gd name="T19" fmla="*/ 112 h 144"/>
              <a:gd name="T20" fmla="*/ 32 w 144"/>
              <a:gd name="T21" fmla="*/ 112 h 144"/>
              <a:gd name="T22" fmla="*/ 32 w 144"/>
              <a:gd name="T23" fmla="*/ 56 h 144"/>
              <a:gd name="T24" fmla="*/ 48 w 144"/>
              <a:gd name="T25" fmla="*/ 56 h 144"/>
              <a:gd name="T26" fmla="*/ 48 w 144"/>
              <a:gd name="T27" fmla="*/ 112 h 144"/>
              <a:gd name="T28" fmla="*/ 80 w 144"/>
              <a:gd name="T29" fmla="*/ 112 h 144"/>
              <a:gd name="T30" fmla="*/ 64 w 144"/>
              <a:gd name="T31" fmla="*/ 112 h 144"/>
              <a:gd name="T32" fmla="*/ 64 w 144"/>
              <a:gd name="T33" fmla="*/ 32 h 144"/>
              <a:gd name="T34" fmla="*/ 80 w 144"/>
              <a:gd name="T35" fmla="*/ 32 h 144"/>
              <a:gd name="T36" fmla="*/ 80 w 144"/>
              <a:gd name="T37" fmla="*/ 112 h 144"/>
              <a:gd name="T38" fmla="*/ 112 w 144"/>
              <a:gd name="T39" fmla="*/ 112 h 144"/>
              <a:gd name="T40" fmla="*/ 96 w 144"/>
              <a:gd name="T41" fmla="*/ 112 h 144"/>
              <a:gd name="T42" fmla="*/ 96 w 144"/>
              <a:gd name="T43" fmla="*/ 80 h 144"/>
              <a:gd name="T44" fmla="*/ 112 w 144"/>
              <a:gd name="T45" fmla="*/ 80 h 144"/>
              <a:gd name="T46" fmla="*/ 112 w 144"/>
              <a:gd name="T4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44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48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56"/>
                  <a:pt x="32" y="56"/>
                  <a:pt x="32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112"/>
                </a:lnTo>
                <a:close/>
                <a:moveTo>
                  <a:pt x="8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  <a:moveTo>
                  <a:pt x="112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362"/>
          <p:cNvSpPr>
            <a:spLocks noEditPoints="1"/>
          </p:cNvSpPr>
          <p:nvPr/>
        </p:nvSpPr>
        <p:spPr bwMode="auto">
          <a:xfrm>
            <a:off x="13328650" y="3551238"/>
            <a:ext cx="652463" cy="766763"/>
          </a:xfrm>
          <a:custGeom>
            <a:avLst/>
            <a:gdLst>
              <a:gd name="T0" fmla="*/ 60 w 411"/>
              <a:gd name="T1" fmla="*/ 290 h 483"/>
              <a:gd name="T2" fmla="*/ 133 w 411"/>
              <a:gd name="T3" fmla="*/ 362 h 483"/>
              <a:gd name="T4" fmla="*/ 133 w 411"/>
              <a:gd name="T5" fmla="*/ 483 h 483"/>
              <a:gd name="T6" fmla="*/ 278 w 411"/>
              <a:gd name="T7" fmla="*/ 483 h 483"/>
              <a:gd name="T8" fmla="*/ 278 w 411"/>
              <a:gd name="T9" fmla="*/ 362 h 483"/>
              <a:gd name="T10" fmla="*/ 350 w 411"/>
              <a:gd name="T11" fmla="*/ 290 h 483"/>
              <a:gd name="T12" fmla="*/ 350 w 411"/>
              <a:gd name="T13" fmla="*/ 169 h 483"/>
              <a:gd name="T14" fmla="*/ 60 w 411"/>
              <a:gd name="T15" fmla="*/ 169 h 483"/>
              <a:gd name="T16" fmla="*/ 60 w 411"/>
              <a:gd name="T17" fmla="*/ 290 h 483"/>
              <a:gd name="T18" fmla="*/ 181 w 411"/>
              <a:gd name="T19" fmla="*/ 0 h 483"/>
              <a:gd name="T20" fmla="*/ 230 w 411"/>
              <a:gd name="T21" fmla="*/ 0 h 483"/>
              <a:gd name="T22" fmla="*/ 230 w 411"/>
              <a:gd name="T23" fmla="*/ 73 h 483"/>
              <a:gd name="T24" fmla="*/ 181 w 411"/>
              <a:gd name="T25" fmla="*/ 73 h 483"/>
              <a:gd name="T26" fmla="*/ 181 w 411"/>
              <a:gd name="T27" fmla="*/ 0 h 483"/>
              <a:gd name="T28" fmla="*/ 0 w 411"/>
              <a:gd name="T29" fmla="*/ 94 h 483"/>
              <a:gd name="T30" fmla="*/ 33 w 411"/>
              <a:gd name="T31" fmla="*/ 61 h 483"/>
              <a:gd name="T32" fmla="*/ 84 w 411"/>
              <a:gd name="T33" fmla="*/ 112 h 483"/>
              <a:gd name="T34" fmla="*/ 51 w 411"/>
              <a:gd name="T35" fmla="*/ 145 h 483"/>
              <a:gd name="T36" fmla="*/ 0 w 411"/>
              <a:gd name="T37" fmla="*/ 94 h 483"/>
              <a:gd name="T38" fmla="*/ 326 w 411"/>
              <a:gd name="T39" fmla="*/ 112 h 483"/>
              <a:gd name="T40" fmla="*/ 378 w 411"/>
              <a:gd name="T41" fmla="*/ 61 h 483"/>
              <a:gd name="T42" fmla="*/ 411 w 411"/>
              <a:gd name="T43" fmla="*/ 94 h 483"/>
              <a:gd name="T44" fmla="*/ 360 w 411"/>
              <a:gd name="T45" fmla="*/ 145 h 483"/>
              <a:gd name="T46" fmla="*/ 326 w 411"/>
              <a:gd name="T47" fmla="*/ 112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1" h="483">
                <a:moveTo>
                  <a:pt x="60" y="290"/>
                </a:moveTo>
                <a:lnTo>
                  <a:pt x="133" y="362"/>
                </a:lnTo>
                <a:lnTo>
                  <a:pt x="133" y="483"/>
                </a:lnTo>
                <a:lnTo>
                  <a:pt x="278" y="483"/>
                </a:lnTo>
                <a:lnTo>
                  <a:pt x="278" y="362"/>
                </a:lnTo>
                <a:lnTo>
                  <a:pt x="350" y="290"/>
                </a:lnTo>
                <a:lnTo>
                  <a:pt x="350" y="169"/>
                </a:lnTo>
                <a:lnTo>
                  <a:pt x="60" y="169"/>
                </a:lnTo>
                <a:lnTo>
                  <a:pt x="60" y="290"/>
                </a:lnTo>
                <a:close/>
                <a:moveTo>
                  <a:pt x="181" y="0"/>
                </a:moveTo>
                <a:lnTo>
                  <a:pt x="230" y="0"/>
                </a:lnTo>
                <a:lnTo>
                  <a:pt x="230" y="73"/>
                </a:lnTo>
                <a:lnTo>
                  <a:pt x="181" y="73"/>
                </a:lnTo>
                <a:lnTo>
                  <a:pt x="181" y="0"/>
                </a:lnTo>
                <a:close/>
                <a:moveTo>
                  <a:pt x="0" y="94"/>
                </a:moveTo>
                <a:lnTo>
                  <a:pt x="33" y="61"/>
                </a:lnTo>
                <a:lnTo>
                  <a:pt x="84" y="112"/>
                </a:lnTo>
                <a:lnTo>
                  <a:pt x="51" y="145"/>
                </a:lnTo>
                <a:lnTo>
                  <a:pt x="0" y="94"/>
                </a:lnTo>
                <a:close/>
                <a:moveTo>
                  <a:pt x="326" y="112"/>
                </a:moveTo>
                <a:lnTo>
                  <a:pt x="378" y="61"/>
                </a:lnTo>
                <a:lnTo>
                  <a:pt x="411" y="94"/>
                </a:lnTo>
                <a:lnTo>
                  <a:pt x="360" y="145"/>
                </a:lnTo>
                <a:lnTo>
                  <a:pt x="326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365"/>
          <p:cNvSpPr>
            <a:spLocks/>
          </p:cNvSpPr>
          <p:nvPr/>
        </p:nvSpPr>
        <p:spPr bwMode="auto">
          <a:xfrm>
            <a:off x="11010900" y="3556000"/>
            <a:ext cx="571500" cy="755650"/>
          </a:xfrm>
          <a:custGeom>
            <a:avLst/>
            <a:gdLst>
              <a:gd name="T0" fmla="*/ 360 w 360"/>
              <a:gd name="T1" fmla="*/ 0 h 476"/>
              <a:gd name="T2" fmla="*/ 0 w 360"/>
              <a:gd name="T3" fmla="*/ 0 h 476"/>
              <a:gd name="T4" fmla="*/ 0 w 360"/>
              <a:gd name="T5" fmla="*/ 60 h 476"/>
              <a:gd name="T6" fmla="*/ 195 w 360"/>
              <a:gd name="T7" fmla="*/ 238 h 476"/>
              <a:gd name="T8" fmla="*/ 0 w 360"/>
              <a:gd name="T9" fmla="*/ 417 h 476"/>
              <a:gd name="T10" fmla="*/ 0 w 360"/>
              <a:gd name="T11" fmla="*/ 476 h 476"/>
              <a:gd name="T12" fmla="*/ 360 w 360"/>
              <a:gd name="T13" fmla="*/ 476 h 476"/>
              <a:gd name="T14" fmla="*/ 360 w 360"/>
              <a:gd name="T15" fmla="*/ 387 h 476"/>
              <a:gd name="T16" fmla="*/ 150 w 360"/>
              <a:gd name="T17" fmla="*/ 387 h 476"/>
              <a:gd name="T18" fmla="*/ 300 w 360"/>
              <a:gd name="T19" fmla="*/ 238 h 476"/>
              <a:gd name="T20" fmla="*/ 150 w 360"/>
              <a:gd name="T21" fmla="*/ 89 h 476"/>
              <a:gd name="T22" fmla="*/ 360 w 360"/>
              <a:gd name="T23" fmla="*/ 89 h 476"/>
              <a:gd name="T24" fmla="*/ 360 w 360"/>
              <a:gd name="T25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0" h="476">
                <a:moveTo>
                  <a:pt x="360" y="0"/>
                </a:moveTo>
                <a:lnTo>
                  <a:pt x="0" y="0"/>
                </a:lnTo>
                <a:lnTo>
                  <a:pt x="0" y="60"/>
                </a:lnTo>
                <a:lnTo>
                  <a:pt x="195" y="238"/>
                </a:lnTo>
                <a:lnTo>
                  <a:pt x="0" y="417"/>
                </a:lnTo>
                <a:lnTo>
                  <a:pt x="0" y="476"/>
                </a:lnTo>
                <a:lnTo>
                  <a:pt x="360" y="476"/>
                </a:lnTo>
                <a:lnTo>
                  <a:pt x="360" y="387"/>
                </a:lnTo>
                <a:lnTo>
                  <a:pt x="150" y="387"/>
                </a:lnTo>
                <a:lnTo>
                  <a:pt x="300" y="238"/>
                </a:lnTo>
                <a:lnTo>
                  <a:pt x="150" y="89"/>
                </a:lnTo>
                <a:lnTo>
                  <a:pt x="360" y="89"/>
                </a:lnTo>
                <a:lnTo>
                  <a:pt x="36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368"/>
          <p:cNvSpPr>
            <a:spLocks noEditPoints="1"/>
          </p:cNvSpPr>
          <p:nvPr/>
        </p:nvSpPr>
        <p:spPr bwMode="auto">
          <a:xfrm>
            <a:off x="8658225" y="3560763"/>
            <a:ext cx="595313" cy="762000"/>
          </a:xfrm>
          <a:custGeom>
            <a:avLst/>
            <a:gdLst>
              <a:gd name="T0" fmla="*/ 56 w 112"/>
              <a:gd name="T1" fmla="*/ 112 h 144"/>
              <a:gd name="T2" fmla="*/ 104 w 112"/>
              <a:gd name="T3" fmla="*/ 64 h 144"/>
              <a:gd name="T4" fmla="*/ 104 w 112"/>
              <a:gd name="T5" fmla="*/ 0 h 144"/>
              <a:gd name="T6" fmla="*/ 84 w 112"/>
              <a:gd name="T7" fmla="*/ 0 h 144"/>
              <a:gd name="T8" fmla="*/ 84 w 112"/>
              <a:gd name="T9" fmla="*/ 64 h 144"/>
              <a:gd name="T10" fmla="*/ 56 w 112"/>
              <a:gd name="T11" fmla="*/ 92 h 144"/>
              <a:gd name="T12" fmla="*/ 28 w 112"/>
              <a:gd name="T13" fmla="*/ 64 h 144"/>
              <a:gd name="T14" fmla="*/ 28 w 112"/>
              <a:gd name="T15" fmla="*/ 0 h 144"/>
              <a:gd name="T16" fmla="*/ 8 w 112"/>
              <a:gd name="T17" fmla="*/ 0 h 144"/>
              <a:gd name="T18" fmla="*/ 8 w 112"/>
              <a:gd name="T19" fmla="*/ 64 h 144"/>
              <a:gd name="T20" fmla="*/ 56 w 112"/>
              <a:gd name="T21" fmla="*/ 112 h 144"/>
              <a:gd name="T22" fmla="*/ 0 w 112"/>
              <a:gd name="T23" fmla="*/ 128 h 144"/>
              <a:gd name="T24" fmla="*/ 0 w 112"/>
              <a:gd name="T25" fmla="*/ 144 h 144"/>
              <a:gd name="T26" fmla="*/ 112 w 112"/>
              <a:gd name="T27" fmla="*/ 144 h 144"/>
              <a:gd name="T28" fmla="*/ 112 w 112"/>
              <a:gd name="T29" fmla="*/ 128 h 144"/>
              <a:gd name="T30" fmla="*/ 0 w 112"/>
              <a:gd name="T31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" h="144">
                <a:moveTo>
                  <a:pt x="56" y="112"/>
                </a:moveTo>
                <a:cubicBezTo>
                  <a:pt x="83" y="112"/>
                  <a:pt x="104" y="91"/>
                  <a:pt x="104" y="64"/>
                </a:cubicBezTo>
                <a:cubicBezTo>
                  <a:pt x="104" y="0"/>
                  <a:pt x="104" y="0"/>
                  <a:pt x="10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64"/>
                  <a:pt x="84" y="64"/>
                  <a:pt x="84" y="64"/>
                </a:cubicBezTo>
                <a:cubicBezTo>
                  <a:pt x="84" y="79"/>
                  <a:pt x="71" y="92"/>
                  <a:pt x="56" y="92"/>
                </a:cubicBezTo>
                <a:cubicBezTo>
                  <a:pt x="41" y="92"/>
                  <a:pt x="28" y="79"/>
                  <a:pt x="28" y="64"/>
                </a:cubicBezTo>
                <a:cubicBezTo>
                  <a:pt x="28" y="0"/>
                  <a:pt x="28" y="0"/>
                  <a:pt x="2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91"/>
                  <a:pt x="29" y="112"/>
                  <a:pt x="56" y="112"/>
                </a:cubicBezTo>
                <a:close/>
                <a:moveTo>
                  <a:pt x="0" y="128"/>
                </a:moveTo>
                <a:cubicBezTo>
                  <a:pt x="0" y="144"/>
                  <a:pt x="0" y="144"/>
                  <a:pt x="0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lnTo>
                  <a:pt x="0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371"/>
          <p:cNvSpPr>
            <a:spLocks noEditPoints="1"/>
          </p:cNvSpPr>
          <p:nvPr/>
        </p:nvSpPr>
        <p:spPr bwMode="auto">
          <a:xfrm>
            <a:off x="6297613" y="3551238"/>
            <a:ext cx="617538" cy="766763"/>
          </a:xfrm>
          <a:custGeom>
            <a:avLst/>
            <a:gdLst>
              <a:gd name="T0" fmla="*/ 48 w 128"/>
              <a:gd name="T1" fmla="*/ 64 h 160"/>
              <a:gd name="T2" fmla="*/ 48 w 128"/>
              <a:gd name="T3" fmla="*/ 104 h 160"/>
              <a:gd name="T4" fmla="*/ 64 w 128"/>
              <a:gd name="T5" fmla="*/ 104 h 160"/>
              <a:gd name="T6" fmla="*/ 64 w 128"/>
              <a:gd name="T7" fmla="*/ 16 h 160"/>
              <a:gd name="T8" fmla="*/ 80 w 128"/>
              <a:gd name="T9" fmla="*/ 16 h 160"/>
              <a:gd name="T10" fmla="*/ 80 w 128"/>
              <a:gd name="T11" fmla="*/ 104 h 160"/>
              <a:gd name="T12" fmla="*/ 96 w 128"/>
              <a:gd name="T13" fmla="*/ 104 h 160"/>
              <a:gd name="T14" fmla="*/ 96 w 128"/>
              <a:gd name="T15" fmla="*/ 16 h 160"/>
              <a:gd name="T16" fmla="*/ 112 w 128"/>
              <a:gd name="T17" fmla="*/ 16 h 160"/>
              <a:gd name="T18" fmla="*/ 112 w 128"/>
              <a:gd name="T19" fmla="*/ 0 h 160"/>
              <a:gd name="T20" fmla="*/ 48 w 128"/>
              <a:gd name="T21" fmla="*/ 0 h 160"/>
              <a:gd name="T22" fmla="*/ 16 w 128"/>
              <a:gd name="T23" fmla="*/ 32 h 160"/>
              <a:gd name="T24" fmla="*/ 48 w 128"/>
              <a:gd name="T25" fmla="*/ 64 h 160"/>
              <a:gd name="T26" fmla="*/ 32 w 128"/>
              <a:gd name="T27" fmla="*/ 120 h 160"/>
              <a:gd name="T28" fmla="*/ 32 w 128"/>
              <a:gd name="T29" fmla="*/ 96 h 160"/>
              <a:gd name="T30" fmla="*/ 0 w 128"/>
              <a:gd name="T31" fmla="*/ 128 h 160"/>
              <a:gd name="T32" fmla="*/ 32 w 128"/>
              <a:gd name="T33" fmla="*/ 160 h 160"/>
              <a:gd name="T34" fmla="*/ 32 w 128"/>
              <a:gd name="T35" fmla="*/ 136 h 160"/>
              <a:gd name="T36" fmla="*/ 128 w 128"/>
              <a:gd name="T37" fmla="*/ 136 h 160"/>
              <a:gd name="T38" fmla="*/ 128 w 128"/>
              <a:gd name="T39" fmla="*/ 120 h 160"/>
              <a:gd name="T40" fmla="*/ 32 w 128"/>
              <a:gd name="T41" fmla="*/ 1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48" y="64"/>
                </a:moveTo>
                <a:cubicBezTo>
                  <a:pt x="48" y="104"/>
                  <a:pt x="48" y="104"/>
                  <a:pt x="48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6"/>
                  <a:pt x="64" y="16"/>
                  <a:pt x="64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6"/>
                  <a:pt x="96" y="16"/>
                  <a:pt x="96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0"/>
                  <a:pt x="112" y="0"/>
                  <a:pt x="11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50"/>
                  <a:pt x="30" y="64"/>
                  <a:pt x="48" y="64"/>
                </a:cubicBezTo>
                <a:close/>
                <a:moveTo>
                  <a:pt x="32" y="120"/>
                </a:moveTo>
                <a:cubicBezTo>
                  <a:pt x="32" y="96"/>
                  <a:pt x="32" y="96"/>
                  <a:pt x="32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20"/>
                  <a:pt x="128" y="120"/>
                  <a:pt x="128" y="120"/>
                </a:cubicBezTo>
                <a:lnTo>
                  <a:pt x="32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374"/>
          <p:cNvSpPr>
            <a:spLocks noEditPoints="1"/>
          </p:cNvSpPr>
          <p:nvPr/>
        </p:nvSpPr>
        <p:spPr bwMode="auto">
          <a:xfrm>
            <a:off x="3943350" y="3551238"/>
            <a:ext cx="617538" cy="766763"/>
          </a:xfrm>
          <a:custGeom>
            <a:avLst/>
            <a:gdLst>
              <a:gd name="T0" fmla="*/ 32 w 128"/>
              <a:gd name="T1" fmla="*/ 64 h 160"/>
              <a:gd name="T2" fmla="*/ 32 w 128"/>
              <a:gd name="T3" fmla="*/ 104 h 160"/>
              <a:gd name="T4" fmla="*/ 48 w 128"/>
              <a:gd name="T5" fmla="*/ 104 h 160"/>
              <a:gd name="T6" fmla="*/ 48 w 128"/>
              <a:gd name="T7" fmla="*/ 16 h 160"/>
              <a:gd name="T8" fmla="*/ 64 w 128"/>
              <a:gd name="T9" fmla="*/ 16 h 160"/>
              <a:gd name="T10" fmla="*/ 64 w 128"/>
              <a:gd name="T11" fmla="*/ 104 h 160"/>
              <a:gd name="T12" fmla="*/ 80 w 128"/>
              <a:gd name="T13" fmla="*/ 104 h 160"/>
              <a:gd name="T14" fmla="*/ 80 w 128"/>
              <a:gd name="T15" fmla="*/ 16 h 160"/>
              <a:gd name="T16" fmla="*/ 96 w 128"/>
              <a:gd name="T17" fmla="*/ 16 h 160"/>
              <a:gd name="T18" fmla="*/ 96 w 128"/>
              <a:gd name="T19" fmla="*/ 0 h 160"/>
              <a:gd name="T20" fmla="*/ 32 w 128"/>
              <a:gd name="T21" fmla="*/ 0 h 160"/>
              <a:gd name="T22" fmla="*/ 0 w 128"/>
              <a:gd name="T23" fmla="*/ 32 h 160"/>
              <a:gd name="T24" fmla="*/ 32 w 128"/>
              <a:gd name="T25" fmla="*/ 64 h 160"/>
              <a:gd name="T26" fmla="*/ 128 w 128"/>
              <a:gd name="T27" fmla="*/ 128 h 160"/>
              <a:gd name="T28" fmla="*/ 96 w 128"/>
              <a:gd name="T29" fmla="*/ 96 h 160"/>
              <a:gd name="T30" fmla="*/ 96 w 128"/>
              <a:gd name="T31" fmla="*/ 120 h 160"/>
              <a:gd name="T32" fmla="*/ 0 w 128"/>
              <a:gd name="T33" fmla="*/ 120 h 160"/>
              <a:gd name="T34" fmla="*/ 0 w 128"/>
              <a:gd name="T35" fmla="*/ 136 h 160"/>
              <a:gd name="T36" fmla="*/ 96 w 128"/>
              <a:gd name="T37" fmla="*/ 136 h 160"/>
              <a:gd name="T38" fmla="*/ 96 w 128"/>
              <a:gd name="T39" fmla="*/ 160 h 160"/>
              <a:gd name="T40" fmla="*/ 128 w 128"/>
              <a:gd name="T41" fmla="*/ 1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60">
                <a:moveTo>
                  <a:pt x="32" y="64"/>
                </a:moveTo>
                <a:cubicBezTo>
                  <a:pt x="32" y="104"/>
                  <a:pt x="32" y="104"/>
                  <a:pt x="32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6"/>
                  <a:pt x="48" y="16"/>
                  <a:pt x="48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6"/>
                  <a:pt x="80" y="16"/>
                  <a:pt x="80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lose/>
                <a:moveTo>
                  <a:pt x="128" y="128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6"/>
                  <a:pt x="0" y="136"/>
                  <a:pt x="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160"/>
                  <a:pt x="96" y="160"/>
                  <a:pt x="96" y="160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377"/>
          <p:cNvSpPr>
            <a:spLocks noEditPoints="1"/>
          </p:cNvSpPr>
          <p:nvPr/>
        </p:nvSpPr>
        <p:spPr bwMode="auto">
          <a:xfrm>
            <a:off x="1519238" y="3617913"/>
            <a:ext cx="762000" cy="638175"/>
          </a:xfrm>
          <a:custGeom>
            <a:avLst/>
            <a:gdLst>
              <a:gd name="T0" fmla="*/ 186 w 480"/>
              <a:gd name="T1" fmla="*/ 402 h 402"/>
              <a:gd name="T2" fmla="*/ 293 w 480"/>
              <a:gd name="T3" fmla="*/ 402 h 402"/>
              <a:gd name="T4" fmla="*/ 293 w 480"/>
              <a:gd name="T5" fmla="*/ 322 h 402"/>
              <a:gd name="T6" fmla="*/ 186 w 480"/>
              <a:gd name="T7" fmla="*/ 322 h 402"/>
              <a:gd name="T8" fmla="*/ 186 w 480"/>
              <a:gd name="T9" fmla="*/ 402 h 402"/>
              <a:gd name="T10" fmla="*/ 53 w 480"/>
              <a:gd name="T11" fmla="*/ 0 h 402"/>
              <a:gd name="T12" fmla="*/ 53 w 480"/>
              <a:gd name="T13" fmla="*/ 81 h 402"/>
              <a:gd name="T14" fmla="*/ 186 w 480"/>
              <a:gd name="T15" fmla="*/ 81 h 402"/>
              <a:gd name="T16" fmla="*/ 186 w 480"/>
              <a:gd name="T17" fmla="*/ 161 h 402"/>
              <a:gd name="T18" fmla="*/ 293 w 480"/>
              <a:gd name="T19" fmla="*/ 161 h 402"/>
              <a:gd name="T20" fmla="*/ 293 w 480"/>
              <a:gd name="T21" fmla="*/ 81 h 402"/>
              <a:gd name="T22" fmla="*/ 426 w 480"/>
              <a:gd name="T23" fmla="*/ 81 h 402"/>
              <a:gd name="T24" fmla="*/ 426 w 480"/>
              <a:gd name="T25" fmla="*/ 0 h 402"/>
              <a:gd name="T26" fmla="*/ 53 w 480"/>
              <a:gd name="T27" fmla="*/ 0 h 402"/>
              <a:gd name="T28" fmla="*/ 0 w 480"/>
              <a:gd name="T29" fmla="*/ 268 h 402"/>
              <a:gd name="T30" fmla="*/ 480 w 480"/>
              <a:gd name="T31" fmla="*/ 268 h 402"/>
              <a:gd name="T32" fmla="*/ 480 w 480"/>
              <a:gd name="T33" fmla="*/ 215 h 402"/>
              <a:gd name="T34" fmla="*/ 0 w 480"/>
              <a:gd name="T35" fmla="*/ 215 h 402"/>
              <a:gd name="T36" fmla="*/ 0 w 480"/>
              <a:gd name="T37" fmla="*/ 268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402">
                <a:moveTo>
                  <a:pt x="186" y="402"/>
                </a:moveTo>
                <a:lnTo>
                  <a:pt x="293" y="402"/>
                </a:lnTo>
                <a:lnTo>
                  <a:pt x="293" y="322"/>
                </a:lnTo>
                <a:lnTo>
                  <a:pt x="186" y="322"/>
                </a:lnTo>
                <a:lnTo>
                  <a:pt x="186" y="402"/>
                </a:lnTo>
                <a:close/>
                <a:moveTo>
                  <a:pt x="53" y="0"/>
                </a:moveTo>
                <a:lnTo>
                  <a:pt x="53" y="81"/>
                </a:lnTo>
                <a:lnTo>
                  <a:pt x="186" y="81"/>
                </a:lnTo>
                <a:lnTo>
                  <a:pt x="186" y="161"/>
                </a:lnTo>
                <a:lnTo>
                  <a:pt x="293" y="161"/>
                </a:lnTo>
                <a:lnTo>
                  <a:pt x="293" y="81"/>
                </a:lnTo>
                <a:lnTo>
                  <a:pt x="426" y="81"/>
                </a:lnTo>
                <a:lnTo>
                  <a:pt x="426" y="0"/>
                </a:lnTo>
                <a:lnTo>
                  <a:pt x="53" y="0"/>
                </a:lnTo>
                <a:close/>
                <a:moveTo>
                  <a:pt x="0" y="268"/>
                </a:moveTo>
                <a:lnTo>
                  <a:pt x="480" y="268"/>
                </a:lnTo>
                <a:lnTo>
                  <a:pt x="480" y="215"/>
                </a:lnTo>
                <a:lnTo>
                  <a:pt x="0" y="215"/>
                </a:lnTo>
                <a:lnTo>
                  <a:pt x="0" y="2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380"/>
          <p:cNvSpPr>
            <a:spLocks noEditPoints="1"/>
          </p:cNvSpPr>
          <p:nvPr/>
        </p:nvSpPr>
        <p:spPr bwMode="auto">
          <a:xfrm>
            <a:off x="15616238" y="1598613"/>
            <a:ext cx="771525" cy="612775"/>
          </a:xfrm>
          <a:custGeom>
            <a:avLst/>
            <a:gdLst>
              <a:gd name="T0" fmla="*/ 153 w 486"/>
              <a:gd name="T1" fmla="*/ 0 h 386"/>
              <a:gd name="T2" fmla="*/ 153 w 486"/>
              <a:gd name="T3" fmla="*/ 77 h 386"/>
              <a:gd name="T4" fmla="*/ 281 w 486"/>
              <a:gd name="T5" fmla="*/ 77 h 386"/>
              <a:gd name="T6" fmla="*/ 281 w 486"/>
              <a:gd name="T7" fmla="*/ 386 h 386"/>
              <a:gd name="T8" fmla="*/ 358 w 486"/>
              <a:gd name="T9" fmla="*/ 386 h 386"/>
              <a:gd name="T10" fmla="*/ 358 w 486"/>
              <a:gd name="T11" fmla="*/ 77 h 386"/>
              <a:gd name="T12" fmla="*/ 486 w 486"/>
              <a:gd name="T13" fmla="*/ 77 h 386"/>
              <a:gd name="T14" fmla="*/ 486 w 486"/>
              <a:gd name="T15" fmla="*/ 0 h 386"/>
              <a:gd name="T16" fmla="*/ 153 w 486"/>
              <a:gd name="T17" fmla="*/ 0 h 386"/>
              <a:gd name="T18" fmla="*/ 0 w 486"/>
              <a:gd name="T19" fmla="*/ 206 h 386"/>
              <a:gd name="T20" fmla="*/ 77 w 486"/>
              <a:gd name="T21" fmla="*/ 206 h 386"/>
              <a:gd name="T22" fmla="*/ 77 w 486"/>
              <a:gd name="T23" fmla="*/ 386 h 386"/>
              <a:gd name="T24" fmla="*/ 153 w 486"/>
              <a:gd name="T25" fmla="*/ 386 h 386"/>
              <a:gd name="T26" fmla="*/ 153 w 486"/>
              <a:gd name="T27" fmla="*/ 206 h 386"/>
              <a:gd name="T28" fmla="*/ 230 w 486"/>
              <a:gd name="T29" fmla="*/ 206 h 386"/>
              <a:gd name="T30" fmla="*/ 230 w 486"/>
              <a:gd name="T31" fmla="*/ 129 h 386"/>
              <a:gd name="T32" fmla="*/ 0 w 486"/>
              <a:gd name="T33" fmla="*/ 129 h 386"/>
              <a:gd name="T34" fmla="*/ 0 w 486"/>
              <a:gd name="T35" fmla="*/ 20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6" h="386">
                <a:moveTo>
                  <a:pt x="153" y="0"/>
                </a:moveTo>
                <a:lnTo>
                  <a:pt x="153" y="77"/>
                </a:lnTo>
                <a:lnTo>
                  <a:pt x="281" y="77"/>
                </a:lnTo>
                <a:lnTo>
                  <a:pt x="281" y="386"/>
                </a:lnTo>
                <a:lnTo>
                  <a:pt x="358" y="386"/>
                </a:lnTo>
                <a:lnTo>
                  <a:pt x="358" y="77"/>
                </a:lnTo>
                <a:lnTo>
                  <a:pt x="486" y="77"/>
                </a:lnTo>
                <a:lnTo>
                  <a:pt x="486" y="0"/>
                </a:lnTo>
                <a:lnTo>
                  <a:pt x="153" y="0"/>
                </a:lnTo>
                <a:close/>
                <a:moveTo>
                  <a:pt x="0" y="206"/>
                </a:moveTo>
                <a:lnTo>
                  <a:pt x="77" y="206"/>
                </a:lnTo>
                <a:lnTo>
                  <a:pt x="77" y="386"/>
                </a:lnTo>
                <a:lnTo>
                  <a:pt x="153" y="386"/>
                </a:lnTo>
                <a:lnTo>
                  <a:pt x="153" y="206"/>
                </a:lnTo>
                <a:lnTo>
                  <a:pt x="230" y="206"/>
                </a:lnTo>
                <a:lnTo>
                  <a:pt x="230" y="129"/>
                </a:lnTo>
                <a:lnTo>
                  <a:pt x="0" y="129"/>
                </a:lnTo>
                <a:lnTo>
                  <a:pt x="0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383"/>
          <p:cNvSpPr>
            <a:spLocks noEditPoints="1"/>
          </p:cNvSpPr>
          <p:nvPr/>
        </p:nvSpPr>
        <p:spPr bwMode="auto">
          <a:xfrm>
            <a:off x="13276263" y="1524000"/>
            <a:ext cx="757238" cy="757238"/>
          </a:xfrm>
          <a:custGeom>
            <a:avLst/>
            <a:gdLst>
              <a:gd name="T0" fmla="*/ 477 w 477"/>
              <a:gd name="T1" fmla="*/ 0 h 477"/>
              <a:gd name="T2" fmla="*/ 347 w 477"/>
              <a:gd name="T3" fmla="*/ 44 h 477"/>
              <a:gd name="T4" fmla="*/ 130 w 477"/>
              <a:gd name="T5" fmla="*/ 0 h 477"/>
              <a:gd name="T6" fmla="*/ 0 w 477"/>
              <a:gd name="T7" fmla="*/ 130 h 477"/>
              <a:gd name="T8" fmla="*/ 43 w 477"/>
              <a:gd name="T9" fmla="*/ 347 h 477"/>
              <a:gd name="T10" fmla="*/ 0 w 477"/>
              <a:gd name="T11" fmla="*/ 477 h 477"/>
              <a:gd name="T12" fmla="*/ 130 w 477"/>
              <a:gd name="T13" fmla="*/ 434 h 477"/>
              <a:gd name="T14" fmla="*/ 347 w 477"/>
              <a:gd name="T15" fmla="*/ 477 h 477"/>
              <a:gd name="T16" fmla="*/ 477 w 477"/>
              <a:gd name="T17" fmla="*/ 347 h 477"/>
              <a:gd name="T18" fmla="*/ 433 w 477"/>
              <a:gd name="T19" fmla="*/ 130 h 477"/>
              <a:gd name="T20" fmla="*/ 43 w 477"/>
              <a:gd name="T21" fmla="*/ 44 h 477"/>
              <a:gd name="T22" fmla="*/ 86 w 477"/>
              <a:gd name="T23" fmla="*/ 87 h 477"/>
              <a:gd name="T24" fmla="*/ 43 w 477"/>
              <a:gd name="T25" fmla="*/ 44 h 477"/>
              <a:gd name="T26" fmla="*/ 43 w 477"/>
              <a:gd name="T27" fmla="*/ 434 h 477"/>
              <a:gd name="T28" fmla="*/ 86 w 477"/>
              <a:gd name="T29" fmla="*/ 391 h 477"/>
              <a:gd name="T30" fmla="*/ 347 w 477"/>
              <a:gd name="T31" fmla="*/ 391 h 477"/>
              <a:gd name="T32" fmla="*/ 130 w 477"/>
              <a:gd name="T33" fmla="*/ 347 h 477"/>
              <a:gd name="T34" fmla="*/ 86 w 477"/>
              <a:gd name="T35" fmla="*/ 130 h 477"/>
              <a:gd name="T36" fmla="*/ 130 w 477"/>
              <a:gd name="T37" fmla="*/ 87 h 477"/>
              <a:gd name="T38" fmla="*/ 347 w 477"/>
              <a:gd name="T39" fmla="*/ 130 h 477"/>
              <a:gd name="T40" fmla="*/ 390 w 477"/>
              <a:gd name="T41" fmla="*/ 347 h 477"/>
              <a:gd name="T42" fmla="*/ 347 w 477"/>
              <a:gd name="T43" fmla="*/ 391 h 477"/>
              <a:gd name="T44" fmla="*/ 390 w 477"/>
              <a:gd name="T45" fmla="*/ 434 h 477"/>
              <a:gd name="T46" fmla="*/ 433 w 477"/>
              <a:gd name="T47" fmla="*/ 391 h 477"/>
              <a:gd name="T48" fmla="*/ 390 w 477"/>
              <a:gd name="T49" fmla="*/ 87 h 477"/>
              <a:gd name="T50" fmla="*/ 433 w 477"/>
              <a:gd name="T51" fmla="*/ 44 h 477"/>
              <a:gd name="T52" fmla="*/ 390 w 477"/>
              <a:gd name="T53" fmla="*/ 87 h 477"/>
              <a:gd name="T54" fmla="*/ 200 w 477"/>
              <a:gd name="T55" fmla="*/ 282 h 477"/>
              <a:gd name="T56" fmla="*/ 149 w 477"/>
              <a:gd name="T57" fmla="*/ 326 h 477"/>
              <a:gd name="T58" fmla="*/ 255 w 477"/>
              <a:gd name="T59" fmla="*/ 130 h 477"/>
              <a:gd name="T60" fmla="*/ 292 w 477"/>
              <a:gd name="T61" fmla="*/ 326 h 477"/>
              <a:gd name="T62" fmla="*/ 208 w 477"/>
              <a:gd name="T63" fmla="*/ 255 h 477"/>
              <a:gd name="T64" fmla="*/ 238 w 477"/>
              <a:gd name="T65" fmla="*/ 171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7" h="477">
                <a:moveTo>
                  <a:pt x="477" y="130"/>
                </a:moveTo>
                <a:lnTo>
                  <a:pt x="477" y="0"/>
                </a:lnTo>
                <a:lnTo>
                  <a:pt x="347" y="0"/>
                </a:lnTo>
                <a:lnTo>
                  <a:pt x="347" y="44"/>
                </a:lnTo>
                <a:lnTo>
                  <a:pt x="130" y="44"/>
                </a:lnTo>
                <a:lnTo>
                  <a:pt x="130" y="0"/>
                </a:lnTo>
                <a:lnTo>
                  <a:pt x="0" y="0"/>
                </a:lnTo>
                <a:lnTo>
                  <a:pt x="0" y="130"/>
                </a:lnTo>
                <a:lnTo>
                  <a:pt x="43" y="130"/>
                </a:lnTo>
                <a:lnTo>
                  <a:pt x="43" y="347"/>
                </a:lnTo>
                <a:lnTo>
                  <a:pt x="0" y="347"/>
                </a:lnTo>
                <a:lnTo>
                  <a:pt x="0" y="477"/>
                </a:lnTo>
                <a:lnTo>
                  <a:pt x="130" y="477"/>
                </a:lnTo>
                <a:lnTo>
                  <a:pt x="130" y="434"/>
                </a:lnTo>
                <a:lnTo>
                  <a:pt x="347" y="434"/>
                </a:lnTo>
                <a:lnTo>
                  <a:pt x="347" y="477"/>
                </a:lnTo>
                <a:lnTo>
                  <a:pt x="477" y="477"/>
                </a:lnTo>
                <a:lnTo>
                  <a:pt x="477" y="347"/>
                </a:lnTo>
                <a:lnTo>
                  <a:pt x="433" y="347"/>
                </a:lnTo>
                <a:lnTo>
                  <a:pt x="433" y="130"/>
                </a:lnTo>
                <a:lnTo>
                  <a:pt x="477" y="130"/>
                </a:lnTo>
                <a:close/>
                <a:moveTo>
                  <a:pt x="43" y="44"/>
                </a:moveTo>
                <a:lnTo>
                  <a:pt x="86" y="44"/>
                </a:lnTo>
                <a:lnTo>
                  <a:pt x="86" y="87"/>
                </a:lnTo>
                <a:lnTo>
                  <a:pt x="43" y="87"/>
                </a:lnTo>
                <a:lnTo>
                  <a:pt x="43" y="44"/>
                </a:lnTo>
                <a:close/>
                <a:moveTo>
                  <a:pt x="86" y="434"/>
                </a:moveTo>
                <a:lnTo>
                  <a:pt x="43" y="434"/>
                </a:lnTo>
                <a:lnTo>
                  <a:pt x="43" y="391"/>
                </a:lnTo>
                <a:lnTo>
                  <a:pt x="86" y="391"/>
                </a:lnTo>
                <a:lnTo>
                  <a:pt x="86" y="434"/>
                </a:lnTo>
                <a:close/>
                <a:moveTo>
                  <a:pt x="347" y="391"/>
                </a:moveTo>
                <a:lnTo>
                  <a:pt x="130" y="391"/>
                </a:lnTo>
                <a:lnTo>
                  <a:pt x="130" y="347"/>
                </a:lnTo>
                <a:lnTo>
                  <a:pt x="86" y="347"/>
                </a:lnTo>
                <a:lnTo>
                  <a:pt x="86" y="130"/>
                </a:lnTo>
                <a:lnTo>
                  <a:pt x="130" y="130"/>
                </a:lnTo>
                <a:lnTo>
                  <a:pt x="130" y="87"/>
                </a:lnTo>
                <a:lnTo>
                  <a:pt x="347" y="87"/>
                </a:lnTo>
                <a:lnTo>
                  <a:pt x="347" y="130"/>
                </a:lnTo>
                <a:lnTo>
                  <a:pt x="390" y="130"/>
                </a:lnTo>
                <a:lnTo>
                  <a:pt x="390" y="347"/>
                </a:lnTo>
                <a:lnTo>
                  <a:pt x="347" y="347"/>
                </a:lnTo>
                <a:lnTo>
                  <a:pt x="347" y="391"/>
                </a:lnTo>
                <a:close/>
                <a:moveTo>
                  <a:pt x="433" y="434"/>
                </a:moveTo>
                <a:lnTo>
                  <a:pt x="390" y="434"/>
                </a:lnTo>
                <a:lnTo>
                  <a:pt x="390" y="391"/>
                </a:lnTo>
                <a:lnTo>
                  <a:pt x="433" y="391"/>
                </a:lnTo>
                <a:lnTo>
                  <a:pt x="433" y="434"/>
                </a:lnTo>
                <a:close/>
                <a:moveTo>
                  <a:pt x="390" y="87"/>
                </a:moveTo>
                <a:lnTo>
                  <a:pt x="390" y="44"/>
                </a:lnTo>
                <a:lnTo>
                  <a:pt x="433" y="44"/>
                </a:lnTo>
                <a:lnTo>
                  <a:pt x="433" y="87"/>
                </a:lnTo>
                <a:lnTo>
                  <a:pt x="390" y="87"/>
                </a:lnTo>
                <a:close/>
                <a:moveTo>
                  <a:pt x="276" y="282"/>
                </a:moveTo>
                <a:lnTo>
                  <a:pt x="200" y="282"/>
                </a:lnTo>
                <a:lnTo>
                  <a:pt x="184" y="326"/>
                </a:lnTo>
                <a:lnTo>
                  <a:pt x="149" y="326"/>
                </a:lnTo>
                <a:lnTo>
                  <a:pt x="222" y="130"/>
                </a:lnTo>
                <a:lnTo>
                  <a:pt x="255" y="130"/>
                </a:lnTo>
                <a:lnTo>
                  <a:pt x="328" y="326"/>
                </a:lnTo>
                <a:lnTo>
                  <a:pt x="292" y="326"/>
                </a:lnTo>
                <a:lnTo>
                  <a:pt x="276" y="282"/>
                </a:lnTo>
                <a:close/>
                <a:moveTo>
                  <a:pt x="208" y="255"/>
                </a:moveTo>
                <a:lnTo>
                  <a:pt x="265" y="255"/>
                </a:lnTo>
                <a:lnTo>
                  <a:pt x="238" y="171"/>
                </a:lnTo>
                <a:lnTo>
                  <a:pt x="208" y="2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386"/>
          <p:cNvSpPr>
            <a:spLocks noEditPoints="1"/>
          </p:cNvSpPr>
          <p:nvPr/>
        </p:nvSpPr>
        <p:spPr bwMode="auto">
          <a:xfrm>
            <a:off x="10922000" y="1624013"/>
            <a:ext cx="768350" cy="555625"/>
          </a:xfrm>
          <a:custGeom>
            <a:avLst/>
            <a:gdLst>
              <a:gd name="T0" fmla="*/ 34 w 484"/>
              <a:gd name="T1" fmla="*/ 350 h 350"/>
              <a:gd name="T2" fmla="*/ 138 w 484"/>
              <a:gd name="T3" fmla="*/ 350 h 350"/>
              <a:gd name="T4" fmla="*/ 207 w 484"/>
              <a:gd name="T5" fmla="*/ 210 h 350"/>
              <a:gd name="T6" fmla="*/ 207 w 484"/>
              <a:gd name="T7" fmla="*/ 0 h 350"/>
              <a:gd name="T8" fmla="*/ 0 w 484"/>
              <a:gd name="T9" fmla="*/ 0 h 350"/>
              <a:gd name="T10" fmla="*/ 0 w 484"/>
              <a:gd name="T11" fmla="*/ 210 h 350"/>
              <a:gd name="T12" fmla="*/ 104 w 484"/>
              <a:gd name="T13" fmla="*/ 210 h 350"/>
              <a:gd name="T14" fmla="*/ 34 w 484"/>
              <a:gd name="T15" fmla="*/ 350 h 350"/>
              <a:gd name="T16" fmla="*/ 311 w 484"/>
              <a:gd name="T17" fmla="*/ 350 h 350"/>
              <a:gd name="T18" fmla="*/ 415 w 484"/>
              <a:gd name="T19" fmla="*/ 350 h 350"/>
              <a:gd name="T20" fmla="*/ 484 w 484"/>
              <a:gd name="T21" fmla="*/ 210 h 350"/>
              <a:gd name="T22" fmla="*/ 484 w 484"/>
              <a:gd name="T23" fmla="*/ 0 h 350"/>
              <a:gd name="T24" fmla="*/ 277 w 484"/>
              <a:gd name="T25" fmla="*/ 0 h 350"/>
              <a:gd name="T26" fmla="*/ 277 w 484"/>
              <a:gd name="T27" fmla="*/ 210 h 350"/>
              <a:gd name="T28" fmla="*/ 380 w 484"/>
              <a:gd name="T29" fmla="*/ 210 h 350"/>
              <a:gd name="T30" fmla="*/ 311 w 484"/>
              <a:gd name="T31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4" h="350">
                <a:moveTo>
                  <a:pt x="34" y="350"/>
                </a:moveTo>
                <a:lnTo>
                  <a:pt x="138" y="350"/>
                </a:lnTo>
                <a:lnTo>
                  <a:pt x="207" y="210"/>
                </a:lnTo>
                <a:lnTo>
                  <a:pt x="207" y="0"/>
                </a:lnTo>
                <a:lnTo>
                  <a:pt x="0" y="0"/>
                </a:lnTo>
                <a:lnTo>
                  <a:pt x="0" y="210"/>
                </a:lnTo>
                <a:lnTo>
                  <a:pt x="104" y="210"/>
                </a:lnTo>
                <a:lnTo>
                  <a:pt x="34" y="350"/>
                </a:lnTo>
                <a:close/>
                <a:moveTo>
                  <a:pt x="311" y="350"/>
                </a:moveTo>
                <a:lnTo>
                  <a:pt x="415" y="350"/>
                </a:lnTo>
                <a:lnTo>
                  <a:pt x="484" y="210"/>
                </a:lnTo>
                <a:lnTo>
                  <a:pt x="484" y="0"/>
                </a:lnTo>
                <a:lnTo>
                  <a:pt x="277" y="0"/>
                </a:lnTo>
                <a:lnTo>
                  <a:pt x="277" y="210"/>
                </a:lnTo>
                <a:lnTo>
                  <a:pt x="380" y="210"/>
                </a:lnTo>
                <a:lnTo>
                  <a:pt x="311" y="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389"/>
          <p:cNvSpPr>
            <a:spLocks/>
          </p:cNvSpPr>
          <p:nvPr/>
        </p:nvSpPr>
        <p:spPr bwMode="auto">
          <a:xfrm>
            <a:off x="8626476" y="1519238"/>
            <a:ext cx="654050" cy="766763"/>
          </a:xfrm>
          <a:custGeom>
            <a:avLst/>
            <a:gdLst>
              <a:gd name="T0" fmla="*/ 112 w 136"/>
              <a:gd name="T1" fmla="*/ 16 h 160"/>
              <a:gd name="T2" fmla="*/ 112 w 136"/>
              <a:gd name="T3" fmla="*/ 8 h 160"/>
              <a:gd name="T4" fmla="*/ 104 w 136"/>
              <a:gd name="T5" fmla="*/ 0 h 160"/>
              <a:gd name="T6" fmla="*/ 8 w 136"/>
              <a:gd name="T7" fmla="*/ 0 h 160"/>
              <a:gd name="T8" fmla="*/ 0 w 136"/>
              <a:gd name="T9" fmla="*/ 8 h 160"/>
              <a:gd name="T10" fmla="*/ 0 w 136"/>
              <a:gd name="T11" fmla="*/ 40 h 160"/>
              <a:gd name="T12" fmla="*/ 8 w 136"/>
              <a:gd name="T13" fmla="*/ 48 h 160"/>
              <a:gd name="T14" fmla="*/ 104 w 136"/>
              <a:gd name="T15" fmla="*/ 48 h 160"/>
              <a:gd name="T16" fmla="*/ 112 w 136"/>
              <a:gd name="T17" fmla="*/ 40 h 160"/>
              <a:gd name="T18" fmla="*/ 112 w 136"/>
              <a:gd name="T19" fmla="*/ 32 h 160"/>
              <a:gd name="T20" fmla="*/ 120 w 136"/>
              <a:gd name="T21" fmla="*/ 32 h 160"/>
              <a:gd name="T22" fmla="*/ 120 w 136"/>
              <a:gd name="T23" fmla="*/ 64 h 160"/>
              <a:gd name="T24" fmla="*/ 40 w 136"/>
              <a:gd name="T25" fmla="*/ 64 h 160"/>
              <a:gd name="T26" fmla="*/ 40 w 136"/>
              <a:gd name="T27" fmla="*/ 152 h 160"/>
              <a:gd name="T28" fmla="*/ 48 w 136"/>
              <a:gd name="T29" fmla="*/ 160 h 160"/>
              <a:gd name="T30" fmla="*/ 64 w 136"/>
              <a:gd name="T31" fmla="*/ 160 h 160"/>
              <a:gd name="T32" fmla="*/ 72 w 136"/>
              <a:gd name="T33" fmla="*/ 152 h 160"/>
              <a:gd name="T34" fmla="*/ 72 w 136"/>
              <a:gd name="T35" fmla="*/ 80 h 160"/>
              <a:gd name="T36" fmla="*/ 136 w 136"/>
              <a:gd name="T37" fmla="*/ 80 h 160"/>
              <a:gd name="T38" fmla="*/ 136 w 136"/>
              <a:gd name="T39" fmla="*/ 16 h 160"/>
              <a:gd name="T40" fmla="*/ 112 w 136"/>
              <a:gd name="T41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6" h="160">
                <a:moveTo>
                  <a:pt x="112" y="16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40" y="156"/>
                  <a:pt x="44" y="160"/>
                  <a:pt x="48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8" y="160"/>
                  <a:pt x="72" y="156"/>
                  <a:pt x="72" y="152"/>
                </a:cubicBezTo>
                <a:cubicBezTo>
                  <a:pt x="72" y="80"/>
                  <a:pt x="72" y="80"/>
                  <a:pt x="72" y="80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16"/>
                  <a:pt x="136" y="16"/>
                  <a:pt x="136" y="16"/>
                </a:cubicBezTo>
                <a:lnTo>
                  <a:pt x="11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392"/>
          <p:cNvSpPr>
            <a:spLocks noEditPoints="1"/>
          </p:cNvSpPr>
          <p:nvPr/>
        </p:nvSpPr>
        <p:spPr bwMode="auto">
          <a:xfrm>
            <a:off x="6223000" y="1582738"/>
            <a:ext cx="757238" cy="639763"/>
          </a:xfrm>
          <a:custGeom>
            <a:avLst/>
            <a:gdLst>
              <a:gd name="T0" fmla="*/ 0 w 477"/>
              <a:gd name="T1" fmla="*/ 327 h 403"/>
              <a:gd name="T2" fmla="*/ 50 w 477"/>
              <a:gd name="T3" fmla="*/ 327 h 403"/>
              <a:gd name="T4" fmla="*/ 50 w 477"/>
              <a:gd name="T5" fmla="*/ 340 h 403"/>
              <a:gd name="T6" fmla="*/ 25 w 477"/>
              <a:gd name="T7" fmla="*/ 340 h 403"/>
              <a:gd name="T8" fmla="*/ 25 w 477"/>
              <a:gd name="T9" fmla="*/ 365 h 403"/>
              <a:gd name="T10" fmla="*/ 50 w 477"/>
              <a:gd name="T11" fmla="*/ 365 h 403"/>
              <a:gd name="T12" fmla="*/ 50 w 477"/>
              <a:gd name="T13" fmla="*/ 378 h 403"/>
              <a:gd name="T14" fmla="*/ 0 w 477"/>
              <a:gd name="T15" fmla="*/ 378 h 403"/>
              <a:gd name="T16" fmla="*/ 0 w 477"/>
              <a:gd name="T17" fmla="*/ 403 h 403"/>
              <a:gd name="T18" fmla="*/ 75 w 477"/>
              <a:gd name="T19" fmla="*/ 403 h 403"/>
              <a:gd name="T20" fmla="*/ 75 w 477"/>
              <a:gd name="T21" fmla="*/ 302 h 403"/>
              <a:gd name="T22" fmla="*/ 0 w 477"/>
              <a:gd name="T23" fmla="*/ 302 h 403"/>
              <a:gd name="T24" fmla="*/ 0 w 477"/>
              <a:gd name="T25" fmla="*/ 327 h 403"/>
              <a:gd name="T26" fmla="*/ 25 w 477"/>
              <a:gd name="T27" fmla="*/ 101 h 403"/>
              <a:gd name="T28" fmla="*/ 50 w 477"/>
              <a:gd name="T29" fmla="*/ 101 h 403"/>
              <a:gd name="T30" fmla="*/ 50 w 477"/>
              <a:gd name="T31" fmla="*/ 0 h 403"/>
              <a:gd name="T32" fmla="*/ 0 w 477"/>
              <a:gd name="T33" fmla="*/ 0 h 403"/>
              <a:gd name="T34" fmla="*/ 0 w 477"/>
              <a:gd name="T35" fmla="*/ 25 h 403"/>
              <a:gd name="T36" fmla="*/ 25 w 477"/>
              <a:gd name="T37" fmla="*/ 25 h 403"/>
              <a:gd name="T38" fmla="*/ 25 w 477"/>
              <a:gd name="T39" fmla="*/ 101 h 403"/>
              <a:gd name="T40" fmla="*/ 0 w 477"/>
              <a:gd name="T41" fmla="*/ 176 h 403"/>
              <a:gd name="T42" fmla="*/ 44 w 477"/>
              <a:gd name="T43" fmla="*/ 176 h 403"/>
              <a:gd name="T44" fmla="*/ 0 w 477"/>
              <a:gd name="T45" fmla="*/ 230 h 403"/>
              <a:gd name="T46" fmla="*/ 0 w 477"/>
              <a:gd name="T47" fmla="*/ 252 h 403"/>
              <a:gd name="T48" fmla="*/ 75 w 477"/>
              <a:gd name="T49" fmla="*/ 252 h 403"/>
              <a:gd name="T50" fmla="*/ 75 w 477"/>
              <a:gd name="T51" fmla="*/ 227 h 403"/>
              <a:gd name="T52" fmla="*/ 31 w 477"/>
              <a:gd name="T53" fmla="*/ 227 h 403"/>
              <a:gd name="T54" fmla="*/ 75 w 477"/>
              <a:gd name="T55" fmla="*/ 173 h 403"/>
              <a:gd name="T56" fmla="*/ 75 w 477"/>
              <a:gd name="T57" fmla="*/ 151 h 403"/>
              <a:gd name="T58" fmla="*/ 0 w 477"/>
              <a:gd name="T59" fmla="*/ 151 h 403"/>
              <a:gd name="T60" fmla="*/ 0 w 477"/>
              <a:gd name="T61" fmla="*/ 176 h 403"/>
              <a:gd name="T62" fmla="*/ 125 w 477"/>
              <a:gd name="T63" fmla="*/ 25 h 403"/>
              <a:gd name="T64" fmla="*/ 125 w 477"/>
              <a:gd name="T65" fmla="*/ 76 h 403"/>
              <a:gd name="T66" fmla="*/ 477 w 477"/>
              <a:gd name="T67" fmla="*/ 76 h 403"/>
              <a:gd name="T68" fmla="*/ 477 w 477"/>
              <a:gd name="T69" fmla="*/ 25 h 403"/>
              <a:gd name="T70" fmla="*/ 125 w 477"/>
              <a:gd name="T71" fmla="*/ 25 h 403"/>
              <a:gd name="T72" fmla="*/ 125 w 477"/>
              <a:gd name="T73" fmla="*/ 378 h 403"/>
              <a:gd name="T74" fmla="*/ 477 w 477"/>
              <a:gd name="T75" fmla="*/ 378 h 403"/>
              <a:gd name="T76" fmla="*/ 477 w 477"/>
              <a:gd name="T77" fmla="*/ 327 h 403"/>
              <a:gd name="T78" fmla="*/ 125 w 477"/>
              <a:gd name="T79" fmla="*/ 327 h 403"/>
              <a:gd name="T80" fmla="*/ 125 w 477"/>
              <a:gd name="T81" fmla="*/ 378 h 403"/>
              <a:gd name="T82" fmla="*/ 125 w 477"/>
              <a:gd name="T83" fmla="*/ 227 h 403"/>
              <a:gd name="T84" fmla="*/ 477 w 477"/>
              <a:gd name="T85" fmla="*/ 227 h 403"/>
              <a:gd name="T86" fmla="*/ 477 w 477"/>
              <a:gd name="T87" fmla="*/ 176 h 403"/>
              <a:gd name="T88" fmla="*/ 125 w 477"/>
              <a:gd name="T89" fmla="*/ 176 h 403"/>
              <a:gd name="T90" fmla="*/ 125 w 477"/>
              <a:gd name="T91" fmla="*/ 227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7" h="403">
                <a:moveTo>
                  <a:pt x="0" y="327"/>
                </a:moveTo>
                <a:lnTo>
                  <a:pt x="50" y="327"/>
                </a:lnTo>
                <a:lnTo>
                  <a:pt x="50" y="340"/>
                </a:lnTo>
                <a:lnTo>
                  <a:pt x="25" y="340"/>
                </a:lnTo>
                <a:lnTo>
                  <a:pt x="25" y="365"/>
                </a:lnTo>
                <a:lnTo>
                  <a:pt x="50" y="365"/>
                </a:lnTo>
                <a:lnTo>
                  <a:pt x="50" y="378"/>
                </a:lnTo>
                <a:lnTo>
                  <a:pt x="0" y="378"/>
                </a:lnTo>
                <a:lnTo>
                  <a:pt x="0" y="403"/>
                </a:lnTo>
                <a:lnTo>
                  <a:pt x="75" y="403"/>
                </a:lnTo>
                <a:lnTo>
                  <a:pt x="75" y="302"/>
                </a:lnTo>
                <a:lnTo>
                  <a:pt x="0" y="302"/>
                </a:lnTo>
                <a:lnTo>
                  <a:pt x="0" y="327"/>
                </a:lnTo>
                <a:close/>
                <a:moveTo>
                  <a:pt x="25" y="101"/>
                </a:moveTo>
                <a:lnTo>
                  <a:pt x="50" y="101"/>
                </a:lnTo>
                <a:lnTo>
                  <a:pt x="50" y="0"/>
                </a:lnTo>
                <a:lnTo>
                  <a:pt x="0" y="0"/>
                </a:lnTo>
                <a:lnTo>
                  <a:pt x="0" y="25"/>
                </a:lnTo>
                <a:lnTo>
                  <a:pt x="25" y="25"/>
                </a:lnTo>
                <a:lnTo>
                  <a:pt x="25" y="101"/>
                </a:lnTo>
                <a:close/>
                <a:moveTo>
                  <a:pt x="0" y="176"/>
                </a:moveTo>
                <a:lnTo>
                  <a:pt x="44" y="176"/>
                </a:lnTo>
                <a:lnTo>
                  <a:pt x="0" y="230"/>
                </a:lnTo>
                <a:lnTo>
                  <a:pt x="0" y="252"/>
                </a:lnTo>
                <a:lnTo>
                  <a:pt x="75" y="252"/>
                </a:lnTo>
                <a:lnTo>
                  <a:pt x="75" y="227"/>
                </a:lnTo>
                <a:lnTo>
                  <a:pt x="31" y="227"/>
                </a:lnTo>
                <a:lnTo>
                  <a:pt x="75" y="173"/>
                </a:lnTo>
                <a:lnTo>
                  <a:pt x="75" y="151"/>
                </a:lnTo>
                <a:lnTo>
                  <a:pt x="0" y="151"/>
                </a:lnTo>
                <a:lnTo>
                  <a:pt x="0" y="176"/>
                </a:lnTo>
                <a:close/>
                <a:moveTo>
                  <a:pt x="125" y="25"/>
                </a:moveTo>
                <a:lnTo>
                  <a:pt x="125" y="76"/>
                </a:lnTo>
                <a:lnTo>
                  <a:pt x="477" y="76"/>
                </a:lnTo>
                <a:lnTo>
                  <a:pt x="477" y="25"/>
                </a:lnTo>
                <a:lnTo>
                  <a:pt x="125" y="25"/>
                </a:lnTo>
                <a:close/>
                <a:moveTo>
                  <a:pt x="125" y="378"/>
                </a:moveTo>
                <a:lnTo>
                  <a:pt x="477" y="378"/>
                </a:lnTo>
                <a:lnTo>
                  <a:pt x="477" y="327"/>
                </a:lnTo>
                <a:lnTo>
                  <a:pt x="125" y="327"/>
                </a:lnTo>
                <a:lnTo>
                  <a:pt x="125" y="378"/>
                </a:lnTo>
                <a:close/>
                <a:moveTo>
                  <a:pt x="125" y="227"/>
                </a:moveTo>
                <a:lnTo>
                  <a:pt x="477" y="227"/>
                </a:lnTo>
                <a:lnTo>
                  <a:pt x="477" y="176"/>
                </a:lnTo>
                <a:lnTo>
                  <a:pt x="125" y="176"/>
                </a:lnTo>
                <a:lnTo>
                  <a:pt x="125" y="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395"/>
          <p:cNvSpPr>
            <a:spLocks noEditPoints="1"/>
          </p:cNvSpPr>
          <p:nvPr/>
        </p:nvSpPr>
        <p:spPr bwMode="auto">
          <a:xfrm>
            <a:off x="3878263" y="1603376"/>
            <a:ext cx="752475" cy="612775"/>
          </a:xfrm>
          <a:custGeom>
            <a:avLst/>
            <a:gdLst>
              <a:gd name="T0" fmla="*/ 12 w 148"/>
              <a:gd name="T1" fmla="*/ 48 h 120"/>
              <a:gd name="T2" fmla="*/ 0 w 148"/>
              <a:gd name="T3" fmla="*/ 60 h 120"/>
              <a:gd name="T4" fmla="*/ 12 w 148"/>
              <a:gd name="T5" fmla="*/ 72 h 120"/>
              <a:gd name="T6" fmla="*/ 24 w 148"/>
              <a:gd name="T7" fmla="*/ 60 h 120"/>
              <a:gd name="T8" fmla="*/ 12 w 148"/>
              <a:gd name="T9" fmla="*/ 48 h 120"/>
              <a:gd name="T10" fmla="*/ 12 w 148"/>
              <a:gd name="T11" fmla="*/ 0 h 120"/>
              <a:gd name="T12" fmla="*/ 0 w 148"/>
              <a:gd name="T13" fmla="*/ 12 h 120"/>
              <a:gd name="T14" fmla="*/ 12 w 148"/>
              <a:gd name="T15" fmla="*/ 24 h 120"/>
              <a:gd name="T16" fmla="*/ 24 w 148"/>
              <a:gd name="T17" fmla="*/ 12 h 120"/>
              <a:gd name="T18" fmla="*/ 12 w 148"/>
              <a:gd name="T19" fmla="*/ 0 h 120"/>
              <a:gd name="T20" fmla="*/ 12 w 148"/>
              <a:gd name="T21" fmla="*/ 96 h 120"/>
              <a:gd name="T22" fmla="*/ 0 w 148"/>
              <a:gd name="T23" fmla="*/ 108 h 120"/>
              <a:gd name="T24" fmla="*/ 12 w 148"/>
              <a:gd name="T25" fmla="*/ 120 h 120"/>
              <a:gd name="T26" fmla="*/ 24 w 148"/>
              <a:gd name="T27" fmla="*/ 108 h 120"/>
              <a:gd name="T28" fmla="*/ 12 w 148"/>
              <a:gd name="T29" fmla="*/ 96 h 120"/>
              <a:gd name="T30" fmla="*/ 36 w 148"/>
              <a:gd name="T31" fmla="*/ 116 h 120"/>
              <a:gd name="T32" fmla="*/ 148 w 148"/>
              <a:gd name="T33" fmla="*/ 116 h 120"/>
              <a:gd name="T34" fmla="*/ 148 w 148"/>
              <a:gd name="T35" fmla="*/ 100 h 120"/>
              <a:gd name="T36" fmla="*/ 36 w 148"/>
              <a:gd name="T37" fmla="*/ 100 h 120"/>
              <a:gd name="T38" fmla="*/ 36 w 148"/>
              <a:gd name="T39" fmla="*/ 116 h 120"/>
              <a:gd name="T40" fmla="*/ 36 w 148"/>
              <a:gd name="T41" fmla="*/ 68 h 120"/>
              <a:gd name="T42" fmla="*/ 148 w 148"/>
              <a:gd name="T43" fmla="*/ 68 h 120"/>
              <a:gd name="T44" fmla="*/ 148 w 148"/>
              <a:gd name="T45" fmla="*/ 52 h 120"/>
              <a:gd name="T46" fmla="*/ 36 w 148"/>
              <a:gd name="T47" fmla="*/ 52 h 120"/>
              <a:gd name="T48" fmla="*/ 36 w 148"/>
              <a:gd name="T49" fmla="*/ 68 h 120"/>
              <a:gd name="T50" fmla="*/ 36 w 148"/>
              <a:gd name="T51" fmla="*/ 4 h 120"/>
              <a:gd name="T52" fmla="*/ 36 w 148"/>
              <a:gd name="T53" fmla="*/ 20 h 120"/>
              <a:gd name="T54" fmla="*/ 148 w 148"/>
              <a:gd name="T55" fmla="*/ 20 h 120"/>
              <a:gd name="T56" fmla="*/ 148 w 148"/>
              <a:gd name="T57" fmla="*/ 4 h 120"/>
              <a:gd name="T58" fmla="*/ 36 w 148"/>
              <a:gd name="T59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8" h="120">
                <a:moveTo>
                  <a:pt x="12" y="48"/>
                </a:moveTo>
                <a:cubicBezTo>
                  <a:pt x="5" y="48"/>
                  <a:pt x="0" y="53"/>
                  <a:pt x="0" y="60"/>
                </a:cubicBezTo>
                <a:cubicBezTo>
                  <a:pt x="0" y="67"/>
                  <a:pt x="5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53"/>
                  <a:pt x="19" y="48"/>
                  <a:pt x="12" y="4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96"/>
                </a:moveTo>
                <a:cubicBezTo>
                  <a:pt x="5" y="96"/>
                  <a:pt x="0" y="101"/>
                  <a:pt x="0" y="108"/>
                </a:cubicBezTo>
                <a:cubicBezTo>
                  <a:pt x="0" y="115"/>
                  <a:pt x="5" y="120"/>
                  <a:pt x="12" y="120"/>
                </a:cubicBezTo>
                <a:cubicBezTo>
                  <a:pt x="19" y="120"/>
                  <a:pt x="24" y="115"/>
                  <a:pt x="24" y="108"/>
                </a:cubicBezTo>
                <a:cubicBezTo>
                  <a:pt x="24" y="101"/>
                  <a:pt x="19" y="96"/>
                  <a:pt x="12" y="96"/>
                </a:cubicBezTo>
                <a:close/>
                <a:moveTo>
                  <a:pt x="36" y="116"/>
                </a:moveTo>
                <a:cubicBezTo>
                  <a:pt x="148" y="116"/>
                  <a:pt x="148" y="116"/>
                  <a:pt x="148" y="116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116"/>
                </a:lnTo>
                <a:close/>
                <a:moveTo>
                  <a:pt x="36" y="68"/>
                </a:moveTo>
                <a:cubicBezTo>
                  <a:pt x="148" y="68"/>
                  <a:pt x="148" y="68"/>
                  <a:pt x="148" y="68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36" y="52"/>
                  <a:pt x="36" y="52"/>
                  <a:pt x="36" y="52"/>
                </a:cubicBezTo>
                <a:lnTo>
                  <a:pt x="36" y="68"/>
                </a:lnTo>
                <a:close/>
                <a:moveTo>
                  <a:pt x="36" y="4"/>
                </a:moveTo>
                <a:cubicBezTo>
                  <a:pt x="36" y="20"/>
                  <a:pt x="36" y="20"/>
                  <a:pt x="36" y="20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48" y="4"/>
                  <a:pt x="148" y="4"/>
                  <a:pt x="148" y="4"/>
                </a:cubicBezTo>
                <a:lnTo>
                  <a:pt x="3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398"/>
          <p:cNvSpPr>
            <a:spLocks noEditPoints="1"/>
          </p:cNvSpPr>
          <p:nvPr/>
        </p:nvSpPr>
        <p:spPr bwMode="auto">
          <a:xfrm>
            <a:off x="1519238" y="1581151"/>
            <a:ext cx="771525" cy="642938"/>
          </a:xfrm>
          <a:custGeom>
            <a:avLst/>
            <a:gdLst>
              <a:gd name="T0" fmla="*/ 107 w 486"/>
              <a:gd name="T1" fmla="*/ 84 h 405"/>
              <a:gd name="T2" fmla="*/ 166 w 486"/>
              <a:gd name="T3" fmla="*/ 84 h 405"/>
              <a:gd name="T4" fmla="*/ 83 w 486"/>
              <a:gd name="T5" fmla="*/ 0 h 405"/>
              <a:gd name="T6" fmla="*/ 0 w 486"/>
              <a:gd name="T7" fmla="*/ 84 h 405"/>
              <a:gd name="T8" fmla="*/ 59 w 486"/>
              <a:gd name="T9" fmla="*/ 84 h 405"/>
              <a:gd name="T10" fmla="*/ 59 w 486"/>
              <a:gd name="T11" fmla="*/ 322 h 405"/>
              <a:gd name="T12" fmla="*/ 0 w 486"/>
              <a:gd name="T13" fmla="*/ 322 h 405"/>
              <a:gd name="T14" fmla="*/ 83 w 486"/>
              <a:gd name="T15" fmla="*/ 405 h 405"/>
              <a:gd name="T16" fmla="*/ 166 w 486"/>
              <a:gd name="T17" fmla="*/ 322 h 405"/>
              <a:gd name="T18" fmla="*/ 107 w 486"/>
              <a:gd name="T19" fmla="*/ 322 h 405"/>
              <a:gd name="T20" fmla="*/ 107 w 486"/>
              <a:gd name="T21" fmla="*/ 84 h 405"/>
              <a:gd name="T22" fmla="*/ 202 w 486"/>
              <a:gd name="T23" fmla="*/ 36 h 405"/>
              <a:gd name="T24" fmla="*/ 202 w 486"/>
              <a:gd name="T25" fmla="*/ 84 h 405"/>
              <a:gd name="T26" fmla="*/ 486 w 486"/>
              <a:gd name="T27" fmla="*/ 84 h 405"/>
              <a:gd name="T28" fmla="*/ 486 w 486"/>
              <a:gd name="T29" fmla="*/ 36 h 405"/>
              <a:gd name="T30" fmla="*/ 202 w 486"/>
              <a:gd name="T31" fmla="*/ 36 h 405"/>
              <a:gd name="T32" fmla="*/ 202 w 486"/>
              <a:gd name="T33" fmla="*/ 369 h 405"/>
              <a:gd name="T34" fmla="*/ 486 w 486"/>
              <a:gd name="T35" fmla="*/ 369 h 405"/>
              <a:gd name="T36" fmla="*/ 486 w 486"/>
              <a:gd name="T37" fmla="*/ 322 h 405"/>
              <a:gd name="T38" fmla="*/ 202 w 486"/>
              <a:gd name="T39" fmla="*/ 322 h 405"/>
              <a:gd name="T40" fmla="*/ 202 w 486"/>
              <a:gd name="T41" fmla="*/ 369 h 405"/>
              <a:gd name="T42" fmla="*/ 202 w 486"/>
              <a:gd name="T43" fmla="*/ 227 h 405"/>
              <a:gd name="T44" fmla="*/ 486 w 486"/>
              <a:gd name="T45" fmla="*/ 227 h 405"/>
              <a:gd name="T46" fmla="*/ 486 w 486"/>
              <a:gd name="T47" fmla="*/ 179 h 405"/>
              <a:gd name="T48" fmla="*/ 202 w 486"/>
              <a:gd name="T49" fmla="*/ 179 h 405"/>
              <a:gd name="T50" fmla="*/ 202 w 486"/>
              <a:gd name="T51" fmla="*/ 22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5">
                <a:moveTo>
                  <a:pt x="107" y="84"/>
                </a:moveTo>
                <a:lnTo>
                  <a:pt x="166" y="84"/>
                </a:lnTo>
                <a:lnTo>
                  <a:pt x="83" y="0"/>
                </a:lnTo>
                <a:lnTo>
                  <a:pt x="0" y="84"/>
                </a:lnTo>
                <a:lnTo>
                  <a:pt x="59" y="84"/>
                </a:lnTo>
                <a:lnTo>
                  <a:pt x="59" y="322"/>
                </a:lnTo>
                <a:lnTo>
                  <a:pt x="0" y="322"/>
                </a:lnTo>
                <a:lnTo>
                  <a:pt x="83" y="405"/>
                </a:lnTo>
                <a:lnTo>
                  <a:pt x="166" y="322"/>
                </a:lnTo>
                <a:lnTo>
                  <a:pt x="107" y="322"/>
                </a:lnTo>
                <a:lnTo>
                  <a:pt x="107" y="84"/>
                </a:lnTo>
                <a:close/>
                <a:moveTo>
                  <a:pt x="202" y="36"/>
                </a:moveTo>
                <a:lnTo>
                  <a:pt x="202" y="84"/>
                </a:lnTo>
                <a:lnTo>
                  <a:pt x="486" y="84"/>
                </a:lnTo>
                <a:lnTo>
                  <a:pt x="486" y="36"/>
                </a:lnTo>
                <a:lnTo>
                  <a:pt x="202" y="36"/>
                </a:lnTo>
                <a:close/>
                <a:moveTo>
                  <a:pt x="202" y="369"/>
                </a:moveTo>
                <a:lnTo>
                  <a:pt x="486" y="369"/>
                </a:lnTo>
                <a:lnTo>
                  <a:pt x="486" y="322"/>
                </a:lnTo>
                <a:lnTo>
                  <a:pt x="202" y="322"/>
                </a:lnTo>
                <a:lnTo>
                  <a:pt x="202" y="369"/>
                </a:lnTo>
                <a:close/>
                <a:moveTo>
                  <a:pt x="202" y="227"/>
                </a:moveTo>
                <a:lnTo>
                  <a:pt x="486" y="227"/>
                </a:lnTo>
                <a:lnTo>
                  <a:pt x="486" y="179"/>
                </a:lnTo>
                <a:lnTo>
                  <a:pt x="202" y="179"/>
                </a:lnTo>
                <a:lnTo>
                  <a:pt x="202" y="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33576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publish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short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show chart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space bar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strikethrough 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text fields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title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bottom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center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vertical align 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wrap text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6" name="Freeform 1284"/>
          <p:cNvSpPr>
            <a:spLocks noEditPoints="1"/>
          </p:cNvSpPr>
          <p:nvPr/>
        </p:nvSpPr>
        <p:spPr bwMode="auto">
          <a:xfrm>
            <a:off x="8577263" y="3582988"/>
            <a:ext cx="752475" cy="708025"/>
          </a:xfrm>
          <a:custGeom>
            <a:avLst/>
            <a:gdLst>
              <a:gd name="T0" fmla="*/ 0 w 136"/>
              <a:gd name="T1" fmla="*/ 112 h 128"/>
              <a:gd name="T2" fmla="*/ 48 w 136"/>
              <a:gd name="T3" fmla="*/ 112 h 128"/>
              <a:gd name="T4" fmla="*/ 48 w 136"/>
              <a:gd name="T5" fmla="*/ 96 h 128"/>
              <a:gd name="T6" fmla="*/ 0 w 136"/>
              <a:gd name="T7" fmla="*/ 96 h 128"/>
              <a:gd name="T8" fmla="*/ 0 w 136"/>
              <a:gd name="T9" fmla="*/ 112 h 128"/>
              <a:gd name="T10" fmla="*/ 128 w 136"/>
              <a:gd name="T11" fmla="*/ 0 h 128"/>
              <a:gd name="T12" fmla="*/ 0 w 136"/>
              <a:gd name="T13" fmla="*/ 0 h 128"/>
              <a:gd name="T14" fmla="*/ 0 w 136"/>
              <a:gd name="T15" fmla="*/ 16 h 128"/>
              <a:gd name="T16" fmla="*/ 128 w 136"/>
              <a:gd name="T17" fmla="*/ 16 h 128"/>
              <a:gd name="T18" fmla="*/ 128 w 136"/>
              <a:gd name="T19" fmla="*/ 0 h 128"/>
              <a:gd name="T20" fmla="*/ 104 w 136"/>
              <a:gd name="T21" fmla="*/ 48 h 128"/>
              <a:gd name="T22" fmla="*/ 0 w 136"/>
              <a:gd name="T23" fmla="*/ 48 h 128"/>
              <a:gd name="T24" fmla="*/ 0 w 136"/>
              <a:gd name="T25" fmla="*/ 64 h 128"/>
              <a:gd name="T26" fmla="*/ 106 w 136"/>
              <a:gd name="T27" fmla="*/ 64 h 128"/>
              <a:gd name="T28" fmla="*/ 122 w 136"/>
              <a:gd name="T29" fmla="*/ 80 h 128"/>
              <a:gd name="T30" fmla="*/ 106 w 136"/>
              <a:gd name="T31" fmla="*/ 96 h 128"/>
              <a:gd name="T32" fmla="*/ 88 w 136"/>
              <a:gd name="T33" fmla="*/ 96 h 128"/>
              <a:gd name="T34" fmla="*/ 88 w 136"/>
              <a:gd name="T35" fmla="*/ 80 h 128"/>
              <a:gd name="T36" fmla="*/ 64 w 136"/>
              <a:gd name="T37" fmla="*/ 104 h 128"/>
              <a:gd name="T38" fmla="*/ 88 w 136"/>
              <a:gd name="T39" fmla="*/ 128 h 128"/>
              <a:gd name="T40" fmla="*/ 88 w 136"/>
              <a:gd name="T41" fmla="*/ 112 h 128"/>
              <a:gd name="T42" fmla="*/ 104 w 136"/>
              <a:gd name="T43" fmla="*/ 112 h 128"/>
              <a:gd name="T44" fmla="*/ 136 w 136"/>
              <a:gd name="T45" fmla="*/ 80 h 128"/>
              <a:gd name="T46" fmla="*/ 104 w 136"/>
              <a:gd name="T4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6" h="128">
                <a:moveTo>
                  <a:pt x="0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0" y="96"/>
                  <a:pt x="0" y="96"/>
                  <a:pt x="0" y="96"/>
                </a:cubicBezTo>
                <a:lnTo>
                  <a:pt x="0" y="112"/>
                </a:lnTo>
                <a:close/>
                <a:moveTo>
                  <a:pt x="12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0"/>
                </a:lnTo>
                <a:close/>
                <a:moveTo>
                  <a:pt x="104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15" y="64"/>
                  <a:pt x="122" y="71"/>
                  <a:pt x="122" y="80"/>
                </a:cubicBezTo>
                <a:cubicBezTo>
                  <a:pt x="122" y="89"/>
                  <a:pt x="115" y="96"/>
                  <a:pt x="106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80"/>
                  <a:pt x="88" y="80"/>
                  <a:pt x="88" y="80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22" y="112"/>
                  <a:pt x="136" y="98"/>
                  <a:pt x="136" y="80"/>
                </a:cubicBezTo>
                <a:cubicBezTo>
                  <a:pt x="136" y="62"/>
                  <a:pt x="122" y="48"/>
                  <a:pt x="10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287"/>
          <p:cNvSpPr>
            <a:spLocks noEditPoints="1"/>
          </p:cNvSpPr>
          <p:nvPr/>
        </p:nvSpPr>
        <p:spPr bwMode="auto">
          <a:xfrm>
            <a:off x="6265863" y="3560763"/>
            <a:ext cx="681038" cy="762000"/>
          </a:xfrm>
          <a:custGeom>
            <a:avLst/>
            <a:gdLst>
              <a:gd name="T0" fmla="*/ 107 w 429"/>
              <a:gd name="T1" fmla="*/ 214 h 480"/>
              <a:gd name="T2" fmla="*/ 188 w 429"/>
              <a:gd name="T3" fmla="*/ 214 h 480"/>
              <a:gd name="T4" fmla="*/ 188 w 429"/>
              <a:gd name="T5" fmla="*/ 480 h 480"/>
              <a:gd name="T6" fmla="*/ 241 w 429"/>
              <a:gd name="T7" fmla="*/ 480 h 480"/>
              <a:gd name="T8" fmla="*/ 241 w 429"/>
              <a:gd name="T9" fmla="*/ 214 h 480"/>
              <a:gd name="T10" fmla="*/ 322 w 429"/>
              <a:gd name="T11" fmla="*/ 214 h 480"/>
              <a:gd name="T12" fmla="*/ 215 w 429"/>
              <a:gd name="T13" fmla="*/ 107 h 480"/>
              <a:gd name="T14" fmla="*/ 107 w 429"/>
              <a:gd name="T15" fmla="*/ 214 h 480"/>
              <a:gd name="T16" fmla="*/ 0 w 429"/>
              <a:gd name="T17" fmla="*/ 0 h 480"/>
              <a:gd name="T18" fmla="*/ 0 w 429"/>
              <a:gd name="T19" fmla="*/ 54 h 480"/>
              <a:gd name="T20" fmla="*/ 429 w 429"/>
              <a:gd name="T21" fmla="*/ 54 h 480"/>
              <a:gd name="T22" fmla="*/ 429 w 429"/>
              <a:gd name="T23" fmla="*/ 0 h 480"/>
              <a:gd name="T24" fmla="*/ 0 w 429"/>
              <a:gd name="T25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9" h="480">
                <a:moveTo>
                  <a:pt x="107" y="214"/>
                </a:moveTo>
                <a:lnTo>
                  <a:pt x="188" y="214"/>
                </a:lnTo>
                <a:lnTo>
                  <a:pt x="188" y="480"/>
                </a:lnTo>
                <a:lnTo>
                  <a:pt x="241" y="480"/>
                </a:lnTo>
                <a:lnTo>
                  <a:pt x="241" y="214"/>
                </a:lnTo>
                <a:lnTo>
                  <a:pt x="322" y="214"/>
                </a:lnTo>
                <a:lnTo>
                  <a:pt x="215" y="107"/>
                </a:lnTo>
                <a:lnTo>
                  <a:pt x="107" y="214"/>
                </a:lnTo>
                <a:close/>
                <a:moveTo>
                  <a:pt x="0" y="0"/>
                </a:moveTo>
                <a:lnTo>
                  <a:pt x="0" y="54"/>
                </a:lnTo>
                <a:lnTo>
                  <a:pt x="429" y="54"/>
                </a:lnTo>
                <a:lnTo>
                  <a:pt x="42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290"/>
          <p:cNvSpPr>
            <a:spLocks noEditPoints="1"/>
          </p:cNvSpPr>
          <p:nvPr/>
        </p:nvSpPr>
        <p:spPr bwMode="auto">
          <a:xfrm>
            <a:off x="3979863" y="3556000"/>
            <a:ext cx="554038" cy="757238"/>
          </a:xfrm>
          <a:custGeom>
            <a:avLst/>
            <a:gdLst>
              <a:gd name="T0" fmla="*/ 87 w 349"/>
              <a:gd name="T1" fmla="*/ 391 h 477"/>
              <a:gd name="T2" fmla="*/ 152 w 349"/>
              <a:gd name="T3" fmla="*/ 391 h 477"/>
              <a:gd name="T4" fmla="*/ 152 w 349"/>
              <a:gd name="T5" fmla="*/ 477 h 477"/>
              <a:gd name="T6" fmla="*/ 196 w 349"/>
              <a:gd name="T7" fmla="*/ 477 h 477"/>
              <a:gd name="T8" fmla="*/ 196 w 349"/>
              <a:gd name="T9" fmla="*/ 391 h 477"/>
              <a:gd name="T10" fmla="*/ 262 w 349"/>
              <a:gd name="T11" fmla="*/ 391 h 477"/>
              <a:gd name="T12" fmla="*/ 174 w 349"/>
              <a:gd name="T13" fmla="*/ 304 h 477"/>
              <a:gd name="T14" fmla="*/ 87 w 349"/>
              <a:gd name="T15" fmla="*/ 391 h 477"/>
              <a:gd name="T16" fmla="*/ 262 w 349"/>
              <a:gd name="T17" fmla="*/ 87 h 477"/>
              <a:gd name="T18" fmla="*/ 196 w 349"/>
              <a:gd name="T19" fmla="*/ 87 h 477"/>
              <a:gd name="T20" fmla="*/ 196 w 349"/>
              <a:gd name="T21" fmla="*/ 0 h 477"/>
              <a:gd name="T22" fmla="*/ 152 w 349"/>
              <a:gd name="T23" fmla="*/ 0 h 477"/>
              <a:gd name="T24" fmla="*/ 152 w 349"/>
              <a:gd name="T25" fmla="*/ 87 h 477"/>
              <a:gd name="T26" fmla="*/ 87 w 349"/>
              <a:gd name="T27" fmla="*/ 87 h 477"/>
              <a:gd name="T28" fmla="*/ 174 w 349"/>
              <a:gd name="T29" fmla="*/ 174 h 477"/>
              <a:gd name="T30" fmla="*/ 262 w 349"/>
              <a:gd name="T31" fmla="*/ 87 h 477"/>
              <a:gd name="T32" fmla="*/ 0 w 349"/>
              <a:gd name="T33" fmla="*/ 217 h 477"/>
              <a:gd name="T34" fmla="*/ 0 w 349"/>
              <a:gd name="T35" fmla="*/ 261 h 477"/>
              <a:gd name="T36" fmla="*/ 349 w 349"/>
              <a:gd name="T37" fmla="*/ 261 h 477"/>
              <a:gd name="T38" fmla="*/ 349 w 349"/>
              <a:gd name="T39" fmla="*/ 217 h 477"/>
              <a:gd name="T40" fmla="*/ 0 w 349"/>
              <a:gd name="T41" fmla="*/ 21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9" h="477">
                <a:moveTo>
                  <a:pt x="87" y="391"/>
                </a:moveTo>
                <a:lnTo>
                  <a:pt x="152" y="391"/>
                </a:lnTo>
                <a:lnTo>
                  <a:pt x="152" y="477"/>
                </a:lnTo>
                <a:lnTo>
                  <a:pt x="196" y="477"/>
                </a:lnTo>
                <a:lnTo>
                  <a:pt x="196" y="391"/>
                </a:lnTo>
                <a:lnTo>
                  <a:pt x="262" y="391"/>
                </a:lnTo>
                <a:lnTo>
                  <a:pt x="174" y="304"/>
                </a:lnTo>
                <a:lnTo>
                  <a:pt x="87" y="391"/>
                </a:lnTo>
                <a:close/>
                <a:moveTo>
                  <a:pt x="262" y="87"/>
                </a:moveTo>
                <a:lnTo>
                  <a:pt x="196" y="87"/>
                </a:lnTo>
                <a:lnTo>
                  <a:pt x="196" y="0"/>
                </a:lnTo>
                <a:lnTo>
                  <a:pt x="152" y="0"/>
                </a:lnTo>
                <a:lnTo>
                  <a:pt x="152" y="87"/>
                </a:lnTo>
                <a:lnTo>
                  <a:pt x="87" y="87"/>
                </a:lnTo>
                <a:lnTo>
                  <a:pt x="174" y="174"/>
                </a:lnTo>
                <a:lnTo>
                  <a:pt x="262" y="87"/>
                </a:lnTo>
                <a:close/>
                <a:moveTo>
                  <a:pt x="0" y="217"/>
                </a:moveTo>
                <a:lnTo>
                  <a:pt x="0" y="261"/>
                </a:lnTo>
                <a:lnTo>
                  <a:pt x="349" y="261"/>
                </a:lnTo>
                <a:lnTo>
                  <a:pt x="349" y="217"/>
                </a:lnTo>
                <a:lnTo>
                  <a:pt x="0" y="2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293"/>
          <p:cNvSpPr>
            <a:spLocks noEditPoints="1"/>
          </p:cNvSpPr>
          <p:nvPr/>
        </p:nvSpPr>
        <p:spPr bwMode="auto">
          <a:xfrm>
            <a:off x="1566863" y="3560763"/>
            <a:ext cx="681038" cy="762000"/>
          </a:xfrm>
          <a:custGeom>
            <a:avLst/>
            <a:gdLst>
              <a:gd name="T0" fmla="*/ 322 w 429"/>
              <a:gd name="T1" fmla="*/ 267 h 480"/>
              <a:gd name="T2" fmla="*/ 241 w 429"/>
              <a:gd name="T3" fmla="*/ 267 h 480"/>
              <a:gd name="T4" fmla="*/ 241 w 429"/>
              <a:gd name="T5" fmla="*/ 0 h 480"/>
              <a:gd name="T6" fmla="*/ 188 w 429"/>
              <a:gd name="T7" fmla="*/ 0 h 480"/>
              <a:gd name="T8" fmla="*/ 188 w 429"/>
              <a:gd name="T9" fmla="*/ 267 h 480"/>
              <a:gd name="T10" fmla="*/ 107 w 429"/>
              <a:gd name="T11" fmla="*/ 267 h 480"/>
              <a:gd name="T12" fmla="*/ 215 w 429"/>
              <a:gd name="T13" fmla="*/ 374 h 480"/>
              <a:gd name="T14" fmla="*/ 322 w 429"/>
              <a:gd name="T15" fmla="*/ 267 h 480"/>
              <a:gd name="T16" fmla="*/ 0 w 429"/>
              <a:gd name="T17" fmla="*/ 427 h 480"/>
              <a:gd name="T18" fmla="*/ 0 w 429"/>
              <a:gd name="T19" fmla="*/ 480 h 480"/>
              <a:gd name="T20" fmla="*/ 429 w 429"/>
              <a:gd name="T21" fmla="*/ 480 h 480"/>
              <a:gd name="T22" fmla="*/ 429 w 429"/>
              <a:gd name="T23" fmla="*/ 427 h 480"/>
              <a:gd name="T24" fmla="*/ 0 w 429"/>
              <a:gd name="T25" fmla="*/ 427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9" h="480">
                <a:moveTo>
                  <a:pt x="322" y="267"/>
                </a:moveTo>
                <a:lnTo>
                  <a:pt x="241" y="267"/>
                </a:lnTo>
                <a:lnTo>
                  <a:pt x="241" y="0"/>
                </a:lnTo>
                <a:lnTo>
                  <a:pt x="188" y="0"/>
                </a:lnTo>
                <a:lnTo>
                  <a:pt x="188" y="267"/>
                </a:lnTo>
                <a:lnTo>
                  <a:pt x="107" y="267"/>
                </a:lnTo>
                <a:lnTo>
                  <a:pt x="215" y="374"/>
                </a:lnTo>
                <a:lnTo>
                  <a:pt x="322" y="267"/>
                </a:lnTo>
                <a:close/>
                <a:moveTo>
                  <a:pt x="0" y="427"/>
                </a:moveTo>
                <a:lnTo>
                  <a:pt x="0" y="480"/>
                </a:lnTo>
                <a:lnTo>
                  <a:pt x="429" y="480"/>
                </a:lnTo>
                <a:lnTo>
                  <a:pt x="429" y="427"/>
                </a:lnTo>
                <a:lnTo>
                  <a:pt x="0" y="4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96"/>
          <p:cNvSpPr>
            <a:spLocks/>
          </p:cNvSpPr>
          <p:nvPr/>
        </p:nvSpPr>
        <p:spPr bwMode="auto">
          <a:xfrm>
            <a:off x="15649575" y="1524000"/>
            <a:ext cx="711200" cy="762000"/>
          </a:xfrm>
          <a:custGeom>
            <a:avLst/>
            <a:gdLst>
              <a:gd name="T0" fmla="*/ 0 w 448"/>
              <a:gd name="T1" fmla="*/ 0 h 480"/>
              <a:gd name="T2" fmla="*/ 0 w 448"/>
              <a:gd name="T3" fmla="*/ 96 h 480"/>
              <a:gd name="T4" fmla="*/ 176 w 448"/>
              <a:gd name="T5" fmla="*/ 96 h 480"/>
              <a:gd name="T6" fmla="*/ 176 w 448"/>
              <a:gd name="T7" fmla="*/ 480 h 480"/>
              <a:gd name="T8" fmla="*/ 272 w 448"/>
              <a:gd name="T9" fmla="*/ 480 h 480"/>
              <a:gd name="T10" fmla="*/ 272 w 448"/>
              <a:gd name="T11" fmla="*/ 96 h 480"/>
              <a:gd name="T12" fmla="*/ 448 w 448"/>
              <a:gd name="T13" fmla="*/ 96 h 480"/>
              <a:gd name="T14" fmla="*/ 448 w 448"/>
              <a:gd name="T15" fmla="*/ 0 h 480"/>
              <a:gd name="T16" fmla="*/ 0 w 448"/>
              <a:gd name="T1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8" h="480">
                <a:moveTo>
                  <a:pt x="0" y="0"/>
                </a:moveTo>
                <a:lnTo>
                  <a:pt x="0" y="96"/>
                </a:lnTo>
                <a:lnTo>
                  <a:pt x="176" y="96"/>
                </a:lnTo>
                <a:lnTo>
                  <a:pt x="176" y="480"/>
                </a:lnTo>
                <a:lnTo>
                  <a:pt x="272" y="480"/>
                </a:lnTo>
                <a:lnTo>
                  <a:pt x="272" y="96"/>
                </a:lnTo>
                <a:lnTo>
                  <a:pt x="448" y="96"/>
                </a:lnTo>
                <a:lnTo>
                  <a:pt x="44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299"/>
          <p:cNvSpPr>
            <a:spLocks noEditPoints="1"/>
          </p:cNvSpPr>
          <p:nvPr/>
        </p:nvSpPr>
        <p:spPr bwMode="auto">
          <a:xfrm>
            <a:off x="13276263" y="1604963"/>
            <a:ext cx="757238" cy="600075"/>
          </a:xfrm>
          <a:custGeom>
            <a:avLst/>
            <a:gdLst>
              <a:gd name="T0" fmla="*/ 0 w 477"/>
              <a:gd name="T1" fmla="*/ 0 h 378"/>
              <a:gd name="T2" fmla="*/ 0 w 477"/>
              <a:gd name="T3" fmla="*/ 76 h 378"/>
              <a:gd name="T4" fmla="*/ 126 w 477"/>
              <a:gd name="T5" fmla="*/ 76 h 378"/>
              <a:gd name="T6" fmla="*/ 126 w 477"/>
              <a:gd name="T7" fmla="*/ 378 h 378"/>
              <a:gd name="T8" fmla="*/ 201 w 477"/>
              <a:gd name="T9" fmla="*/ 378 h 378"/>
              <a:gd name="T10" fmla="*/ 201 w 477"/>
              <a:gd name="T11" fmla="*/ 76 h 378"/>
              <a:gd name="T12" fmla="*/ 326 w 477"/>
              <a:gd name="T13" fmla="*/ 76 h 378"/>
              <a:gd name="T14" fmla="*/ 326 w 477"/>
              <a:gd name="T15" fmla="*/ 0 h 378"/>
              <a:gd name="T16" fmla="*/ 0 w 477"/>
              <a:gd name="T17" fmla="*/ 0 h 378"/>
              <a:gd name="T18" fmla="*/ 477 w 477"/>
              <a:gd name="T19" fmla="*/ 126 h 378"/>
              <a:gd name="T20" fmla="*/ 251 w 477"/>
              <a:gd name="T21" fmla="*/ 126 h 378"/>
              <a:gd name="T22" fmla="*/ 251 w 477"/>
              <a:gd name="T23" fmla="*/ 202 h 378"/>
              <a:gd name="T24" fmla="*/ 326 w 477"/>
              <a:gd name="T25" fmla="*/ 202 h 378"/>
              <a:gd name="T26" fmla="*/ 326 w 477"/>
              <a:gd name="T27" fmla="*/ 378 h 378"/>
              <a:gd name="T28" fmla="*/ 402 w 477"/>
              <a:gd name="T29" fmla="*/ 378 h 378"/>
              <a:gd name="T30" fmla="*/ 402 w 477"/>
              <a:gd name="T31" fmla="*/ 202 h 378"/>
              <a:gd name="T32" fmla="*/ 477 w 477"/>
              <a:gd name="T33" fmla="*/ 202 h 378"/>
              <a:gd name="T34" fmla="*/ 477 w 477"/>
              <a:gd name="T35" fmla="*/ 12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7" h="378">
                <a:moveTo>
                  <a:pt x="0" y="0"/>
                </a:moveTo>
                <a:lnTo>
                  <a:pt x="0" y="76"/>
                </a:lnTo>
                <a:lnTo>
                  <a:pt x="126" y="76"/>
                </a:lnTo>
                <a:lnTo>
                  <a:pt x="126" y="378"/>
                </a:lnTo>
                <a:lnTo>
                  <a:pt x="201" y="378"/>
                </a:lnTo>
                <a:lnTo>
                  <a:pt x="201" y="76"/>
                </a:lnTo>
                <a:lnTo>
                  <a:pt x="326" y="76"/>
                </a:lnTo>
                <a:lnTo>
                  <a:pt x="326" y="0"/>
                </a:lnTo>
                <a:lnTo>
                  <a:pt x="0" y="0"/>
                </a:lnTo>
                <a:close/>
                <a:moveTo>
                  <a:pt x="477" y="126"/>
                </a:moveTo>
                <a:lnTo>
                  <a:pt x="251" y="126"/>
                </a:lnTo>
                <a:lnTo>
                  <a:pt x="251" y="202"/>
                </a:lnTo>
                <a:lnTo>
                  <a:pt x="326" y="202"/>
                </a:lnTo>
                <a:lnTo>
                  <a:pt x="326" y="378"/>
                </a:lnTo>
                <a:lnTo>
                  <a:pt x="402" y="378"/>
                </a:lnTo>
                <a:lnTo>
                  <a:pt x="402" y="202"/>
                </a:lnTo>
                <a:lnTo>
                  <a:pt x="477" y="202"/>
                </a:lnTo>
                <a:lnTo>
                  <a:pt x="477" y="1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302"/>
          <p:cNvSpPr>
            <a:spLocks noEditPoints="1"/>
          </p:cNvSpPr>
          <p:nvPr/>
        </p:nvSpPr>
        <p:spPr bwMode="auto">
          <a:xfrm>
            <a:off x="10917238" y="1590676"/>
            <a:ext cx="762000" cy="638175"/>
          </a:xfrm>
          <a:custGeom>
            <a:avLst/>
            <a:gdLst>
              <a:gd name="T0" fmla="*/ 34 w 144"/>
              <a:gd name="T1" fmla="*/ 46 h 120"/>
              <a:gd name="T2" fmla="*/ 31 w 144"/>
              <a:gd name="T3" fmla="*/ 33 h 120"/>
              <a:gd name="T4" fmla="*/ 34 w 144"/>
              <a:gd name="T5" fmla="*/ 19 h 120"/>
              <a:gd name="T6" fmla="*/ 43 w 144"/>
              <a:gd name="T7" fmla="*/ 9 h 120"/>
              <a:gd name="T8" fmla="*/ 57 w 144"/>
              <a:gd name="T9" fmla="*/ 2 h 120"/>
              <a:gd name="T10" fmla="*/ 74 w 144"/>
              <a:gd name="T11" fmla="*/ 0 h 120"/>
              <a:gd name="T12" fmla="*/ 92 w 144"/>
              <a:gd name="T13" fmla="*/ 3 h 120"/>
              <a:gd name="T14" fmla="*/ 105 w 144"/>
              <a:gd name="T15" fmla="*/ 10 h 120"/>
              <a:gd name="T16" fmla="*/ 114 w 144"/>
              <a:gd name="T17" fmla="*/ 22 h 120"/>
              <a:gd name="T18" fmla="*/ 117 w 144"/>
              <a:gd name="T19" fmla="*/ 36 h 120"/>
              <a:gd name="T20" fmla="*/ 93 w 144"/>
              <a:gd name="T21" fmla="*/ 36 h 120"/>
              <a:gd name="T22" fmla="*/ 92 w 144"/>
              <a:gd name="T23" fmla="*/ 29 h 120"/>
              <a:gd name="T24" fmla="*/ 88 w 144"/>
              <a:gd name="T25" fmla="*/ 24 h 120"/>
              <a:gd name="T26" fmla="*/ 82 w 144"/>
              <a:gd name="T27" fmla="*/ 20 h 120"/>
              <a:gd name="T28" fmla="*/ 73 w 144"/>
              <a:gd name="T29" fmla="*/ 19 h 120"/>
              <a:gd name="T30" fmla="*/ 65 w 144"/>
              <a:gd name="T31" fmla="*/ 20 h 120"/>
              <a:gd name="T32" fmla="*/ 59 w 144"/>
              <a:gd name="T33" fmla="*/ 23 h 120"/>
              <a:gd name="T34" fmla="*/ 56 w 144"/>
              <a:gd name="T35" fmla="*/ 27 h 120"/>
              <a:gd name="T36" fmla="*/ 55 w 144"/>
              <a:gd name="T37" fmla="*/ 33 h 120"/>
              <a:gd name="T38" fmla="*/ 61 w 144"/>
              <a:gd name="T39" fmla="*/ 42 h 120"/>
              <a:gd name="T40" fmla="*/ 72 w 144"/>
              <a:gd name="T41" fmla="*/ 48 h 120"/>
              <a:gd name="T42" fmla="*/ 35 w 144"/>
              <a:gd name="T43" fmla="*/ 48 h 120"/>
              <a:gd name="T44" fmla="*/ 34 w 144"/>
              <a:gd name="T45" fmla="*/ 46 h 120"/>
              <a:gd name="T46" fmla="*/ 144 w 144"/>
              <a:gd name="T47" fmla="*/ 72 h 120"/>
              <a:gd name="T48" fmla="*/ 144 w 144"/>
              <a:gd name="T49" fmla="*/ 56 h 120"/>
              <a:gd name="T50" fmla="*/ 0 w 144"/>
              <a:gd name="T51" fmla="*/ 56 h 120"/>
              <a:gd name="T52" fmla="*/ 0 w 144"/>
              <a:gd name="T53" fmla="*/ 72 h 120"/>
              <a:gd name="T54" fmla="*/ 77 w 144"/>
              <a:gd name="T55" fmla="*/ 72 h 120"/>
              <a:gd name="T56" fmla="*/ 81 w 144"/>
              <a:gd name="T57" fmla="*/ 74 h 120"/>
              <a:gd name="T58" fmla="*/ 88 w 144"/>
              <a:gd name="T59" fmla="*/ 78 h 120"/>
              <a:gd name="T60" fmla="*/ 92 w 144"/>
              <a:gd name="T61" fmla="*/ 82 h 120"/>
              <a:gd name="T62" fmla="*/ 93 w 144"/>
              <a:gd name="T63" fmla="*/ 88 h 120"/>
              <a:gd name="T64" fmla="*/ 92 w 144"/>
              <a:gd name="T65" fmla="*/ 93 h 120"/>
              <a:gd name="T66" fmla="*/ 88 w 144"/>
              <a:gd name="T67" fmla="*/ 97 h 120"/>
              <a:gd name="T68" fmla="*/ 83 w 144"/>
              <a:gd name="T69" fmla="*/ 100 h 120"/>
              <a:gd name="T70" fmla="*/ 74 w 144"/>
              <a:gd name="T71" fmla="*/ 101 h 120"/>
              <a:gd name="T72" fmla="*/ 65 w 144"/>
              <a:gd name="T73" fmla="*/ 100 h 120"/>
              <a:gd name="T74" fmla="*/ 58 w 144"/>
              <a:gd name="T75" fmla="*/ 97 h 120"/>
              <a:gd name="T76" fmla="*/ 53 w 144"/>
              <a:gd name="T77" fmla="*/ 91 h 120"/>
              <a:gd name="T78" fmla="*/ 51 w 144"/>
              <a:gd name="T79" fmla="*/ 81 h 120"/>
              <a:gd name="T80" fmla="*/ 27 w 144"/>
              <a:gd name="T81" fmla="*/ 81 h 120"/>
              <a:gd name="T82" fmla="*/ 29 w 144"/>
              <a:gd name="T83" fmla="*/ 94 h 120"/>
              <a:gd name="T84" fmla="*/ 34 w 144"/>
              <a:gd name="T85" fmla="*/ 103 h 120"/>
              <a:gd name="T86" fmla="*/ 42 w 144"/>
              <a:gd name="T87" fmla="*/ 111 h 120"/>
              <a:gd name="T88" fmla="*/ 52 w 144"/>
              <a:gd name="T89" fmla="*/ 116 h 120"/>
              <a:gd name="T90" fmla="*/ 63 w 144"/>
              <a:gd name="T91" fmla="*/ 119 h 120"/>
              <a:gd name="T92" fmla="*/ 74 w 144"/>
              <a:gd name="T93" fmla="*/ 120 h 120"/>
              <a:gd name="T94" fmla="*/ 92 w 144"/>
              <a:gd name="T95" fmla="*/ 118 h 120"/>
              <a:gd name="T96" fmla="*/ 105 w 144"/>
              <a:gd name="T97" fmla="*/ 111 h 120"/>
              <a:gd name="T98" fmla="*/ 114 w 144"/>
              <a:gd name="T99" fmla="*/ 101 h 120"/>
              <a:gd name="T100" fmla="*/ 117 w 144"/>
              <a:gd name="T101" fmla="*/ 88 h 120"/>
              <a:gd name="T102" fmla="*/ 114 w 144"/>
              <a:gd name="T103" fmla="*/ 75 h 120"/>
              <a:gd name="T104" fmla="*/ 113 w 144"/>
              <a:gd name="T105" fmla="*/ 72 h 120"/>
              <a:gd name="T106" fmla="*/ 144 w 144"/>
              <a:gd name="T107" fmla="*/ 7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20">
                <a:moveTo>
                  <a:pt x="34" y="46"/>
                </a:moveTo>
                <a:cubicBezTo>
                  <a:pt x="32" y="42"/>
                  <a:pt x="31" y="38"/>
                  <a:pt x="31" y="33"/>
                </a:cubicBezTo>
                <a:cubicBezTo>
                  <a:pt x="31" y="28"/>
                  <a:pt x="32" y="23"/>
                  <a:pt x="34" y="19"/>
                </a:cubicBezTo>
                <a:cubicBezTo>
                  <a:pt x="36" y="15"/>
                  <a:pt x="39" y="12"/>
                  <a:pt x="43" y="9"/>
                </a:cubicBezTo>
                <a:cubicBezTo>
                  <a:pt x="47" y="6"/>
                  <a:pt x="51" y="4"/>
                  <a:pt x="57" y="2"/>
                </a:cubicBezTo>
                <a:cubicBezTo>
                  <a:pt x="62" y="1"/>
                  <a:pt x="68" y="0"/>
                  <a:pt x="74" y="0"/>
                </a:cubicBezTo>
                <a:cubicBezTo>
                  <a:pt x="80" y="0"/>
                  <a:pt x="86" y="1"/>
                  <a:pt x="92" y="3"/>
                </a:cubicBezTo>
                <a:cubicBezTo>
                  <a:pt x="97" y="4"/>
                  <a:pt x="101" y="7"/>
                  <a:pt x="105" y="10"/>
                </a:cubicBezTo>
                <a:cubicBezTo>
                  <a:pt x="109" y="13"/>
                  <a:pt x="112" y="17"/>
                  <a:pt x="114" y="22"/>
                </a:cubicBezTo>
                <a:cubicBezTo>
                  <a:pt x="116" y="26"/>
                  <a:pt x="117" y="31"/>
                  <a:pt x="117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4"/>
                  <a:pt x="92" y="31"/>
                  <a:pt x="92" y="29"/>
                </a:cubicBezTo>
                <a:cubicBezTo>
                  <a:pt x="91" y="27"/>
                  <a:pt x="90" y="25"/>
                  <a:pt x="88" y="24"/>
                </a:cubicBezTo>
                <a:cubicBezTo>
                  <a:pt x="86" y="22"/>
                  <a:pt x="84" y="21"/>
                  <a:pt x="82" y="20"/>
                </a:cubicBezTo>
                <a:cubicBezTo>
                  <a:pt x="80" y="20"/>
                  <a:pt x="77" y="19"/>
                  <a:pt x="73" y="19"/>
                </a:cubicBezTo>
                <a:cubicBezTo>
                  <a:pt x="70" y="19"/>
                  <a:pt x="68" y="20"/>
                  <a:pt x="65" y="20"/>
                </a:cubicBezTo>
                <a:cubicBezTo>
                  <a:pt x="63" y="21"/>
                  <a:pt x="61" y="22"/>
                  <a:pt x="59" y="23"/>
                </a:cubicBezTo>
                <a:cubicBezTo>
                  <a:pt x="58" y="24"/>
                  <a:pt x="57" y="26"/>
                  <a:pt x="56" y="27"/>
                </a:cubicBezTo>
                <a:cubicBezTo>
                  <a:pt x="55" y="29"/>
                  <a:pt x="55" y="31"/>
                  <a:pt x="55" y="33"/>
                </a:cubicBezTo>
                <a:cubicBezTo>
                  <a:pt x="55" y="37"/>
                  <a:pt x="57" y="40"/>
                  <a:pt x="61" y="42"/>
                </a:cubicBezTo>
                <a:cubicBezTo>
                  <a:pt x="64" y="44"/>
                  <a:pt x="67" y="46"/>
                  <a:pt x="72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7"/>
                  <a:pt x="34" y="47"/>
                  <a:pt x="34" y="46"/>
                </a:cubicBezTo>
                <a:close/>
                <a:moveTo>
                  <a:pt x="144" y="72"/>
                </a:moveTo>
                <a:cubicBezTo>
                  <a:pt x="144" y="56"/>
                  <a:pt x="144" y="56"/>
                  <a:pt x="144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77" y="72"/>
                  <a:pt x="77" y="72"/>
                  <a:pt x="77" y="72"/>
                </a:cubicBezTo>
                <a:cubicBezTo>
                  <a:pt x="78" y="73"/>
                  <a:pt x="80" y="73"/>
                  <a:pt x="81" y="74"/>
                </a:cubicBezTo>
                <a:cubicBezTo>
                  <a:pt x="84" y="75"/>
                  <a:pt x="87" y="76"/>
                  <a:pt x="88" y="78"/>
                </a:cubicBezTo>
                <a:cubicBezTo>
                  <a:pt x="90" y="79"/>
                  <a:pt x="91" y="81"/>
                  <a:pt x="92" y="82"/>
                </a:cubicBezTo>
                <a:cubicBezTo>
                  <a:pt x="92" y="84"/>
                  <a:pt x="93" y="86"/>
                  <a:pt x="93" y="88"/>
                </a:cubicBezTo>
                <a:cubicBezTo>
                  <a:pt x="93" y="90"/>
                  <a:pt x="92" y="91"/>
                  <a:pt x="92" y="93"/>
                </a:cubicBezTo>
                <a:cubicBezTo>
                  <a:pt x="91" y="95"/>
                  <a:pt x="90" y="96"/>
                  <a:pt x="88" y="97"/>
                </a:cubicBezTo>
                <a:cubicBezTo>
                  <a:pt x="87" y="98"/>
                  <a:pt x="85" y="99"/>
                  <a:pt x="83" y="100"/>
                </a:cubicBezTo>
                <a:cubicBezTo>
                  <a:pt x="80" y="101"/>
                  <a:pt x="78" y="101"/>
                  <a:pt x="74" y="101"/>
                </a:cubicBezTo>
                <a:cubicBezTo>
                  <a:pt x="71" y="101"/>
                  <a:pt x="68" y="101"/>
                  <a:pt x="65" y="100"/>
                </a:cubicBezTo>
                <a:cubicBezTo>
                  <a:pt x="62" y="99"/>
                  <a:pt x="60" y="98"/>
                  <a:pt x="58" y="97"/>
                </a:cubicBezTo>
                <a:cubicBezTo>
                  <a:pt x="56" y="95"/>
                  <a:pt x="54" y="93"/>
                  <a:pt x="53" y="91"/>
                </a:cubicBezTo>
                <a:cubicBezTo>
                  <a:pt x="52" y="88"/>
                  <a:pt x="51" y="84"/>
                  <a:pt x="51" y="81"/>
                </a:cubicBezTo>
                <a:cubicBezTo>
                  <a:pt x="27" y="81"/>
                  <a:pt x="27" y="81"/>
                  <a:pt x="27" y="81"/>
                </a:cubicBezTo>
                <a:cubicBezTo>
                  <a:pt x="27" y="85"/>
                  <a:pt x="28" y="90"/>
                  <a:pt x="29" y="94"/>
                </a:cubicBezTo>
                <a:cubicBezTo>
                  <a:pt x="30" y="97"/>
                  <a:pt x="32" y="100"/>
                  <a:pt x="34" y="103"/>
                </a:cubicBezTo>
                <a:cubicBezTo>
                  <a:pt x="36" y="106"/>
                  <a:pt x="39" y="109"/>
                  <a:pt x="42" y="111"/>
                </a:cubicBezTo>
                <a:cubicBezTo>
                  <a:pt x="45" y="113"/>
                  <a:pt x="48" y="114"/>
                  <a:pt x="52" y="116"/>
                </a:cubicBezTo>
                <a:cubicBezTo>
                  <a:pt x="55" y="117"/>
                  <a:pt x="59" y="118"/>
                  <a:pt x="63" y="119"/>
                </a:cubicBezTo>
                <a:cubicBezTo>
                  <a:pt x="67" y="120"/>
                  <a:pt x="71" y="120"/>
                  <a:pt x="74" y="120"/>
                </a:cubicBezTo>
                <a:cubicBezTo>
                  <a:pt x="81" y="120"/>
                  <a:pt x="87" y="119"/>
                  <a:pt x="92" y="118"/>
                </a:cubicBezTo>
                <a:cubicBezTo>
                  <a:pt x="97" y="116"/>
                  <a:pt x="102" y="114"/>
                  <a:pt x="105" y="111"/>
                </a:cubicBezTo>
                <a:cubicBezTo>
                  <a:pt x="109" y="109"/>
                  <a:pt x="112" y="105"/>
                  <a:pt x="114" y="101"/>
                </a:cubicBezTo>
                <a:cubicBezTo>
                  <a:pt x="116" y="97"/>
                  <a:pt x="117" y="93"/>
                  <a:pt x="117" y="88"/>
                </a:cubicBezTo>
                <a:cubicBezTo>
                  <a:pt x="117" y="83"/>
                  <a:pt x="116" y="78"/>
                  <a:pt x="114" y="75"/>
                </a:cubicBezTo>
                <a:cubicBezTo>
                  <a:pt x="114" y="74"/>
                  <a:pt x="114" y="73"/>
                  <a:pt x="113" y="72"/>
                </a:cubicBezTo>
                <a:cubicBezTo>
                  <a:pt x="144" y="72"/>
                  <a:pt x="144" y="72"/>
                  <a:pt x="14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1305"/>
          <p:cNvSpPr>
            <a:spLocks/>
          </p:cNvSpPr>
          <p:nvPr/>
        </p:nvSpPr>
        <p:spPr bwMode="auto">
          <a:xfrm>
            <a:off x="8578850" y="1763713"/>
            <a:ext cx="755650" cy="295275"/>
          </a:xfrm>
          <a:custGeom>
            <a:avLst/>
            <a:gdLst>
              <a:gd name="T0" fmla="*/ 416 w 476"/>
              <a:gd name="T1" fmla="*/ 0 h 186"/>
              <a:gd name="T2" fmla="*/ 416 w 476"/>
              <a:gd name="T3" fmla="*/ 124 h 186"/>
              <a:gd name="T4" fmla="*/ 59 w 476"/>
              <a:gd name="T5" fmla="*/ 124 h 186"/>
              <a:gd name="T6" fmla="*/ 59 w 476"/>
              <a:gd name="T7" fmla="*/ 0 h 186"/>
              <a:gd name="T8" fmla="*/ 0 w 476"/>
              <a:gd name="T9" fmla="*/ 0 h 186"/>
              <a:gd name="T10" fmla="*/ 0 w 476"/>
              <a:gd name="T11" fmla="*/ 186 h 186"/>
              <a:gd name="T12" fmla="*/ 476 w 476"/>
              <a:gd name="T13" fmla="*/ 186 h 186"/>
              <a:gd name="T14" fmla="*/ 476 w 476"/>
              <a:gd name="T15" fmla="*/ 0 h 186"/>
              <a:gd name="T16" fmla="*/ 416 w 476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6" h="186">
                <a:moveTo>
                  <a:pt x="416" y="0"/>
                </a:moveTo>
                <a:lnTo>
                  <a:pt x="416" y="124"/>
                </a:lnTo>
                <a:lnTo>
                  <a:pt x="59" y="124"/>
                </a:lnTo>
                <a:lnTo>
                  <a:pt x="59" y="0"/>
                </a:lnTo>
                <a:lnTo>
                  <a:pt x="0" y="0"/>
                </a:lnTo>
                <a:lnTo>
                  <a:pt x="0" y="186"/>
                </a:lnTo>
                <a:lnTo>
                  <a:pt x="476" y="186"/>
                </a:lnTo>
                <a:lnTo>
                  <a:pt x="476" y="0"/>
                </a:lnTo>
                <a:lnTo>
                  <a:pt x="4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308"/>
          <p:cNvSpPr>
            <a:spLocks/>
          </p:cNvSpPr>
          <p:nvPr/>
        </p:nvSpPr>
        <p:spPr bwMode="auto">
          <a:xfrm>
            <a:off x="6223000" y="1651000"/>
            <a:ext cx="766763" cy="503238"/>
          </a:xfrm>
          <a:custGeom>
            <a:avLst/>
            <a:gdLst>
              <a:gd name="T0" fmla="*/ 36 w 483"/>
              <a:gd name="T1" fmla="*/ 317 h 317"/>
              <a:gd name="T2" fmla="*/ 181 w 483"/>
              <a:gd name="T3" fmla="*/ 171 h 317"/>
              <a:gd name="T4" fmla="*/ 278 w 483"/>
              <a:gd name="T5" fmla="*/ 268 h 317"/>
              <a:gd name="T6" fmla="*/ 483 w 483"/>
              <a:gd name="T7" fmla="*/ 34 h 317"/>
              <a:gd name="T8" fmla="*/ 450 w 483"/>
              <a:gd name="T9" fmla="*/ 0 h 317"/>
              <a:gd name="T10" fmla="*/ 278 w 483"/>
              <a:gd name="T11" fmla="*/ 195 h 317"/>
              <a:gd name="T12" fmla="*/ 181 w 483"/>
              <a:gd name="T13" fmla="*/ 98 h 317"/>
              <a:gd name="T14" fmla="*/ 0 w 483"/>
              <a:gd name="T15" fmla="*/ 281 h 317"/>
              <a:gd name="T16" fmla="*/ 36 w 483"/>
              <a:gd name="T17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3" h="317">
                <a:moveTo>
                  <a:pt x="36" y="317"/>
                </a:moveTo>
                <a:lnTo>
                  <a:pt x="181" y="171"/>
                </a:lnTo>
                <a:lnTo>
                  <a:pt x="278" y="268"/>
                </a:lnTo>
                <a:lnTo>
                  <a:pt x="483" y="34"/>
                </a:lnTo>
                <a:lnTo>
                  <a:pt x="450" y="0"/>
                </a:lnTo>
                <a:lnTo>
                  <a:pt x="278" y="195"/>
                </a:lnTo>
                <a:lnTo>
                  <a:pt x="181" y="98"/>
                </a:lnTo>
                <a:lnTo>
                  <a:pt x="0" y="281"/>
                </a:lnTo>
                <a:lnTo>
                  <a:pt x="36" y="3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1311"/>
          <p:cNvSpPr>
            <a:spLocks noEditPoints="1"/>
          </p:cNvSpPr>
          <p:nvPr/>
        </p:nvSpPr>
        <p:spPr bwMode="auto">
          <a:xfrm>
            <a:off x="3879850" y="1763713"/>
            <a:ext cx="755650" cy="295275"/>
          </a:xfrm>
          <a:custGeom>
            <a:avLst/>
            <a:gdLst>
              <a:gd name="T0" fmla="*/ 0 w 476"/>
              <a:gd name="T1" fmla="*/ 0 h 186"/>
              <a:gd name="T2" fmla="*/ 476 w 476"/>
              <a:gd name="T3" fmla="*/ 0 h 186"/>
              <a:gd name="T4" fmla="*/ 476 w 476"/>
              <a:gd name="T5" fmla="*/ 62 h 186"/>
              <a:gd name="T6" fmla="*/ 0 w 476"/>
              <a:gd name="T7" fmla="*/ 62 h 186"/>
              <a:gd name="T8" fmla="*/ 0 w 476"/>
              <a:gd name="T9" fmla="*/ 0 h 186"/>
              <a:gd name="T10" fmla="*/ 0 w 476"/>
              <a:gd name="T11" fmla="*/ 124 h 186"/>
              <a:gd name="T12" fmla="*/ 297 w 476"/>
              <a:gd name="T13" fmla="*/ 124 h 186"/>
              <a:gd name="T14" fmla="*/ 297 w 476"/>
              <a:gd name="T15" fmla="*/ 186 h 186"/>
              <a:gd name="T16" fmla="*/ 0 w 476"/>
              <a:gd name="T17" fmla="*/ 186 h 186"/>
              <a:gd name="T18" fmla="*/ 0 w 476"/>
              <a:gd name="T19" fmla="*/ 12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6" h="186">
                <a:moveTo>
                  <a:pt x="0" y="0"/>
                </a:moveTo>
                <a:lnTo>
                  <a:pt x="476" y="0"/>
                </a:lnTo>
                <a:lnTo>
                  <a:pt x="476" y="62"/>
                </a:lnTo>
                <a:lnTo>
                  <a:pt x="0" y="62"/>
                </a:lnTo>
                <a:lnTo>
                  <a:pt x="0" y="0"/>
                </a:lnTo>
                <a:close/>
                <a:moveTo>
                  <a:pt x="0" y="124"/>
                </a:moveTo>
                <a:lnTo>
                  <a:pt x="297" y="124"/>
                </a:lnTo>
                <a:lnTo>
                  <a:pt x="297" y="186"/>
                </a:lnTo>
                <a:lnTo>
                  <a:pt x="0" y="186"/>
                </a:lnTo>
                <a:lnTo>
                  <a:pt x="0" y="1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1314"/>
          <p:cNvSpPr>
            <a:spLocks noEditPoints="1"/>
          </p:cNvSpPr>
          <p:nvPr/>
        </p:nvSpPr>
        <p:spPr bwMode="auto">
          <a:xfrm>
            <a:off x="1576388" y="1524000"/>
            <a:ext cx="663575" cy="755650"/>
          </a:xfrm>
          <a:custGeom>
            <a:avLst/>
            <a:gdLst>
              <a:gd name="T0" fmla="*/ 0 w 418"/>
              <a:gd name="T1" fmla="*/ 0 h 476"/>
              <a:gd name="T2" fmla="*/ 0 w 418"/>
              <a:gd name="T3" fmla="*/ 60 h 476"/>
              <a:gd name="T4" fmla="*/ 418 w 418"/>
              <a:gd name="T5" fmla="*/ 60 h 476"/>
              <a:gd name="T6" fmla="*/ 418 w 418"/>
              <a:gd name="T7" fmla="*/ 0 h 476"/>
              <a:gd name="T8" fmla="*/ 0 w 418"/>
              <a:gd name="T9" fmla="*/ 0 h 476"/>
              <a:gd name="T10" fmla="*/ 0 w 418"/>
              <a:gd name="T11" fmla="*/ 298 h 476"/>
              <a:gd name="T12" fmla="*/ 119 w 418"/>
              <a:gd name="T13" fmla="*/ 298 h 476"/>
              <a:gd name="T14" fmla="*/ 119 w 418"/>
              <a:gd name="T15" fmla="*/ 476 h 476"/>
              <a:gd name="T16" fmla="*/ 298 w 418"/>
              <a:gd name="T17" fmla="*/ 476 h 476"/>
              <a:gd name="T18" fmla="*/ 298 w 418"/>
              <a:gd name="T19" fmla="*/ 298 h 476"/>
              <a:gd name="T20" fmla="*/ 418 w 418"/>
              <a:gd name="T21" fmla="*/ 298 h 476"/>
              <a:gd name="T22" fmla="*/ 209 w 418"/>
              <a:gd name="T23" fmla="*/ 89 h 476"/>
              <a:gd name="T24" fmla="*/ 0 w 418"/>
              <a:gd name="T25" fmla="*/ 29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76">
                <a:moveTo>
                  <a:pt x="0" y="0"/>
                </a:moveTo>
                <a:lnTo>
                  <a:pt x="0" y="60"/>
                </a:lnTo>
                <a:lnTo>
                  <a:pt x="418" y="60"/>
                </a:lnTo>
                <a:lnTo>
                  <a:pt x="418" y="0"/>
                </a:lnTo>
                <a:lnTo>
                  <a:pt x="0" y="0"/>
                </a:lnTo>
                <a:close/>
                <a:moveTo>
                  <a:pt x="0" y="298"/>
                </a:moveTo>
                <a:lnTo>
                  <a:pt x="119" y="298"/>
                </a:lnTo>
                <a:lnTo>
                  <a:pt x="119" y="476"/>
                </a:lnTo>
                <a:lnTo>
                  <a:pt x="298" y="476"/>
                </a:lnTo>
                <a:lnTo>
                  <a:pt x="298" y="298"/>
                </a:lnTo>
                <a:lnTo>
                  <a:pt x="418" y="298"/>
                </a:lnTo>
                <a:lnTo>
                  <a:pt x="209" y="89"/>
                </a:lnTo>
                <a:lnTo>
                  <a:pt x="0" y="2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618368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FILE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175554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attachment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circle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done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download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queue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cloud upload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create new folder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file download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1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file upload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open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folder shared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2" name="Freeform 1242"/>
          <p:cNvSpPr>
            <a:spLocks noEditPoints="1"/>
          </p:cNvSpPr>
          <p:nvPr/>
        </p:nvSpPr>
        <p:spPr bwMode="auto">
          <a:xfrm>
            <a:off x="156210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04 w 160"/>
              <a:gd name="T23" fmla="*/ 40 h 128"/>
              <a:gd name="T24" fmla="*/ 120 w 160"/>
              <a:gd name="T25" fmla="*/ 56 h 128"/>
              <a:gd name="T26" fmla="*/ 104 w 160"/>
              <a:gd name="T27" fmla="*/ 72 h 128"/>
              <a:gd name="T28" fmla="*/ 88 w 160"/>
              <a:gd name="T29" fmla="*/ 56 h 128"/>
              <a:gd name="T30" fmla="*/ 104 w 160"/>
              <a:gd name="T31" fmla="*/ 40 h 128"/>
              <a:gd name="T32" fmla="*/ 136 w 160"/>
              <a:gd name="T33" fmla="*/ 104 h 128"/>
              <a:gd name="T34" fmla="*/ 72 w 160"/>
              <a:gd name="T35" fmla="*/ 104 h 128"/>
              <a:gd name="T36" fmla="*/ 72 w 160"/>
              <a:gd name="T37" fmla="*/ 96 h 128"/>
              <a:gd name="T38" fmla="*/ 104 w 160"/>
              <a:gd name="T39" fmla="*/ 80 h 128"/>
              <a:gd name="T40" fmla="*/ 136 w 160"/>
              <a:gd name="T41" fmla="*/ 96 h 128"/>
              <a:gd name="T42" fmla="*/ 136 w 160"/>
              <a:gd name="T4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04" y="40"/>
                </a:moveTo>
                <a:cubicBezTo>
                  <a:pt x="113" y="40"/>
                  <a:pt x="120" y="47"/>
                  <a:pt x="120" y="56"/>
                </a:cubicBezTo>
                <a:cubicBezTo>
                  <a:pt x="120" y="65"/>
                  <a:pt x="113" y="72"/>
                  <a:pt x="104" y="72"/>
                </a:cubicBezTo>
                <a:cubicBezTo>
                  <a:pt x="95" y="72"/>
                  <a:pt x="88" y="65"/>
                  <a:pt x="88" y="56"/>
                </a:cubicBezTo>
                <a:cubicBezTo>
                  <a:pt x="88" y="47"/>
                  <a:pt x="95" y="40"/>
                  <a:pt x="104" y="40"/>
                </a:cubicBezTo>
                <a:close/>
                <a:moveTo>
                  <a:pt x="136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85"/>
                  <a:pt x="93" y="80"/>
                  <a:pt x="104" y="80"/>
                </a:cubicBezTo>
                <a:cubicBezTo>
                  <a:pt x="115" y="80"/>
                  <a:pt x="136" y="85"/>
                  <a:pt x="136" y="96"/>
                </a:cubicBezTo>
                <a:lnTo>
                  <a:pt x="136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245"/>
          <p:cNvSpPr>
            <a:spLocks noEditPoints="1"/>
          </p:cNvSpPr>
          <p:nvPr/>
        </p:nvSpPr>
        <p:spPr bwMode="auto">
          <a:xfrm>
            <a:off x="132715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44 w 160"/>
              <a:gd name="T23" fmla="*/ 112 h 128"/>
              <a:gd name="T24" fmla="*/ 16 w 160"/>
              <a:gd name="T25" fmla="*/ 112 h 128"/>
              <a:gd name="T26" fmla="*/ 16 w 160"/>
              <a:gd name="T27" fmla="*/ 32 h 128"/>
              <a:gd name="T28" fmla="*/ 144 w 160"/>
              <a:gd name="T29" fmla="*/ 32 h 128"/>
              <a:gd name="T30" fmla="*/ 144 w 160"/>
              <a:gd name="T3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44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48"/>
          <p:cNvSpPr>
            <a:spLocks/>
          </p:cNvSpPr>
          <p:nvPr/>
        </p:nvSpPr>
        <p:spPr bwMode="auto">
          <a:xfrm>
            <a:off x="10922000" y="3625850"/>
            <a:ext cx="766763" cy="617538"/>
          </a:xfrm>
          <a:custGeom>
            <a:avLst/>
            <a:gdLst>
              <a:gd name="T0" fmla="*/ 64 w 160"/>
              <a:gd name="T1" fmla="*/ 0 h 128"/>
              <a:gd name="T2" fmla="*/ 16 w 160"/>
              <a:gd name="T3" fmla="*/ 0 h 128"/>
              <a:gd name="T4" fmla="*/ 0 w 160"/>
              <a:gd name="T5" fmla="*/ 16 h 128"/>
              <a:gd name="T6" fmla="*/ 0 w 160"/>
              <a:gd name="T7" fmla="*/ 112 h 128"/>
              <a:gd name="T8" fmla="*/ 16 w 160"/>
              <a:gd name="T9" fmla="*/ 128 h 128"/>
              <a:gd name="T10" fmla="*/ 144 w 160"/>
              <a:gd name="T11" fmla="*/ 128 h 128"/>
              <a:gd name="T12" fmla="*/ 160 w 160"/>
              <a:gd name="T13" fmla="*/ 112 h 128"/>
              <a:gd name="T14" fmla="*/ 160 w 160"/>
              <a:gd name="T15" fmla="*/ 32 h 128"/>
              <a:gd name="T16" fmla="*/ 144 w 160"/>
              <a:gd name="T17" fmla="*/ 16 h 128"/>
              <a:gd name="T18" fmla="*/ 80 w 160"/>
              <a:gd name="T19" fmla="*/ 16 h 128"/>
              <a:gd name="T20" fmla="*/ 64 w 160"/>
              <a:gd name="T2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0" h="128">
                <a:moveTo>
                  <a:pt x="6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80" y="16"/>
                  <a:pt x="80" y="16"/>
                  <a:pt x="80" y="16"/>
                </a:cubicBez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251"/>
          <p:cNvSpPr>
            <a:spLocks noEditPoints="1"/>
          </p:cNvSpPr>
          <p:nvPr/>
        </p:nvSpPr>
        <p:spPr bwMode="auto">
          <a:xfrm>
            <a:off x="8645525" y="3560763"/>
            <a:ext cx="620713" cy="752475"/>
          </a:xfrm>
          <a:custGeom>
            <a:avLst/>
            <a:gdLst>
              <a:gd name="T0" fmla="*/ 112 w 391"/>
              <a:gd name="T1" fmla="*/ 362 h 474"/>
              <a:gd name="T2" fmla="*/ 280 w 391"/>
              <a:gd name="T3" fmla="*/ 362 h 474"/>
              <a:gd name="T4" fmla="*/ 280 w 391"/>
              <a:gd name="T5" fmla="*/ 195 h 474"/>
              <a:gd name="T6" fmla="*/ 391 w 391"/>
              <a:gd name="T7" fmla="*/ 195 h 474"/>
              <a:gd name="T8" fmla="*/ 196 w 391"/>
              <a:gd name="T9" fmla="*/ 0 h 474"/>
              <a:gd name="T10" fmla="*/ 0 w 391"/>
              <a:gd name="T11" fmla="*/ 195 h 474"/>
              <a:gd name="T12" fmla="*/ 112 w 391"/>
              <a:gd name="T13" fmla="*/ 195 h 474"/>
              <a:gd name="T14" fmla="*/ 112 w 391"/>
              <a:gd name="T15" fmla="*/ 362 h 474"/>
              <a:gd name="T16" fmla="*/ 0 w 391"/>
              <a:gd name="T17" fmla="*/ 418 h 474"/>
              <a:gd name="T18" fmla="*/ 391 w 391"/>
              <a:gd name="T19" fmla="*/ 418 h 474"/>
              <a:gd name="T20" fmla="*/ 391 w 391"/>
              <a:gd name="T21" fmla="*/ 474 h 474"/>
              <a:gd name="T22" fmla="*/ 0 w 391"/>
              <a:gd name="T23" fmla="*/ 474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112" y="362"/>
                </a:moveTo>
                <a:lnTo>
                  <a:pt x="280" y="362"/>
                </a:lnTo>
                <a:lnTo>
                  <a:pt x="280" y="195"/>
                </a:lnTo>
                <a:lnTo>
                  <a:pt x="391" y="195"/>
                </a:lnTo>
                <a:lnTo>
                  <a:pt x="196" y="0"/>
                </a:lnTo>
                <a:lnTo>
                  <a:pt x="0" y="195"/>
                </a:lnTo>
                <a:lnTo>
                  <a:pt x="112" y="195"/>
                </a:lnTo>
                <a:lnTo>
                  <a:pt x="112" y="362"/>
                </a:lnTo>
                <a:close/>
                <a:moveTo>
                  <a:pt x="0" y="418"/>
                </a:moveTo>
                <a:lnTo>
                  <a:pt x="391" y="418"/>
                </a:lnTo>
                <a:lnTo>
                  <a:pt x="391" y="474"/>
                </a:lnTo>
                <a:lnTo>
                  <a:pt x="0" y="474"/>
                </a:lnTo>
                <a:lnTo>
                  <a:pt x="0" y="4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254"/>
          <p:cNvSpPr>
            <a:spLocks noEditPoints="1"/>
          </p:cNvSpPr>
          <p:nvPr/>
        </p:nvSpPr>
        <p:spPr bwMode="auto">
          <a:xfrm>
            <a:off x="6296025" y="3560763"/>
            <a:ext cx="620713" cy="752475"/>
          </a:xfrm>
          <a:custGeom>
            <a:avLst/>
            <a:gdLst>
              <a:gd name="T0" fmla="*/ 391 w 391"/>
              <a:gd name="T1" fmla="*/ 167 h 474"/>
              <a:gd name="T2" fmla="*/ 280 w 391"/>
              <a:gd name="T3" fmla="*/ 167 h 474"/>
              <a:gd name="T4" fmla="*/ 280 w 391"/>
              <a:gd name="T5" fmla="*/ 0 h 474"/>
              <a:gd name="T6" fmla="*/ 112 w 391"/>
              <a:gd name="T7" fmla="*/ 0 h 474"/>
              <a:gd name="T8" fmla="*/ 112 w 391"/>
              <a:gd name="T9" fmla="*/ 167 h 474"/>
              <a:gd name="T10" fmla="*/ 0 w 391"/>
              <a:gd name="T11" fmla="*/ 167 h 474"/>
              <a:gd name="T12" fmla="*/ 196 w 391"/>
              <a:gd name="T13" fmla="*/ 362 h 474"/>
              <a:gd name="T14" fmla="*/ 391 w 391"/>
              <a:gd name="T15" fmla="*/ 167 h 474"/>
              <a:gd name="T16" fmla="*/ 0 w 391"/>
              <a:gd name="T17" fmla="*/ 418 h 474"/>
              <a:gd name="T18" fmla="*/ 0 w 391"/>
              <a:gd name="T19" fmla="*/ 474 h 474"/>
              <a:gd name="T20" fmla="*/ 391 w 391"/>
              <a:gd name="T21" fmla="*/ 474 h 474"/>
              <a:gd name="T22" fmla="*/ 391 w 391"/>
              <a:gd name="T23" fmla="*/ 418 h 474"/>
              <a:gd name="T24" fmla="*/ 0 w 391"/>
              <a:gd name="T25" fmla="*/ 41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474">
                <a:moveTo>
                  <a:pt x="391" y="167"/>
                </a:moveTo>
                <a:lnTo>
                  <a:pt x="280" y="167"/>
                </a:lnTo>
                <a:lnTo>
                  <a:pt x="280" y="0"/>
                </a:lnTo>
                <a:lnTo>
                  <a:pt x="112" y="0"/>
                </a:lnTo>
                <a:lnTo>
                  <a:pt x="112" y="167"/>
                </a:lnTo>
                <a:lnTo>
                  <a:pt x="0" y="167"/>
                </a:lnTo>
                <a:lnTo>
                  <a:pt x="196" y="362"/>
                </a:lnTo>
                <a:lnTo>
                  <a:pt x="391" y="167"/>
                </a:lnTo>
                <a:close/>
                <a:moveTo>
                  <a:pt x="0" y="418"/>
                </a:moveTo>
                <a:lnTo>
                  <a:pt x="0" y="474"/>
                </a:lnTo>
                <a:lnTo>
                  <a:pt x="391" y="474"/>
                </a:lnTo>
                <a:lnTo>
                  <a:pt x="391" y="418"/>
                </a:lnTo>
                <a:lnTo>
                  <a:pt x="0" y="4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1257"/>
          <p:cNvSpPr>
            <a:spLocks noEditPoints="1"/>
          </p:cNvSpPr>
          <p:nvPr/>
        </p:nvSpPr>
        <p:spPr bwMode="auto">
          <a:xfrm>
            <a:off x="3873500" y="3625850"/>
            <a:ext cx="766763" cy="617538"/>
          </a:xfrm>
          <a:custGeom>
            <a:avLst/>
            <a:gdLst>
              <a:gd name="T0" fmla="*/ 144 w 160"/>
              <a:gd name="T1" fmla="*/ 16 h 128"/>
              <a:gd name="T2" fmla="*/ 80 w 160"/>
              <a:gd name="T3" fmla="*/ 16 h 128"/>
              <a:gd name="T4" fmla="*/ 64 w 160"/>
              <a:gd name="T5" fmla="*/ 0 h 128"/>
              <a:gd name="T6" fmla="*/ 16 w 160"/>
              <a:gd name="T7" fmla="*/ 0 h 128"/>
              <a:gd name="T8" fmla="*/ 0 w 160"/>
              <a:gd name="T9" fmla="*/ 16 h 128"/>
              <a:gd name="T10" fmla="*/ 0 w 160"/>
              <a:gd name="T11" fmla="*/ 112 h 128"/>
              <a:gd name="T12" fmla="*/ 16 w 160"/>
              <a:gd name="T13" fmla="*/ 128 h 128"/>
              <a:gd name="T14" fmla="*/ 144 w 160"/>
              <a:gd name="T15" fmla="*/ 128 h 128"/>
              <a:gd name="T16" fmla="*/ 160 w 160"/>
              <a:gd name="T17" fmla="*/ 112 h 128"/>
              <a:gd name="T18" fmla="*/ 160 w 160"/>
              <a:gd name="T19" fmla="*/ 32 h 128"/>
              <a:gd name="T20" fmla="*/ 144 w 160"/>
              <a:gd name="T21" fmla="*/ 16 h 128"/>
              <a:gd name="T22" fmla="*/ 136 w 160"/>
              <a:gd name="T23" fmla="*/ 80 h 128"/>
              <a:gd name="T24" fmla="*/ 112 w 160"/>
              <a:gd name="T25" fmla="*/ 80 h 128"/>
              <a:gd name="T26" fmla="*/ 112 w 160"/>
              <a:gd name="T27" fmla="*/ 104 h 128"/>
              <a:gd name="T28" fmla="*/ 96 w 160"/>
              <a:gd name="T29" fmla="*/ 104 h 128"/>
              <a:gd name="T30" fmla="*/ 96 w 160"/>
              <a:gd name="T31" fmla="*/ 80 h 128"/>
              <a:gd name="T32" fmla="*/ 72 w 160"/>
              <a:gd name="T33" fmla="*/ 80 h 128"/>
              <a:gd name="T34" fmla="*/ 72 w 160"/>
              <a:gd name="T35" fmla="*/ 64 h 128"/>
              <a:gd name="T36" fmla="*/ 96 w 160"/>
              <a:gd name="T37" fmla="*/ 64 h 128"/>
              <a:gd name="T38" fmla="*/ 96 w 160"/>
              <a:gd name="T39" fmla="*/ 40 h 128"/>
              <a:gd name="T40" fmla="*/ 112 w 160"/>
              <a:gd name="T41" fmla="*/ 40 h 128"/>
              <a:gd name="T42" fmla="*/ 112 w 160"/>
              <a:gd name="T43" fmla="*/ 64 h 128"/>
              <a:gd name="T44" fmla="*/ 136 w 160"/>
              <a:gd name="T45" fmla="*/ 64 h 128"/>
              <a:gd name="T46" fmla="*/ 136 w 160"/>
              <a:gd name="T47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28">
                <a:moveTo>
                  <a:pt x="14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lose/>
                <a:moveTo>
                  <a:pt x="13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80"/>
                  <a:pt x="96" y="80"/>
                  <a:pt x="96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64"/>
                  <a:pt x="72" y="64"/>
                  <a:pt x="7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40"/>
                  <a:pt x="96" y="40"/>
                  <a:pt x="9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6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260"/>
          <p:cNvSpPr>
            <a:spLocks noEditPoints="1"/>
          </p:cNvSpPr>
          <p:nvPr/>
        </p:nvSpPr>
        <p:spPr bwMode="auto">
          <a:xfrm>
            <a:off x="1520825" y="3679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12 w 192"/>
              <a:gd name="T17" fmla="*/ 72 h 128"/>
              <a:gd name="T18" fmla="*/ 112 w 192"/>
              <a:gd name="T19" fmla="*/ 104 h 128"/>
              <a:gd name="T20" fmla="*/ 80 w 192"/>
              <a:gd name="T21" fmla="*/ 104 h 128"/>
              <a:gd name="T22" fmla="*/ 80 w 192"/>
              <a:gd name="T23" fmla="*/ 72 h 128"/>
              <a:gd name="T24" fmla="*/ 56 w 192"/>
              <a:gd name="T25" fmla="*/ 72 h 128"/>
              <a:gd name="T26" fmla="*/ 96 w 192"/>
              <a:gd name="T27" fmla="*/ 32 h 128"/>
              <a:gd name="T28" fmla="*/ 136 w 192"/>
              <a:gd name="T29" fmla="*/ 72 h 128"/>
              <a:gd name="T30" fmla="*/ 112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12" y="72"/>
                </a:moveTo>
                <a:cubicBezTo>
                  <a:pt x="112" y="104"/>
                  <a:pt x="112" y="104"/>
                  <a:pt x="112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96" y="32"/>
                  <a:pt x="96" y="32"/>
                  <a:pt x="96" y="32"/>
                </a:cubicBezTo>
                <a:cubicBezTo>
                  <a:pt x="136" y="72"/>
                  <a:pt x="136" y="72"/>
                  <a:pt x="136" y="72"/>
                </a:cubicBezTo>
                <a:lnTo>
                  <a:pt x="11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1263"/>
          <p:cNvSpPr>
            <a:spLocks noEditPoints="1"/>
          </p:cNvSpPr>
          <p:nvPr/>
        </p:nvSpPr>
        <p:spPr bwMode="auto">
          <a:xfrm>
            <a:off x="15617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52 w 192"/>
              <a:gd name="T17" fmla="*/ 112 h 128"/>
              <a:gd name="T18" fmla="*/ 48 w 192"/>
              <a:gd name="T19" fmla="*/ 112 h 128"/>
              <a:gd name="T20" fmla="*/ 16 w 192"/>
              <a:gd name="T21" fmla="*/ 80 h 128"/>
              <a:gd name="T22" fmla="*/ 48 w 192"/>
              <a:gd name="T23" fmla="*/ 48 h 128"/>
              <a:gd name="T24" fmla="*/ 54 w 192"/>
              <a:gd name="T25" fmla="*/ 48 h 128"/>
              <a:gd name="T26" fmla="*/ 96 w 192"/>
              <a:gd name="T27" fmla="*/ 16 h 128"/>
              <a:gd name="T28" fmla="*/ 140 w 192"/>
              <a:gd name="T29" fmla="*/ 60 h 128"/>
              <a:gd name="T30" fmla="*/ 140 w 192"/>
              <a:gd name="T31" fmla="*/ 64 h 128"/>
              <a:gd name="T32" fmla="*/ 152 w 192"/>
              <a:gd name="T33" fmla="*/ 64 h 128"/>
              <a:gd name="T34" fmla="*/ 176 w 192"/>
              <a:gd name="T35" fmla="*/ 88 h 128"/>
              <a:gd name="T36" fmla="*/ 152 w 192"/>
              <a:gd name="T3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5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9" y="30"/>
                  <a:pt x="76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101"/>
                  <a:pt x="165" y="112"/>
                  <a:pt x="152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1266"/>
          <p:cNvSpPr>
            <a:spLocks noEditPoints="1"/>
          </p:cNvSpPr>
          <p:nvPr/>
        </p:nvSpPr>
        <p:spPr bwMode="auto">
          <a:xfrm>
            <a:off x="13268325" y="1617663"/>
            <a:ext cx="762000" cy="574675"/>
          </a:xfrm>
          <a:custGeom>
            <a:avLst/>
            <a:gdLst>
              <a:gd name="T0" fmla="*/ 155 w 192"/>
              <a:gd name="T1" fmla="*/ 48 h 144"/>
              <a:gd name="T2" fmla="*/ 96 w 192"/>
              <a:gd name="T3" fmla="*/ 0 h 144"/>
              <a:gd name="T4" fmla="*/ 64 w 192"/>
              <a:gd name="T5" fmla="*/ 9 h 144"/>
              <a:gd name="T6" fmla="*/ 76 w 192"/>
              <a:gd name="T7" fmla="*/ 21 h 144"/>
              <a:gd name="T8" fmla="*/ 96 w 192"/>
              <a:gd name="T9" fmla="*/ 16 h 144"/>
              <a:gd name="T10" fmla="*/ 140 w 192"/>
              <a:gd name="T11" fmla="*/ 60 h 144"/>
              <a:gd name="T12" fmla="*/ 140 w 192"/>
              <a:gd name="T13" fmla="*/ 64 h 144"/>
              <a:gd name="T14" fmla="*/ 152 w 192"/>
              <a:gd name="T15" fmla="*/ 64 h 144"/>
              <a:gd name="T16" fmla="*/ 176 w 192"/>
              <a:gd name="T17" fmla="*/ 88 h 144"/>
              <a:gd name="T18" fmla="*/ 163 w 192"/>
              <a:gd name="T19" fmla="*/ 109 h 144"/>
              <a:gd name="T20" fmla="*/ 175 w 192"/>
              <a:gd name="T21" fmla="*/ 121 h 144"/>
              <a:gd name="T22" fmla="*/ 192 w 192"/>
              <a:gd name="T23" fmla="*/ 88 h 144"/>
              <a:gd name="T24" fmla="*/ 155 w 192"/>
              <a:gd name="T25" fmla="*/ 48 h 144"/>
              <a:gd name="T26" fmla="*/ 24 w 192"/>
              <a:gd name="T27" fmla="*/ 10 h 144"/>
              <a:gd name="T28" fmla="*/ 46 w 192"/>
              <a:gd name="T29" fmla="*/ 32 h 144"/>
              <a:gd name="T30" fmla="*/ 0 w 192"/>
              <a:gd name="T31" fmla="*/ 80 h 144"/>
              <a:gd name="T32" fmla="*/ 48 w 192"/>
              <a:gd name="T33" fmla="*/ 128 h 144"/>
              <a:gd name="T34" fmla="*/ 142 w 192"/>
              <a:gd name="T35" fmla="*/ 128 h 144"/>
              <a:gd name="T36" fmla="*/ 158 w 192"/>
              <a:gd name="T37" fmla="*/ 144 h 144"/>
              <a:gd name="T38" fmla="*/ 168 w 192"/>
              <a:gd name="T39" fmla="*/ 134 h 144"/>
              <a:gd name="T40" fmla="*/ 34 w 192"/>
              <a:gd name="T41" fmla="*/ 0 h 144"/>
              <a:gd name="T42" fmla="*/ 24 w 192"/>
              <a:gd name="T43" fmla="*/ 10 h 144"/>
              <a:gd name="T44" fmla="*/ 62 w 192"/>
              <a:gd name="T45" fmla="*/ 48 h 144"/>
              <a:gd name="T46" fmla="*/ 126 w 192"/>
              <a:gd name="T47" fmla="*/ 112 h 144"/>
              <a:gd name="T48" fmla="*/ 48 w 192"/>
              <a:gd name="T49" fmla="*/ 112 h 144"/>
              <a:gd name="T50" fmla="*/ 16 w 192"/>
              <a:gd name="T51" fmla="*/ 80 h 144"/>
              <a:gd name="T52" fmla="*/ 48 w 192"/>
              <a:gd name="T53" fmla="*/ 48 h 144"/>
              <a:gd name="T54" fmla="*/ 62 w 192"/>
              <a:gd name="T5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44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84" y="0"/>
                  <a:pt x="73" y="3"/>
                  <a:pt x="64" y="9"/>
                </a:cubicBezTo>
                <a:cubicBezTo>
                  <a:pt x="76" y="21"/>
                  <a:pt x="76" y="21"/>
                  <a:pt x="76" y="21"/>
                </a:cubicBezTo>
                <a:cubicBezTo>
                  <a:pt x="82" y="18"/>
                  <a:pt x="89" y="16"/>
                  <a:pt x="96" y="16"/>
                </a:cubicBezTo>
                <a:cubicBezTo>
                  <a:pt x="120" y="16"/>
                  <a:pt x="140" y="36"/>
                  <a:pt x="140" y="60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5" y="64"/>
                  <a:pt x="176" y="75"/>
                  <a:pt x="176" y="88"/>
                </a:cubicBezTo>
                <a:cubicBezTo>
                  <a:pt x="176" y="97"/>
                  <a:pt x="171" y="105"/>
                  <a:pt x="163" y="109"/>
                </a:cubicBezTo>
                <a:cubicBezTo>
                  <a:pt x="175" y="121"/>
                  <a:pt x="175" y="121"/>
                  <a:pt x="175" y="121"/>
                </a:cubicBezTo>
                <a:cubicBezTo>
                  <a:pt x="185" y="113"/>
                  <a:pt x="192" y="101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24" y="10"/>
                </a:moveTo>
                <a:cubicBezTo>
                  <a:pt x="46" y="32"/>
                  <a:pt x="46" y="32"/>
                  <a:pt x="46" y="32"/>
                </a:cubicBezTo>
                <a:cubicBezTo>
                  <a:pt x="20" y="33"/>
                  <a:pt x="0" y="54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42" y="128"/>
                  <a:pt x="142" y="128"/>
                  <a:pt x="142" y="128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34" y="0"/>
                  <a:pt x="34" y="0"/>
                  <a:pt x="34" y="0"/>
                </a:cubicBezTo>
                <a:lnTo>
                  <a:pt x="24" y="10"/>
                </a:lnTo>
                <a:close/>
                <a:moveTo>
                  <a:pt x="62" y="48"/>
                </a:moveTo>
                <a:cubicBezTo>
                  <a:pt x="126" y="112"/>
                  <a:pt x="126" y="112"/>
                  <a:pt x="126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30" y="112"/>
                  <a:pt x="16" y="98"/>
                  <a:pt x="16" y="80"/>
                </a:cubicBezTo>
                <a:cubicBezTo>
                  <a:pt x="16" y="62"/>
                  <a:pt x="30" y="48"/>
                  <a:pt x="48" y="48"/>
                </a:cubicBezTo>
                <a:lnTo>
                  <a:pt x="6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Freeform 1269"/>
          <p:cNvSpPr>
            <a:spLocks noEditPoints="1"/>
          </p:cNvSpPr>
          <p:nvPr/>
        </p:nvSpPr>
        <p:spPr bwMode="auto">
          <a:xfrm>
            <a:off x="109188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136 w 192"/>
              <a:gd name="T17" fmla="*/ 72 h 128"/>
              <a:gd name="T18" fmla="*/ 96 w 192"/>
              <a:gd name="T19" fmla="*/ 112 h 128"/>
              <a:gd name="T20" fmla="*/ 56 w 192"/>
              <a:gd name="T21" fmla="*/ 72 h 128"/>
              <a:gd name="T22" fmla="*/ 80 w 192"/>
              <a:gd name="T23" fmla="*/ 72 h 128"/>
              <a:gd name="T24" fmla="*/ 80 w 192"/>
              <a:gd name="T25" fmla="*/ 40 h 128"/>
              <a:gd name="T26" fmla="*/ 112 w 192"/>
              <a:gd name="T27" fmla="*/ 40 h 128"/>
              <a:gd name="T28" fmla="*/ 112 w 192"/>
              <a:gd name="T29" fmla="*/ 72 h 128"/>
              <a:gd name="T30" fmla="*/ 136 w 192"/>
              <a:gd name="T3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136" y="72"/>
                </a:moveTo>
                <a:cubicBezTo>
                  <a:pt x="96" y="112"/>
                  <a:pt x="96" y="112"/>
                  <a:pt x="96" y="112"/>
                </a:cubicBezTo>
                <a:cubicBezTo>
                  <a:pt x="56" y="72"/>
                  <a:pt x="56" y="72"/>
                  <a:pt x="5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72"/>
                  <a:pt x="112" y="72"/>
                  <a:pt x="112" y="72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272"/>
          <p:cNvSpPr>
            <a:spLocks noEditPoints="1"/>
          </p:cNvSpPr>
          <p:nvPr/>
        </p:nvSpPr>
        <p:spPr bwMode="auto">
          <a:xfrm>
            <a:off x="85693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  <a:gd name="T16" fmla="*/ 80 w 192"/>
              <a:gd name="T17" fmla="*/ 104 h 128"/>
              <a:gd name="T18" fmla="*/ 52 w 192"/>
              <a:gd name="T19" fmla="*/ 76 h 128"/>
              <a:gd name="T20" fmla="*/ 63 w 192"/>
              <a:gd name="T21" fmla="*/ 65 h 128"/>
              <a:gd name="T22" fmla="*/ 80 w 192"/>
              <a:gd name="T23" fmla="*/ 81 h 128"/>
              <a:gd name="T24" fmla="*/ 121 w 192"/>
              <a:gd name="T25" fmla="*/ 40 h 128"/>
              <a:gd name="T26" fmla="*/ 133 w 192"/>
              <a:gd name="T27" fmla="*/ 51 h 128"/>
              <a:gd name="T28" fmla="*/ 80 w 192"/>
              <a:gd name="T29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  <a:moveTo>
                  <a:pt x="80" y="104"/>
                </a:moveTo>
                <a:cubicBezTo>
                  <a:pt x="52" y="76"/>
                  <a:pt x="52" y="76"/>
                  <a:pt x="52" y="76"/>
                </a:cubicBezTo>
                <a:cubicBezTo>
                  <a:pt x="63" y="65"/>
                  <a:pt x="63" y="65"/>
                  <a:pt x="63" y="65"/>
                </a:cubicBezTo>
                <a:cubicBezTo>
                  <a:pt x="80" y="81"/>
                  <a:pt x="80" y="81"/>
                  <a:pt x="80" y="81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33" y="51"/>
                  <a:pt x="133" y="51"/>
                  <a:pt x="133" y="51"/>
                </a:cubicBezTo>
                <a:lnTo>
                  <a:pt x="8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1275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16 w 160"/>
              <a:gd name="T11" fmla="*/ 112 h 160"/>
              <a:gd name="T12" fmla="*/ 48 w 160"/>
              <a:gd name="T13" fmla="*/ 112 h 160"/>
              <a:gd name="T14" fmla="*/ 24 w 160"/>
              <a:gd name="T15" fmla="*/ 88 h 160"/>
              <a:gd name="T16" fmla="*/ 48 w 160"/>
              <a:gd name="T17" fmla="*/ 64 h 160"/>
              <a:gd name="T18" fmla="*/ 49 w 160"/>
              <a:gd name="T19" fmla="*/ 64 h 160"/>
              <a:gd name="T20" fmla="*/ 80 w 160"/>
              <a:gd name="T21" fmla="*/ 40 h 160"/>
              <a:gd name="T22" fmla="*/ 112 w 160"/>
              <a:gd name="T23" fmla="*/ 72 h 160"/>
              <a:gd name="T24" fmla="*/ 116 w 160"/>
              <a:gd name="T25" fmla="*/ 72 h 160"/>
              <a:gd name="T26" fmla="*/ 136 w 160"/>
              <a:gd name="T27" fmla="*/ 92 h 160"/>
              <a:gd name="T28" fmla="*/ 116 w 160"/>
              <a:gd name="T29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16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35" y="112"/>
                  <a:pt x="24" y="101"/>
                  <a:pt x="24" y="88"/>
                </a:cubicBezTo>
                <a:cubicBezTo>
                  <a:pt x="24" y="75"/>
                  <a:pt x="35" y="64"/>
                  <a:pt x="48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53" y="50"/>
                  <a:pt x="65" y="40"/>
                  <a:pt x="80" y="40"/>
                </a:cubicBezTo>
                <a:cubicBezTo>
                  <a:pt x="98" y="40"/>
                  <a:pt x="112" y="54"/>
                  <a:pt x="112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7" y="72"/>
                  <a:pt x="136" y="81"/>
                  <a:pt x="136" y="92"/>
                </a:cubicBezTo>
                <a:cubicBezTo>
                  <a:pt x="136" y="103"/>
                  <a:pt x="127" y="112"/>
                  <a:pt x="116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1278"/>
          <p:cNvSpPr>
            <a:spLocks/>
          </p:cNvSpPr>
          <p:nvPr/>
        </p:nvSpPr>
        <p:spPr bwMode="auto">
          <a:xfrm>
            <a:off x="3870325" y="1647825"/>
            <a:ext cx="762000" cy="511175"/>
          </a:xfrm>
          <a:custGeom>
            <a:avLst/>
            <a:gdLst>
              <a:gd name="T0" fmla="*/ 155 w 192"/>
              <a:gd name="T1" fmla="*/ 48 h 128"/>
              <a:gd name="T2" fmla="*/ 96 w 192"/>
              <a:gd name="T3" fmla="*/ 0 h 128"/>
              <a:gd name="T4" fmla="*/ 43 w 192"/>
              <a:gd name="T5" fmla="*/ 32 h 128"/>
              <a:gd name="T6" fmla="*/ 0 w 192"/>
              <a:gd name="T7" fmla="*/ 80 h 128"/>
              <a:gd name="T8" fmla="*/ 48 w 192"/>
              <a:gd name="T9" fmla="*/ 128 h 128"/>
              <a:gd name="T10" fmla="*/ 152 w 192"/>
              <a:gd name="T11" fmla="*/ 128 h 128"/>
              <a:gd name="T12" fmla="*/ 192 w 192"/>
              <a:gd name="T13" fmla="*/ 88 h 128"/>
              <a:gd name="T14" fmla="*/ 155 w 192"/>
              <a:gd name="T15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128">
                <a:moveTo>
                  <a:pt x="155" y="48"/>
                </a:moveTo>
                <a:cubicBezTo>
                  <a:pt x="149" y="21"/>
                  <a:pt x="125" y="0"/>
                  <a:pt x="96" y="0"/>
                </a:cubicBezTo>
                <a:cubicBezTo>
                  <a:pt x="73" y="0"/>
                  <a:pt x="53" y="13"/>
                  <a:pt x="43" y="32"/>
                </a:cubicBezTo>
                <a:cubicBezTo>
                  <a:pt x="19" y="35"/>
                  <a:pt x="0" y="55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4" y="128"/>
                  <a:pt x="192" y="110"/>
                  <a:pt x="192" y="88"/>
                </a:cubicBezTo>
                <a:cubicBezTo>
                  <a:pt x="192" y="67"/>
                  <a:pt x="176" y="50"/>
                  <a:pt x="155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1281"/>
          <p:cNvSpPr>
            <a:spLocks/>
          </p:cNvSpPr>
          <p:nvPr/>
        </p:nvSpPr>
        <p:spPr bwMode="auto">
          <a:xfrm>
            <a:off x="1528763" y="1695451"/>
            <a:ext cx="752475" cy="419100"/>
          </a:xfrm>
          <a:custGeom>
            <a:avLst/>
            <a:gdLst>
              <a:gd name="T0" fmla="*/ 44 w 160"/>
              <a:gd name="T1" fmla="*/ 88 h 88"/>
              <a:gd name="T2" fmla="*/ 0 w 160"/>
              <a:gd name="T3" fmla="*/ 44 h 88"/>
              <a:gd name="T4" fmla="*/ 44 w 160"/>
              <a:gd name="T5" fmla="*/ 0 h 88"/>
              <a:gd name="T6" fmla="*/ 128 w 160"/>
              <a:gd name="T7" fmla="*/ 0 h 88"/>
              <a:gd name="T8" fmla="*/ 160 w 160"/>
              <a:gd name="T9" fmla="*/ 32 h 88"/>
              <a:gd name="T10" fmla="*/ 128 w 160"/>
              <a:gd name="T11" fmla="*/ 64 h 88"/>
              <a:gd name="T12" fmla="*/ 60 w 160"/>
              <a:gd name="T13" fmla="*/ 64 h 88"/>
              <a:gd name="T14" fmla="*/ 40 w 160"/>
              <a:gd name="T15" fmla="*/ 44 h 88"/>
              <a:gd name="T16" fmla="*/ 60 w 160"/>
              <a:gd name="T17" fmla="*/ 24 h 88"/>
              <a:gd name="T18" fmla="*/ 120 w 160"/>
              <a:gd name="T19" fmla="*/ 24 h 88"/>
              <a:gd name="T20" fmla="*/ 120 w 160"/>
              <a:gd name="T21" fmla="*/ 36 h 88"/>
              <a:gd name="T22" fmla="*/ 60 w 160"/>
              <a:gd name="T23" fmla="*/ 36 h 88"/>
              <a:gd name="T24" fmla="*/ 52 w 160"/>
              <a:gd name="T25" fmla="*/ 44 h 88"/>
              <a:gd name="T26" fmla="*/ 60 w 160"/>
              <a:gd name="T27" fmla="*/ 52 h 88"/>
              <a:gd name="T28" fmla="*/ 128 w 160"/>
              <a:gd name="T29" fmla="*/ 52 h 88"/>
              <a:gd name="T30" fmla="*/ 148 w 160"/>
              <a:gd name="T31" fmla="*/ 32 h 88"/>
              <a:gd name="T32" fmla="*/ 128 w 160"/>
              <a:gd name="T33" fmla="*/ 12 h 88"/>
              <a:gd name="T34" fmla="*/ 44 w 160"/>
              <a:gd name="T35" fmla="*/ 12 h 88"/>
              <a:gd name="T36" fmla="*/ 12 w 160"/>
              <a:gd name="T37" fmla="*/ 44 h 88"/>
              <a:gd name="T38" fmla="*/ 44 w 160"/>
              <a:gd name="T39" fmla="*/ 76 h 88"/>
              <a:gd name="T40" fmla="*/ 120 w 160"/>
              <a:gd name="T41" fmla="*/ 76 h 88"/>
              <a:gd name="T42" fmla="*/ 120 w 160"/>
              <a:gd name="T43" fmla="*/ 88 h 88"/>
              <a:gd name="T44" fmla="*/ 44 w 160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88">
                <a:moveTo>
                  <a:pt x="44" y="88"/>
                </a:moveTo>
                <a:cubicBezTo>
                  <a:pt x="20" y="88"/>
                  <a:pt x="0" y="68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46" y="0"/>
                  <a:pt x="160" y="14"/>
                  <a:pt x="160" y="32"/>
                </a:cubicBezTo>
                <a:cubicBezTo>
                  <a:pt x="160" y="50"/>
                  <a:pt x="146" y="64"/>
                  <a:pt x="128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49" y="64"/>
                  <a:pt x="40" y="55"/>
                  <a:pt x="40" y="44"/>
                </a:cubicBezTo>
                <a:cubicBezTo>
                  <a:pt x="40" y="33"/>
                  <a:pt x="49" y="24"/>
                  <a:pt x="6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6" y="36"/>
                  <a:pt x="52" y="40"/>
                  <a:pt x="52" y="44"/>
                </a:cubicBezTo>
                <a:cubicBezTo>
                  <a:pt x="52" y="48"/>
                  <a:pt x="56" y="52"/>
                  <a:pt x="60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39" y="52"/>
                  <a:pt x="148" y="43"/>
                  <a:pt x="148" y="32"/>
                </a:cubicBezTo>
                <a:cubicBezTo>
                  <a:pt x="148" y="21"/>
                  <a:pt x="139" y="12"/>
                  <a:pt x="12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26" y="12"/>
                  <a:pt x="12" y="26"/>
                  <a:pt x="12" y="44"/>
                </a:cubicBezTo>
                <a:cubicBezTo>
                  <a:pt x="12" y="62"/>
                  <a:pt x="26" y="76"/>
                  <a:pt x="44" y="7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20" y="88"/>
                  <a:pt x="120" y="88"/>
                  <a:pt x="120" y="88"/>
                </a:cubicBezTo>
                <a:lnTo>
                  <a:pt x="44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67239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HARDWARE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285883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cast connected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computer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desktop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desktop windows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developer 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devices other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dock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gamepad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headset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headset mic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down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left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right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arrow 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backspace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capslock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hide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return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tab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keyboard voice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chromebook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laptop windows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memory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mouse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158"/>
          <p:cNvSpPr>
            <a:spLocks noEditPoints="1"/>
          </p:cNvSpPr>
          <p:nvPr/>
        </p:nvSpPr>
        <p:spPr bwMode="auto">
          <a:xfrm>
            <a:off x="15727363" y="7624763"/>
            <a:ext cx="554038" cy="752475"/>
          </a:xfrm>
          <a:custGeom>
            <a:avLst/>
            <a:gdLst>
              <a:gd name="T0" fmla="*/ 72 w 128"/>
              <a:gd name="T1" fmla="*/ 0 h 175"/>
              <a:gd name="T2" fmla="*/ 72 w 128"/>
              <a:gd name="T3" fmla="*/ 63 h 175"/>
              <a:gd name="T4" fmla="*/ 128 w 128"/>
              <a:gd name="T5" fmla="*/ 63 h 175"/>
              <a:gd name="T6" fmla="*/ 72 w 128"/>
              <a:gd name="T7" fmla="*/ 0 h 175"/>
              <a:gd name="T8" fmla="*/ 0 w 128"/>
              <a:gd name="T9" fmla="*/ 111 h 175"/>
              <a:gd name="T10" fmla="*/ 64 w 128"/>
              <a:gd name="T11" fmla="*/ 175 h 175"/>
              <a:gd name="T12" fmla="*/ 128 w 128"/>
              <a:gd name="T13" fmla="*/ 111 h 175"/>
              <a:gd name="T14" fmla="*/ 128 w 128"/>
              <a:gd name="T15" fmla="*/ 79 h 175"/>
              <a:gd name="T16" fmla="*/ 0 w 128"/>
              <a:gd name="T17" fmla="*/ 79 h 175"/>
              <a:gd name="T18" fmla="*/ 0 w 128"/>
              <a:gd name="T19" fmla="*/ 111 h 175"/>
              <a:gd name="T20" fmla="*/ 56 w 128"/>
              <a:gd name="T21" fmla="*/ 0 h 175"/>
              <a:gd name="T22" fmla="*/ 0 w 128"/>
              <a:gd name="T23" fmla="*/ 63 h 175"/>
              <a:gd name="T24" fmla="*/ 56 w 128"/>
              <a:gd name="T25" fmla="*/ 63 h 175"/>
              <a:gd name="T26" fmla="*/ 56 w 128"/>
              <a:gd name="T2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75">
                <a:moveTo>
                  <a:pt x="72" y="0"/>
                </a:moveTo>
                <a:cubicBezTo>
                  <a:pt x="72" y="63"/>
                  <a:pt x="72" y="63"/>
                  <a:pt x="72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28" y="30"/>
                  <a:pt x="104" y="3"/>
                  <a:pt x="72" y="0"/>
                </a:cubicBezTo>
                <a:close/>
                <a:moveTo>
                  <a:pt x="0" y="111"/>
                </a:moveTo>
                <a:cubicBezTo>
                  <a:pt x="0" y="146"/>
                  <a:pt x="29" y="175"/>
                  <a:pt x="64" y="175"/>
                </a:cubicBezTo>
                <a:cubicBezTo>
                  <a:pt x="99" y="175"/>
                  <a:pt x="128" y="146"/>
                  <a:pt x="128" y="111"/>
                </a:cubicBezTo>
                <a:cubicBezTo>
                  <a:pt x="128" y="79"/>
                  <a:pt x="128" y="79"/>
                  <a:pt x="128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111"/>
                </a:lnTo>
                <a:close/>
                <a:moveTo>
                  <a:pt x="56" y="0"/>
                </a:moveTo>
                <a:cubicBezTo>
                  <a:pt x="24" y="3"/>
                  <a:pt x="0" y="30"/>
                  <a:pt x="0" y="63"/>
                </a:cubicBezTo>
                <a:cubicBezTo>
                  <a:pt x="56" y="63"/>
                  <a:pt x="56" y="63"/>
                  <a:pt x="56" y="63"/>
                </a:cubicBezTo>
                <a:lnTo>
                  <a:pt x="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161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96 w 144"/>
              <a:gd name="T1" fmla="*/ 48 h 144"/>
              <a:gd name="T2" fmla="*/ 48 w 144"/>
              <a:gd name="T3" fmla="*/ 48 h 144"/>
              <a:gd name="T4" fmla="*/ 48 w 144"/>
              <a:gd name="T5" fmla="*/ 96 h 144"/>
              <a:gd name="T6" fmla="*/ 96 w 144"/>
              <a:gd name="T7" fmla="*/ 96 h 144"/>
              <a:gd name="T8" fmla="*/ 96 w 144"/>
              <a:gd name="T9" fmla="*/ 48 h 144"/>
              <a:gd name="T10" fmla="*/ 80 w 144"/>
              <a:gd name="T11" fmla="*/ 80 h 144"/>
              <a:gd name="T12" fmla="*/ 64 w 144"/>
              <a:gd name="T13" fmla="*/ 80 h 144"/>
              <a:gd name="T14" fmla="*/ 64 w 144"/>
              <a:gd name="T15" fmla="*/ 64 h 144"/>
              <a:gd name="T16" fmla="*/ 80 w 144"/>
              <a:gd name="T17" fmla="*/ 64 h 144"/>
              <a:gd name="T18" fmla="*/ 80 w 144"/>
              <a:gd name="T19" fmla="*/ 80 h 144"/>
              <a:gd name="T20" fmla="*/ 144 w 144"/>
              <a:gd name="T21" fmla="*/ 64 h 144"/>
              <a:gd name="T22" fmla="*/ 144 w 144"/>
              <a:gd name="T23" fmla="*/ 48 h 144"/>
              <a:gd name="T24" fmla="*/ 128 w 144"/>
              <a:gd name="T25" fmla="*/ 48 h 144"/>
              <a:gd name="T26" fmla="*/ 128 w 144"/>
              <a:gd name="T27" fmla="*/ 32 h 144"/>
              <a:gd name="T28" fmla="*/ 112 w 144"/>
              <a:gd name="T29" fmla="*/ 16 h 144"/>
              <a:gd name="T30" fmla="*/ 96 w 144"/>
              <a:gd name="T31" fmla="*/ 16 h 144"/>
              <a:gd name="T32" fmla="*/ 96 w 144"/>
              <a:gd name="T33" fmla="*/ 0 h 144"/>
              <a:gd name="T34" fmla="*/ 80 w 144"/>
              <a:gd name="T35" fmla="*/ 0 h 144"/>
              <a:gd name="T36" fmla="*/ 80 w 144"/>
              <a:gd name="T37" fmla="*/ 16 h 144"/>
              <a:gd name="T38" fmla="*/ 64 w 144"/>
              <a:gd name="T39" fmla="*/ 16 h 144"/>
              <a:gd name="T40" fmla="*/ 64 w 144"/>
              <a:gd name="T41" fmla="*/ 0 h 144"/>
              <a:gd name="T42" fmla="*/ 48 w 144"/>
              <a:gd name="T43" fmla="*/ 0 h 144"/>
              <a:gd name="T44" fmla="*/ 48 w 144"/>
              <a:gd name="T45" fmla="*/ 16 h 144"/>
              <a:gd name="T46" fmla="*/ 32 w 144"/>
              <a:gd name="T47" fmla="*/ 16 h 144"/>
              <a:gd name="T48" fmla="*/ 16 w 144"/>
              <a:gd name="T49" fmla="*/ 32 h 144"/>
              <a:gd name="T50" fmla="*/ 16 w 144"/>
              <a:gd name="T51" fmla="*/ 48 h 144"/>
              <a:gd name="T52" fmla="*/ 0 w 144"/>
              <a:gd name="T53" fmla="*/ 48 h 144"/>
              <a:gd name="T54" fmla="*/ 0 w 144"/>
              <a:gd name="T55" fmla="*/ 64 h 144"/>
              <a:gd name="T56" fmla="*/ 16 w 144"/>
              <a:gd name="T57" fmla="*/ 64 h 144"/>
              <a:gd name="T58" fmla="*/ 16 w 144"/>
              <a:gd name="T59" fmla="*/ 80 h 144"/>
              <a:gd name="T60" fmla="*/ 0 w 144"/>
              <a:gd name="T61" fmla="*/ 80 h 144"/>
              <a:gd name="T62" fmla="*/ 0 w 144"/>
              <a:gd name="T63" fmla="*/ 96 h 144"/>
              <a:gd name="T64" fmla="*/ 16 w 144"/>
              <a:gd name="T65" fmla="*/ 96 h 144"/>
              <a:gd name="T66" fmla="*/ 16 w 144"/>
              <a:gd name="T67" fmla="*/ 112 h 144"/>
              <a:gd name="T68" fmla="*/ 32 w 144"/>
              <a:gd name="T69" fmla="*/ 128 h 144"/>
              <a:gd name="T70" fmla="*/ 48 w 144"/>
              <a:gd name="T71" fmla="*/ 128 h 144"/>
              <a:gd name="T72" fmla="*/ 48 w 144"/>
              <a:gd name="T73" fmla="*/ 144 h 144"/>
              <a:gd name="T74" fmla="*/ 64 w 144"/>
              <a:gd name="T75" fmla="*/ 144 h 144"/>
              <a:gd name="T76" fmla="*/ 64 w 144"/>
              <a:gd name="T77" fmla="*/ 128 h 144"/>
              <a:gd name="T78" fmla="*/ 80 w 144"/>
              <a:gd name="T79" fmla="*/ 128 h 144"/>
              <a:gd name="T80" fmla="*/ 80 w 144"/>
              <a:gd name="T81" fmla="*/ 144 h 144"/>
              <a:gd name="T82" fmla="*/ 96 w 144"/>
              <a:gd name="T83" fmla="*/ 144 h 144"/>
              <a:gd name="T84" fmla="*/ 96 w 144"/>
              <a:gd name="T85" fmla="*/ 128 h 144"/>
              <a:gd name="T86" fmla="*/ 112 w 144"/>
              <a:gd name="T87" fmla="*/ 128 h 144"/>
              <a:gd name="T88" fmla="*/ 128 w 144"/>
              <a:gd name="T89" fmla="*/ 112 h 144"/>
              <a:gd name="T90" fmla="*/ 128 w 144"/>
              <a:gd name="T91" fmla="*/ 96 h 144"/>
              <a:gd name="T92" fmla="*/ 144 w 144"/>
              <a:gd name="T93" fmla="*/ 96 h 144"/>
              <a:gd name="T94" fmla="*/ 144 w 144"/>
              <a:gd name="T95" fmla="*/ 80 h 144"/>
              <a:gd name="T96" fmla="*/ 128 w 144"/>
              <a:gd name="T97" fmla="*/ 80 h 144"/>
              <a:gd name="T98" fmla="*/ 128 w 144"/>
              <a:gd name="T99" fmla="*/ 64 h 144"/>
              <a:gd name="T100" fmla="*/ 144 w 144"/>
              <a:gd name="T101" fmla="*/ 64 h 144"/>
              <a:gd name="T102" fmla="*/ 112 w 144"/>
              <a:gd name="T103" fmla="*/ 112 h 144"/>
              <a:gd name="T104" fmla="*/ 32 w 144"/>
              <a:gd name="T105" fmla="*/ 112 h 144"/>
              <a:gd name="T106" fmla="*/ 32 w 144"/>
              <a:gd name="T107" fmla="*/ 32 h 144"/>
              <a:gd name="T108" fmla="*/ 112 w 144"/>
              <a:gd name="T109" fmla="*/ 32 h 144"/>
              <a:gd name="T110" fmla="*/ 112 w 144"/>
              <a:gd name="T111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44">
                <a:moveTo>
                  <a:pt x="96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96"/>
                  <a:pt x="48" y="96"/>
                  <a:pt x="48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48"/>
                </a:lnTo>
                <a:close/>
                <a:moveTo>
                  <a:pt x="8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64"/>
                  <a:pt x="64" y="64"/>
                  <a:pt x="64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80"/>
                </a:lnTo>
                <a:close/>
                <a:moveTo>
                  <a:pt x="144" y="64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6"/>
                  <a:pt x="80" y="16"/>
                  <a:pt x="80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0"/>
                  <a:pt x="64" y="0"/>
                  <a:pt x="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6"/>
                  <a:pt x="48" y="16"/>
                  <a:pt x="4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3"/>
                  <a:pt x="16" y="32"/>
                </a:cubicBezTo>
                <a:cubicBezTo>
                  <a:pt x="16" y="48"/>
                  <a:pt x="16" y="48"/>
                  <a:pt x="16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21"/>
                  <a:pt x="23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64"/>
                  <a:pt x="128" y="64"/>
                  <a:pt x="128" y="64"/>
                </a:cubicBezTo>
                <a:lnTo>
                  <a:pt x="144" y="64"/>
                </a:lnTo>
                <a:close/>
                <a:moveTo>
                  <a:pt x="11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32"/>
                  <a:pt x="32" y="32"/>
                  <a:pt x="32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164"/>
          <p:cNvSpPr>
            <a:spLocks noEditPoints="1"/>
          </p:cNvSpPr>
          <p:nvPr/>
        </p:nvSpPr>
        <p:spPr bwMode="auto">
          <a:xfrm>
            <a:off x="10918825" y="7729538"/>
            <a:ext cx="762000" cy="544513"/>
          </a:xfrm>
          <a:custGeom>
            <a:avLst/>
            <a:gdLst>
              <a:gd name="T0" fmla="*/ 160 w 192"/>
              <a:gd name="T1" fmla="*/ 120 h 136"/>
              <a:gd name="T2" fmla="*/ 160 w 192"/>
              <a:gd name="T3" fmla="*/ 112 h 136"/>
              <a:gd name="T4" fmla="*/ 176 w 192"/>
              <a:gd name="T5" fmla="*/ 96 h 136"/>
              <a:gd name="T6" fmla="*/ 176 w 192"/>
              <a:gd name="T7" fmla="*/ 16 h 136"/>
              <a:gd name="T8" fmla="*/ 160 w 192"/>
              <a:gd name="T9" fmla="*/ 0 h 136"/>
              <a:gd name="T10" fmla="*/ 32 w 192"/>
              <a:gd name="T11" fmla="*/ 0 h 136"/>
              <a:gd name="T12" fmla="*/ 16 w 192"/>
              <a:gd name="T13" fmla="*/ 16 h 136"/>
              <a:gd name="T14" fmla="*/ 16 w 192"/>
              <a:gd name="T15" fmla="*/ 96 h 136"/>
              <a:gd name="T16" fmla="*/ 32 w 192"/>
              <a:gd name="T17" fmla="*/ 112 h 136"/>
              <a:gd name="T18" fmla="*/ 32 w 192"/>
              <a:gd name="T19" fmla="*/ 120 h 136"/>
              <a:gd name="T20" fmla="*/ 0 w 192"/>
              <a:gd name="T21" fmla="*/ 120 h 136"/>
              <a:gd name="T22" fmla="*/ 0 w 192"/>
              <a:gd name="T23" fmla="*/ 136 h 136"/>
              <a:gd name="T24" fmla="*/ 192 w 192"/>
              <a:gd name="T25" fmla="*/ 136 h 136"/>
              <a:gd name="T26" fmla="*/ 192 w 192"/>
              <a:gd name="T27" fmla="*/ 120 h 136"/>
              <a:gd name="T28" fmla="*/ 160 w 192"/>
              <a:gd name="T29" fmla="*/ 120 h 136"/>
              <a:gd name="T30" fmla="*/ 32 w 192"/>
              <a:gd name="T31" fmla="*/ 16 h 136"/>
              <a:gd name="T32" fmla="*/ 160 w 192"/>
              <a:gd name="T33" fmla="*/ 16 h 136"/>
              <a:gd name="T34" fmla="*/ 160 w 192"/>
              <a:gd name="T35" fmla="*/ 96 h 136"/>
              <a:gd name="T36" fmla="*/ 32 w 192"/>
              <a:gd name="T37" fmla="*/ 96 h 136"/>
              <a:gd name="T38" fmla="*/ 32 w 192"/>
              <a:gd name="T39" fmla="*/ 1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2" h="136">
                <a:moveTo>
                  <a:pt x="160" y="120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6"/>
                  <a:pt x="0" y="136"/>
                  <a:pt x="0" y="136"/>
                </a:cubicBezTo>
                <a:cubicBezTo>
                  <a:pt x="192" y="136"/>
                  <a:pt x="192" y="136"/>
                  <a:pt x="192" y="136"/>
                </a:cubicBezTo>
                <a:cubicBezTo>
                  <a:pt x="192" y="120"/>
                  <a:pt x="192" y="120"/>
                  <a:pt x="192" y="120"/>
                </a:cubicBezTo>
                <a:lnTo>
                  <a:pt x="160" y="120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167"/>
          <p:cNvSpPr>
            <a:spLocks noEditPoints="1"/>
          </p:cNvSpPr>
          <p:nvPr/>
        </p:nvSpPr>
        <p:spPr bwMode="auto">
          <a:xfrm>
            <a:off x="8569325" y="7729538"/>
            <a:ext cx="762000" cy="544513"/>
          </a:xfrm>
          <a:custGeom>
            <a:avLst/>
            <a:gdLst>
              <a:gd name="T0" fmla="*/ 160 w 192"/>
              <a:gd name="T1" fmla="*/ 120 h 136"/>
              <a:gd name="T2" fmla="*/ 176 w 192"/>
              <a:gd name="T3" fmla="*/ 104 h 136"/>
              <a:gd name="T4" fmla="*/ 176 w 192"/>
              <a:gd name="T5" fmla="*/ 16 h 136"/>
              <a:gd name="T6" fmla="*/ 160 w 192"/>
              <a:gd name="T7" fmla="*/ 0 h 136"/>
              <a:gd name="T8" fmla="*/ 32 w 192"/>
              <a:gd name="T9" fmla="*/ 0 h 136"/>
              <a:gd name="T10" fmla="*/ 16 w 192"/>
              <a:gd name="T11" fmla="*/ 16 h 136"/>
              <a:gd name="T12" fmla="*/ 16 w 192"/>
              <a:gd name="T13" fmla="*/ 104 h 136"/>
              <a:gd name="T14" fmla="*/ 32 w 192"/>
              <a:gd name="T15" fmla="*/ 120 h 136"/>
              <a:gd name="T16" fmla="*/ 0 w 192"/>
              <a:gd name="T17" fmla="*/ 120 h 136"/>
              <a:gd name="T18" fmla="*/ 16 w 192"/>
              <a:gd name="T19" fmla="*/ 136 h 136"/>
              <a:gd name="T20" fmla="*/ 176 w 192"/>
              <a:gd name="T21" fmla="*/ 136 h 136"/>
              <a:gd name="T22" fmla="*/ 192 w 192"/>
              <a:gd name="T23" fmla="*/ 120 h 136"/>
              <a:gd name="T24" fmla="*/ 160 w 192"/>
              <a:gd name="T25" fmla="*/ 120 h 136"/>
              <a:gd name="T26" fmla="*/ 32 w 192"/>
              <a:gd name="T27" fmla="*/ 16 h 136"/>
              <a:gd name="T28" fmla="*/ 160 w 192"/>
              <a:gd name="T29" fmla="*/ 16 h 136"/>
              <a:gd name="T30" fmla="*/ 160 w 192"/>
              <a:gd name="T31" fmla="*/ 104 h 136"/>
              <a:gd name="T32" fmla="*/ 32 w 192"/>
              <a:gd name="T33" fmla="*/ 104 h 136"/>
              <a:gd name="T34" fmla="*/ 32 w 192"/>
              <a:gd name="T35" fmla="*/ 16 h 136"/>
              <a:gd name="T36" fmla="*/ 96 w 192"/>
              <a:gd name="T37" fmla="*/ 128 h 136"/>
              <a:gd name="T38" fmla="*/ 88 w 192"/>
              <a:gd name="T39" fmla="*/ 120 h 136"/>
              <a:gd name="T40" fmla="*/ 96 w 192"/>
              <a:gd name="T41" fmla="*/ 112 h 136"/>
              <a:gd name="T42" fmla="*/ 104 w 192"/>
              <a:gd name="T43" fmla="*/ 120 h 136"/>
              <a:gd name="T44" fmla="*/ 96 w 192"/>
              <a:gd name="T45" fmla="*/ 12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2" h="136">
                <a:moveTo>
                  <a:pt x="160" y="120"/>
                </a:moveTo>
                <a:cubicBezTo>
                  <a:pt x="169" y="120"/>
                  <a:pt x="176" y="113"/>
                  <a:pt x="176" y="10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3"/>
                  <a:pt x="23" y="120"/>
                  <a:pt x="32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85" y="136"/>
                  <a:pt x="192" y="129"/>
                  <a:pt x="192" y="120"/>
                </a:cubicBezTo>
                <a:lnTo>
                  <a:pt x="160" y="120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96" y="128"/>
                </a:moveTo>
                <a:cubicBezTo>
                  <a:pt x="92" y="128"/>
                  <a:pt x="88" y="124"/>
                  <a:pt x="88" y="120"/>
                </a:cubicBezTo>
                <a:cubicBezTo>
                  <a:pt x="88" y="116"/>
                  <a:pt x="92" y="112"/>
                  <a:pt x="96" y="112"/>
                </a:cubicBezTo>
                <a:cubicBezTo>
                  <a:pt x="100" y="112"/>
                  <a:pt x="104" y="116"/>
                  <a:pt x="104" y="120"/>
                </a:cubicBezTo>
                <a:cubicBezTo>
                  <a:pt x="104" y="124"/>
                  <a:pt x="100" y="128"/>
                  <a:pt x="96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170"/>
          <p:cNvSpPr>
            <a:spLocks noEditPoints="1"/>
          </p:cNvSpPr>
          <p:nvPr/>
        </p:nvSpPr>
        <p:spPr bwMode="auto">
          <a:xfrm>
            <a:off x="6219825" y="7729538"/>
            <a:ext cx="762000" cy="544513"/>
          </a:xfrm>
          <a:custGeom>
            <a:avLst/>
            <a:gdLst>
              <a:gd name="T0" fmla="*/ 440 w 480"/>
              <a:gd name="T1" fmla="*/ 302 h 343"/>
              <a:gd name="T2" fmla="*/ 440 w 480"/>
              <a:gd name="T3" fmla="*/ 0 h 343"/>
              <a:gd name="T4" fmla="*/ 40 w 480"/>
              <a:gd name="T5" fmla="*/ 0 h 343"/>
              <a:gd name="T6" fmla="*/ 40 w 480"/>
              <a:gd name="T7" fmla="*/ 302 h 343"/>
              <a:gd name="T8" fmla="*/ 0 w 480"/>
              <a:gd name="T9" fmla="*/ 302 h 343"/>
              <a:gd name="T10" fmla="*/ 0 w 480"/>
              <a:gd name="T11" fmla="*/ 343 h 343"/>
              <a:gd name="T12" fmla="*/ 480 w 480"/>
              <a:gd name="T13" fmla="*/ 343 h 343"/>
              <a:gd name="T14" fmla="*/ 480 w 480"/>
              <a:gd name="T15" fmla="*/ 302 h 343"/>
              <a:gd name="T16" fmla="*/ 440 w 480"/>
              <a:gd name="T17" fmla="*/ 302 h 343"/>
              <a:gd name="T18" fmla="*/ 280 w 480"/>
              <a:gd name="T19" fmla="*/ 302 h 343"/>
              <a:gd name="T20" fmla="*/ 200 w 480"/>
              <a:gd name="T21" fmla="*/ 302 h 343"/>
              <a:gd name="T22" fmla="*/ 200 w 480"/>
              <a:gd name="T23" fmla="*/ 282 h 343"/>
              <a:gd name="T24" fmla="*/ 280 w 480"/>
              <a:gd name="T25" fmla="*/ 282 h 343"/>
              <a:gd name="T26" fmla="*/ 280 w 480"/>
              <a:gd name="T27" fmla="*/ 302 h 343"/>
              <a:gd name="T28" fmla="*/ 400 w 480"/>
              <a:gd name="T29" fmla="*/ 242 h 343"/>
              <a:gd name="T30" fmla="*/ 80 w 480"/>
              <a:gd name="T31" fmla="*/ 242 h 343"/>
              <a:gd name="T32" fmla="*/ 80 w 480"/>
              <a:gd name="T33" fmla="*/ 40 h 343"/>
              <a:gd name="T34" fmla="*/ 400 w 480"/>
              <a:gd name="T35" fmla="*/ 40 h 343"/>
              <a:gd name="T36" fmla="*/ 400 w 480"/>
              <a:gd name="T37" fmla="*/ 24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343">
                <a:moveTo>
                  <a:pt x="440" y="302"/>
                </a:moveTo>
                <a:lnTo>
                  <a:pt x="440" y="0"/>
                </a:lnTo>
                <a:lnTo>
                  <a:pt x="40" y="0"/>
                </a:lnTo>
                <a:lnTo>
                  <a:pt x="40" y="302"/>
                </a:lnTo>
                <a:lnTo>
                  <a:pt x="0" y="302"/>
                </a:lnTo>
                <a:lnTo>
                  <a:pt x="0" y="343"/>
                </a:lnTo>
                <a:lnTo>
                  <a:pt x="480" y="343"/>
                </a:lnTo>
                <a:lnTo>
                  <a:pt x="480" y="302"/>
                </a:lnTo>
                <a:lnTo>
                  <a:pt x="440" y="302"/>
                </a:lnTo>
                <a:close/>
                <a:moveTo>
                  <a:pt x="280" y="302"/>
                </a:moveTo>
                <a:lnTo>
                  <a:pt x="200" y="302"/>
                </a:lnTo>
                <a:lnTo>
                  <a:pt x="200" y="282"/>
                </a:lnTo>
                <a:lnTo>
                  <a:pt x="280" y="282"/>
                </a:lnTo>
                <a:lnTo>
                  <a:pt x="280" y="302"/>
                </a:lnTo>
                <a:close/>
                <a:moveTo>
                  <a:pt x="400" y="242"/>
                </a:moveTo>
                <a:lnTo>
                  <a:pt x="80" y="242"/>
                </a:lnTo>
                <a:lnTo>
                  <a:pt x="80" y="40"/>
                </a:lnTo>
                <a:lnTo>
                  <a:pt x="400" y="40"/>
                </a:lnTo>
                <a:lnTo>
                  <a:pt x="400" y="2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173"/>
          <p:cNvSpPr>
            <a:spLocks noEditPoints="1"/>
          </p:cNvSpPr>
          <p:nvPr/>
        </p:nvSpPr>
        <p:spPr bwMode="auto">
          <a:xfrm>
            <a:off x="3870325" y="7743825"/>
            <a:ext cx="762000" cy="511175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32 w 192"/>
              <a:gd name="T27" fmla="*/ 16 h 128"/>
              <a:gd name="T28" fmla="*/ 160 w 192"/>
              <a:gd name="T29" fmla="*/ 16 h 128"/>
              <a:gd name="T30" fmla="*/ 160 w 192"/>
              <a:gd name="T31" fmla="*/ 96 h 128"/>
              <a:gd name="T32" fmla="*/ 32 w 192"/>
              <a:gd name="T33" fmla="*/ 96 h 128"/>
              <a:gd name="T34" fmla="*/ 32 w 192"/>
              <a:gd name="T3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1176"/>
          <p:cNvSpPr>
            <a:spLocks noEditPoints="1"/>
          </p:cNvSpPr>
          <p:nvPr/>
        </p:nvSpPr>
        <p:spPr bwMode="auto">
          <a:xfrm>
            <a:off x="1627188" y="7624763"/>
            <a:ext cx="560388" cy="757238"/>
          </a:xfrm>
          <a:custGeom>
            <a:avLst/>
            <a:gdLst>
              <a:gd name="T0" fmla="*/ 56 w 112"/>
              <a:gd name="T1" fmla="*/ 96 h 152"/>
              <a:gd name="T2" fmla="*/ 80 w 112"/>
              <a:gd name="T3" fmla="*/ 72 h 152"/>
              <a:gd name="T4" fmla="*/ 80 w 112"/>
              <a:gd name="T5" fmla="*/ 24 h 152"/>
              <a:gd name="T6" fmla="*/ 56 w 112"/>
              <a:gd name="T7" fmla="*/ 0 h 152"/>
              <a:gd name="T8" fmla="*/ 32 w 112"/>
              <a:gd name="T9" fmla="*/ 24 h 152"/>
              <a:gd name="T10" fmla="*/ 32 w 112"/>
              <a:gd name="T11" fmla="*/ 72 h 152"/>
              <a:gd name="T12" fmla="*/ 56 w 112"/>
              <a:gd name="T13" fmla="*/ 96 h 152"/>
              <a:gd name="T14" fmla="*/ 98 w 112"/>
              <a:gd name="T15" fmla="*/ 72 h 152"/>
              <a:gd name="T16" fmla="*/ 56 w 112"/>
              <a:gd name="T17" fmla="*/ 113 h 152"/>
              <a:gd name="T18" fmla="*/ 14 w 112"/>
              <a:gd name="T19" fmla="*/ 72 h 152"/>
              <a:gd name="T20" fmla="*/ 0 w 112"/>
              <a:gd name="T21" fmla="*/ 72 h 152"/>
              <a:gd name="T22" fmla="*/ 48 w 112"/>
              <a:gd name="T23" fmla="*/ 126 h 152"/>
              <a:gd name="T24" fmla="*/ 48 w 112"/>
              <a:gd name="T25" fmla="*/ 152 h 152"/>
              <a:gd name="T26" fmla="*/ 64 w 112"/>
              <a:gd name="T27" fmla="*/ 152 h 152"/>
              <a:gd name="T28" fmla="*/ 64 w 112"/>
              <a:gd name="T29" fmla="*/ 126 h 152"/>
              <a:gd name="T30" fmla="*/ 112 w 112"/>
              <a:gd name="T31" fmla="*/ 72 h 152"/>
              <a:gd name="T32" fmla="*/ 98 w 112"/>
              <a:gd name="T3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152">
                <a:moveTo>
                  <a:pt x="56" y="96"/>
                </a:moveTo>
                <a:cubicBezTo>
                  <a:pt x="69" y="96"/>
                  <a:pt x="80" y="85"/>
                  <a:pt x="80" y="7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3" y="0"/>
                  <a:pt x="32" y="11"/>
                  <a:pt x="32" y="24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5"/>
                  <a:pt x="43" y="96"/>
                  <a:pt x="56" y="96"/>
                </a:cubicBezTo>
                <a:close/>
                <a:moveTo>
                  <a:pt x="98" y="72"/>
                </a:moveTo>
                <a:cubicBezTo>
                  <a:pt x="98" y="96"/>
                  <a:pt x="78" y="113"/>
                  <a:pt x="56" y="113"/>
                </a:cubicBezTo>
                <a:cubicBezTo>
                  <a:pt x="34" y="113"/>
                  <a:pt x="14" y="96"/>
                  <a:pt x="14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9"/>
                  <a:pt x="22" y="122"/>
                  <a:pt x="48" y="126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90" y="122"/>
                  <a:pt x="112" y="99"/>
                  <a:pt x="112" y="72"/>
                </a:cubicBezTo>
                <a:lnTo>
                  <a:pt x="98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179"/>
          <p:cNvSpPr>
            <a:spLocks noEditPoints="1"/>
          </p:cNvSpPr>
          <p:nvPr/>
        </p:nvSpPr>
        <p:spPr bwMode="auto">
          <a:xfrm>
            <a:off x="15625763" y="5753101"/>
            <a:ext cx="762000" cy="441325"/>
          </a:xfrm>
          <a:custGeom>
            <a:avLst/>
            <a:gdLst>
              <a:gd name="T0" fmla="*/ 243 w 480"/>
              <a:gd name="T1" fmla="*/ 32 h 278"/>
              <a:gd name="T2" fmla="*/ 323 w 480"/>
              <a:gd name="T3" fmla="*/ 116 h 278"/>
              <a:gd name="T4" fmla="*/ 0 w 480"/>
              <a:gd name="T5" fmla="*/ 116 h 278"/>
              <a:gd name="T6" fmla="*/ 0 w 480"/>
              <a:gd name="T7" fmla="*/ 162 h 278"/>
              <a:gd name="T8" fmla="*/ 323 w 480"/>
              <a:gd name="T9" fmla="*/ 162 h 278"/>
              <a:gd name="T10" fmla="*/ 243 w 480"/>
              <a:gd name="T11" fmla="*/ 246 h 278"/>
              <a:gd name="T12" fmla="*/ 274 w 480"/>
              <a:gd name="T13" fmla="*/ 278 h 278"/>
              <a:gd name="T14" fmla="*/ 411 w 480"/>
              <a:gd name="T15" fmla="*/ 139 h 278"/>
              <a:gd name="T16" fmla="*/ 274 w 480"/>
              <a:gd name="T17" fmla="*/ 0 h 278"/>
              <a:gd name="T18" fmla="*/ 243 w 480"/>
              <a:gd name="T19" fmla="*/ 32 h 278"/>
              <a:gd name="T20" fmla="*/ 434 w 480"/>
              <a:gd name="T21" fmla="*/ 0 h 278"/>
              <a:gd name="T22" fmla="*/ 434 w 480"/>
              <a:gd name="T23" fmla="*/ 278 h 278"/>
              <a:gd name="T24" fmla="*/ 480 w 480"/>
              <a:gd name="T25" fmla="*/ 278 h 278"/>
              <a:gd name="T26" fmla="*/ 480 w 480"/>
              <a:gd name="T27" fmla="*/ 0 h 278"/>
              <a:gd name="T28" fmla="*/ 434 w 480"/>
              <a:gd name="T29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0" h="278">
                <a:moveTo>
                  <a:pt x="243" y="32"/>
                </a:moveTo>
                <a:lnTo>
                  <a:pt x="323" y="116"/>
                </a:lnTo>
                <a:lnTo>
                  <a:pt x="0" y="116"/>
                </a:lnTo>
                <a:lnTo>
                  <a:pt x="0" y="162"/>
                </a:lnTo>
                <a:lnTo>
                  <a:pt x="323" y="162"/>
                </a:lnTo>
                <a:lnTo>
                  <a:pt x="243" y="246"/>
                </a:lnTo>
                <a:lnTo>
                  <a:pt x="274" y="278"/>
                </a:lnTo>
                <a:lnTo>
                  <a:pt x="411" y="139"/>
                </a:lnTo>
                <a:lnTo>
                  <a:pt x="274" y="0"/>
                </a:lnTo>
                <a:lnTo>
                  <a:pt x="243" y="32"/>
                </a:lnTo>
                <a:close/>
                <a:moveTo>
                  <a:pt x="434" y="0"/>
                </a:moveTo>
                <a:lnTo>
                  <a:pt x="434" y="278"/>
                </a:lnTo>
                <a:lnTo>
                  <a:pt x="480" y="278"/>
                </a:lnTo>
                <a:lnTo>
                  <a:pt x="480" y="0"/>
                </a:lnTo>
                <a:lnTo>
                  <a:pt x="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1182"/>
          <p:cNvSpPr>
            <a:spLocks/>
          </p:cNvSpPr>
          <p:nvPr/>
        </p:nvSpPr>
        <p:spPr bwMode="auto">
          <a:xfrm>
            <a:off x="13271500" y="5732463"/>
            <a:ext cx="757238" cy="482600"/>
          </a:xfrm>
          <a:custGeom>
            <a:avLst/>
            <a:gdLst>
              <a:gd name="T0" fmla="*/ 427 w 477"/>
              <a:gd name="T1" fmla="*/ 25 h 304"/>
              <a:gd name="T2" fmla="*/ 427 w 477"/>
              <a:gd name="T3" fmla="*/ 127 h 304"/>
              <a:gd name="T4" fmla="*/ 97 w 477"/>
              <a:gd name="T5" fmla="*/ 127 h 304"/>
              <a:gd name="T6" fmla="*/ 185 w 477"/>
              <a:gd name="T7" fmla="*/ 35 h 304"/>
              <a:gd name="T8" fmla="*/ 151 w 477"/>
              <a:gd name="T9" fmla="*/ 0 h 304"/>
              <a:gd name="T10" fmla="*/ 0 w 477"/>
              <a:gd name="T11" fmla="*/ 152 h 304"/>
              <a:gd name="T12" fmla="*/ 151 w 477"/>
              <a:gd name="T13" fmla="*/ 304 h 304"/>
              <a:gd name="T14" fmla="*/ 185 w 477"/>
              <a:gd name="T15" fmla="*/ 269 h 304"/>
              <a:gd name="T16" fmla="*/ 97 w 477"/>
              <a:gd name="T17" fmla="*/ 177 h 304"/>
              <a:gd name="T18" fmla="*/ 477 w 477"/>
              <a:gd name="T19" fmla="*/ 177 h 304"/>
              <a:gd name="T20" fmla="*/ 477 w 477"/>
              <a:gd name="T21" fmla="*/ 25 h 304"/>
              <a:gd name="T22" fmla="*/ 427 w 477"/>
              <a:gd name="T23" fmla="*/ 2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7" h="304">
                <a:moveTo>
                  <a:pt x="427" y="25"/>
                </a:moveTo>
                <a:lnTo>
                  <a:pt x="427" y="127"/>
                </a:lnTo>
                <a:lnTo>
                  <a:pt x="97" y="127"/>
                </a:lnTo>
                <a:lnTo>
                  <a:pt x="185" y="35"/>
                </a:lnTo>
                <a:lnTo>
                  <a:pt x="151" y="0"/>
                </a:lnTo>
                <a:lnTo>
                  <a:pt x="0" y="152"/>
                </a:lnTo>
                <a:lnTo>
                  <a:pt x="151" y="304"/>
                </a:lnTo>
                <a:lnTo>
                  <a:pt x="185" y="269"/>
                </a:lnTo>
                <a:lnTo>
                  <a:pt x="97" y="177"/>
                </a:lnTo>
                <a:lnTo>
                  <a:pt x="477" y="177"/>
                </a:lnTo>
                <a:lnTo>
                  <a:pt x="477" y="25"/>
                </a:lnTo>
                <a:lnTo>
                  <a:pt x="427" y="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1185"/>
          <p:cNvSpPr>
            <a:spLocks noEditPoints="1"/>
          </p:cNvSpPr>
          <p:nvPr/>
        </p:nvSpPr>
        <p:spPr bwMode="auto">
          <a:xfrm>
            <a:off x="10928350" y="5592763"/>
            <a:ext cx="754063" cy="752475"/>
          </a:xfrm>
          <a:custGeom>
            <a:avLst/>
            <a:gdLst>
              <a:gd name="T0" fmla="*/ 16 w 160"/>
              <a:gd name="T1" fmla="*/ 0 h 160"/>
              <a:gd name="T2" fmla="*/ 0 w 160"/>
              <a:gd name="T3" fmla="*/ 96 h 160"/>
              <a:gd name="T4" fmla="*/ 144 w 160"/>
              <a:gd name="T5" fmla="*/ 112 h 160"/>
              <a:gd name="T6" fmla="*/ 160 w 160"/>
              <a:gd name="T7" fmla="*/ 16 h 160"/>
              <a:gd name="T8" fmla="*/ 72 w 160"/>
              <a:gd name="T9" fmla="*/ 24 h 160"/>
              <a:gd name="T10" fmla="*/ 88 w 160"/>
              <a:gd name="T11" fmla="*/ 40 h 160"/>
              <a:gd name="T12" fmla="*/ 72 w 160"/>
              <a:gd name="T13" fmla="*/ 24 h 160"/>
              <a:gd name="T14" fmla="*/ 88 w 160"/>
              <a:gd name="T15" fmla="*/ 48 h 160"/>
              <a:gd name="T16" fmla="*/ 72 w 160"/>
              <a:gd name="T17" fmla="*/ 64 h 160"/>
              <a:gd name="T18" fmla="*/ 48 w 160"/>
              <a:gd name="T19" fmla="*/ 24 h 160"/>
              <a:gd name="T20" fmla="*/ 64 w 160"/>
              <a:gd name="T21" fmla="*/ 40 h 160"/>
              <a:gd name="T22" fmla="*/ 48 w 160"/>
              <a:gd name="T23" fmla="*/ 24 h 160"/>
              <a:gd name="T24" fmla="*/ 64 w 160"/>
              <a:gd name="T25" fmla="*/ 48 h 160"/>
              <a:gd name="T26" fmla="*/ 48 w 160"/>
              <a:gd name="T27" fmla="*/ 64 h 160"/>
              <a:gd name="T28" fmla="*/ 40 w 160"/>
              <a:gd name="T29" fmla="*/ 64 h 160"/>
              <a:gd name="T30" fmla="*/ 24 w 160"/>
              <a:gd name="T31" fmla="*/ 48 h 160"/>
              <a:gd name="T32" fmla="*/ 40 w 160"/>
              <a:gd name="T33" fmla="*/ 64 h 160"/>
              <a:gd name="T34" fmla="*/ 24 w 160"/>
              <a:gd name="T35" fmla="*/ 40 h 160"/>
              <a:gd name="T36" fmla="*/ 40 w 160"/>
              <a:gd name="T37" fmla="*/ 24 h 160"/>
              <a:gd name="T38" fmla="*/ 112 w 160"/>
              <a:gd name="T39" fmla="*/ 96 h 160"/>
              <a:gd name="T40" fmla="*/ 48 w 160"/>
              <a:gd name="T41" fmla="*/ 80 h 160"/>
              <a:gd name="T42" fmla="*/ 112 w 160"/>
              <a:gd name="T43" fmla="*/ 96 h 160"/>
              <a:gd name="T44" fmla="*/ 96 w 160"/>
              <a:gd name="T45" fmla="*/ 64 h 160"/>
              <a:gd name="T46" fmla="*/ 112 w 160"/>
              <a:gd name="T47" fmla="*/ 48 h 160"/>
              <a:gd name="T48" fmla="*/ 112 w 160"/>
              <a:gd name="T49" fmla="*/ 40 h 160"/>
              <a:gd name="T50" fmla="*/ 96 w 160"/>
              <a:gd name="T51" fmla="*/ 24 h 160"/>
              <a:gd name="T52" fmla="*/ 112 w 160"/>
              <a:gd name="T53" fmla="*/ 40 h 160"/>
              <a:gd name="T54" fmla="*/ 120 w 160"/>
              <a:gd name="T55" fmla="*/ 64 h 160"/>
              <a:gd name="T56" fmla="*/ 136 w 160"/>
              <a:gd name="T57" fmla="*/ 48 h 160"/>
              <a:gd name="T58" fmla="*/ 136 w 160"/>
              <a:gd name="T59" fmla="*/ 40 h 160"/>
              <a:gd name="T60" fmla="*/ 120 w 160"/>
              <a:gd name="T61" fmla="*/ 24 h 160"/>
              <a:gd name="T62" fmla="*/ 136 w 160"/>
              <a:gd name="T63" fmla="*/ 40 h 160"/>
              <a:gd name="T64" fmla="*/ 112 w 160"/>
              <a:gd name="T65" fmla="*/ 128 h 160"/>
              <a:gd name="T66" fmla="*/ 80 w 160"/>
              <a:gd name="T6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60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2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24"/>
                </a:lnTo>
                <a:close/>
                <a:moveTo>
                  <a:pt x="72" y="48"/>
                </a:moveTo>
                <a:cubicBezTo>
                  <a:pt x="88" y="48"/>
                  <a:pt x="88" y="48"/>
                  <a:pt x="88" y="48"/>
                </a:cubicBezTo>
                <a:cubicBezTo>
                  <a:pt x="88" y="64"/>
                  <a:pt x="88" y="64"/>
                  <a:pt x="88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48"/>
                </a:lnTo>
                <a:close/>
                <a:moveTo>
                  <a:pt x="48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lnTo>
                  <a:pt x="48" y="24"/>
                </a:lnTo>
                <a:close/>
                <a:moveTo>
                  <a:pt x="4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40" y="64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64"/>
                </a:lnTo>
                <a:close/>
                <a:moveTo>
                  <a:pt x="40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24"/>
                  <a:pt x="24" y="24"/>
                  <a:pt x="24" y="24"/>
                </a:cubicBezTo>
                <a:cubicBezTo>
                  <a:pt x="40" y="24"/>
                  <a:pt x="40" y="24"/>
                  <a:pt x="40" y="24"/>
                </a:cubicBezTo>
                <a:lnTo>
                  <a:pt x="40" y="40"/>
                </a:lnTo>
                <a:close/>
                <a:moveTo>
                  <a:pt x="112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12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24"/>
                  <a:pt x="96" y="24"/>
                  <a:pt x="96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40"/>
                </a:lnTo>
                <a:close/>
                <a:moveTo>
                  <a:pt x="136" y="64"/>
                </a:move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64"/>
                </a:lnTo>
                <a:close/>
                <a:moveTo>
                  <a:pt x="13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  <a:moveTo>
                  <a:pt x="80" y="160"/>
                </a:moveTo>
                <a:cubicBezTo>
                  <a:pt x="112" y="128"/>
                  <a:pt x="112" y="128"/>
                  <a:pt x="112" y="128"/>
                </a:cubicBezTo>
                <a:cubicBezTo>
                  <a:pt x="48" y="128"/>
                  <a:pt x="48" y="128"/>
                  <a:pt x="48" y="128"/>
                </a:cubicBezTo>
                <a:lnTo>
                  <a:pt x="80" y="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1188"/>
          <p:cNvSpPr>
            <a:spLocks noEditPoints="1"/>
          </p:cNvSpPr>
          <p:nvPr/>
        </p:nvSpPr>
        <p:spPr bwMode="auto">
          <a:xfrm>
            <a:off x="8575676" y="5595938"/>
            <a:ext cx="739775" cy="762000"/>
          </a:xfrm>
          <a:custGeom>
            <a:avLst/>
            <a:gdLst>
              <a:gd name="T0" fmla="*/ 233 w 466"/>
              <a:gd name="T1" fmla="*/ 107 h 480"/>
              <a:gd name="T2" fmla="*/ 413 w 466"/>
              <a:gd name="T3" fmla="*/ 286 h 480"/>
              <a:gd name="T4" fmla="*/ 466 w 466"/>
              <a:gd name="T5" fmla="*/ 233 h 480"/>
              <a:gd name="T6" fmla="*/ 233 w 466"/>
              <a:gd name="T7" fmla="*/ 0 h 480"/>
              <a:gd name="T8" fmla="*/ 0 w 466"/>
              <a:gd name="T9" fmla="*/ 233 h 480"/>
              <a:gd name="T10" fmla="*/ 54 w 466"/>
              <a:gd name="T11" fmla="*/ 286 h 480"/>
              <a:gd name="T12" fmla="*/ 233 w 466"/>
              <a:gd name="T13" fmla="*/ 107 h 480"/>
              <a:gd name="T14" fmla="*/ 0 w 466"/>
              <a:gd name="T15" fmla="*/ 480 h 480"/>
              <a:gd name="T16" fmla="*/ 466 w 466"/>
              <a:gd name="T17" fmla="*/ 480 h 480"/>
              <a:gd name="T18" fmla="*/ 466 w 466"/>
              <a:gd name="T19" fmla="*/ 402 h 480"/>
              <a:gd name="T20" fmla="*/ 0 w 466"/>
              <a:gd name="T21" fmla="*/ 402 h 480"/>
              <a:gd name="T22" fmla="*/ 0 w 466"/>
              <a:gd name="T23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6" h="480">
                <a:moveTo>
                  <a:pt x="233" y="107"/>
                </a:moveTo>
                <a:lnTo>
                  <a:pt x="413" y="286"/>
                </a:lnTo>
                <a:lnTo>
                  <a:pt x="466" y="233"/>
                </a:lnTo>
                <a:lnTo>
                  <a:pt x="233" y="0"/>
                </a:lnTo>
                <a:lnTo>
                  <a:pt x="0" y="233"/>
                </a:lnTo>
                <a:lnTo>
                  <a:pt x="54" y="286"/>
                </a:lnTo>
                <a:lnTo>
                  <a:pt x="233" y="107"/>
                </a:lnTo>
                <a:close/>
                <a:moveTo>
                  <a:pt x="0" y="480"/>
                </a:moveTo>
                <a:lnTo>
                  <a:pt x="466" y="480"/>
                </a:lnTo>
                <a:lnTo>
                  <a:pt x="466" y="402"/>
                </a:lnTo>
                <a:lnTo>
                  <a:pt x="0" y="402"/>
                </a:lnTo>
                <a:lnTo>
                  <a:pt x="0" y="4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1191"/>
          <p:cNvSpPr>
            <a:spLocks/>
          </p:cNvSpPr>
          <p:nvPr/>
        </p:nvSpPr>
        <p:spPr bwMode="auto">
          <a:xfrm>
            <a:off x="6218238" y="5716588"/>
            <a:ext cx="762000" cy="514350"/>
          </a:xfrm>
          <a:custGeom>
            <a:avLst/>
            <a:gdLst>
              <a:gd name="T0" fmla="*/ 480 w 480"/>
              <a:gd name="T1" fmla="*/ 135 h 324"/>
              <a:gd name="T2" fmla="*/ 103 w 480"/>
              <a:gd name="T3" fmla="*/ 135 h 324"/>
              <a:gd name="T4" fmla="*/ 196 w 480"/>
              <a:gd name="T5" fmla="*/ 37 h 324"/>
              <a:gd name="T6" fmla="*/ 160 w 480"/>
              <a:gd name="T7" fmla="*/ 0 h 324"/>
              <a:gd name="T8" fmla="*/ 0 w 480"/>
              <a:gd name="T9" fmla="*/ 162 h 324"/>
              <a:gd name="T10" fmla="*/ 160 w 480"/>
              <a:gd name="T11" fmla="*/ 324 h 324"/>
              <a:gd name="T12" fmla="*/ 196 w 480"/>
              <a:gd name="T13" fmla="*/ 287 h 324"/>
              <a:gd name="T14" fmla="*/ 103 w 480"/>
              <a:gd name="T15" fmla="*/ 189 h 324"/>
              <a:gd name="T16" fmla="*/ 480 w 480"/>
              <a:gd name="T17" fmla="*/ 189 h 324"/>
              <a:gd name="T18" fmla="*/ 480 w 480"/>
              <a:gd name="T19" fmla="*/ 135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324">
                <a:moveTo>
                  <a:pt x="480" y="135"/>
                </a:moveTo>
                <a:lnTo>
                  <a:pt x="103" y="135"/>
                </a:lnTo>
                <a:lnTo>
                  <a:pt x="196" y="37"/>
                </a:lnTo>
                <a:lnTo>
                  <a:pt x="160" y="0"/>
                </a:lnTo>
                <a:lnTo>
                  <a:pt x="0" y="162"/>
                </a:lnTo>
                <a:lnTo>
                  <a:pt x="160" y="324"/>
                </a:lnTo>
                <a:lnTo>
                  <a:pt x="196" y="287"/>
                </a:lnTo>
                <a:lnTo>
                  <a:pt x="103" y="189"/>
                </a:lnTo>
                <a:lnTo>
                  <a:pt x="480" y="189"/>
                </a:lnTo>
                <a:lnTo>
                  <a:pt x="480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1194"/>
          <p:cNvSpPr>
            <a:spLocks/>
          </p:cNvSpPr>
          <p:nvPr/>
        </p:nvSpPr>
        <p:spPr bwMode="auto">
          <a:xfrm>
            <a:off x="3865563" y="5730876"/>
            <a:ext cx="762000" cy="476250"/>
          </a:xfrm>
          <a:custGeom>
            <a:avLst/>
            <a:gdLst>
              <a:gd name="T0" fmla="*/ 55 w 480"/>
              <a:gd name="T1" fmla="*/ 300 h 300"/>
              <a:gd name="T2" fmla="*/ 240 w 480"/>
              <a:gd name="T3" fmla="*/ 117 h 300"/>
              <a:gd name="T4" fmla="*/ 425 w 480"/>
              <a:gd name="T5" fmla="*/ 300 h 300"/>
              <a:gd name="T6" fmla="*/ 480 w 480"/>
              <a:gd name="T7" fmla="*/ 244 h 300"/>
              <a:gd name="T8" fmla="*/ 240 w 480"/>
              <a:gd name="T9" fmla="*/ 0 h 300"/>
              <a:gd name="T10" fmla="*/ 0 w 480"/>
              <a:gd name="T11" fmla="*/ 244 h 300"/>
              <a:gd name="T12" fmla="*/ 55 w 480"/>
              <a:gd name="T13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0">
                <a:moveTo>
                  <a:pt x="55" y="300"/>
                </a:moveTo>
                <a:lnTo>
                  <a:pt x="240" y="117"/>
                </a:lnTo>
                <a:lnTo>
                  <a:pt x="425" y="300"/>
                </a:lnTo>
                <a:lnTo>
                  <a:pt x="480" y="244"/>
                </a:lnTo>
                <a:lnTo>
                  <a:pt x="240" y="0"/>
                </a:lnTo>
                <a:lnTo>
                  <a:pt x="0" y="244"/>
                </a:lnTo>
                <a:lnTo>
                  <a:pt x="55" y="3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197"/>
          <p:cNvSpPr>
            <a:spLocks/>
          </p:cNvSpPr>
          <p:nvPr/>
        </p:nvSpPr>
        <p:spPr bwMode="auto">
          <a:xfrm>
            <a:off x="1666876" y="5588000"/>
            <a:ext cx="476250" cy="762000"/>
          </a:xfrm>
          <a:custGeom>
            <a:avLst/>
            <a:gdLst>
              <a:gd name="T0" fmla="*/ 0 w 300"/>
              <a:gd name="T1" fmla="*/ 425 h 480"/>
              <a:gd name="T2" fmla="*/ 183 w 300"/>
              <a:gd name="T3" fmla="*/ 240 h 480"/>
              <a:gd name="T4" fmla="*/ 0 w 300"/>
              <a:gd name="T5" fmla="*/ 55 h 480"/>
              <a:gd name="T6" fmla="*/ 56 w 300"/>
              <a:gd name="T7" fmla="*/ 0 h 480"/>
              <a:gd name="T8" fmla="*/ 300 w 300"/>
              <a:gd name="T9" fmla="*/ 240 h 480"/>
              <a:gd name="T10" fmla="*/ 56 w 300"/>
              <a:gd name="T11" fmla="*/ 480 h 480"/>
              <a:gd name="T12" fmla="*/ 0 w 300"/>
              <a:gd name="T13" fmla="*/ 42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" h="480">
                <a:moveTo>
                  <a:pt x="0" y="425"/>
                </a:moveTo>
                <a:lnTo>
                  <a:pt x="183" y="240"/>
                </a:lnTo>
                <a:lnTo>
                  <a:pt x="0" y="55"/>
                </a:lnTo>
                <a:lnTo>
                  <a:pt x="56" y="0"/>
                </a:lnTo>
                <a:lnTo>
                  <a:pt x="300" y="240"/>
                </a:lnTo>
                <a:lnTo>
                  <a:pt x="56" y="480"/>
                </a:lnTo>
                <a:lnTo>
                  <a:pt x="0" y="4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200"/>
          <p:cNvSpPr>
            <a:spLocks/>
          </p:cNvSpPr>
          <p:nvPr/>
        </p:nvSpPr>
        <p:spPr bwMode="auto">
          <a:xfrm>
            <a:off x="15759113" y="3548063"/>
            <a:ext cx="477838" cy="762000"/>
          </a:xfrm>
          <a:custGeom>
            <a:avLst/>
            <a:gdLst>
              <a:gd name="T0" fmla="*/ 301 w 301"/>
              <a:gd name="T1" fmla="*/ 425 h 480"/>
              <a:gd name="T2" fmla="*/ 117 w 301"/>
              <a:gd name="T3" fmla="*/ 240 h 480"/>
              <a:gd name="T4" fmla="*/ 301 w 301"/>
              <a:gd name="T5" fmla="*/ 55 h 480"/>
              <a:gd name="T6" fmla="*/ 245 w 301"/>
              <a:gd name="T7" fmla="*/ 0 h 480"/>
              <a:gd name="T8" fmla="*/ 0 w 301"/>
              <a:gd name="T9" fmla="*/ 240 h 480"/>
              <a:gd name="T10" fmla="*/ 245 w 301"/>
              <a:gd name="T11" fmla="*/ 480 h 480"/>
              <a:gd name="T12" fmla="*/ 301 w 301"/>
              <a:gd name="T13" fmla="*/ 425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1" h="480">
                <a:moveTo>
                  <a:pt x="301" y="425"/>
                </a:moveTo>
                <a:lnTo>
                  <a:pt x="117" y="240"/>
                </a:lnTo>
                <a:lnTo>
                  <a:pt x="301" y="55"/>
                </a:lnTo>
                <a:lnTo>
                  <a:pt x="245" y="0"/>
                </a:lnTo>
                <a:lnTo>
                  <a:pt x="0" y="240"/>
                </a:lnTo>
                <a:lnTo>
                  <a:pt x="245" y="480"/>
                </a:lnTo>
                <a:lnTo>
                  <a:pt x="301" y="4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1203"/>
          <p:cNvSpPr>
            <a:spLocks/>
          </p:cNvSpPr>
          <p:nvPr/>
        </p:nvSpPr>
        <p:spPr bwMode="auto">
          <a:xfrm>
            <a:off x="13263563" y="3702051"/>
            <a:ext cx="762000" cy="477838"/>
          </a:xfrm>
          <a:custGeom>
            <a:avLst/>
            <a:gdLst>
              <a:gd name="T0" fmla="*/ 55 w 480"/>
              <a:gd name="T1" fmla="*/ 0 h 301"/>
              <a:gd name="T2" fmla="*/ 240 w 480"/>
              <a:gd name="T3" fmla="*/ 184 h 301"/>
              <a:gd name="T4" fmla="*/ 425 w 480"/>
              <a:gd name="T5" fmla="*/ 0 h 301"/>
              <a:gd name="T6" fmla="*/ 480 w 480"/>
              <a:gd name="T7" fmla="*/ 56 h 301"/>
              <a:gd name="T8" fmla="*/ 240 w 480"/>
              <a:gd name="T9" fmla="*/ 301 h 301"/>
              <a:gd name="T10" fmla="*/ 0 w 480"/>
              <a:gd name="T11" fmla="*/ 56 h 301"/>
              <a:gd name="T12" fmla="*/ 55 w 480"/>
              <a:gd name="T1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" h="301">
                <a:moveTo>
                  <a:pt x="55" y="0"/>
                </a:moveTo>
                <a:lnTo>
                  <a:pt x="240" y="184"/>
                </a:lnTo>
                <a:lnTo>
                  <a:pt x="425" y="0"/>
                </a:lnTo>
                <a:lnTo>
                  <a:pt x="480" y="56"/>
                </a:lnTo>
                <a:lnTo>
                  <a:pt x="240" y="301"/>
                </a:lnTo>
                <a:lnTo>
                  <a:pt x="0" y="56"/>
                </a:lnTo>
                <a:lnTo>
                  <a:pt x="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206"/>
          <p:cNvSpPr>
            <a:spLocks noEditPoints="1"/>
          </p:cNvSpPr>
          <p:nvPr/>
        </p:nvSpPr>
        <p:spPr bwMode="auto">
          <a:xfrm>
            <a:off x="10922000" y="3663951"/>
            <a:ext cx="766763" cy="541338"/>
          </a:xfrm>
          <a:custGeom>
            <a:avLst/>
            <a:gdLst>
              <a:gd name="T0" fmla="*/ 16 w 160"/>
              <a:gd name="T1" fmla="*/ 0 h 112"/>
              <a:gd name="T2" fmla="*/ 0 w 160"/>
              <a:gd name="T3" fmla="*/ 96 h 112"/>
              <a:gd name="T4" fmla="*/ 144 w 160"/>
              <a:gd name="T5" fmla="*/ 112 h 112"/>
              <a:gd name="T6" fmla="*/ 160 w 160"/>
              <a:gd name="T7" fmla="*/ 16 h 112"/>
              <a:gd name="T8" fmla="*/ 72 w 160"/>
              <a:gd name="T9" fmla="*/ 24 h 112"/>
              <a:gd name="T10" fmla="*/ 88 w 160"/>
              <a:gd name="T11" fmla="*/ 40 h 112"/>
              <a:gd name="T12" fmla="*/ 72 w 160"/>
              <a:gd name="T13" fmla="*/ 24 h 112"/>
              <a:gd name="T14" fmla="*/ 88 w 160"/>
              <a:gd name="T15" fmla="*/ 48 h 112"/>
              <a:gd name="T16" fmla="*/ 72 w 160"/>
              <a:gd name="T17" fmla="*/ 64 h 112"/>
              <a:gd name="T18" fmla="*/ 48 w 160"/>
              <a:gd name="T19" fmla="*/ 24 h 112"/>
              <a:gd name="T20" fmla="*/ 64 w 160"/>
              <a:gd name="T21" fmla="*/ 40 h 112"/>
              <a:gd name="T22" fmla="*/ 48 w 160"/>
              <a:gd name="T23" fmla="*/ 24 h 112"/>
              <a:gd name="T24" fmla="*/ 64 w 160"/>
              <a:gd name="T25" fmla="*/ 48 h 112"/>
              <a:gd name="T26" fmla="*/ 48 w 160"/>
              <a:gd name="T27" fmla="*/ 64 h 112"/>
              <a:gd name="T28" fmla="*/ 40 w 160"/>
              <a:gd name="T29" fmla="*/ 64 h 112"/>
              <a:gd name="T30" fmla="*/ 24 w 160"/>
              <a:gd name="T31" fmla="*/ 48 h 112"/>
              <a:gd name="T32" fmla="*/ 40 w 160"/>
              <a:gd name="T33" fmla="*/ 64 h 112"/>
              <a:gd name="T34" fmla="*/ 24 w 160"/>
              <a:gd name="T35" fmla="*/ 40 h 112"/>
              <a:gd name="T36" fmla="*/ 40 w 160"/>
              <a:gd name="T37" fmla="*/ 24 h 112"/>
              <a:gd name="T38" fmla="*/ 112 w 160"/>
              <a:gd name="T39" fmla="*/ 96 h 112"/>
              <a:gd name="T40" fmla="*/ 48 w 160"/>
              <a:gd name="T41" fmla="*/ 80 h 112"/>
              <a:gd name="T42" fmla="*/ 112 w 160"/>
              <a:gd name="T43" fmla="*/ 96 h 112"/>
              <a:gd name="T44" fmla="*/ 96 w 160"/>
              <a:gd name="T45" fmla="*/ 64 h 112"/>
              <a:gd name="T46" fmla="*/ 112 w 160"/>
              <a:gd name="T47" fmla="*/ 48 h 112"/>
              <a:gd name="T48" fmla="*/ 112 w 160"/>
              <a:gd name="T49" fmla="*/ 40 h 112"/>
              <a:gd name="T50" fmla="*/ 96 w 160"/>
              <a:gd name="T51" fmla="*/ 24 h 112"/>
              <a:gd name="T52" fmla="*/ 112 w 160"/>
              <a:gd name="T53" fmla="*/ 40 h 112"/>
              <a:gd name="T54" fmla="*/ 120 w 160"/>
              <a:gd name="T55" fmla="*/ 64 h 112"/>
              <a:gd name="T56" fmla="*/ 136 w 160"/>
              <a:gd name="T57" fmla="*/ 48 h 112"/>
              <a:gd name="T58" fmla="*/ 136 w 160"/>
              <a:gd name="T59" fmla="*/ 40 h 112"/>
              <a:gd name="T60" fmla="*/ 120 w 160"/>
              <a:gd name="T61" fmla="*/ 24 h 112"/>
              <a:gd name="T62" fmla="*/ 136 w 160"/>
              <a:gd name="T63" fmla="*/ 4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12"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72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72" y="40"/>
                  <a:pt x="72" y="40"/>
                  <a:pt x="72" y="40"/>
                </a:cubicBezTo>
                <a:lnTo>
                  <a:pt x="72" y="24"/>
                </a:lnTo>
                <a:close/>
                <a:moveTo>
                  <a:pt x="72" y="48"/>
                </a:moveTo>
                <a:cubicBezTo>
                  <a:pt x="88" y="48"/>
                  <a:pt x="88" y="48"/>
                  <a:pt x="88" y="48"/>
                </a:cubicBezTo>
                <a:cubicBezTo>
                  <a:pt x="88" y="64"/>
                  <a:pt x="88" y="64"/>
                  <a:pt x="88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48"/>
                </a:lnTo>
                <a:close/>
                <a:moveTo>
                  <a:pt x="48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lnTo>
                  <a:pt x="48" y="24"/>
                </a:lnTo>
                <a:close/>
                <a:moveTo>
                  <a:pt x="48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4" y="64"/>
                  <a:pt x="64" y="64"/>
                  <a:pt x="64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48"/>
                </a:lnTo>
                <a:close/>
                <a:moveTo>
                  <a:pt x="40" y="64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48"/>
                  <a:pt x="24" y="48"/>
                  <a:pt x="24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64"/>
                </a:lnTo>
                <a:close/>
                <a:moveTo>
                  <a:pt x="40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24"/>
                  <a:pt x="24" y="24"/>
                  <a:pt x="24" y="24"/>
                </a:cubicBezTo>
                <a:cubicBezTo>
                  <a:pt x="40" y="24"/>
                  <a:pt x="40" y="24"/>
                  <a:pt x="40" y="24"/>
                </a:cubicBezTo>
                <a:lnTo>
                  <a:pt x="40" y="40"/>
                </a:lnTo>
                <a:close/>
                <a:moveTo>
                  <a:pt x="112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12" y="40"/>
                </a:moveTo>
                <a:cubicBezTo>
                  <a:pt x="96" y="40"/>
                  <a:pt x="96" y="40"/>
                  <a:pt x="96" y="40"/>
                </a:cubicBezTo>
                <a:cubicBezTo>
                  <a:pt x="96" y="24"/>
                  <a:pt x="96" y="24"/>
                  <a:pt x="96" y="24"/>
                </a:cubicBezTo>
                <a:cubicBezTo>
                  <a:pt x="112" y="24"/>
                  <a:pt x="112" y="24"/>
                  <a:pt x="112" y="24"/>
                </a:cubicBezTo>
                <a:lnTo>
                  <a:pt x="112" y="40"/>
                </a:lnTo>
                <a:close/>
                <a:moveTo>
                  <a:pt x="136" y="64"/>
                </a:moveTo>
                <a:cubicBezTo>
                  <a:pt x="120" y="64"/>
                  <a:pt x="120" y="64"/>
                  <a:pt x="120" y="6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64"/>
                </a:lnTo>
                <a:close/>
                <a:moveTo>
                  <a:pt x="13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1209"/>
          <p:cNvSpPr>
            <a:spLocks/>
          </p:cNvSpPr>
          <p:nvPr/>
        </p:nvSpPr>
        <p:spPr bwMode="auto">
          <a:xfrm>
            <a:off x="8637588" y="3556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72 h 176"/>
              <a:gd name="T4" fmla="*/ 0 w 144"/>
              <a:gd name="T5" fmla="*/ 128 h 176"/>
              <a:gd name="T6" fmla="*/ 24 w 144"/>
              <a:gd name="T7" fmla="*/ 152 h 176"/>
              <a:gd name="T8" fmla="*/ 48 w 144"/>
              <a:gd name="T9" fmla="*/ 152 h 176"/>
              <a:gd name="T10" fmla="*/ 48 w 144"/>
              <a:gd name="T11" fmla="*/ 88 h 176"/>
              <a:gd name="T12" fmla="*/ 16 w 144"/>
              <a:gd name="T13" fmla="*/ 88 h 176"/>
              <a:gd name="T14" fmla="*/ 16 w 144"/>
              <a:gd name="T15" fmla="*/ 72 h 176"/>
              <a:gd name="T16" fmla="*/ 72 w 144"/>
              <a:gd name="T17" fmla="*/ 16 h 176"/>
              <a:gd name="T18" fmla="*/ 128 w 144"/>
              <a:gd name="T19" fmla="*/ 72 h 176"/>
              <a:gd name="T20" fmla="*/ 128 w 144"/>
              <a:gd name="T21" fmla="*/ 88 h 176"/>
              <a:gd name="T22" fmla="*/ 96 w 144"/>
              <a:gd name="T23" fmla="*/ 88 h 176"/>
              <a:gd name="T24" fmla="*/ 96 w 144"/>
              <a:gd name="T25" fmla="*/ 152 h 176"/>
              <a:gd name="T26" fmla="*/ 128 w 144"/>
              <a:gd name="T27" fmla="*/ 152 h 176"/>
              <a:gd name="T28" fmla="*/ 128 w 144"/>
              <a:gd name="T29" fmla="*/ 160 h 176"/>
              <a:gd name="T30" fmla="*/ 72 w 144"/>
              <a:gd name="T31" fmla="*/ 160 h 176"/>
              <a:gd name="T32" fmla="*/ 72 w 144"/>
              <a:gd name="T33" fmla="*/ 176 h 176"/>
              <a:gd name="T34" fmla="*/ 120 w 144"/>
              <a:gd name="T35" fmla="*/ 176 h 176"/>
              <a:gd name="T36" fmla="*/ 144 w 144"/>
              <a:gd name="T37" fmla="*/ 152 h 176"/>
              <a:gd name="T38" fmla="*/ 144 w 144"/>
              <a:gd name="T39" fmla="*/ 72 h 176"/>
              <a:gd name="T40" fmla="*/ 72 w 144"/>
              <a:gd name="T4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1"/>
                  <a:pt x="11" y="152"/>
                  <a:pt x="24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88"/>
                  <a:pt x="48" y="88"/>
                  <a:pt x="4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41"/>
                  <a:pt x="41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33" y="176"/>
                  <a:pt x="144" y="165"/>
                  <a:pt x="144" y="152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212"/>
          <p:cNvSpPr>
            <a:spLocks/>
          </p:cNvSpPr>
          <p:nvPr/>
        </p:nvSpPr>
        <p:spPr bwMode="auto">
          <a:xfrm>
            <a:off x="6240463" y="3556000"/>
            <a:ext cx="717550" cy="757238"/>
          </a:xfrm>
          <a:custGeom>
            <a:avLst/>
            <a:gdLst>
              <a:gd name="T0" fmla="*/ 72 w 144"/>
              <a:gd name="T1" fmla="*/ 0 h 152"/>
              <a:gd name="T2" fmla="*/ 0 w 144"/>
              <a:gd name="T3" fmla="*/ 72 h 152"/>
              <a:gd name="T4" fmla="*/ 0 w 144"/>
              <a:gd name="T5" fmla="*/ 128 h 152"/>
              <a:gd name="T6" fmla="*/ 24 w 144"/>
              <a:gd name="T7" fmla="*/ 152 h 152"/>
              <a:gd name="T8" fmla="*/ 48 w 144"/>
              <a:gd name="T9" fmla="*/ 152 h 152"/>
              <a:gd name="T10" fmla="*/ 48 w 144"/>
              <a:gd name="T11" fmla="*/ 88 h 152"/>
              <a:gd name="T12" fmla="*/ 16 w 144"/>
              <a:gd name="T13" fmla="*/ 88 h 152"/>
              <a:gd name="T14" fmla="*/ 16 w 144"/>
              <a:gd name="T15" fmla="*/ 72 h 152"/>
              <a:gd name="T16" fmla="*/ 72 w 144"/>
              <a:gd name="T17" fmla="*/ 16 h 152"/>
              <a:gd name="T18" fmla="*/ 128 w 144"/>
              <a:gd name="T19" fmla="*/ 72 h 152"/>
              <a:gd name="T20" fmla="*/ 128 w 144"/>
              <a:gd name="T21" fmla="*/ 88 h 152"/>
              <a:gd name="T22" fmla="*/ 96 w 144"/>
              <a:gd name="T23" fmla="*/ 88 h 152"/>
              <a:gd name="T24" fmla="*/ 96 w 144"/>
              <a:gd name="T25" fmla="*/ 152 h 152"/>
              <a:gd name="T26" fmla="*/ 120 w 144"/>
              <a:gd name="T27" fmla="*/ 152 h 152"/>
              <a:gd name="T28" fmla="*/ 144 w 144"/>
              <a:gd name="T29" fmla="*/ 128 h 152"/>
              <a:gd name="T30" fmla="*/ 144 w 144"/>
              <a:gd name="T31" fmla="*/ 72 h 152"/>
              <a:gd name="T32" fmla="*/ 72 w 144"/>
              <a:gd name="T33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5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1"/>
                  <a:pt x="11" y="152"/>
                  <a:pt x="24" y="152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48" y="88"/>
                  <a:pt x="48" y="88"/>
                  <a:pt x="4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41"/>
                  <a:pt x="41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33" y="152"/>
                  <a:pt x="144" y="141"/>
                  <a:pt x="144" y="128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1215"/>
          <p:cNvSpPr>
            <a:spLocks noEditPoints="1"/>
          </p:cNvSpPr>
          <p:nvPr/>
        </p:nvSpPr>
        <p:spPr bwMode="auto">
          <a:xfrm>
            <a:off x="3873500" y="3551238"/>
            <a:ext cx="766763" cy="766763"/>
          </a:xfrm>
          <a:custGeom>
            <a:avLst/>
            <a:gdLst>
              <a:gd name="T0" fmla="*/ 314 w 483"/>
              <a:gd name="T1" fmla="*/ 133 h 483"/>
              <a:gd name="T2" fmla="*/ 314 w 483"/>
              <a:gd name="T3" fmla="*/ 0 h 483"/>
              <a:gd name="T4" fmla="*/ 169 w 483"/>
              <a:gd name="T5" fmla="*/ 0 h 483"/>
              <a:gd name="T6" fmla="*/ 169 w 483"/>
              <a:gd name="T7" fmla="*/ 133 h 483"/>
              <a:gd name="T8" fmla="*/ 241 w 483"/>
              <a:gd name="T9" fmla="*/ 205 h 483"/>
              <a:gd name="T10" fmla="*/ 314 w 483"/>
              <a:gd name="T11" fmla="*/ 133 h 483"/>
              <a:gd name="T12" fmla="*/ 133 w 483"/>
              <a:gd name="T13" fmla="*/ 169 h 483"/>
              <a:gd name="T14" fmla="*/ 0 w 483"/>
              <a:gd name="T15" fmla="*/ 169 h 483"/>
              <a:gd name="T16" fmla="*/ 0 w 483"/>
              <a:gd name="T17" fmla="*/ 314 h 483"/>
              <a:gd name="T18" fmla="*/ 133 w 483"/>
              <a:gd name="T19" fmla="*/ 314 h 483"/>
              <a:gd name="T20" fmla="*/ 205 w 483"/>
              <a:gd name="T21" fmla="*/ 242 h 483"/>
              <a:gd name="T22" fmla="*/ 133 w 483"/>
              <a:gd name="T23" fmla="*/ 169 h 483"/>
              <a:gd name="T24" fmla="*/ 169 w 483"/>
              <a:gd name="T25" fmla="*/ 350 h 483"/>
              <a:gd name="T26" fmla="*/ 169 w 483"/>
              <a:gd name="T27" fmla="*/ 483 h 483"/>
              <a:gd name="T28" fmla="*/ 314 w 483"/>
              <a:gd name="T29" fmla="*/ 483 h 483"/>
              <a:gd name="T30" fmla="*/ 314 w 483"/>
              <a:gd name="T31" fmla="*/ 350 h 483"/>
              <a:gd name="T32" fmla="*/ 241 w 483"/>
              <a:gd name="T33" fmla="*/ 278 h 483"/>
              <a:gd name="T34" fmla="*/ 169 w 483"/>
              <a:gd name="T35" fmla="*/ 350 h 483"/>
              <a:gd name="T36" fmla="*/ 350 w 483"/>
              <a:gd name="T37" fmla="*/ 169 h 483"/>
              <a:gd name="T38" fmla="*/ 278 w 483"/>
              <a:gd name="T39" fmla="*/ 242 h 483"/>
              <a:gd name="T40" fmla="*/ 350 w 483"/>
              <a:gd name="T41" fmla="*/ 314 h 483"/>
              <a:gd name="T42" fmla="*/ 483 w 483"/>
              <a:gd name="T43" fmla="*/ 314 h 483"/>
              <a:gd name="T44" fmla="*/ 483 w 483"/>
              <a:gd name="T45" fmla="*/ 169 h 483"/>
              <a:gd name="T46" fmla="*/ 350 w 483"/>
              <a:gd name="T47" fmla="*/ 16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3" h="483">
                <a:moveTo>
                  <a:pt x="314" y="133"/>
                </a:moveTo>
                <a:lnTo>
                  <a:pt x="314" y="0"/>
                </a:lnTo>
                <a:lnTo>
                  <a:pt x="169" y="0"/>
                </a:lnTo>
                <a:lnTo>
                  <a:pt x="169" y="133"/>
                </a:lnTo>
                <a:lnTo>
                  <a:pt x="241" y="205"/>
                </a:lnTo>
                <a:lnTo>
                  <a:pt x="314" y="133"/>
                </a:lnTo>
                <a:close/>
                <a:moveTo>
                  <a:pt x="133" y="169"/>
                </a:moveTo>
                <a:lnTo>
                  <a:pt x="0" y="169"/>
                </a:lnTo>
                <a:lnTo>
                  <a:pt x="0" y="314"/>
                </a:lnTo>
                <a:lnTo>
                  <a:pt x="133" y="314"/>
                </a:lnTo>
                <a:lnTo>
                  <a:pt x="205" y="242"/>
                </a:lnTo>
                <a:lnTo>
                  <a:pt x="133" y="169"/>
                </a:lnTo>
                <a:close/>
                <a:moveTo>
                  <a:pt x="169" y="350"/>
                </a:moveTo>
                <a:lnTo>
                  <a:pt x="169" y="483"/>
                </a:lnTo>
                <a:lnTo>
                  <a:pt x="314" y="483"/>
                </a:lnTo>
                <a:lnTo>
                  <a:pt x="314" y="350"/>
                </a:lnTo>
                <a:lnTo>
                  <a:pt x="241" y="278"/>
                </a:lnTo>
                <a:lnTo>
                  <a:pt x="169" y="350"/>
                </a:lnTo>
                <a:close/>
                <a:moveTo>
                  <a:pt x="350" y="169"/>
                </a:moveTo>
                <a:lnTo>
                  <a:pt x="278" y="242"/>
                </a:lnTo>
                <a:lnTo>
                  <a:pt x="350" y="314"/>
                </a:lnTo>
                <a:lnTo>
                  <a:pt x="483" y="314"/>
                </a:lnTo>
                <a:lnTo>
                  <a:pt x="483" y="169"/>
                </a:lnTo>
                <a:lnTo>
                  <a:pt x="350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1218"/>
          <p:cNvSpPr>
            <a:spLocks noEditPoints="1"/>
          </p:cNvSpPr>
          <p:nvPr/>
        </p:nvSpPr>
        <p:spPr bwMode="auto">
          <a:xfrm>
            <a:off x="1690688" y="3556000"/>
            <a:ext cx="419100" cy="757238"/>
          </a:xfrm>
          <a:custGeom>
            <a:avLst/>
            <a:gdLst>
              <a:gd name="T0" fmla="*/ 16 w 96"/>
              <a:gd name="T1" fmla="*/ 176 h 176"/>
              <a:gd name="T2" fmla="*/ 80 w 96"/>
              <a:gd name="T3" fmla="*/ 176 h 176"/>
              <a:gd name="T4" fmla="*/ 80 w 96"/>
              <a:gd name="T5" fmla="*/ 160 h 176"/>
              <a:gd name="T6" fmla="*/ 16 w 96"/>
              <a:gd name="T7" fmla="*/ 160 h 176"/>
              <a:gd name="T8" fmla="*/ 16 w 96"/>
              <a:gd name="T9" fmla="*/ 176 h 176"/>
              <a:gd name="T10" fmla="*/ 80 w 96"/>
              <a:gd name="T11" fmla="*/ 0 h 176"/>
              <a:gd name="T12" fmla="*/ 16 w 96"/>
              <a:gd name="T13" fmla="*/ 0 h 176"/>
              <a:gd name="T14" fmla="*/ 0 w 96"/>
              <a:gd name="T15" fmla="*/ 16 h 176"/>
              <a:gd name="T16" fmla="*/ 0 w 96"/>
              <a:gd name="T17" fmla="*/ 128 h 176"/>
              <a:gd name="T18" fmla="*/ 16 w 96"/>
              <a:gd name="T19" fmla="*/ 144 h 176"/>
              <a:gd name="T20" fmla="*/ 80 w 96"/>
              <a:gd name="T21" fmla="*/ 144 h 176"/>
              <a:gd name="T22" fmla="*/ 96 w 96"/>
              <a:gd name="T23" fmla="*/ 128 h 176"/>
              <a:gd name="T24" fmla="*/ 96 w 96"/>
              <a:gd name="T25" fmla="*/ 16 h 176"/>
              <a:gd name="T26" fmla="*/ 80 w 96"/>
              <a:gd name="T27" fmla="*/ 0 h 176"/>
              <a:gd name="T28" fmla="*/ 80 w 96"/>
              <a:gd name="T29" fmla="*/ 112 h 176"/>
              <a:gd name="T30" fmla="*/ 16 w 96"/>
              <a:gd name="T31" fmla="*/ 112 h 176"/>
              <a:gd name="T32" fmla="*/ 16 w 96"/>
              <a:gd name="T33" fmla="*/ 32 h 176"/>
              <a:gd name="T34" fmla="*/ 80 w 96"/>
              <a:gd name="T35" fmla="*/ 32 h 176"/>
              <a:gd name="T36" fmla="*/ 80 w 96"/>
              <a:gd name="T3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176">
                <a:moveTo>
                  <a:pt x="16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76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9" y="144"/>
                  <a:pt x="96" y="137"/>
                  <a:pt x="96" y="128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close/>
                <a:moveTo>
                  <a:pt x="8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1221"/>
          <p:cNvSpPr>
            <a:spLocks noEditPoints="1"/>
          </p:cNvSpPr>
          <p:nvPr/>
        </p:nvSpPr>
        <p:spPr bwMode="auto">
          <a:xfrm>
            <a:off x="15625763" y="1590675"/>
            <a:ext cx="757238" cy="554038"/>
          </a:xfrm>
          <a:custGeom>
            <a:avLst/>
            <a:gdLst>
              <a:gd name="T0" fmla="*/ 16 w 176"/>
              <a:gd name="T1" fmla="*/ 16 h 128"/>
              <a:gd name="T2" fmla="*/ 160 w 176"/>
              <a:gd name="T3" fmla="*/ 16 h 128"/>
              <a:gd name="T4" fmla="*/ 160 w 176"/>
              <a:gd name="T5" fmla="*/ 0 h 128"/>
              <a:gd name="T6" fmla="*/ 16 w 176"/>
              <a:gd name="T7" fmla="*/ 0 h 128"/>
              <a:gd name="T8" fmla="*/ 0 w 176"/>
              <a:gd name="T9" fmla="*/ 16 h 128"/>
              <a:gd name="T10" fmla="*/ 0 w 176"/>
              <a:gd name="T11" fmla="*/ 112 h 128"/>
              <a:gd name="T12" fmla="*/ 16 w 176"/>
              <a:gd name="T13" fmla="*/ 128 h 128"/>
              <a:gd name="T14" fmla="*/ 48 w 176"/>
              <a:gd name="T15" fmla="*/ 128 h 128"/>
              <a:gd name="T16" fmla="*/ 48 w 176"/>
              <a:gd name="T17" fmla="*/ 112 h 128"/>
              <a:gd name="T18" fmla="*/ 16 w 176"/>
              <a:gd name="T19" fmla="*/ 112 h 128"/>
              <a:gd name="T20" fmla="*/ 16 w 176"/>
              <a:gd name="T21" fmla="*/ 16 h 128"/>
              <a:gd name="T22" fmla="*/ 96 w 176"/>
              <a:gd name="T23" fmla="*/ 64 h 128"/>
              <a:gd name="T24" fmla="*/ 64 w 176"/>
              <a:gd name="T25" fmla="*/ 64 h 128"/>
              <a:gd name="T26" fmla="*/ 64 w 176"/>
              <a:gd name="T27" fmla="*/ 78 h 128"/>
              <a:gd name="T28" fmla="*/ 56 w 176"/>
              <a:gd name="T29" fmla="*/ 96 h 128"/>
              <a:gd name="T30" fmla="*/ 64 w 176"/>
              <a:gd name="T31" fmla="*/ 114 h 128"/>
              <a:gd name="T32" fmla="*/ 64 w 176"/>
              <a:gd name="T33" fmla="*/ 128 h 128"/>
              <a:gd name="T34" fmla="*/ 96 w 176"/>
              <a:gd name="T35" fmla="*/ 128 h 128"/>
              <a:gd name="T36" fmla="*/ 96 w 176"/>
              <a:gd name="T37" fmla="*/ 114 h 128"/>
              <a:gd name="T38" fmla="*/ 104 w 176"/>
              <a:gd name="T39" fmla="*/ 96 h 128"/>
              <a:gd name="T40" fmla="*/ 96 w 176"/>
              <a:gd name="T41" fmla="*/ 78 h 128"/>
              <a:gd name="T42" fmla="*/ 96 w 176"/>
              <a:gd name="T43" fmla="*/ 64 h 128"/>
              <a:gd name="T44" fmla="*/ 80 w 176"/>
              <a:gd name="T45" fmla="*/ 108 h 128"/>
              <a:gd name="T46" fmla="*/ 68 w 176"/>
              <a:gd name="T47" fmla="*/ 96 h 128"/>
              <a:gd name="T48" fmla="*/ 80 w 176"/>
              <a:gd name="T49" fmla="*/ 84 h 128"/>
              <a:gd name="T50" fmla="*/ 92 w 176"/>
              <a:gd name="T51" fmla="*/ 96 h 128"/>
              <a:gd name="T52" fmla="*/ 80 w 176"/>
              <a:gd name="T53" fmla="*/ 108 h 128"/>
              <a:gd name="T54" fmla="*/ 168 w 176"/>
              <a:gd name="T55" fmla="*/ 32 h 128"/>
              <a:gd name="T56" fmla="*/ 120 w 176"/>
              <a:gd name="T57" fmla="*/ 32 h 128"/>
              <a:gd name="T58" fmla="*/ 112 w 176"/>
              <a:gd name="T59" fmla="*/ 40 h 128"/>
              <a:gd name="T60" fmla="*/ 112 w 176"/>
              <a:gd name="T61" fmla="*/ 120 h 128"/>
              <a:gd name="T62" fmla="*/ 120 w 176"/>
              <a:gd name="T63" fmla="*/ 128 h 128"/>
              <a:gd name="T64" fmla="*/ 168 w 176"/>
              <a:gd name="T65" fmla="*/ 128 h 128"/>
              <a:gd name="T66" fmla="*/ 176 w 176"/>
              <a:gd name="T67" fmla="*/ 120 h 128"/>
              <a:gd name="T68" fmla="*/ 176 w 176"/>
              <a:gd name="T69" fmla="*/ 40 h 128"/>
              <a:gd name="T70" fmla="*/ 168 w 176"/>
              <a:gd name="T71" fmla="*/ 32 h 128"/>
              <a:gd name="T72" fmla="*/ 160 w 176"/>
              <a:gd name="T73" fmla="*/ 112 h 128"/>
              <a:gd name="T74" fmla="*/ 128 w 176"/>
              <a:gd name="T75" fmla="*/ 112 h 128"/>
              <a:gd name="T76" fmla="*/ 128 w 176"/>
              <a:gd name="T77" fmla="*/ 48 h 128"/>
              <a:gd name="T78" fmla="*/ 160 w 176"/>
              <a:gd name="T79" fmla="*/ 48 h 128"/>
              <a:gd name="T80" fmla="*/ 160 w 176"/>
              <a:gd name="T8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28"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0"/>
                  <a:pt x="160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lnTo>
                  <a:pt x="16" y="16"/>
                </a:lnTo>
                <a:close/>
                <a:moveTo>
                  <a:pt x="9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8"/>
                  <a:pt x="64" y="78"/>
                  <a:pt x="64" y="78"/>
                </a:cubicBezTo>
                <a:cubicBezTo>
                  <a:pt x="59" y="83"/>
                  <a:pt x="56" y="89"/>
                  <a:pt x="56" y="96"/>
                </a:cubicBezTo>
                <a:cubicBezTo>
                  <a:pt x="56" y="103"/>
                  <a:pt x="59" y="109"/>
                  <a:pt x="64" y="11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101" y="109"/>
                  <a:pt x="104" y="103"/>
                  <a:pt x="104" y="96"/>
                </a:cubicBezTo>
                <a:cubicBezTo>
                  <a:pt x="104" y="89"/>
                  <a:pt x="101" y="83"/>
                  <a:pt x="96" y="78"/>
                </a:cubicBezTo>
                <a:lnTo>
                  <a:pt x="96" y="64"/>
                </a:lnTo>
                <a:close/>
                <a:moveTo>
                  <a:pt x="80" y="108"/>
                </a:moveTo>
                <a:cubicBezTo>
                  <a:pt x="73" y="108"/>
                  <a:pt x="68" y="103"/>
                  <a:pt x="68" y="96"/>
                </a:cubicBezTo>
                <a:cubicBezTo>
                  <a:pt x="68" y="89"/>
                  <a:pt x="73" y="84"/>
                  <a:pt x="80" y="84"/>
                </a:cubicBezTo>
                <a:cubicBezTo>
                  <a:pt x="87" y="84"/>
                  <a:pt x="92" y="89"/>
                  <a:pt x="92" y="96"/>
                </a:cubicBezTo>
                <a:cubicBezTo>
                  <a:pt x="92" y="103"/>
                  <a:pt x="87" y="108"/>
                  <a:pt x="80" y="108"/>
                </a:cubicBezTo>
                <a:close/>
                <a:moveTo>
                  <a:pt x="168" y="32"/>
                </a:moveTo>
                <a:cubicBezTo>
                  <a:pt x="120" y="32"/>
                  <a:pt x="120" y="32"/>
                  <a:pt x="120" y="32"/>
                </a:cubicBezTo>
                <a:cubicBezTo>
                  <a:pt x="116" y="32"/>
                  <a:pt x="112" y="36"/>
                  <a:pt x="112" y="4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24"/>
                  <a:pt x="116" y="128"/>
                  <a:pt x="12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close/>
                <a:moveTo>
                  <a:pt x="160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60" y="48"/>
                  <a:pt x="160" y="48"/>
                  <a:pt x="160" y="48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224"/>
          <p:cNvSpPr>
            <a:spLocks noEditPoints="1"/>
          </p:cNvSpPr>
          <p:nvPr/>
        </p:nvSpPr>
        <p:spPr bwMode="auto">
          <a:xfrm>
            <a:off x="13271500" y="1528763"/>
            <a:ext cx="766763" cy="692150"/>
          </a:xfrm>
          <a:custGeom>
            <a:avLst/>
            <a:gdLst>
              <a:gd name="T0" fmla="*/ 160 w 160"/>
              <a:gd name="T1" fmla="*/ 48 h 144"/>
              <a:gd name="T2" fmla="*/ 160 w 160"/>
              <a:gd name="T3" fmla="*/ 32 h 144"/>
              <a:gd name="T4" fmla="*/ 144 w 160"/>
              <a:gd name="T5" fmla="*/ 32 h 144"/>
              <a:gd name="T6" fmla="*/ 144 w 160"/>
              <a:gd name="T7" fmla="*/ 16 h 144"/>
              <a:gd name="T8" fmla="*/ 128 w 160"/>
              <a:gd name="T9" fmla="*/ 0 h 144"/>
              <a:gd name="T10" fmla="*/ 16 w 160"/>
              <a:gd name="T11" fmla="*/ 0 h 144"/>
              <a:gd name="T12" fmla="*/ 0 w 160"/>
              <a:gd name="T13" fmla="*/ 16 h 144"/>
              <a:gd name="T14" fmla="*/ 0 w 160"/>
              <a:gd name="T15" fmla="*/ 128 h 144"/>
              <a:gd name="T16" fmla="*/ 16 w 160"/>
              <a:gd name="T17" fmla="*/ 144 h 144"/>
              <a:gd name="T18" fmla="*/ 128 w 160"/>
              <a:gd name="T19" fmla="*/ 144 h 144"/>
              <a:gd name="T20" fmla="*/ 144 w 160"/>
              <a:gd name="T21" fmla="*/ 128 h 144"/>
              <a:gd name="T22" fmla="*/ 144 w 160"/>
              <a:gd name="T23" fmla="*/ 112 h 144"/>
              <a:gd name="T24" fmla="*/ 160 w 160"/>
              <a:gd name="T25" fmla="*/ 112 h 144"/>
              <a:gd name="T26" fmla="*/ 160 w 160"/>
              <a:gd name="T27" fmla="*/ 96 h 144"/>
              <a:gd name="T28" fmla="*/ 144 w 160"/>
              <a:gd name="T29" fmla="*/ 96 h 144"/>
              <a:gd name="T30" fmla="*/ 144 w 160"/>
              <a:gd name="T31" fmla="*/ 80 h 144"/>
              <a:gd name="T32" fmla="*/ 160 w 160"/>
              <a:gd name="T33" fmla="*/ 80 h 144"/>
              <a:gd name="T34" fmla="*/ 160 w 160"/>
              <a:gd name="T35" fmla="*/ 64 h 144"/>
              <a:gd name="T36" fmla="*/ 144 w 160"/>
              <a:gd name="T37" fmla="*/ 64 h 144"/>
              <a:gd name="T38" fmla="*/ 144 w 160"/>
              <a:gd name="T39" fmla="*/ 48 h 144"/>
              <a:gd name="T40" fmla="*/ 160 w 160"/>
              <a:gd name="T41" fmla="*/ 48 h 144"/>
              <a:gd name="T42" fmla="*/ 128 w 160"/>
              <a:gd name="T43" fmla="*/ 128 h 144"/>
              <a:gd name="T44" fmla="*/ 16 w 160"/>
              <a:gd name="T45" fmla="*/ 128 h 144"/>
              <a:gd name="T46" fmla="*/ 16 w 160"/>
              <a:gd name="T47" fmla="*/ 16 h 144"/>
              <a:gd name="T48" fmla="*/ 128 w 160"/>
              <a:gd name="T49" fmla="*/ 16 h 144"/>
              <a:gd name="T50" fmla="*/ 128 w 160"/>
              <a:gd name="T51" fmla="*/ 128 h 144"/>
              <a:gd name="T52" fmla="*/ 32 w 160"/>
              <a:gd name="T53" fmla="*/ 80 h 144"/>
              <a:gd name="T54" fmla="*/ 72 w 160"/>
              <a:gd name="T55" fmla="*/ 80 h 144"/>
              <a:gd name="T56" fmla="*/ 72 w 160"/>
              <a:gd name="T57" fmla="*/ 112 h 144"/>
              <a:gd name="T58" fmla="*/ 32 w 160"/>
              <a:gd name="T59" fmla="*/ 112 h 144"/>
              <a:gd name="T60" fmla="*/ 32 w 160"/>
              <a:gd name="T61" fmla="*/ 80 h 144"/>
              <a:gd name="T62" fmla="*/ 80 w 160"/>
              <a:gd name="T63" fmla="*/ 32 h 144"/>
              <a:gd name="T64" fmla="*/ 112 w 160"/>
              <a:gd name="T65" fmla="*/ 32 h 144"/>
              <a:gd name="T66" fmla="*/ 112 w 160"/>
              <a:gd name="T67" fmla="*/ 56 h 144"/>
              <a:gd name="T68" fmla="*/ 80 w 160"/>
              <a:gd name="T69" fmla="*/ 56 h 144"/>
              <a:gd name="T70" fmla="*/ 80 w 160"/>
              <a:gd name="T71" fmla="*/ 32 h 144"/>
              <a:gd name="T72" fmla="*/ 32 w 160"/>
              <a:gd name="T73" fmla="*/ 32 h 144"/>
              <a:gd name="T74" fmla="*/ 72 w 160"/>
              <a:gd name="T75" fmla="*/ 32 h 144"/>
              <a:gd name="T76" fmla="*/ 72 w 160"/>
              <a:gd name="T77" fmla="*/ 72 h 144"/>
              <a:gd name="T78" fmla="*/ 32 w 160"/>
              <a:gd name="T79" fmla="*/ 72 h 144"/>
              <a:gd name="T80" fmla="*/ 32 w 160"/>
              <a:gd name="T81" fmla="*/ 32 h 144"/>
              <a:gd name="T82" fmla="*/ 80 w 160"/>
              <a:gd name="T83" fmla="*/ 64 h 144"/>
              <a:gd name="T84" fmla="*/ 112 w 160"/>
              <a:gd name="T85" fmla="*/ 64 h 144"/>
              <a:gd name="T86" fmla="*/ 112 w 160"/>
              <a:gd name="T87" fmla="*/ 112 h 144"/>
              <a:gd name="T88" fmla="*/ 80 w 160"/>
              <a:gd name="T89" fmla="*/ 112 h 144"/>
              <a:gd name="T90" fmla="*/ 80 w 160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44">
                <a:moveTo>
                  <a:pt x="160" y="48"/>
                </a:moveTo>
                <a:cubicBezTo>
                  <a:pt x="160" y="32"/>
                  <a:pt x="160" y="32"/>
                  <a:pt x="160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48"/>
                  <a:pt x="144" y="48"/>
                  <a:pt x="144" y="48"/>
                </a:cubicBezTo>
                <a:lnTo>
                  <a:pt x="160" y="48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128"/>
                </a:lnTo>
                <a:close/>
                <a:moveTo>
                  <a:pt x="32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80"/>
                </a:lnTo>
                <a:close/>
                <a:moveTo>
                  <a:pt x="80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80" y="56"/>
                  <a:pt x="80" y="56"/>
                  <a:pt x="80" y="56"/>
                </a:cubicBezTo>
                <a:lnTo>
                  <a:pt x="80" y="32"/>
                </a:lnTo>
                <a:close/>
                <a:moveTo>
                  <a:pt x="32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2" y="72"/>
                  <a:pt x="72" y="72"/>
                  <a:pt x="72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32"/>
                </a:lnTo>
                <a:close/>
                <a:moveTo>
                  <a:pt x="80" y="64"/>
                </a:moveTo>
                <a:cubicBezTo>
                  <a:pt x="112" y="64"/>
                  <a:pt x="112" y="64"/>
                  <a:pt x="112" y="6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1227"/>
          <p:cNvSpPr>
            <a:spLocks noEditPoints="1"/>
          </p:cNvSpPr>
          <p:nvPr/>
        </p:nvSpPr>
        <p:spPr bwMode="auto">
          <a:xfrm>
            <a:off x="10926763" y="1522413"/>
            <a:ext cx="757238" cy="690563"/>
          </a:xfrm>
          <a:custGeom>
            <a:avLst/>
            <a:gdLst>
              <a:gd name="T0" fmla="*/ 160 w 176"/>
              <a:gd name="T1" fmla="*/ 0 h 160"/>
              <a:gd name="T2" fmla="*/ 16 w 176"/>
              <a:gd name="T3" fmla="*/ 0 h 160"/>
              <a:gd name="T4" fmla="*/ 0 w 176"/>
              <a:gd name="T5" fmla="*/ 16 h 160"/>
              <a:gd name="T6" fmla="*/ 0 w 176"/>
              <a:gd name="T7" fmla="*/ 112 h 160"/>
              <a:gd name="T8" fmla="*/ 16 w 176"/>
              <a:gd name="T9" fmla="*/ 128 h 160"/>
              <a:gd name="T10" fmla="*/ 72 w 176"/>
              <a:gd name="T11" fmla="*/ 128 h 160"/>
              <a:gd name="T12" fmla="*/ 72 w 176"/>
              <a:gd name="T13" fmla="*/ 144 h 160"/>
              <a:gd name="T14" fmla="*/ 56 w 176"/>
              <a:gd name="T15" fmla="*/ 144 h 160"/>
              <a:gd name="T16" fmla="*/ 56 w 176"/>
              <a:gd name="T17" fmla="*/ 160 h 160"/>
              <a:gd name="T18" fmla="*/ 120 w 176"/>
              <a:gd name="T19" fmla="*/ 160 h 160"/>
              <a:gd name="T20" fmla="*/ 120 w 176"/>
              <a:gd name="T21" fmla="*/ 144 h 160"/>
              <a:gd name="T22" fmla="*/ 104 w 176"/>
              <a:gd name="T23" fmla="*/ 144 h 160"/>
              <a:gd name="T24" fmla="*/ 104 w 176"/>
              <a:gd name="T25" fmla="*/ 128 h 160"/>
              <a:gd name="T26" fmla="*/ 160 w 176"/>
              <a:gd name="T27" fmla="*/ 128 h 160"/>
              <a:gd name="T28" fmla="*/ 176 w 176"/>
              <a:gd name="T29" fmla="*/ 112 h 160"/>
              <a:gd name="T30" fmla="*/ 176 w 176"/>
              <a:gd name="T31" fmla="*/ 16 h 160"/>
              <a:gd name="T32" fmla="*/ 160 w 176"/>
              <a:gd name="T33" fmla="*/ 0 h 160"/>
              <a:gd name="T34" fmla="*/ 160 w 176"/>
              <a:gd name="T35" fmla="*/ 112 h 160"/>
              <a:gd name="T36" fmla="*/ 16 w 176"/>
              <a:gd name="T37" fmla="*/ 112 h 160"/>
              <a:gd name="T38" fmla="*/ 16 w 176"/>
              <a:gd name="T39" fmla="*/ 16 h 160"/>
              <a:gd name="T40" fmla="*/ 160 w 176"/>
              <a:gd name="T41" fmla="*/ 16 h 160"/>
              <a:gd name="T42" fmla="*/ 160 w 176"/>
              <a:gd name="T43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60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230"/>
          <p:cNvSpPr>
            <a:spLocks noEditPoints="1"/>
          </p:cNvSpPr>
          <p:nvPr/>
        </p:nvSpPr>
        <p:spPr bwMode="auto">
          <a:xfrm>
            <a:off x="8577263" y="1522413"/>
            <a:ext cx="757238" cy="690563"/>
          </a:xfrm>
          <a:custGeom>
            <a:avLst/>
            <a:gdLst>
              <a:gd name="T0" fmla="*/ 160 w 176"/>
              <a:gd name="T1" fmla="*/ 0 h 160"/>
              <a:gd name="T2" fmla="*/ 16 w 176"/>
              <a:gd name="T3" fmla="*/ 0 h 160"/>
              <a:gd name="T4" fmla="*/ 0 w 176"/>
              <a:gd name="T5" fmla="*/ 16 h 160"/>
              <a:gd name="T6" fmla="*/ 0 w 176"/>
              <a:gd name="T7" fmla="*/ 112 h 160"/>
              <a:gd name="T8" fmla="*/ 16 w 176"/>
              <a:gd name="T9" fmla="*/ 128 h 160"/>
              <a:gd name="T10" fmla="*/ 72 w 176"/>
              <a:gd name="T11" fmla="*/ 128 h 160"/>
              <a:gd name="T12" fmla="*/ 56 w 176"/>
              <a:gd name="T13" fmla="*/ 152 h 160"/>
              <a:gd name="T14" fmla="*/ 56 w 176"/>
              <a:gd name="T15" fmla="*/ 160 h 160"/>
              <a:gd name="T16" fmla="*/ 120 w 176"/>
              <a:gd name="T17" fmla="*/ 160 h 160"/>
              <a:gd name="T18" fmla="*/ 120 w 176"/>
              <a:gd name="T19" fmla="*/ 152 h 160"/>
              <a:gd name="T20" fmla="*/ 104 w 176"/>
              <a:gd name="T21" fmla="*/ 128 h 160"/>
              <a:gd name="T22" fmla="*/ 160 w 176"/>
              <a:gd name="T23" fmla="*/ 128 h 160"/>
              <a:gd name="T24" fmla="*/ 176 w 176"/>
              <a:gd name="T25" fmla="*/ 112 h 160"/>
              <a:gd name="T26" fmla="*/ 176 w 176"/>
              <a:gd name="T27" fmla="*/ 16 h 160"/>
              <a:gd name="T28" fmla="*/ 160 w 176"/>
              <a:gd name="T29" fmla="*/ 0 h 160"/>
              <a:gd name="T30" fmla="*/ 160 w 176"/>
              <a:gd name="T31" fmla="*/ 96 h 160"/>
              <a:gd name="T32" fmla="*/ 16 w 176"/>
              <a:gd name="T33" fmla="*/ 96 h 160"/>
              <a:gd name="T34" fmla="*/ 16 w 176"/>
              <a:gd name="T35" fmla="*/ 16 h 160"/>
              <a:gd name="T36" fmla="*/ 160 w 176"/>
              <a:gd name="T37" fmla="*/ 16 h 160"/>
              <a:gd name="T38" fmla="*/ 160 w 176"/>
              <a:gd name="T39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60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1233"/>
          <p:cNvSpPr>
            <a:spLocks noEditPoints="1"/>
          </p:cNvSpPr>
          <p:nvPr/>
        </p:nvSpPr>
        <p:spPr bwMode="auto">
          <a:xfrm>
            <a:off x="6219825" y="1611313"/>
            <a:ext cx="762000" cy="512762"/>
          </a:xfrm>
          <a:custGeom>
            <a:avLst/>
            <a:gdLst>
              <a:gd name="T0" fmla="*/ 160 w 192"/>
              <a:gd name="T1" fmla="*/ 112 h 128"/>
              <a:gd name="T2" fmla="*/ 176 w 192"/>
              <a:gd name="T3" fmla="*/ 96 h 128"/>
              <a:gd name="T4" fmla="*/ 176 w 192"/>
              <a:gd name="T5" fmla="*/ 16 h 128"/>
              <a:gd name="T6" fmla="*/ 160 w 192"/>
              <a:gd name="T7" fmla="*/ 0 h 128"/>
              <a:gd name="T8" fmla="*/ 32 w 192"/>
              <a:gd name="T9" fmla="*/ 0 h 128"/>
              <a:gd name="T10" fmla="*/ 16 w 192"/>
              <a:gd name="T11" fmla="*/ 16 h 128"/>
              <a:gd name="T12" fmla="*/ 16 w 192"/>
              <a:gd name="T13" fmla="*/ 96 h 128"/>
              <a:gd name="T14" fmla="*/ 32 w 192"/>
              <a:gd name="T15" fmla="*/ 112 h 128"/>
              <a:gd name="T16" fmla="*/ 0 w 192"/>
              <a:gd name="T17" fmla="*/ 112 h 128"/>
              <a:gd name="T18" fmla="*/ 0 w 192"/>
              <a:gd name="T19" fmla="*/ 128 h 128"/>
              <a:gd name="T20" fmla="*/ 192 w 192"/>
              <a:gd name="T21" fmla="*/ 128 h 128"/>
              <a:gd name="T22" fmla="*/ 192 w 192"/>
              <a:gd name="T23" fmla="*/ 112 h 128"/>
              <a:gd name="T24" fmla="*/ 160 w 192"/>
              <a:gd name="T25" fmla="*/ 112 h 128"/>
              <a:gd name="T26" fmla="*/ 32 w 192"/>
              <a:gd name="T27" fmla="*/ 16 h 128"/>
              <a:gd name="T28" fmla="*/ 160 w 192"/>
              <a:gd name="T29" fmla="*/ 16 h 128"/>
              <a:gd name="T30" fmla="*/ 160 w 192"/>
              <a:gd name="T31" fmla="*/ 96 h 128"/>
              <a:gd name="T32" fmla="*/ 32 w 192"/>
              <a:gd name="T33" fmla="*/ 96 h 128"/>
              <a:gd name="T34" fmla="*/ 32 w 192"/>
              <a:gd name="T3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28">
                <a:moveTo>
                  <a:pt x="160" y="112"/>
                </a:moveTo>
                <a:cubicBezTo>
                  <a:pt x="169" y="112"/>
                  <a:pt x="176" y="105"/>
                  <a:pt x="176" y="9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5"/>
                  <a:pt x="23" y="112"/>
                  <a:pt x="3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192" y="128"/>
                  <a:pt x="192" y="128"/>
                  <a:pt x="192" y="128"/>
                </a:cubicBezTo>
                <a:cubicBezTo>
                  <a:pt x="192" y="112"/>
                  <a:pt x="192" y="112"/>
                  <a:pt x="192" y="112"/>
                </a:cubicBezTo>
                <a:lnTo>
                  <a:pt x="160" y="112"/>
                </a:lnTo>
                <a:close/>
                <a:moveTo>
                  <a:pt x="32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236"/>
          <p:cNvSpPr>
            <a:spLocks noEditPoints="1"/>
          </p:cNvSpPr>
          <p:nvPr/>
        </p:nvSpPr>
        <p:spPr bwMode="auto">
          <a:xfrm>
            <a:off x="3878263" y="1563688"/>
            <a:ext cx="757238" cy="622300"/>
          </a:xfrm>
          <a:custGeom>
            <a:avLst/>
            <a:gdLst>
              <a:gd name="T0" fmla="*/ 0 w 176"/>
              <a:gd name="T1" fmla="*/ 120 h 144"/>
              <a:gd name="T2" fmla="*/ 0 w 176"/>
              <a:gd name="T3" fmla="*/ 144 h 144"/>
              <a:gd name="T4" fmla="*/ 24 w 176"/>
              <a:gd name="T5" fmla="*/ 144 h 144"/>
              <a:gd name="T6" fmla="*/ 0 w 176"/>
              <a:gd name="T7" fmla="*/ 120 h 144"/>
              <a:gd name="T8" fmla="*/ 0 w 176"/>
              <a:gd name="T9" fmla="*/ 88 h 144"/>
              <a:gd name="T10" fmla="*/ 0 w 176"/>
              <a:gd name="T11" fmla="*/ 104 h 144"/>
              <a:gd name="T12" fmla="*/ 40 w 176"/>
              <a:gd name="T13" fmla="*/ 144 h 144"/>
              <a:gd name="T14" fmla="*/ 56 w 176"/>
              <a:gd name="T15" fmla="*/ 144 h 144"/>
              <a:gd name="T16" fmla="*/ 0 w 176"/>
              <a:gd name="T17" fmla="*/ 88 h 144"/>
              <a:gd name="T18" fmla="*/ 144 w 176"/>
              <a:gd name="T19" fmla="*/ 32 h 144"/>
              <a:gd name="T20" fmla="*/ 32 w 176"/>
              <a:gd name="T21" fmla="*/ 32 h 144"/>
              <a:gd name="T22" fmla="*/ 32 w 176"/>
              <a:gd name="T23" fmla="*/ 45 h 144"/>
              <a:gd name="T24" fmla="*/ 99 w 176"/>
              <a:gd name="T25" fmla="*/ 112 h 144"/>
              <a:gd name="T26" fmla="*/ 144 w 176"/>
              <a:gd name="T27" fmla="*/ 112 h 144"/>
              <a:gd name="T28" fmla="*/ 144 w 176"/>
              <a:gd name="T29" fmla="*/ 32 h 144"/>
              <a:gd name="T30" fmla="*/ 0 w 176"/>
              <a:gd name="T31" fmla="*/ 56 h 144"/>
              <a:gd name="T32" fmla="*/ 0 w 176"/>
              <a:gd name="T33" fmla="*/ 72 h 144"/>
              <a:gd name="T34" fmla="*/ 72 w 176"/>
              <a:gd name="T35" fmla="*/ 144 h 144"/>
              <a:gd name="T36" fmla="*/ 88 w 176"/>
              <a:gd name="T37" fmla="*/ 144 h 144"/>
              <a:gd name="T38" fmla="*/ 0 w 176"/>
              <a:gd name="T39" fmla="*/ 56 h 144"/>
              <a:gd name="T40" fmla="*/ 160 w 176"/>
              <a:gd name="T41" fmla="*/ 0 h 144"/>
              <a:gd name="T42" fmla="*/ 16 w 176"/>
              <a:gd name="T43" fmla="*/ 0 h 144"/>
              <a:gd name="T44" fmla="*/ 0 w 176"/>
              <a:gd name="T45" fmla="*/ 16 h 144"/>
              <a:gd name="T46" fmla="*/ 0 w 176"/>
              <a:gd name="T47" fmla="*/ 40 h 144"/>
              <a:gd name="T48" fmla="*/ 16 w 176"/>
              <a:gd name="T49" fmla="*/ 40 h 144"/>
              <a:gd name="T50" fmla="*/ 16 w 176"/>
              <a:gd name="T51" fmla="*/ 16 h 144"/>
              <a:gd name="T52" fmla="*/ 160 w 176"/>
              <a:gd name="T53" fmla="*/ 16 h 144"/>
              <a:gd name="T54" fmla="*/ 160 w 176"/>
              <a:gd name="T55" fmla="*/ 128 h 144"/>
              <a:gd name="T56" fmla="*/ 104 w 176"/>
              <a:gd name="T57" fmla="*/ 128 h 144"/>
              <a:gd name="T58" fmla="*/ 104 w 176"/>
              <a:gd name="T59" fmla="*/ 144 h 144"/>
              <a:gd name="T60" fmla="*/ 160 w 176"/>
              <a:gd name="T61" fmla="*/ 144 h 144"/>
              <a:gd name="T62" fmla="*/ 176 w 176"/>
              <a:gd name="T63" fmla="*/ 128 h 144"/>
              <a:gd name="T64" fmla="*/ 176 w 176"/>
              <a:gd name="T65" fmla="*/ 16 h 144"/>
              <a:gd name="T66" fmla="*/ 160 w 176"/>
              <a:gd name="T6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0" y="120"/>
                </a:moveTo>
                <a:cubicBezTo>
                  <a:pt x="0" y="144"/>
                  <a:pt x="0" y="144"/>
                  <a:pt x="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1"/>
                  <a:pt x="13" y="120"/>
                  <a:pt x="0" y="120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22" y="104"/>
                  <a:pt x="40" y="122"/>
                  <a:pt x="40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13"/>
                  <a:pt x="31" y="88"/>
                  <a:pt x="0" y="88"/>
                </a:cubicBezTo>
                <a:close/>
                <a:moveTo>
                  <a:pt x="144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45"/>
                  <a:pt x="32" y="45"/>
                  <a:pt x="32" y="45"/>
                </a:cubicBezTo>
                <a:cubicBezTo>
                  <a:pt x="64" y="55"/>
                  <a:pt x="89" y="80"/>
                  <a:pt x="99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32"/>
                </a:lnTo>
                <a:close/>
                <a:moveTo>
                  <a:pt x="0" y="56"/>
                </a:moveTo>
                <a:cubicBezTo>
                  <a:pt x="0" y="72"/>
                  <a:pt x="0" y="72"/>
                  <a:pt x="0" y="72"/>
                </a:cubicBezTo>
                <a:cubicBezTo>
                  <a:pt x="40" y="72"/>
                  <a:pt x="72" y="10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95"/>
                  <a:pt x="49" y="56"/>
                  <a:pt x="0" y="56"/>
                </a:cubicBez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239"/>
          <p:cNvSpPr>
            <a:spLocks noEditPoints="1"/>
          </p:cNvSpPr>
          <p:nvPr/>
        </p:nvSpPr>
        <p:spPr bwMode="auto">
          <a:xfrm>
            <a:off x="1519238" y="1552575"/>
            <a:ext cx="771525" cy="633413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40 h 144"/>
              <a:gd name="T8" fmla="*/ 16 w 176"/>
              <a:gd name="T9" fmla="*/ 40 h 144"/>
              <a:gd name="T10" fmla="*/ 16 w 176"/>
              <a:gd name="T11" fmla="*/ 16 h 144"/>
              <a:gd name="T12" fmla="*/ 160 w 176"/>
              <a:gd name="T13" fmla="*/ 16 h 144"/>
              <a:gd name="T14" fmla="*/ 160 w 176"/>
              <a:gd name="T15" fmla="*/ 128 h 144"/>
              <a:gd name="T16" fmla="*/ 104 w 176"/>
              <a:gd name="T17" fmla="*/ 128 h 144"/>
              <a:gd name="T18" fmla="*/ 104 w 176"/>
              <a:gd name="T19" fmla="*/ 144 h 144"/>
              <a:gd name="T20" fmla="*/ 160 w 176"/>
              <a:gd name="T21" fmla="*/ 144 h 144"/>
              <a:gd name="T22" fmla="*/ 176 w 176"/>
              <a:gd name="T23" fmla="*/ 128 h 144"/>
              <a:gd name="T24" fmla="*/ 176 w 176"/>
              <a:gd name="T25" fmla="*/ 16 h 144"/>
              <a:gd name="T26" fmla="*/ 160 w 176"/>
              <a:gd name="T27" fmla="*/ 0 h 144"/>
              <a:gd name="T28" fmla="*/ 0 w 176"/>
              <a:gd name="T29" fmla="*/ 120 h 144"/>
              <a:gd name="T30" fmla="*/ 0 w 176"/>
              <a:gd name="T31" fmla="*/ 144 h 144"/>
              <a:gd name="T32" fmla="*/ 24 w 176"/>
              <a:gd name="T33" fmla="*/ 144 h 144"/>
              <a:gd name="T34" fmla="*/ 0 w 176"/>
              <a:gd name="T35" fmla="*/ 120 h 144"/>
              <a:gd name="T36" fmla="*/ 0 w 176"/>
              <a:gd name="T37" fmla="*/ 88 h 144"/>
              <a:gd name="T38" fmla="*/ 0 w 176"/>
              <a:gd name="T39" fmla="*/ 104 h 144"/>
              <a:gd name="T40" fmla="*/ 40 w 176"/>
              <a:gd name="T41" fmla="*/ 144 h 144"/>
              <a:gd name="T42" fmla="*/ 56 w 176"/>
              <a:gd name="T43" fmla="*/ 144 h 144"/>
              <a:gd name="T44" fmla="*/ 0 w 176"/>
              <a:gd name="T45" fmla="*/ 88 h 144"/>
              <a:gd name="T46" fmla="*/ 0 w 176"/>
              <a:gd name="T47" fmla="*/ 56 h 144"/>
              <a:gd name="T48" fmla="*/ 0 w 176"/>
              <a:gd name="T49" fmla="*/ 72 h 144"/>
              <a:gd name="T50" fmla="*/ 72 w 176"/>
              <a:gd name="T51" fmla="*/ 144 h 144"/>
              <a:gd name="T52" fmla="*/ 88 w 176"/>
              <a:gd name="T53" fmla="*/ 144 h 144"/>
              <a:gd name="T54" fmla="*/ 0 w 176"/>
              <a:gd name="T55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0" y="120"/>
                </a:moveTo>
                <a:cubicBezTo>
                  <a:pt x="0" y="144"/>
                  <a:pt x="0" y="144"/>
                  <a:pt x="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4" y="131"/>
                  <a:pt x="13" y="120"/>
                  <a:pt x="0" y="120"/>
                </a:cubicBezTo>
                <a:close/>
                <a:moveTo>
                  <a:pt x="0" y="88"/>
                </a:moveTo>
                <a:cubicBezTo>
                  <a:pt x="0" y="104"/>
                  <a:pt x="0" y="104"/>
                  <a:pt x="0" y="104"/>
                </a:cubicBezTo>
                <a:cubicBezTo>
                  <a:pt x="22" y="104"/>
                  <a:pt x="40" y="122"/>
                  <a:pt x="40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13"/>
                  <a:pt x="31" y="88"/>
                  <a:pt x="0" y="88"/>
                </a:cubicBezTo>
                <a:close/>
                <a:moveTo>
                  <a:pt x="0" y="56"/>
                </a:moveTo>
                <a:cubicBezTo>
                  <a:pt x="0" y="72"/>
                  <a:pt x="0" y="72"/>
                  <a:pt x="0" y="72"/>
                </a:cubicBezTo>
                <a:cubicBezTo>
                  <a:pt x="40" y="72"/>
                  <a:pt x="72" y="10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95"/>
                  <a:pt x="49" y="56"/>
                  <a:pt x="0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78273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phonelink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phonelink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phone iphone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1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power input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router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scanner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security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499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sim card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smartphone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speaker group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 android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tablet mac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toys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tv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videogame asset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2999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watch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2" name="Freeform 1100"/>
          <p:cNvSpPr>
            <a:spLocks noEditPoints="1"/>
          </p:cNvSpPr>
          <p:nvPr/>
        </p:nvSpPr>
        <p:spPr bwMode="auto">
          <a:xfrm>
            <a:off x="11049000" y="5591175"/>
            <a:ext cx="511175" cy="762000"/>
          </a:xfrm>
          <a:custGeom>
            <a:avLst/>
            <a:gdLst>
              <a:gd name="T0" fmla="*/ 128 w 128"/>
              <a:gd name="T1" fmla="*/ 96 h 192"/>
              <a:gd name="T2" fmla="*/ 104 w 128"/>
              <a:gd name="T3" fmla="*/ 46 h 192"/>
              <a:gd name="T4" fmla="*/ 96 w 128"/>
              <a:gd name="T5" fmla="*/ 0 h 192"/>
              <a:gd name="T6" fmla="*/ 32 w 128"/>
              <a:gd name="T7" fmla="*/ 0 h 192"/>
              <a:gd name="T8" fmla="*/ 24 w 128"/>
              <a:gd name="T9" fmla="*/ 46 h 192"/>
              <a:gd name="T10" fmla="*/ 0 w 128"/>
              <a:gd name="T11" fmla="*/ 96 h 192"/>
              <a:gd name="T12" fmla="*/ 24 w 128"/>
              <a:gd name="T13" fmla="*/ 146 h 192"/>
              <a:gd name="T14" fmla="*/ 32 w 128"/>
              <a:gd name="T15" fmla="*/ 192 h 192"/>
              <a:gd name="T16" fmla="*/ 96 w 128"/>
              <a:gd name="T17" fmla="*/ 192 h 192"/>
              <a:gd name="T18" fmla="*/ 104 w 128"/>
              <a:gd name="T19" fmla="*/ 146 h 192"/>
              <a:gd name="T20" fmla="*/ 128 w 128"/>
              <a:gd name="T21" fmla="*/ 96 h 192"/>
              <a:gd name="T22" fmla="*/ 16 w 128"/>
              <a:gd name="T23" fmla="*/ 96 h 192"/>
              <a:gd name="T24" fmla="*/ 64 w 128"/>
              <a:gd name="T25" fmla="*/ 48 h 192"/>
              <a:gd name="T26" fmla="*/ 112 w 128"/>
              <a:gd name="T27" fmla="*/ 96 h 192"/>
              <a:gd name="T28" fmla="*/ 64 w 128"/>
              <a:gd name="T29" fmla="*/ 144 h 192"/>
              <a:gd name="T30" fmla="*/ 16 w 128"/>
              <a:gd name="T3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" h="192">
                <a:moveTo>
                  <a:pt x="128" y="96"/>
                </a:moveTo>
                <a:cubicBezTo>
                  <a:pt x="128" y="76"/>
                  <a:pt x="118" y="58"/>
                  <a:pt x="104" y="46"/>
                </a:cubicBezTo>
                <a:cubicBezTo>
                  <a:pt x="96" y="0"/>
                  <a:pt x="96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58"/>
                  <a:pt x="0" y="76"/>
                  <a:pt x="0" y="96"/>
                </a:cubicBezTo>
                <a:cubicBezTo>
                  <a:pt x="0" y="116"/>
                  <a:pt x="10" y="134"/>
                  <a:pt x="24" y="146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18" y="134"/>
                  <a:pt x="128" y="116"/>
                  <a:pt x="128" y="96"/>
                </a:cubicBezTo>
                <a:close/>
                <a:moveTo>
                  <a:pt x="16" y="96"/>
                </a:moveTo>
                <a:cubicBezTo>
                  <a:pt x="16" y="69"/>
                  <a:pt x="37" y="48"/>
                  <a:pt x="64" y="48"/>
                </a:cubicBezTo>
                <a:cubicBezTo>
                  <a:pt x="91" y="48"/>
                  <a:pt x="112" y="69"/>
                  <a:pt x="112" y="96"/>
                </a:cubicBezTo>
                <a:cubicBezTo>
                  <a:pt x="112" y="123"/>
                  <a:pt x="91" y="144"/>
                  <a:pt x="64" y="144"/>
                </a:cubicBezTo>
                <a:cubicBezTo>
                  <a:pt x="37" y="144"/>
                  <a:pt x="16" y="123"/>
                  <a:pt x="16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1103"/>
          <p:cNvSpPr>
            <a:spLocks noEditPoints="1"/>
          </p:cNvSpPr>
          <p:nvPr/>
        </p:nvSpPr>
        <p:spPr bwMode="auto">
          <a:xfrm>
            <a:off x="8577263" y="5764213"/>
            <a:ext cx="757238" cy="419100"/>
          </a:xfrm>
          <a:custGeom>
            <a:avLst/>
            <a:gdLst>
              <a:gd name="T0" fmla="*/ 160 w 176"/>
              <a:gd name="T1" fmla="*/ 0 h 96"/>
              <a:gd name="T2" fmla="*/ 16 w 176"/>
              <a:gd name="T3" fmla="*/ 0 h 96"/>
              <a:gd name="T4" fmla="*/ 0 w 176"/>
              <a:gd name="T5" fmla="*/ 16 h 96"/>
              <a:gd name="T6" fmla="*/ 0 w 176"/>
              <a:gd name="T7" fmla="*/ 80 h 96"/>
              <a:gd name="T8" fmla="*/ 16 w 176"/>
              <a:gd name="T9" fmla="*/ 96 h 96"/>
              <a:gd name="T10" fmla="*/ 160 w 176"/>
              <a:gd name="T11" fmla="*/ 96 h 96"/>
              <a:gd name="T12" fmla="*/ 176 w 176"/>
              <a:gd name="T13" fmla="*/ 80 h 96"/>
              <a:gd name="T14" fmla="*/ 176 w 176"/>
              <a:gd name="T15" fmla="*/ 16 h 96"/>
              <a:gd name="T16" fmla="*/ 160 w 176"/>
              <a:gd name="T17" fmla="*/ 0 h 96"/>
              <a:gd name="T18" fmla="*/ 80 w 176"/>
              <a:gd name="T19" fmla="*/ 56 h 96"/>
              <a:gd name="T20" fmla="*/ 56 w 176"/>
              <a:gd name="T21" fmla="*/ 56 h 96"/>
              <a:gd name="T22" fmla="*/ 56 w 176"/>
              <a:gd name="T23" fmla="*/ 80 h 96"/>
              <a:gd name="T24" fmla="*/ 40 w 176"/>
              <a:gd name="T25" fmla="*/ 80 h 96"/>
              <a:gd name="T26" fmla="*/ 40 w 176"/>
              <a:gd name="T27" fmla="*/ 56 h 96"/>
              <a:gd name="T28" fmla="*/ 16 w 176"/>
              <a:gd name="T29" fmla="*/ 56 h 96"/>
              <a:gd name="T30" fmla="*/ 16 w 176"/>
              <a:gd name="T31" fmla="*/ 40 h 96"/>
              <a:gd name="T32" fmla="*/ 40 w 176"/>
              <a:gd name="T33" fmla="*/ 40 h 96"/>
              <a:gd name="T34" fmla="*/ 40 w 176"/>
              <a:gd name="T35" fmla="*/ 16 h 96"/>
              <a:gd name="T36" fmla="*/ 56 w 176"/>
              <a:gd name="T37" fmla="*/ 16 h 96"/>
              <a:gd name="T38" fmla="*/ 56 w 176"/>
              <a:gd name="T39" fmla="*/ 40 h 96"/>
              <a:gd name="T40" fmla="*/ 80 w 176"/>
              <a:gd name="T41" fmla="*/ 40 h 96"/>
              <a:gd name="T42" fmla="*/ 80 w 176"/>
              <a:gd name="T43" fmla="*/ 56 h 96"/>
              <a:gd name="T44" fmla="*/ 116 w 176"/>
              <a:gd name="T45" fmla="*/ 72 h 96"/>
              <a:gd name="T46" fmla="*/ 104 w 176"/>
              <a:gd name="T47" fmla="*/ 60 h 96"/>
              <a:gd name="T48" fmla="*/ 116 w 176"/>
              <a:gd name="T49" fmla="*/ 48 h 96"/>
              <a:gd name="T50" fmla="*/ 128 w 176"/>
              <a:gd name="T51" fmla="*/ 60 h 96"/>
              <a:gd name="T52" fmla="*/ 116 w 176"/>
              <a:gd name="T53" fmla="*/ 72 h 96"/>
              <a:gd name="T54" fmla="*/ 148 w 176"/>
              <a:gd name="T55" fmla="*/ 48 h 96"/>
              <a:gd name="T56" fmla="*/ 136 w 176"/>
              <a:gd name="T57" fmla="*/ 36 h 96"/>
              <a:gd name="T58" fmla="*/ 148 w 176"/>
              <a:gd name="T59" fmla="*/ 24 h 96"/>
              <a:gd name="T60" fmla="*/ 160 w 176"/>
              <a:gd name="T61" fmla="*/ 36 h 96"/>
              <a:gd name="T62" fmla="*/ 148 w 176"/>
              <a:gd name="T63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9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80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80"/>
                  <a:pt x="56" y="80"/>
                  <a:pt x="56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56"/>
                  <a:pt x="40" y="56"/>
                  <a:pt x="40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40"/>
                  <a:pt x="16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16"/>
                  <a:pt x="40" y="16"/>
                  <a:pt x="40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40"/>
                  <a:pt x="56" y="40"/>
                  <a:pt x="56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56"/>
                </a:lnTo>
                <a:close/>
                <a:moveTo>
                  <a:pt x="116" y="72"/>
                </a:moveTo>
                <a:cubicBezTo>
                  <a:pt x="109" y="72"/>
                  <a:pt x="104" y="67"/>
                  <a:pt x="104" y="60"/>
                </a:cubicBezTo>
                <a:cubicBezTo>
                  <a:pt x="104" y="53"/>
                  <a:pt x="109" y="48"/>
                  <a:pt x="116" y="48"/>
                </a:cubicBezTo>
                <a:cubicBezTo>
                  <a:pt x="123" y="48"/>
                  <a:pt x="128" y="53"/>
                  <a:pt x="128" y="60"/>
                </a:cubicBezTo>
                <a:cubicBezTo>
                  <a:pt x="128" y="67"/>
                  <a:pt x="123" y="72"/>
                  <a:pt x="116" y="72"/>
                </a:cubicBezTo>
                <a:close/>
                <a:moveTo>
                  <a:pt x="148" y="48"/>
                </a:moveTo>
                <a:cubicBezTo>
                  <a:pt x="141" y="48"/>
                  <a:pt x="136" y="43"/>
                  <a:pt x="136" y="36"/>
                </a:cubicBezTo>
                <a:cubicBezTo>
                  <a:pt x="136" y="29"/>
                  <a:pt x="141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43"/>
                  <a:pt x="155" y="48"/>
                  <a:pt x="148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1106"/>
          <p:cNvSpPr>
            <a:spLocks noEditPoints="1"/>
          </p:cNvSpPr>
          <p:nvPr/>
        </p:nvSpPr>
        <p:spPr bwMode="auto">
          <a:xfrm>
            <a:off x="6227763" y="5662613"/>
            <a:ext cx="757238" cy="622300"/>
          </a:xfrm>
          <a:custGeom>
            <a:avLst/>
            <a:gdLst>
              <a:gd name="T0" fmla="*/ 160 w 176"/>
              <a:gd name="T1" fmla="*/ 0 h 144"/>
              <a:gd name="T2" fmla="*/ 16 w 176"/>
              <a:gd name="T3" fmla="*/ 0 h 144"/>
              <a:gd name="T4" fmla="*/ 0 w 176"/>
              <a:gd name="T5" fmla="*/ 16 h 144"/>
              <a:gd name="T6" fmla="*/ 0 w 176"/>
              <a:gd name="T7" fmla="*/ 112 h 144"/>
              <a:gd name="T8" fmla="*/ 16 w 176"/>
              <a:gd name="T9" fmla="*/ 128 h 144"/>
              <a:gd name="T10" fmla="*/ 56 w 176"/>
              <a:gd name="T11" fmla="*/ 128 h 144"/>
              <a:gd name="T12" fmla="*/ 56 w 176"/>
              <a:gd name="T13" fmla="*/ 144 h 144"/>
              <a:gd name="T14" fmla="*/ 120 w 176"/>
              <a:gd name="T15" fmla="*/ 144 h 144"/>
              <a:gd name="T16" fmla="*/ 120 w 176"/>
              <a:gd name="T17" fmla="*/ 128 h 144"/>
              <a:gd name="T18" fmla="*/ 160 w 176"/>
              <a:gd name="T19" fmla="*/ 128 h 144"/>
              <a:gd name="T20" fmla="*/ 176 w 176"/>
              <a:gd name="T21" fmla="*/ 112 h 144"/>
              <a:gd name="T22" fmla="*/ 176 w 176"/>
              <a:gd name="T23" fmla="*/ 16 h 144"/>
              <a:gd name="T24" fmla="*/ 160 w 176"/>
              <a:gd name="T25" fmla="*/ 0 h 144"/>
              <a:gd name="T26" fmla="*/ 160 w 176"/>
              <a:gd name="T27" fmla="*/ 112 h 144"/>
              <a:gd name="T28" fmla="*/ 16 w 176"/>
              <a:gd name="T29" fmla="*/ 112 h 144"/>
              <a:gd name="T30" fmla="*/ 16 w 176"/>
              <a:gd name="T31" fmla="*/ 16 h 144"/>
              <a:gd name="T32" fmla="*/ 160 w 176"/>
              <a:gd name="T33" fmla="*/ 16 h 144"/>
              <a:gd name="T34" fmla="*/ 160 w 176"/>
              <a:gd name="T35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44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1109"/>
          <p:cNvSpPr>
            <a:spLocks noEditPoints="1"/>
          </p:cNvSpPr>
          <p:nvPr/>
        </p:nvSpPr>
        <p:spPr bwMode="auto">
          <a:xfrm>
            <a:off x="3878263" y="5588000"/>
            <a:ext cx="757238" cy="757238"/>
          </a:xfrm>
          <a:custGeom>
            <a:avLst/>
            <a:gdLst>
              <a:gd name="T0" fmla="*/ 88 w 176"/>
              <a:gd name="T1" fmla="*/ 88 h 176"/>
              <a:gd name="T2" fmla="*/ 132 w 176"/>
              <a:gd name="T3" fmla="*/ 44 h 176"/>
              <a:gd name="T4" fmla="*/ 176 w 176"/>
              <a:gd name="T5" fmla="*/ 88 h 176"/>
              <a:gd name="T6" fmla="*/ 88 w 176"/>
              <a:gd name="T7" fmla="*/ 88 h 176"/>
              <a:gd name="T8" fmla="*/ 88 w 176"/>
              <a:gd name="T9" fmla="*/ 88 h 176"/>
              <a:gd name="T10" fmla="*/ 44 w 176"/>
              <a:gd name="T11" fmla="*/ 132 h 176"/>
              <a:gd name="T12" fmla="*/ 0 w 176"/>
              <a:gd name="T13" fmla="*/ 88 h 176"/>
              <a:gd name="T14" fmla="*/ 88 w 176"/>
              <a:gd name="T15" fmla="*/ 88 h 176"/>
              <a:gd name="T16" fmla="*/ 88 w 176"/>
              <a:gd name="T17" fmla="*/ 88 h 176"/>
              <a:gd name="T18" fmla="*/ 44 w 176"/>
              <a:gd name="T19" fmla="*/ 44 h 176"/>
              <a:gd name="T20" fmla="*/ 88 w 176"/>
              <a:gd name="T21" fmla="*/ 0 h 176"/>
              <a:gd name="T22" fmla="*/ 88 w 176"/>
              <a:gd name="T23" fmla="*/ 88 h 176"/>
              <a:gd name="T24" fmla="*/ 88 w 176"/>
              <a:gd name="T25" fmla="*/ 88 h 176"/>
              <a:gd name="T26" fmla="*/ 132 w 176"/>
              <a:gd name="T27" fmla="*/ 132 h 176"/>
              <a:gd name="T28" fmla="*/ 88 w 176"/>
              <a:gd name="T29" fmla="*/ 176 h 176"/>
              <a:gd name="T30" fmla="*/ 88 w 176"/>
              <a:gd name="T3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88" y="88"/>
                </a:moveTo>
                <a:cubicBezTo>
                  <a:pt x="88" y="64"/>
                  <a:pt x="108" y="44"/>
                  <a:pt x="132" y="44"/>
                </a:cubicBezTo>
                <a:cubicBezTo>
                  <a:pt x="156" y="44"/>
                  <a:pt x="176" y="64"/>
                  <a:pt x="176" y="88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88" y="112"/>
                  <a:pt x="68" y="132"/>
                  <a:pt x="44" y="132"/>
                </a:cubicBezTo>
                <a:cubicBezTo>
                  <a:pt x="20" y="132"/>
                  <a:pt x="0" y="112"/>
                  <a:pt x="0" y="88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64" y="88"/>
                  <a:pt x="44" y="68"/>
                  <a:pt x="44" y="44"/>
                </a:cubicBezTo>
                <a:cubicBezTo>
                  <a:pt x="44" y="20"/>
                  <a:pt x="64" y="0"/>
                  <a:pt x="88" y="0"/>
                </a:cubicBezTo>
                <a:lnTo>
                  <a:pt x="88" y="88"/>
                </a:lnTo>
                <a:close/>
                <a:moveTo>
                  <a:pt x="88" y="88"/>
                </a:moveTo>
                <a:cubicBezTo>
                  <a:pt x="112" y="88"/>
                  <a:pt x="132" y="108"/>
                  <a:pt x="132" y="132"/>
                </a:cubicBezTo>
                <a:cubicBezTo>
                  <a:pt x="132" y="156"/>
                  <a:pt x="112" y="176"/>
                  <a:pt x="88" y="176"/>
                </a:cubicBezTo>
                <a:lnTo>
                  <a:pt x="8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1112"/>
          <p:cNvSpPr>
            <a:spLocks noEditPoints="1"/>
          </p:cNvSpPr>
          <p:nvPr/>
        </p:nvSpPr>
        <p:spPr bwMode="auto">
          <a:xfrm>
            <a:off x="1600200" y="5591175"/>
            <a:ext cx="606425" cy="762000"/>
          </a:xfrm>
          <a:custGeom>
            <a:avLst/>
            <a:gdLst>
              <a:gd name="T0" fmla="*/ 132 w 152"/>
              <a:gd name="T1" fmla="*/ 0 h 192"/>
              <a:gd name="T2" fmla="*/ 20 w 152"/>
              <a:gd name="T3" fmla="*/ 0 h 192"/>
              <a:gd name="T4" fmla="*/ 0 w 152"/>
              <a:gd name="T5" fmla="*/ 20 h 192"/>
              <a:gd name="T6" fmla="*/ 0 w 152"/>
              <a:gd name="T7" fmla="*/ 172 h 192"/>
              <a:gd name="T8" fmla="*/ 20 w 152"/>
              <a:gd name="T9" fmla="*/ 192 h 192"/>
              <a:gd name="T10" fmla="*/ 132 w 152"/>
              <a:gd name="T11" fmla="*/ 192 h 192"/>
              <a:gd name="T12" fmla="*/ 152 w 152"/>
              <a:gd name="T13" fmla="*/ 172 h 192"/>
              <a:gd name="T14" fmla="*/ 152 w 152"/>
              <a:gd name="T15" fmla="*/ 20 h 192"/>
              <a:gd name="T16" fmla="*/ 132 w 152"/>
              <a:gd name="T17" fmla="*/ 0 h 192"/>
              <a:gd name="T18" fmla="*/ 76 w 152"/>
              <a:gd name="T19" fmla="*/ 184 h 192"/>
              <a:gd name="T20" fmla="*/ 64 w 152"/>
              <a:gd name="T21" fmla="*/ 172 h 192"/>
              <a:gd name="T22" fmla="*/ 76 w 152"/>
              <a:gd name="T23" fmla="*/ 160 h 192"/>
              <a:gd name="T24" fmla="*/ 88 w 152"/>
              <a:gd name="T25" fmla="*/ 172 h 192"/>
              <a:gd name="T26" fmla="*/ 76 w 152"/>
              <a:gd name="T27" fmla="*/ 184 h 192"/>
              <a:gd name="T28" fmla="*/ 136 w 152"/>
              <a:gd name="T29" fmla="*/ 152 h 192"/>
              <a:gd name="T30" fmla="*/ 16 w 152"/>
              <a:gd name="T31" fmla="*/ 152 h 192"/>
              <a:gd name="T32" fmla="*/ 16 w 152"/>
              <a:gd name="T33" fmla="*/ 24 h 192"/>
              <a:gd name="T34" fmla="*/ 136 w 152"/>
              <a:gd name="T35" fmla="*/ 24 h 192"/>
              <a:gd name="T36" fmla="*/ 136 w 152"/>
              <a:gd name="T37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192">
                <a:moveTo>
                  <a:pt x="132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83"/>
                  <a:pt x="9" y="192"/>
                  <a:pt x="2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43" y="192"/>
                  <a:pt x="152" y="183"/>
                  <a:pt x="152" y="172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9"/>
                  <a:pt x="143" y="0"/>
                  <a:pt x="132" y="0"/>
                </a:cubicBezTo>
                <a:close/>
                <a:moveTo>
                  <a:pt x="76" y="184"/>
                </a:moveTo>
                <a:cubicBezTo>
                  <a:pt x="69" y="184"/>
                  <a:pt x="64" y="179"/>
                  <a:pt x="64" y="172"/>
                </a:cubicBezTo>
                <a:cubicBezTo>
                  <a:pt x="64" y="165"/>
                  <a:pt x="69" y="160"/>
                  <a:pt x="76" y="160"/>
                </a:cubicBezTo>
                <a:cubicBezTo>
                  <a:pt x="83" y="160"/>
                  <a:pt x="88" y="165"/>
                  <a:pt x="88" y="172"/>
                </a:cubicBezTo>
                <a:cubicBezTo>
                  <a:pt x="88" y="179"/>
                  <a:pt x="83" y="184"/>
                  <a:pt x="76" y="184"/>
                </a:cubicBezTo>
                <a:close/>
                <a:moveTo>
                  <a:pt x="136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24"/>
                  <a:pt x="16" y="24"/>
                  <a:pt x="1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7" name="Freeform 1115"/>
          <p:cNvSpPr>
            <a:spLocks noEditPoints="1"/>
          </p:cNvSpPr>
          <p:nvPr/>
        </p:nvSpPr>
        <p:spPr bwMode="auto">
          <a:xfrm>
            <a:off x="15711488" y="3559175"/>
            <a:ext cx="574675" cy="762000"/>
          </a:xfrm>
          <a:custGeom>
            <a:avLst/>
            <a:gdLst>
              <a:gd name="T0" fmla="*/ 120 w 144"/>
              <a:gd name="T1" fmla="*/ 0 h 192"/>
              <a:gd name="T2" fmla="*/ 24 w 144"/>
              <a:gd name="T3" fmla="*/ 0 h 192"/>
              <a:gd name="T4" fmla="*/ 0 w 144"/>
              <a:gd name="T5" fmla="*/ 24 h 192"/>
              <a:gd name="T6" fmla="*/ 0 w 144"/>
              <a:gd name="T7" fmla="*/ 168 h 192"/>
              <a:gd name="T8" fmla="*/ 24 w 144"/>
              <a:gd name="T9" fmla="*/ 192 h 192"/>
              <a:gd name="T10" fmla="*/ 120 w 144"/>
              <a:gd name="T11" fmla="*/ 192 h 192"/>
              <a:gd name="T12" fmla="*/ 144 w 144"/>
              <a:gd name="T13" fmla="*/ 168 h 192"/>
              <a:gd name="T14" fmla="*/ 144 w 144"/>
              <a:gd name="T15" fmla="*/ 24 h 192"/>
              <a:gd name="T16" fmla="*/ 120 w 144"/>
              <a:gd name="T17" fmla="*/ 0 h 192"/>
              <a:gd name="T18" fmla="*/ 88 w 144"/>
              <a:gd name="T19" fmla="*/ 176 h 192"/>
              <a:gd name="T20" fmla="*/ 56 w 144"/>
              <a:gd name="T21" fmla="*/ 176 h 192"/>
              <a:gd name="T22" fmla="*/ 56 w 144"/>
              <a:gd name="T23" fmla="*/ 168 h 192"/>
              <a:gd name="T24" fmla="*/ 88 w 144"/>
              <a:gd name="T25" fmla="*/ 168 h 192"/>
              <a:gd name="T26" fmla="*/ 88 w 144"/>
              <a:gd name="T27" fmla="*/ 176 h 192"/>
              <a:gd name="T28" fmla="*/ 130 w 144"/>
              <a:gd name="T29" fmla="*/ 152 h 192"/>
              <a:gd name="T30" fmla="*/ 14 w 144"/>
              <a:gd name="T31" fmla="*/ 152 h 192"/>
              <a:gd name="T32" fmla="*/ 14 w 144"/>
              <a:gd name="T33" fmla="*/ 24 h 192"/>
              <a:gd name="T34" fmla="*/ 130 w 144"/>
              <a:gd name="T35" fmla="*/ 24 h 192"/>
              <a:gd name="T36" fmla="*/ 130 w 144"/>
              <a:gd name="T37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92">
                <a:moveTo>
                  <a:pt x="120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1"/>
                  <a:pt x="11" y="192"/>
                  <a:pt x="24" y="192"/>
                </a:cubicBezTo>
                <a:cubicBezTo>
                  <a:pt x="120" y="192"/>
                  <a:pt x="120" y="192"/>
                  <a:pt x="120" y="192"/>
                </a:cubicBezTo>
                <a:cubicBezTo>
                  <a:pt x="133" y="192"/>
                  <a:pt x="144" y="181"/>
                  <a:pt x="144" y="168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lose/>
                <a:moveTo>
                  <a:pt x="88" y="176"/>
                </a:moveTo>
                <a:cubicBezTo>
                  <a:pt x="56" y="176"/>
                  <a:pt x="56" y="176"/>
                  <a:pt x="56" y="176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88" y="168"/>
                  <a:pt x="88" y="168"/>
                  <a:pt x="88" y="168"/>
                </a:cubicBezTo>
                <a:lnTo>
                  <a:pt x="88" y="176"/>
                </a:lnTo>
                <a:close/>
                <a:moveTo>
                  <a:pt x="130" y="152"/>
                </a:moveTo>
                <a:cubicBezTo>
                  <a:pt x="14" y="152"/>
                  <a:pt x="14" y="152"/>
                  <a:pt x="14" y="152"/>
                </a:cubicBezTo>
                <a:cubicBezTo>
                  <a:pt x="14" y="24"/>
                  <a:pt x="14" y="24"/>
                  <a:pt x="14" y="24"/>
                </a:cubicBezTo>
                <a:cubicBezTo>
                  <a:pt x="130" y="24"/>
                  <a:pt x="130" y="24"/>
                  <a:pt x="130" y="24"/>
                </a:cubicBezTo>
                <a:lnTo>
                  <a:pt x="13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" name="Freeform 1118"/>
          <p:cNvSpPr>
            <a:spLocks noEditPoints="1"/>
          </p:cNvSpPr>
          <p:nvPr/>
        </p:nvSpPr>
        <p:spPr bwMode="auto">
          <a:xfrm>
            <a:off x="13276263" y="3657600"/>
            <a:ext cx="757238" cy="554038"/>
          </a:xfrm>
          <a:custGeom>
            <a:avLst/>
            <a:gdLst>
              <a:gd name="T0" fmla="*/ 160 w 176"/>
              <a:gd name="T1" fmla="*/ 0 h 128"/>
              <a:gd name="T2" fmla="*/ 16 w 176"/>
              <a:gd name="T3" fmla="*/ 0 h 128"/>
              <a:gd name="T4" fmla="*/ 0 w 176"/>
              <a:gd name="T5" fmla="*/ 16 h 128"/>
              <a:gd name="T6" fmla="*/ 0 w 176"/>
              <a:gd name="T7" fmla="*/ 112 h 128"/>
              <a:gd name="T8" fmla="*/ 16 w 176"/>
              <a:gd name="T9" fmla="*/ 128 h 128"/>
              <a:gd name="T10" fmla="*/ 160 w 176"/>
              <a:gd name="T11" fmla="*/ 128 h 128"/>
              <a:gd name="T12" fmla="*/ 176 w 176"/>
              <a:gd name="T13" fmla="*/ 112 h 128"/>
              <a:gd name="T14" fmla="*/ 176 w 176"/>
              <a:gd name="T15" fmla="*/ 16 h 128"/>
              <a:gd name="T16" fmla="*/ 160 w 176"/>
              <a:gd name="T17" fmla="*/ 0 h 128"/>
              <a:gd name="T18" fmla="*/ 144 w 176"/>
              <a:gd name="T19" fmla="*/ 112 h 128"/>
              <a:gd name="T20" fmla="*/ 32 w 176"/>
              <a:gd name="T21" fmla="*/ 112 h 128"/>
              <a:gd name="T22" fmla="*/ 32 w 176"/>
              <a:gd name="T23" fmla="*/ 16 h 128"/>
              <a:gd name="T24" fmla="*/ 144 w 176"/>
              <a:gd name="T25" fmla="*/ 16 h 128"/>
              <a:gd name="T26" fmla="*/ 144 w 176"/>
              <a:gd name="T2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28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lose/>
                <a:moveTo>
                  <a:pt x="14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6"/>
                  <a:pt x="32" y="16"/>
                  <a:pt x="32" y="16"/>
                </a:cubicBezTo>
                <a:cubicBezTo>
                  <a:pt x="144" y="16"/>
                  <a:pt x="144" y="16"/>
                  <a:pt x="144" y="16"/>
                </a:cubicBezTo>
                <a:lnTo>
                  <a:pt x="144" y="1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121"/>
          <p:cNvSpPr>
            <a:spLocks noEditPoints="1"/>
          </p:cNvSpPr>
          <p:nvPr/>
        </p:nvSpPr>
        <p:spPr bwMode="auto">
          <a:xfrm>
            <a:off x="11028363" y="3556000"/>
            <a:ext cx="554038" cy="757238"/>
          </a:xfrm>
          <a:custGeom>
            <a:avLst/>
            <a:gdLst>
              <a:gd name="T0" fmla="*/ 114 w 128"/>
              <a:gd name="T1" fmla="*/ 0 h 176"/>
              <a:gd name="T2" fmla="*/ 46 w 128"/>
              <a:gd name="T3" fmla="*/ 0 h 176"/>
              <a:gd name="T4" fmla="*/ 32 w 128"/>
              <a:gd name="T5" fmla="*/ 14 h 176"/>
              <a:gd name="T6" fmla="*/ 32 w 128"/>
              <a:gd name="T7" fmla="*/ 130 h 176"/>
              <a:gd name="T8" fmla="*/ 46 w 128"/>
              <a:gd name="T9" fmla="*/ 144 h 176"/>
              <a:gd name="T10" fmla="*/ 114 w 128"/>
              <a:gd name="T11" fmla="*/ 144 h 176"/>
              <a:gd name="T12" fmla="*/ 128 w 128"/>
              <a:gd name="T13" fmla="*/ 130 h 176"/>
              <a:gd name="T14" fmla="*/ 128 w 128"/>
              <a:gd name="T15" fmla="*/ 14 h 176"/>
              <a:gd name="T16" fmla="*/ 114 w 128"/>
              <a:gd name="T17" fmla="*/ 0 h 176"/>
              <a:gd name="T18" fmla="*/ 80 w 128"/>
              <a:gd name="T19" fmla="*/ 16 h 176"/>
              <a:gd name="T20" fmla="*/ 96 w 128"/>
              <a:gd name="T21" fmla="*/ 32 h 176"/>
              <a:gd name="T22" fmla="*/ 80 w 128"/>
              <a:gd name="T23" fmla="*/ 48 h 176"/>
              <a:gd name="T24" fmla="*/ 64 w 128"/>
              <a:gd name="T25" fmla="*/ 32 h 176"/>
              <a:gd name="T26" fmla="*/ 80 w 128"/>
              <a:gd name="T27" fmla="*/ 16 h 176"/>
              <a:gd name="T28" fmla="*/ 80 w 128"/>
              <a:gd name="T29" fmla="*/ 124 h 176"/>
              <a:gd name="T30" fmla="*/ 48 w 128"/>
              <a:gd name="T31" fmla="*/ 92 h 176"/>
              <a:gd name="T32" fmla="*/ 80 w 128"/>
              <a:gd name="T33" fmla="*/ 60 h 176"/>
              <a:gd name="T34" fmla="*/ 112 w 128"/>
              <a:gd name="T35" fmla="*/ 92 h 176"/>
              <a:gd name="T36" fmla="*/ 80 w 128"/>
              <a:gd name="T37" fmla="*/ 124 h 176"/>
              <a:gd name="T38" fmla="*/ 80 w 128"/>
              <a:gd name="T39" fmla="*/ 72 h 176"/>
              <a:gd name="T40" fmla="*/ 60 w 128"/>
              <a:gd name="T41" fmla="*/ 92 h 176"/>
              <a:gd name="T42" fmla="*/ 80 w 128"/>
              <a:gd name="T43" fmla="*/ 112 h 176"/>
              <a:gd name="T44" fmla="*/ 100 w 128"/>
              <a:gd name="T45" fmla="*/ 92 h 176"/>
              <a:gd name="T46" fmla="*/ 80 w 128"/>
              <a:gd name="T47" fmla="*/ 72 h 176"/>
              <a:gd name="T48" fmla="*/ 16 w 128"/>
              <a:gd name="T49" fmla="*/ 32 h 176"/>
              <a:gd name="T50" fmla="*/ 0 w 128"/>
              <a:gd name="T51" fmla="*/ 32 h 176"/>
              <a:gd name="T52" fmla="*/ 0 w 128"/>
              <a:gd name="T53" fmla="*/ 160 h 176"/>
              <a:gd name="T54" fmla="*/ 16 w 128"/>
              <a:gd name="T55" fmla="*/ 176 h 176"/>
              <a:gd name="T56" fmla="*/ 96 w 128"/>
              <a:gd name="T57" fmla="*/ 176 h 176"/>
              <a:gd name="T58" fmla="*/ 96 w 128"/>
              <a:gd name="T59" fmla="*/ 160 h 176"/>
              <a:gd name="T60" fmla="*/ 16 w 128"/>
              <a:gd name="T61" fmla="*/ 160 h 176"/>
              <a:gd name="T62" fmla="*/ 16 w 128"/>
              <a:gd name="T63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76">
                <a:moveTo>
                  <a:pt x="114" y="0"/>
                </a:moveTo>
                <a:cubicBezTo>
                  <a:pt x="46" y="0"/>
                  <a:pt x="46" y="0"/>
                  <a:pt x="46" y="0"/>
                </a:cubicBezTo>
                <a:cubicBezTo>
                  <a:pt x="38" y="0"/>
                  <a:pt x="32" y="6"/>
                  <a:pt x="32" y="14"/>
                </a:cubicBezTo>
                <a:cubicBezTo>
                  <a:pt x="32" y="130"/>
                  <a:pt x="32" y="130"/>
                  <a:pt x="32" y="130"/>
                </a:cubicBezTo>
                <a:cubicBezTo>
                  <a:pt x="32" y="138"/>
                  <a:pt x="38" y="144"/>
                  <a:pt x="46" y="144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22" y="144"/>
                  <a:pt x="128" y="138"/>
                  <a:pt x="128" y="130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8" y="6"/>
                  <a:pt x="122" y="0"/>
                  <a:pt x="114" y="0"/>
                </a:cubicBezTo>
                <a:close/>
                <a:moveTo>
                  <a:pt x="80" y="16"/>
                </a:moveTo>
                <a:cubicBezTo>
                  <a:pt x="89" y="16"/>
                  <a:pt x="96" y="23"/>
                  <a:pt x="96" y="32"/>
                </a:cubicBezTo>
                <a:cubicBezTo>
                  <a:pt x="96" y="41"/>
                  <a:pt x="89" y="48"/>
                  <a:pt x="80" y="48"/>
                </a:cubicBezTo>
                <a:cubicBezTo>
                  <a:pt x="71" y="48"/>
                  <a:pt x="64" y="41"/>
                  <a:pt x="64" y="32"/>
                </a:cubicBezTo>
                <a:cubicBezTo>
                  <a:pt x="64" y="23"/>
                  <a:pt x="71" y="16"/>
                  <a:pt x="80" y="16"/>
                </a:cubicBezTo>
                <a:close/>
                <a:moveTo>
                  <a:pt x="80" y="124"/>
                </a:moveTo>
                <a:cubicBezTo>
                  <a:pt x="62" y="124"/>
                  <a:pt x="48" y="110"/>
                  <a:pt x="48" y="92"/>
                </a:cubicBezTo>
                <a:cubicBezTo>
                  <a:pt x="48" y="74"/>
                  <a:pt x="62" y="60"/>
                  <a:pt x="80" y="60"/>
                </a:cubicBezTo>
                <a:cubicBezTo>
                  <a:pt x="98" y="60"/>
                  <a:pt x="112" y="74"/>
                  <a:pt x="112" y="92"/>
                </a:cubicBezTo>
                <a:cubicBezTo>
                  <a:pt x="112" y="110"/>
                  <a:pt x="98" y="124"/>
                  <a:pt x="80" y="124"/>
                </a:cubicBezTo>
                <a:close/>
                <a:moveTo>
                  <a:pt x="80" y="72"/>
                </a:moveTo>
                <a:cubicBezTo>
                  <a:pt x="69" y="72"/>
                  <a:pt x="60" y="81"/>
                  <a:pt x="60" y="92"/>
                </a:cubicBezTo>
                <a:cubicBezTo>
                  <a:pt x="60" y="103"/>
                  <a:pt x="69" y="112"/>
                  <a:pt x="80" y="112"/>
                </a:cubicBezTo>
                <a:cubicBezTo>
                  <a:pt x="91" y="112"/>
                  <a:pt x="100" y="103"/>
                  <a:pt x="100" y="92"/>
                </a:cubicBezTo>
                <a:cubicBezTo>
                  <a:pt x="100" y="81"/>
                  <a:pt x="91" y="72"/>
                  <a:pt x="80" y="72"/>
                </a:cubicBezTo>
                <a:close/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124"/>
          <p:cNvSpPr>
            <a:spLocks noEditPoints="1"/>
          </p:cNvSpPr>
          <p:nvPr/>
        </p:nvSpPr>
        <p:spPr bwMode="auto">
          <a:xfrm>
            <a:off x="8685213" y="3551238"/>
            <a:ext cx="541338" cy="766763"/>
          </a:xfrm>
          <a:custGeom>
            <a:avLst/>
            <a:gdLst>
              <a:gd name="T0" fmla="*/ 96 w 112"/>
              <a:gd name="T1" fmla="*/ 0 h 160"/>
              <a:gd name="T2" fmla="*/ 16 w 112"/>
              <a:gd name="T3" fmla="*/ 0 h 160"/>
              <a:gd name="T4" fmla="*/ 0 w 112"/>
              <a:gd name="T5" fmla="*/ 16 h 160"/>
              <a:gd name="T6" fmla="*/ 0 w 112"/>
              <a:gd name="T7" fmla="*/ 144 h 160"/>
              <a:gd name="T8" fmla="*/ 16 w 112"/>
              <a:gd name="T9" fmla="*/ 160 h 160"/>
              <a:gd name="T10" fmla="*/ 96 w 112"/>
              <a:gd name="T11" fmla="*/ 160 h 160"/>
              <a:gd name="T12" fmla="*/ 112 w 112"/>
              <a:gd name="T13" fmla="*/ 144 h 160"/>
              <a:gd name="T14" fmla="*/ 112 w 112"/>
              <a:gd name="T15" fmla="*/ 16 h 160"/>
              <a:gd name="T16" fmla="*/ 96 w 112"/>
              <a:gd name="T17" fmla="*/ 0 h 160"/>
              <a:gd name="T18" fmla="*/ 56 w 112"/>
              <a:gd name="T19" fmla="*/ 16 h 160"/>
              <a:gd name="T20" fmla="*/ 72 w 112"/>
              <a:gd name="T21" fmla="*/ 32 h 160"/>
              <a:gd name="T22" fmla="*/ 56 w 112"/>
              <a:gd name="T23" fmla="*/ 48 h 160"/>
              <a:gd name="T24" fmla="*/ 40 w 112"/>
              <a:gd name="T25" fmla="*/ 32 h 160"/>
              <a:gd name="T26" fmla="*/ 56 w 112"/>
              <a:gd name="T27" fmla="*/ 16 h 160"/>
              <a:gd name="T28" fmla="*/ 56 w 112"/>
              <a:gd name="T29" fmla="*/ 144 h 160"/>
              <a:gd name="T30" fmla="*/ 16 w 112"/>
              <a:gd name="T31" fmla="*/ 104 h 160"/>
              <a:gd name="T32" fmla="*/ 56 w 112"/>
              <a:gd name="T33" fmla="*/ 64 h 160"/>
              <a:gd name="T34" fmla="*/ 96 w 112"/>
              <a:gd name="T35" fmla="*/ 104 h 160"/>
              <a:gd name="T36" fmla="*/ 56 w 112"/>
              <a:gd name="T37" fmla="*/ 144 h 160"/>
              <a:gd name="T38" fmla="*/ 56 w 112"/>
              <a:gd name="T39" fmla="*/ 80 h 160"/>
              <a:gd name="T40" fmla="*/ 32 w 112"/>
              <a:gd name="T41" fmla="*/ 104 h 160"/>
              <a:gd name="T42" fmla="*/ 56 w 112"/>
              <a:gd name="T43" fmla="*/ 128 h 160"/>
              <a:gd name="T44" fmla="*/ 80 w 112"/>
              <a:gd name="T45" fmla="*/ 104 h 160"/>
              <a:gd name="T46" fmla="*/ 56 w 112"/>
              <a:gd name="T4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60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05" y="160"/>
                  <a:pt x="112" y="153"/>
                  <a:pt x="112" y="144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56" y="16"/>
                </a:move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lose/>
                <a:moveTo>
                  <a:pt x="56" y="144"/>
                </a:moveTo>
                <a:cubicBezTo>
                  <a:pt x="34" y="144"/>
                  <a:pt x="16" y="126"/>
                  <a:pt x="16" y="104"/>
                </a:cubicBezTo>
                <a:cubicBezTo>
                  <a:pt x="16" y="82"/>
                  <a:pt x="34" y="64"/>
                  <a:pt x="56" y="64"/>
                </a:cubicBezTo>
                <a:cubicBezTo>
                  <a:pt x="78" y="64"/>
                  <a:pt x="96" y="82"/>
                  <a:pt x="96" y="104"/>
                </a:cubicBezTo>
                <a:cubicBezTo>
                  <a:pt x="96" y="126"/>
                  <a:pt x="78" y="144"/>
                  <a:pt x="56" y="144"/>
                </a:cubicBezTo>
                <a:close/>
                <a:moveTo>
                  <a:pt x="56" y="80"/>
                </a:moveTo>
                <a:cubicBezTo>
                  <a:pt x="43" y="80"/>
                  <a:pt x="32" y="91"/>
                  <a:pt x="32" y="104"/>
                </a:cubicBezTo>
                <a:cubicBezTo>
                  <a:pt x="32" y="117"/>
                  <a:pt x="43" y="128"/>
                  <a:pt x="56" y="128"/>
                </a:cubicBezTo>
                <a:cubicBezTo>
                  <a:pt x="69" y="128"/>
                  <a:pt x="80" y="117"/>
                  <a:pt x="80" y="104"/>
                </a:cubicBezTo>
                <a:cubicBezTo>
                  <a:pt x="80" y="91"/>
                  <a:pt x="69" y="80"/>
                  <a:pt x="5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127"/>
          <p:cNvSpPr>
            <a:spLocks noEditPoints="1"/>
          </p:cNvSpPr>
          <p:nvPr/>
        </p:nvSpPr>
        <p:spPr bwMode="auto">
          <a:xfrm>
            <a:off x="6362700" y="3556000"/>
            <a:ext cx="487363" cy="757238"/>
          </a:xfrm>
          <a:custGeom>
            <a:avLst/>
            <a:gdLst>
              <a:gd name="T0" fmla="*/ 96 w 112"/>
              <a:gd name="T1" fmla="*/ 0 h 176"/>
              <a:gd name="T2" fmla="*/ 16 w 112"/>
              <a:gd name="T3" fmla="*/ 0 h 176"/>
              <a:gd name="T4" fmla="*/ 0 w 112"/>
              <a:gd name="T5" fmla="*/ 16 h 176"/>
              <a:gd name="T6" fmla="*/ 0 w 112"/>
              <a:gd name="T7" fmla="*/ 160 h 176"/>
              <a:gd name="T8" fmla="*/ 16 w 112"/>
              <a:gd name="T9" fmla="*/ 176 h 176"/>
              <a:gd name="T10" fmla="*/ 96 w 112"/>
              <a:gd name="T11" fmla="*/ 176 h 176"/>
              <a:gd name="T12" fmla="*/ 112 w 112"/>
              <a:gd name="T13" fmla="*/ 160 h 176"/>
              <a:gd name="T14" fmla="*/ 112 w 112"/>
              <a:gd name="T15" fmla="*/ 16 h 176"/>
              <a:gd name="T16" fmla="*/ 96 w 112"/>
              <a:gd name="T17" fmla="*/ 0 h 176"/>
              <a:gd name="T18" fmla="*/ 96 w 112"/>
              <a:gd name="T19" fmla="*/ 144 h 176"/>
              <a:gd name="T20" fmla="*/ 16 w 112"/>
              <a:gd name="T21" fmla="*/ 144 h 176"/>
              <a:gd name="T22" fmla="*/ 16 w 112"/>
              <a:gd name="T23" fmla="*/ 32 h 176"/>
              <a:gd name="T24" fmla="*/ 96 w 112"/>
              <a:gd name="T25" fmla="*/ 32 h 176"/>
              <a:gd name="T26" fmla="*/ 96 w 112"/>
              <a:gd name="T2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176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96" y="144"/>
                </a:move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130"/>
          <p:cNvSpPr>
            <a:spLocks noEditPoints="1"/>
          </p:cNvSpPr>
          <p:nvPr/>
        </p:nvSpPr>
        <p:spPr bwMode="auto">
          <a:xfrm>
            <a:off x="3948113" y="3551238"/>
            <a:ext cx="617538" cy="766763"/>
          </a:xfrm>
          <a:custGeom>
            <a:avLst/>
            <a:gdLst>
              <a:gd name="T0" fmla="*/ 128 w 128"/>
              <a:gd name="T1" fmla="*/ 16 h 160"/>
              <a:gd name="T2" fmla="*/ 112 w 128"/>
              <a:gd name="T3" fmla="*/ 0 h 160"/>
              <a:gd name="T4" fmla="*/ 48 w 128"/>
              <a:gd name="T5" fmla="*/ 0 h 160"/>
              <a:gd name="T6" fmla="*/ 0 w 128"/>
              <a:gd name="T7" fmla="*/ 48 h 160"/>
              <a:gd name="T8" fmla="*/ 0 w 128"/>
              <a:gd name="T9" fmla="*/ 144 h 160"/>
              <a:gd name="T10" fmla="*/ 16 w 128"/>
              <a:gd name="T11" fmla="*/ 160 h 160"/>
              <a:gd name="T12" fmla="*/ 112 w 128"/>
              <a:gd name="T13" fmla="*/ 160 h 160"/>
              <a:gd name="T14" fmla="*/ 128 w 128"/>
              <a:gd name="T15" fmla="*/ 144 h 160"/>
              <a:gd name="T16" fmla="*/ 128 w 128"/>
              <a:gd name="T17" fmla="*/ 16 h 160"/>
              <a:gd name="T18" fmla="*/ 40 w 128"/>
              <a:gd name="T19" fmla="*/ 136 h 160"/>
              <a:gd name="T20" fmla="*/ 24 w 128"/>
              <a:gd name="T21" fmla="*/ 136 h 160"/>
              <a:gd name="T22" fmla="*/ 24 w 128"/>
              <a:gd name="T23" fmla="*/ 120 h 160"/>
              <a:gd name="T24" fmla="*/ 40 w 128"/>
              <a:gd name="T25" fmla="*/ 120 h 160"/>
              <a:gd name="T26" fmla="*/ 40 w 128"/>
              <a:gd name="T27" fmla="*/ 136 h 160"/>
              <a:gd name="T28" fmla="*/ 104 w 128"/>
              <a:gd name="T29" fmla="*/ 136 h 160"/>
              <a:gd name="T30" fmla="*/ 88 w 128"/>
              <a:gd name="T31" fmla="*/ 136 h 160"/>
              <a:gd name="T32" fmla="*/ 88 w 128"/>
              <a:gd name="T33" fmla="*/ 120 h 160"/>
              <a:gd name="T34" fmla="*/ 104 w 128"/>
              <a:gd name="T35" fmla="*/ 120 h 160"/>
              <a:gd name="T36" fmla="*/ 104 w 128"/>
              <a:gd name="T37" fmla="*/ 136 h 160"/>
              <a:gd name="T38" fmla="*/ 40 w 128"/>
              <a:gd name="T39" fmla="*/ 104 h 160"/>
              <a:gd name="T40" fmla="*/ 24 w 128"/>
              <a:gd name="T41" fmla="*/ 104 h 160"/>
              <a:gd name="T42" fmla="*/ 24 w 128"/>
              <a:gd name="T43" fmla="*/ 72 h 160"/>
              <a:gd name="T44" fmla="*/ 40 w 128"/>
              <a:gd name="T45" fmla="*/ 72 h 160"/>
              <a:gd name="T46" fmla="*/ 40 w 128"/>
              <a:gd name="T47" fmla="*/ 104 h 160"/>
              <a:gd name="T48" fmla="*/ 72 w 128"/>
              <a:gd name="T49" fmla="*/ 136 h 160"/>
              <a:gd name="T50" fmla="*/ 56 w 128"/>
              <a:gd name="T51" fmla="*/ 136 h 160"/>
              <a:gd name="T52" fmla="*/ 56 w 128"/>
              <a:gd name="T53" fmla="*/ 104 h 160"/>
              <a:gd name="T54" fmla="*/ 72 w 128"/>
              <a:gd name="T55" fmla="*/ 104 h 160"/>
              <a:gd name="T56" fmla="*/ 72 w 128"/>
              <a:gd name="T57" fmla="*/ 136 h 160"/>
              <a:gd name="T58" fmla="*/ 72 w 128"/>
              <a:gd name="T59" fmla="*/ 88 h 160"/>
              <a:gd name="T60" fmla="*/ 56 w 128"/>
              <a:gd name="T61" fmla="*/ 88 h 160"/>
              <a:gd name="T62" fmla="*/ 56 w 128"/>
              <a:gd name="T63" fmla="*/ 72 h 160"/>
              <a:gd name="T64" fmla="*/ 72 w 128"/>
              <a:gd name="T65" fmla="*/ 72 h 160"/>
              <a:gd name="T66" fmla="*/ 72 w 128"/>
              <a:gd name="T67" fmla="*/ 88 h 160"/>
              <a:gd name="T68" fmla="*/ 104 w 128"/>
              <a:gd name="T69" fmla="*/ 104 h 160"/>
              <a:gd name="T70" fmla="*/ 88 w 128"/>
              <a:gd name="T71" fmla="*/ 104 h 160"/>
              <a:gd name="T72" fmla="*/ 88 w 128"/>
              <a:gd name="T73" fmla="*/ 72 h 160"/>
              <a:gd name="T74" fmla="*/ 104 w 128"/>
              <a:gd name="T75" fmla="*/ 72 h 160"/>
              <a:gd name="T76" fmla="*/ 104 w 128"/>
              <a:gd name="T77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60">
                <a:moveTo>
                  <a:pt x="128" y="16"/>
                </a:moveTo>
                <a:cubicBezTo>
                  <a:pt x="128" y="7"/>
                  <a:pt x="121" y="0"/>
                  <a:pt x="11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21" y="160"/>
                  <a:pt x="128" y="153"/>
                  <a:pt x="128" y="144"/>
                </a:cubicBezTo>
                <a:lnTo>
                  <a:pt x="128" y="16"/>
                </a:lnTo>
                <a:close/>
                <a:moveTo>
                  <a:pt x="40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6"/>
                </a:lnTo>
                <a:close/>
                <a:moveTo>
                  <a:pt x="104" y="136"/>
                </a:moveTo>
                <a:cubicBezTo>
                  <a:pt x="88" y="136"/>
                  <a:pt x="88" y="136"/>
                  <a:pt x="88" y="13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04" y="120"/>
                  <a:pt x="104" y="120"/>
                  <a:pt x="104" y="120"/>
                </a:cubicBezTo>
                <a:lnTo>
                  <a:pt x="104" y="136"/>
                </a:lnTo>
                <a:close/>
                <a:moveTo>
                  <a:pt x="40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72"/>
                  <a:pt x="24" y="72"/>
                  <a:pt x="24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04"/>
                </a:lnTo>
                <a:close/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72" y="104"/>
                  <a:pt x="72" y="104"/>
                  <a:pt x="72" y="104"/>
                </a:cubicBezTo>
                <a:lnTo>
                  <a:pt x="72" y="136"/>
                </a:lnTo>
                <a:close/>
                <a:moveTo>
                  <a:pt x="72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72"/>
                  <a:pt x="56" y="72"/>
                  <a:pt x="56" y="72"/>
                </a:cubicBezTo>
                <a:cubicBezTo>
                  <a:pt x="72" y="72"/>
                  <a:pt x="72" y="72"/>
                  <a:pt x="72" y="72"/>
                </a:cubicBezTo>
                <a:lnTo>
                  <a:pt x="72" y="88"/>
                </a:lnTo>
                <a:close/>
                <a:moveTo>
                  <a:pt x="104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133"/>
          <p:cNvSpPr>
            <a:spLocks noEditPoints="1"/>
          </p:cNvSpPr>
          <p:nvPr/>
        </p:nvSpPr>
        <p:spPr bwMode="auto">
          <a:xfrm>
            <a:off x="1589088" y="3556000"/>
            <a:ext cx="622300" cy="75723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32 h 176"/>
              <a:gd name="T4" fmla="*/ 0 w 144"/>
              <a:gd name="T5" fmla="*/ 80 h 176"/>
              <a:gd name="T6" fmla="*/ 72 w 144"/>
              <a:gd name="T7" fmla="*/ 176 h 176"/>
              <a:gd name="T8" fmla="*/ 144 w 144"/>
              <a:gd name="T9" fmla="*/ 80 h 176"/>
              <a:gd name="T10" fmla="*/ 144 w 144"/>
              <a:gd name="T11" fmla="*/ 32 h 176"/>
              <a:gd name="T12" fmla="*/ 72 w 144"/>
              <a:gd name="T13" fmla="*/ 0 h 176"/>
              <a:gd name="T14" fmla="*/ 72 w 144"/>
              <a:gd name="T15" fmla="*/ 88 h 176"/>
              <a:gd name="T16" fmla="*/ 128 w 144"/>
              <a:gd name="T17" fmla="*/ 88 h 176"/>
              <a:gd name="T18" fmla="*/ 72 w 144"/>
              <a:gd name="T19" fmla="*/ 159 h 176"/>
              <a:gd name="T20" fmla="*/ 72 w 144"/>
              <a:gd name="T21" fmla="*/ 88 h 176"/>
              <a:gd name="T22" fmla="*/ 16 w 144"/>
              <a:gd name="T23" fmla="*/ 88 h 176"/>
              <a:gd name="T24" fmla="*/ 16 w 144"/>
              <a:gd name="T25" fmla="*/ 42 h 176"/>
              <a:gd name="T26" fmla="*/ 72 w 144"/>
              <a:gd name="T27" fmla="*/ 18 h 176"/>
              <a:gd name="T28" fmla="*/ 72 w 144"/>
              <a:gd name="T2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76">
                <a:moveTo>
                  <a:pt x="72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4"/>
                  <a:pt x="31" y="166"/>
                  <a:pt x="72" y="176"/>
                </a:cubicBezTo>
                <a:cubicBezTo>
                  <a:pt x="113" y="166"/>
                  <a:pt x="144" y="124"/>
                  <a:pt x="144" y="80"/>
                </a:cubicBezTo>
                <a:cubicBezTo>
                  <a:pt x="144" y="32"/>
                  <a:pt x="144" y="32"/>
                  <a:pt x="144" y="32"/>
                </a:cubicBezTo>
                <a:lnTo>
                  <a:pt x="72" y="0"/>
                </a:lnTo>
                <a:close/>
                <a:moveTo>
                  <a:pt x="72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4" y="121"/>
                  <a:pt x="102" y="150"/>
                  <a:pt x="72" y="159"/>
                </a:cubicBezTo>
                <a:cubicBezTo>
                  <a:pt x="72" y="88"/>
                  <a:pt x="72" y="88"/>
                  <a:pt x="7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42"/>
                  <a:pt x="16" y="42"/>
                  <a:pt x="16" y="42"/>
                </a:cubicBezTo>
                <a:cubicBezTo>
                  <a:pt x="72" y="18"/>
                  <a:pt x="72" y="18"/>
                  <a:pt x="72" y="18"/>
                </a:cubicBezTo>
                <a:lnTo>
                  <a:pt x="7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Rectangle 1136"/>
          <p:cNvSpPr>
            <a:spLocks noChangeArrowheads="1"/>
          </p:cNvSpPr>
          <p:nvPr/>
        </p:nvSpPr>
        <p:spPr bwMode="auto">
          <a:xfrm>
            <a:off x="15827375" y="2122488"/>
            <a:ext cx="465138" cy="85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1137"/>
          <p:cNvSpPr>
            <a:spLocks noEditPoints="1"/>
          </p:cNvSpPr>
          <p:nvPr/>
        </p:nvSpPr>
        <p:spPr bwMode="auto">
          <a:xfrm>
            <a:off x="15616238" y="1590676"/>
            <a:ext cx="762000" cy="638175"/>
          </a:xfrm>
          <a:custGeom>
            <a:avLst/>
            <a:gdLst>
              <a:gd name="T0" fmla="*/ 134 w 144"/>
              <a:gd name="T1" fmla="*/ 45 h 120"/>
              <a:gd name="T2" fmla="*/ 9 w 144"/>
              <a:gd name="T3" fmla="*/ 0 h 120"/>
              <a:gd name="T4" fmla="*/ 4 w 144"/>
              <a:gd name="T5" fmla="*/ 15 h 120"/>
              <a:gd name="T6" fmla="*/ 117 w 144"/>
              <a:gd name="T7" fmla="*/ 56 h 120"/>
              <a:gd name="T8" fmla="*/ 16 w 144"/>
              <a:gd name="T9" fmla="*/ 56 h 120"/>
              <a:gd name="T10" fmla="*/ 0 w 144"/>
              <a:gd name="T11" fmla="*/ 72 h 120"/>
              <a:gd name="T12" fmla="*/ 0 w 144"/>
              <a:gd name="T13" fmla="*/ 104 h 120"/>
              <a:gd name="T14" fmla="*/ 16 w 144"/>
              <a:gd name="T15" fmla="*/ 120 h 120"/>
              <a:gd name="T16" fmla="*/ 128 w 144"/>
              <a:gd name="T17" fmla="*/ 120 h 120"/>
              <a:gd name="T18" fmla="*/ 144 w 144"/>
              <a:gd name="T19" fmla="*/ 104 h 120"/>
              <a:gd name="T20" fmla="*/ 144 w 144"/>
              <a:gd name="T21" fmla="*/ 60 h 120"/>
              <a:gd name="T22" fmla="*/ 134 w 144"/>
              <a:gd name="T23" fmla="*/ 45 h 120"/>
              <a:gd name="T24" fmla="*/ 32 w 144"/>
              <a:gd name="T25" fmla="*/ 96 h 120"/>
              <a:gd name="T26" fmla="*/ 16 w 144"/>
              <a:gd name="T27" fmla="*/ 96 h 120"/>
              <a:gd name="T28" fmla="*/ 16 w 144"/>
              <a:gd name="T29" fmla="*/ 80 h 120"/>
              <a:gd name="T30" fmla="*/ 32 w 144"/>
              <a:gd name="T31" fmla="*/ 80 h 120"/>
              <a:gd name="T32" fmla="*/ 32 w 144"/>
              <a:gd name="T33" fmla="*/ 96 h 120"/>
              <a:gd name="T34" fmla="*/ 128 w 144"/>
              <a:gd name="T35" fmla="*/ 96 h 120"/>
              <a:gd name="T36" fmla="*/ 48 w 144"/>
              <a:gd name="T37" fmla="*/ 96 h 120"/>
              <a:gd name="T38" fmla="*/ 48 w 144"/>
              <a:gd name="T39" fmla="*/ 80 h 120"/>
              <a:gd name="T40" fmla="*/ 128 w 144"/>
              <a:gd name="T41" fmla="*/ 80 h 120"/>
              <a:gd name="T42" fmla="*/ 128 w 144"/>
              <a:gd name="T43" fmla="*/ 9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4" y="45"/>
                </a:moveTo>
                <a:cubicBezTo>
                  <a:pt x="9" y="0"/>
                  <a:pt x="9" y="0"/>
                  <a:pt x="9" y="0"/>
                </a:cubicBezTo>
                <a:cubicBezTo>
                  <a:pt x="4" y="15"/>
                  <a:pt x="4" y="15"/>
                  <a:pt x="4" y="15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37" y="120"/>
                  <a:pt x="144" y="113"/>
                  <a:pt x="144" y="104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4" y="53"/>
                  <a:pt x="140" y="48"/>
                  <a:pt x="134" y="45"/>
                </a:cubicBezTo>
                <a:close/>
                <a:moveTo>
                  <a:pt x="32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lnTo>
                  <a:pt x="32" y="96"/>
                </a:lnTo>
                <a:close/>
                <a:moveTo>
                  <a:pt x="128" y="96"/>
                </a:move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140"/>
          <p:cNvSpPr>
            <a:spLocks noEditPoints="1"/>
          </p:cNvSpPr>
          <p:nvPr/>
        </p:nvSpPr>
        <p:spPr bwMode="auto">
          <a:xfrm>
            <a:off x="13266738" y="1528763"/>
            <a:ext cx="762000" cy="762000"/>
          </a:xfrm>
          <a:custGeom>
            <a:avLst/>
            <a:gdLst>
              <a:gd name="T0" fmla="*/ 137 w 144"/>
              <a:gd name="T1" fmla="*/ 23 h 144"/>
              <a:gd name="T2" fmla="*/ 144 w 144"/>
              <a:gd name="T3" fmla="*/ 17 h 144"/>
              <a:gd name="T4" fmla="*/ 104 w 144"/>
              <a:gd name="T5" fmla="*/ 0 h 144"/>
              <a:gd name="T6" fmla="*/ 64 w 144"/>
              <a:gd name="T7" fmla="*/ 17 h 144"/>
              <a:gd name="T8" fmla="*/ 71 w 144"/>
              <a:gd name="T9" fmla="*/ 23 h 144"/>
              <a:gd name="T10" fmla="*/ 104 w 144"/>
              <a:gd name="T11" fmla="*/ 9 h 144"/>
              <a:gd name="T12" fmla="*/ 137 w 144"/>
              <a:gd name="T13" fmla="*/ 23 h 144"/>
              <a:gd name="T14" fmla="*/ 131 w 144"/>
              <a:gd name="T15" fmla="*/ 29 h 144"/>
              <a:gd name="T16" fmla="*/ 104 w 144"/>
              <a:gd name="T17" fmla="*/ 18 h 144"/>
              <a:gd name="T18" fmla="*/ 77 w 144"/>
              <a:gd name="T19" fmla="*/ 29 h 144"/>
              <a:gd name="T20" fmla="*/ 84 w 144"/>
              <a:gd name="T21" fmla="*/ 36 h 144"/>
              <a:gd name="T22" fmla="*/ 104 w 144"/>
              <a:gd name="T23" fmla="*/ 28 h 144"/>
              <a:gd name="T24" fmla="*/ 124 w 144"/>
              <a:gd name="T25" fmla="*/ 36 h 144"/>
              <a:gd name="T26" fmla="*/ 131 w 144"/>
              <a:gd name="T27" fmla="*/ 29 h 144"/>
              <a:gd name="T28" fmla="*/ 128 w 144"/>
              <a:gd name="T29" fmla="*/ 80 h 144"/>
              <a:gd name="T30" fmla="*/ 112 w 144"/>
              <a:gd name="T31" fmla="*/ 80 h 144"/>
              <a:gd name="T32" fmla="*/ 112 w 144"/>
              <a:gd name="T33" fmla="*/ 48 h 144"/>
              <a:gd name="T34" fmla="*/ 96 w 144"/>
              <a:gd name="T35" fmla="*/ 48 h 144"/>
              <a:gd name="T36" fmla="*/ 96 w 144"/>
              <a:gd name="T37" fmla="*/ 80 h 144"/>
              <a:gd name="T38" fmla="*/ 16 w 144"/>
              <a:gd name="T39" fmla="*/ 80 h 144"/>
              <a:gd name="T40" fmla="*/ 0 w 144"/>
              <a:gd name="T41" fmla="*/ 96 h 144"/>
              <a:gd name="T42" fmla="*/ 0 w 144"/>
              <a:gd name="T43" fmla="*/ 128 h 144"/>
              <a:gd name="T44" fmla="*/ 16 w 144"/>
              <a:gd name="T45" fmla="*/ 144 h 144"/>
              <a:gd name="T46" fmla="*/ 128 w 144"/>
              <a:gd name="T47" fmla="*/ 144 h 144"/>
              <a:gd name="T48" fmla="*/ 144 w 144"/>
              <a:gd name="T49" fmla="*/ 128 h 144"/>
              <a:gd name="T50" fmla="*/ 144 w 144"/>
              <a:gd name="T51" fmla="*/ 96 h 144"/>
              <a:gd name="T52" fmla="*/ 128 w 144"/>
              <a:gd name="T53" fmla="*/ 80 h 144"/>
              <a:gd name="T54" fmla="*/ 40 w 144"/>
              <a:gd name="T55" fmla="*/ 120 h 144"/>
              <a:gd name="T56" fmla="*/ 24 w 144"/>
              <a:gd name="T57" fmla="*/ 120 h 144"/>
              <a:gd name="T58" fmla="*/ 24 w 144"/>
              <a:gd name="T59" fmla="*/ 104 h 144"/>
              <a:gd name="T60" fmla="*/ 40 w 144"/>
              <a:gd name="T61" fmla="*/ 104 h 144"/>
              <a:gd name="T62" fmla="*/ 40 w 144"/>
              <a:gd name="T63" fmla="*/ 120 h 144"/>
              <a:gd name="T64" fmla="*/ 68 w 144"/>
              <a:gd name="T65" fmla="*/ 120 h 144"/>
              <a:gd name="T66" fmla="*/ 52 w 144"/>
              <a:gd name="T67" fmla="*/ 120 h 144"/>
              <a:gd name="T68" fmla="*/ 52 w 144"/>
              <a:gd name="T69" fmla="*/ 104 h 144"/>
              <a:gd name="T70" fmla="*/ 68 w 144"/>
              <a:gd name="T71" fmla="*/ 104 h 144"/>
              <a:gd name="T72" fmla="*/ 68 w 144"/>
              <a:gd name="T73" fmla="*/ 120 h 144"/>
              <a:gd name="T74" fmla="*/ 96 w 144"/>
              <a:gd name="T75" fmla="*/ 120 h 144"/>
              <a:gd name="T76" fmla="*/ 80 w 144"/>
              <a:gd name="T77" fmla="*/ 120 h 144"/>
              <a:gd name="T78" fmla="*/ 80 w 144"/>
              <a:gd name="T79" fmla="*/ 104 h 144"/>
              <a:gd name="T80" fmla="*/ 96 w 144"/>
              <a:gd name="T81" fmla="*/ 104 h 144"/>
              <a:gd name="T82" fmla="*/ 96 w 144"/>
              <a:gd name="T83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144">
                <a:moveTo>
                  <a:pt x="137" y="23"/>
                </a:moveTo>
                <a:cubicBezTo>
                  <a:pt x="144" y="17"/>
                  <a:pt x="144" y="17"/>
                  <a:pt x="144" y="17"/>
                </a:cubicBezTo>
                <a:cubicBezTo>
                  <a:pt x="133" y="6"/>
                  <a:pt x="118" y="0"/>
                  <a:pt x="104" y="0"/>
                </a:cubicBezTo>
                <a:cubicBezTo>
                  <a:pt x="90" y="0"/>
                  <a:pt x="75" y="6"/>
                  <a:pt x="64" y="17"/>
                </a:cubicBezTo>
                <a:cubicBezTo>
                  <a:pt x="71" y="23"/>
                  <a:pt x="71" y="23"/>
                  <a:pt x="71" y="23"/>
                </a:cubicBezTo>
                <a:cubicBezTo>
                  <a:pt x="80" y="14"/>
                  <a:pt x="92" y="9"/>
                  <a:pt x="104" y="9"/>
                </a:cubicBezTo>
                <a:cubicBezTo>
                  <a:pt x="116" y="9"/>
                  <a:pt x="128" y="14"/>
                  <a:pt x="137" y="23"/>
                </a:cubicBezTo>
                <a:close/>
                <a:moveTo>
                  <a:pt x="131" y="29"/>
                </a:moveTo>
                <a:cubicBezTo>
                  <a:pt x="123" y="22"/>
                  <a:pt x="114" y="18"/>
                  <a:pt x="104" y="18"/>
                </a:cubicBezTo>
                <a:cubicBezTo>
                  <a:pt x="94" y="18"/>
                  <a:pt x="85" y="22"/>
                  <a:pt x="77" y="29"/>
                </a:cubicBezTo>
                <a:cubicBezTo>
                  <a:pt x="84" y="36"/>
                  <a:pt x="84" y="36"/>
                  <a:pt x="84" y="36"/>
                </a:cubicBezTo>
                <a:cubicBezTo>
                  <a:pt x="90" y="30"/>
                  <a:pt x="97" y="28"/>
                  <a:pt x="104" y="28"/>
                </a:cubicBezTo>
                <a:cubicBezTo>
                  <a:pt x="111" y="28"/>
                  <a:pt x="118" y="30"/>
                  <a:pt x="124" y="36"/>
                </a:cubicBezTo>
                <a:lnTo>
                  <a:pt x="131" y="29"/>
                </a:lnTo>
                <a:close/>
                <a:moveTo>
                  <a:pt x="128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87"/>
                  <a:pt x="137" y="80"/>
                  <a:pt x="128" y="80"/>
                </a:cubicBezTo>
                <a:close/>
                <a:moveTo>
                  <a:pt x="40" y="120"/>
                </a:moveTo>
                <a:cubicBezTo>
                  <a:pt x="24" y="120"/>
                  <a:pt x="24" y="120"/>
                  <a:pt x="24" y="120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120"/>
                </a:lnTo>
                <a:close/>
                <a:moveTo>
                  <a:pt x="68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68" y="104"/>
                  <a:pt x="68" y="104"/>
                  <a:pt x="68" y="104"/>
                </a:cubicBezTo>
                <a:lnTo>
                  <a:pt x="68" y="120"/>
                </a:lnTo>
                <a:close/>
                <a:moveTo>
                  <a:pt x="96" y="120"/>
                </a:moveTo>
                <a:cubicBezTo>
                  <a:pt x="80" y="120"/>
                  <a:pt x="80" y="120"/>
                  <a:pt x="80" y="120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96" y="104"/>
                  <a:pt x="96" y="104"/>
                  <a:pt x="96" y="104"/>
                </a:cubicBezTo>
                <a:lnTo>
                  <a:pt x="96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143"/>
          <p:cNvSpPr>
            <a:spLocks noEditPoints="1"/>
          </p:cNvSpPr>
          <p:nvPr/>
        </p:nvSpPr>
        <p:spPr bwMode="auto">
          <a:xfrm>
            <a:off x="10926763" y="1785938"/>
            <a:ext cx="757238" cy="247650"/>
          </a:xfrm>
          <a:custGeom>
            <a:avLst/>
            <a:gdLst>
              <a:gd name="T0" fmla="*/ 0 w 477"/>
              <a:gd name="T1" fmla="*/ 0 h 156"/>
              <a:gd name="T2" fmla="*/ 0 w 477"/>
              <a:gd name="T3" fmla="*/ 52 h 156"/>
              <a:gd name="T4" fmla="*/ 477 w 477"/>
              <a:gd name="T5" fmla="*/ 52 h 156"/>
              <a:gd name="T6" fmla="*/ 477 w 477"/>
              <a:gd name="T7" fmla="*/ 0 h 156"/>
              <a:gd name="T8" fmla="*/ 0 w 477"/>
              <a:gd name="T9" fmla="*/ 0 h 156"/>
              <a:gd name="T10" fmla="*/ 0 w 477"/>
              <a:gd name="T11" fmla="*/ 156 h 156"/>
              <a:gd name="T12" fmla="*/ 126 w 477"/>
              <a:gd name="T13" fmla="*/ 156 h 156"/>
              <a:gd name="T14" fmla="*/ 126 w 477"/>
              <a:gd name="T15" fmla="*/ 104 h 156"/>
              <a:gd name="T16" fmla="*/ 0 w 477"/>
              <a:gd name="T17" fmla="*/ 104 h 156"/>
              <a:gd name="T18" fmla="*/ 0 w 477"/>
              <a:gd name="T19" fmla="*/ 156 h 156"/>
              <a:gd name="T20" fmla="*/ 176 w 477"/>
              <a:gd name="T21" fmla="*/ 156 h 156"/>
              <a:gd name="T22" fmla="*/ 301 w 477"/>
              <a:gd name="T23" fmla="*/ 156 h 156"/>
              <a:gd name="T24" fmla="*/ 301 w 477"/>
              <a:gd name="T25" fmla="*/ 104 h 156"/>
              <a:gd name="T26" fmla="*/ 176 w 477"/>
              <a:gd name="T27" fmla="*/ 104 h 156"/>
              <a:gd name="T28" fmla="*/ 176 w 477"/>
              <a:gd name="T29" fmla="*/ 156 h 156"/>
              <a:gd name="T30" fmla="*/ 351 w 477"/>
              <a:gd name="T31" fmla="*/ 156 h 156"/>
              <a:gd name="T32" fmla="*/ 477 w 477"/>
              <a:gd name="T33" fmla="*/ 156 h 156"/>
              <a:gd name="T34" fmla="*/ 477 w 477"/>
              <a:gd name="T35" fmla="*/ 104 h 156"/>
              <a:gd name="T36" fmla="*/ 351 w 477"/>
              <a:gd name="T37" fmla="*/ 104 h 156"/>
              <a:gd name="T38" fmla="*/ 351 w 477"/>
              <a:gd name="T3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7" h="156">
                <a:moveTo>
                  <a:pt x="0" y="0"/>
                </a:moveTo>
                <a:lnTo>
                  <a:pt x="0" y="52"/>
                </a:lnTo>
                <a:lnTo>
                  <a:pt x="477" y="52"/>
                </a:lnTo>
                <a:lnTo>
                  <a:pt x="477" y="0"/>
                </a:lnTo>
                <a:lnTo>
                  <a:pt x="0" y="0"/>
                </a:lnTo>
                <a:close/>
                <a:moveTo>
                  <a:pt x="0" y="156"/>
                </a:moveTo>
                <a:lnTo>
                  <a:pt x="126" y="156"/>
                </a:lnTo>
                <a:lnTo>
                  <a:pt x="126" y="104"/>
                </a:lnTo>
                <a:lnTo>
                  <a:pt x="0" y="104"/>
                </a:lnTo>
                <a:lnTo>
                  <a:pt x="0" y="156"/>
                </a:lnTo>
                <a:close/>
                <a:moveTo>
                  <a:pt x="176" y="156"/>
                </a:moveTo>
                <a:lnTo>
                  <a:pt x="301" y="156"/>
                </a:lnTo>
                <a:lnTo>
                  <a:pt x="301" y="104"/>
                </a:lnTo>
                <a:lnTo>
                  <a:pt x="176" y="104"/>
                </a:lnTo>
                <a:lnTo>
                  <a:pt x="176" y="156"/>
                </a:lnTo>
                <a:close/>
                <a:moveTo>
                  <a:pt x="351" y="156"/>
                </a:moveTo>
                <a:lnTo>
                  <a:pt x="477" y="156"/>
                </a:lnTo>
                <a:lnTo>
                  <a:pt x="477" y="104"/>
                </a:lnTo>
                <a:lnTo>
                  <a:pt x="351" y="104"/>
                </a:lnTo>
                <a:lnTo>
                  <a:pt x="351" y="1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146"/>
          <p:cNvSpPr>
            <a:spLocks noEditPoints="1"/>
          </p:cNvSpPr>
          <p:nvPr/>
        </p:nvSpPr>
        <p:spPr bwMode="auto">
          <a:xfrm>
            <a:off x="8724900" y="1524000"/>
            <a:ext cx="452438" cy="757238"/>
          </a:xfrm>
          <a:custGeom>
            <a:avLst/>
            <a:gdLst>
              <a:gd name="T0" fmla="*/ 84 w 104"/>
              <a:gd name="T1" fmla="*/ 0 h 176"/>
              <a:gd name="T2" fmla="*/ 20 w 104"/>
              <a:gd name="T3" fmla="*/ 0 h 176"/>
              <a:gd name="T4" fmla="*/ 0 w 104"/>
              <a:gd name="T5" fmla="*/ 20 h 176"/>
              <a:gd name="T6" fmla="*/ 0 w 104"/>
              <a:gd name="T7" fmla="*/ 156 h 176"/>
              <a:gd name="T8" fmla="*/ 20 w 104"/>
              <a:gd name="T9" fmla="*/ 176 h 176"/>
              <a:gd name="T10" fmla="*/ 84 w 104"/>
              <a:gd name="T11" fmla="*/ 176 h 176"/>
              <a:gd name="T12" fmla="*/ 104 w 104"/>
              <a:gd name="T13" fmla="*/ 156 h 176"/>
              <a:gd name="T14" fmla="*/ 104 w 104"/>
              <a:gd name="T15" fmla="*/ 20 h 176"/>
              <a:gd name="T16" fmla="*/ 84 w 104"/>
              <a:gd name="T17" fmla="*/ 0 h 176"/>
              <a:gd name="T18" fmla="*/ 52 w 104"/>
              <a:gd name="T19" fmla="*/ 168 h 176"/>
              <a:gd name="T20" fmla="*/ 40 w 104"/>
              <a:gd name="T21" fmla="*/ 156 h 176"/>
              <a:gd name="T22" fmla="*/ 52 w 104"/>
              <a:gd name="T23" fmla="*/ 144 h 176"/>
              <a:gd name="T24" fmla="*/ 64 w 104"/>
              <a:gd name="T25" fmla="*/ 156 h 176"/>
              <a:gd name="T26" fmla="*/ 52 w 104"/>
              <a:gd name="T27" fmla="*/ 168 h 176"/>
              <a:gd name="T28" fmla="*/ 88 w 104"/>
              <a:gd name="T29" fmla="*/ 136 h 176"/>
              <a:gd name="T30" fmla="*/ 16 w 104"/>
              <a:gd name="T31" fmla="*/ 136 h 176"/>
              <a:gd name="T32" fmla="*/ 16 w 104"/>
              <a:gd name="T33" fmla="*/ 24 h 176"/>
              <a:gd name="T34" fmla="*/ 88 w 104"/>
              <a:gd name="T35" fmla="*/ 24 h 176"/>
              <a:gd name="T36" fmla="*/ 88 w 104"/>
              <a:gd name="T3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4" h="176">
                <a:moveTo>
                  <a:pt x="84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95" y="176"/>
                  <a:pt x="104" y="167"/>
                  <a:pt x="104" y="15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9"/>
                  <a:pt x="95" y="0"/>
                  <a:pt x="84" y="0"/>
                </a:cubicBezTo>
                <a:close/>
                <a:moveTo>
                  <a:pt x="52" y="168"/>
                </a:moveTo>
                <a:cubicBezTo>
                  <a:pt x="45" y="168"/>
                  <a:pt x="40" y="163"/>
                  <a:pt x="40" y="156"/>
                </a:cubicBezTo>
                <a:cubicBezTo>
                  <a:pt x="40" y="149"/>
                  <a:pt x="45" y="144"/>
                  <a:pt x="52" y="144"/>
                </a:cubicBezTo>
                <a:cubicBezTo>
                  <a:pt x="59" y="144"/>
                  <a:pt x="64" y="149"/>
                  <a:pt x="64" y="156"/>
                </a:cubicBezTo>
                <a:cubicBezTo>
                  <a:pt x="64" y="163"/>
                  <a:pt x="59" y="168"/>
                  <a:pt x="52" y="168"/>
                </a:cubicBezTo>
                <a:close/>
                <a:moveTo>
                  <a:pt x="88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24"/>
                  <a:pt x="16" y="24"/>
                  <a:pt x="16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149"/>
          <p:cNvSpPr>
            <a:spLocks noEditPoints="1"/>
          </p:cNvSpPr>
          <p:nvPr/>
        </p:nvSpPr>
        <p:spPr bwMode="auto">
          <a:xfrm>
            <a:off x="6362700" y="1524000"/>
            <a:ext cx="487363" cy="757238"/>
          </a:xfrm>
          <a:custGeom>
            <a:avLst/>
            <a:gdLst>
              <a:gd name="T0" fmla="*/ 88 w 112"/>
              <a:gd name="T1" fmla="*/ 0 h 176"/>
              <a:gd name="T2" fmla="*/ 24 w 112"/>
              <a:gd name="T3" fmla="*/ 0 h 176"/>
              <a:gd name="T4" fmla="*/ 0 w 112"/>
              <a:gd name="T5" fmla="*/ 24 h 176"/>
              <a:gd name="T6" fmla="*/ 0 w 112"/>
              <a:gd name="T7" fmla="*/ 152 h 176"/>
              <a:gd name="T8" fmla="*/ 24 w 112"/>
              <a:gd name="T9" fmla="*/ 176 h 176"/>
              <a:gd name="T10" fmla="*/ 88 w 112"/>
              <a:gd name="T11" fmla="*/ 176 h 176"/>
              <a:gd name="T12" fmla="*/ 112 w 112"/>
              <a:gd name="T13" fmla="*/ 152 h 176"/>
              <a:gd name="T14" fmla="*/ 112 w 112"/>
              <a:gd name="T15" fmla="*/ 24 h 176"/>
              <a:gd name="T16" fmla="*/ 88 w 112"/>
              <a:gd name="T17" fmla="*/ 0 h 176"/>
              <a:gd name="T18" fmla="*/ 72 w 112"/>
              <a:gd name="T19" fmla="*/ 160 h 176"/>
              <a:gd name="T20" fmla="*/ 40 w 112"/>
              <a:gd name="T21" fmla="*/ 160 h 176"/>
              <a:gd name="T22" fmla="*/ 40 w 112"/>
              <a:gd name="T23" fmla="*/ 152 h 176"/>
              <a:gd name="T24" fmla="*/ 72 w 112"/>
              <a:gd name="T25" fmla="*/ 152 h 176"/>
              <a:gd name="T26" fmla="*/ 72 w 112"/>
              <a:gd name="T27" fmla="*/ 160 h 176"/>
              <a:gd name="T28" fmla="*/ 98 w 112"/>
              <a:gd name="T29" fmla="*/ 136 h 176"/>
              <a:gd name="T30" fmla="*/ 14 w 112"/>
              <a:gd name="T31" fmla="*/ 136 h 176"/>
              <a:gd name="T32" fmla="*/ 14 w 112"/>
              <a:gd name="T33" fmla="*/ 24 h 176"/>
              <a:gd name="T34" fmla="*/ 98 w 112"/>
              <a:gd name="T35" fmla="*/ 24 h 176"/>
              <a:gd name="T36" fmla="*/ 98 w 112"/>
              <a:gd name="T3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176">
                <a:moveTo>
                  <a:pt x="8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101" y="176"/>
                  <a:pt x="112" y="165"/>
                  <a:pt x="112" y="15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1"/>
                  <a:pt x="101" y="0"/>
                  <a:pt x="88" y="0"/>
                </a:cubicBezTo>
                <a:close/>
                <a:moveTo>
                  <a:pt x="72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72" y="152"/>
                  <a:pt x="72" y="152"/>
                  <a:pt x="72" y="152"/>
                </a:cubicBezTo>
                <a:lnTo>
                  <a:pt x="72" y="160"/>
                </a:lnTo>
                <a:close/>
                <a:moveTo>
                  <a:pt x="98" y="136"/>
                </a:moveTo>
                <a:cubicBezTo>
                  <a:pt x="14" y="136"/>
                  <a:pt x="14" y="136"/>
                  <a:pt x="14" y="136"/>
                </a:cubicBezTo>
                <a:cubicBezTo>
                  <a:pt x="14" y="24"/>
                  <a:pt x="14" y="24"/>
                  <a:pt x="14" y="24"/>
                </a:cubicBezTo>
                <a:cubicBezTo>
                  <a:pt x="98" y="24"/>
                  <a:pt x="98" y="24"/>
                  <a:pt x="98" y="24"/>
                </a:cubicBezTo>
                <a:lnTo>
                  <a:pt x="98" y="1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152"/>
          <p:cNvSpPr>
            <a:spLocks noEditPoints="1"/>
          </p:cNvSpPr>
          <p:nvPr/>
        </p:nvSpPr>
        <p:spPr bwMode="auto">
          <a:xfrm>
            <a:off x="3870325" y="1573213"/>
            <a:ext cx="762000" cy="660400"/>
          </a:xfrm>
          <a:custGeom>
            <a:avLst/>
            <a:gdLst>
              <a:gd name="T0" fmla="*/ 176 w 192"/>
              <a:gd name="T1" fmla="*/ 35 h 166"/>
              <a:gd name="T2" fmla="*/ 176 w 192"/>
              <a:gd name="T3" fmla="*/ 19 h 166"/>
              <a:gd name="T4" fmla="*/ 55 w 192"/>
              <a:gd name="T5" fmla="*/ 19 h 166"/>
              <a:gd name="T6" fmla="*/ 71 w 192"/>
              <a:gd name="T7" fmla="*/ 35 h 166"/>
              <a:gd name="T8" fmla="*/ 176 w 192"/>
              <a:gd name="T9" fmla="*/ 35 h 166"/>
              <a:gd name="T10" fmla="*/ 15 w 192"/>
              <a:gd name="T11" fmla="*/ 0 h 166"/>
              <a:gd name="T12" fmla="*/ 5 w 192"/>
              <a:gd name="T13" fmla="*/ 10 h 166"/>
              <a:gd name="T14" fmla="*/ 20 w 192"/>
              <a:gd name="T15" fmla="*/ 25 h 166"/>
              <a:gd name="T16" fmla="*/ 16 w 192"/>
              <a:gd name="T17" fmla="*/ 35 h 166"/>
              <a:gd name="T18" fmla="*/ 16 w 192"/>
              <a:gd name="T19" fmla="*/ 123 h 166"/>
              <a:gd name="T20" fmla="*/ 0 w 192"/>
              <a:gd name="T21" fmla="*/ 123 h 166"/>
              <a:gd name="T22" fmla="*/ 0 w 192"/>
              <a:gd name="T23" fmla="*/ 147 h 166"/>
              <a:gd name="T24" fmla="*/ 142 w 192"/>
              <a:gd name="T25" fmla="*/ 147 h 166"/>
              <a:gd name="T26" fmla="*/ 161 w 192"/>
              <a:gd name="T27" fmla="*/ 166 h 166"/>
              <a:gd name="T28" fmla="*/ 171 w 192"/>
              <a:gd name="T29" fmla="*/ 156 h 166"/>
              <a:gd name="T30" fmla="*/ 31 w 192"/>
              <a:gd name="T31" fmla="*/ 16 h 166"/>
              <a:gd name="T32" fmla="*/ 15 w 192"/>
              <a:gd name="T33" fmla="*/ 0 h 166"/>
              <a:gd name="T34" fmla="*/ 32 w 192"/>
              <a:gd name="T35" fmla="*/ 37 h 166"/>
              <a:gd name="T36" fmla="*/ 118 w 192"/>
              <a:gd name="T37" fmla="*/ 123 h 166"/>
              <a:gd name="T38" fmla="*/ 32 w 192"/>
              <a:gd name="T39" fmla="*/ 123 h 166"/>
              <a:gd name="T40" fmla="*/ 32 w 192"/>
              <a:gd name="T41" fmla="*/ 37 h 166"/>
              <a:gd name="T42" fmla="*/ 184 w 192"/>
              <a:gd name="T43" fmla="*/ 51 h 166"/>
              <a:gd name="T44" fmla="*/ 136 w 192"/>
              <a:gd name="T45" fmla="*/ 51 h 166"/>
              <a:gd name="T46" fmla="*/ 128 w 192"/>
              <a:gd name="T47" fmla="*/ 59 h 166"/>
              <a:gd name="T48" fmla="*/ 128 w 192"/>
              <a:gd name="T49" fmla="*/ 92 h 166"/>
              <a:gd name="T50" fmla="*/ 144 w 192"/>
              <a:gd name="T51" fmla="*/ 108 h 166"/>
              <a:gd name="T52" fmla="*/ 144 w 192"/>
              <a:gd name="T53" fmla="*/ 67 h 166"/>
              <a:gd name="T54" fmla="*/ 176 w 192"/>
              <a:gd name="T55" fmla="*/ 67 h 166"/>
              <a:gd name="T56" fmla="*/ 176 w 192"/>
              <a:gd name="T57" fmla="*/ 123 h 166"/>
              <a:gd name="T58" fmla="*/ 159 w 192"/>
              <a:gd name="T59" fmla="*/ 123 h 166"/>
              <a:gd name="T60" fmla="*/ 183 w 192"/>
              <a:gd name="T61" fmla="*/ 147 h 166"/>
              <a:gd name="T62" fmla="*/ 184 w 192"/>
              <a:gd name="T63" fmla="*/ 147 h 166"/>
              <a:gd name="T64" fmla="*/ 192 w 192"/>
              <a:gd name="T65" fmla="*/ 139 h 166"/>
              <a:gd name="T66" fmla="*/ 192 w 192"/>
              <a:gd name="T67" fmla="*/ 59 h 166"/>
              <a:gd name="T68" fmla="*/ 184 w 192"/>
              <a:gd name="T69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166">
                <a:moveTo>
                  <a:pt x="176" y="35"/>
                </a:moveTo>
                <a:cubicBezTo>
                  <a:pt x="176" y="19"/>
                  <a:pt x="176" y="19"/>
                  <a:pt x="176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71" y="35"/>
                  <a:pt x="71" y="35"/>
                  <a:pt x="71" y="35"/>
                </a:cubicBezTo>
                <a:lnTo>
                  <a:pt x="176" y="35"/>
                </a:lnTo>
                <a:close/>
                <a:moveTo>
                  <a:pt x="15" y="0"/>
                </a:moveTo>
                <a:cubicBezTo>
                  <a:pt x="5" y="10"/>
                  <a:pt x="5" y="10"/>
                  <a:pt x="5" y="10"/>
                </a:cubicBezTo>
                <a:cubicBezTo>
                  <a:pt x="20" y="25"/>
                  <a:pt x="20" y="25"/>
                  <a:pt x="20" y="25"/>
                </a:cubicBezTo>
                <a:cubicBezTo>
                  <a:pt x="17" y="28"/>
                  <a:pt x="16" y="31"/>
                  <a:pt x="16" y="35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7"/>
                  <a:pt x="0" y="147"/>
                  <a:pt x="0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61" y="166"/>
                  <a:pt x="161" y="166"/>
                  <a:pt x="161" y="166"/>
                </a:cubicBezTo>
                <a:cubicBezTo>
                  <a:pt x="171" y="156"/>
                  <a:pt x="171" y="156"/>
                  <a:pt x="171" y="156"/>
                </a:cubicBezTo>
                <a:cubicBezTo>
                  <a:pt x="31" y="16"/>
                  <a:pt x="31" y="16"/>
                  <a:pt x="31" y="16"/>
                </a:cubicBezTo>
                <a:lnTo>
                  <a:pt x="15" y="0"/>
                </a:lnTo>
                <a:close/>
                <a:moveTo>
                  <a:pt x="32" y="37"/>
                </a:moveTo>
                <a:cubicBezTo>
                  <a:pt x="118" y="123"/>
                  <a:pt x="118" y="123"/>
                  <a:pt x="118" y="123"/>
                </a:cubicBezTo>
                <a:cubicBezTo>
                  <a:pt x="32" y="123"/>
                  <a:pt x="32" y="123"/>
                  <a:pt x="32" y="123"/>
                </a:cubicBezTo>
                <a:lnTo>
                  <a:pt x="32" y="37"/>
                </a:lnTo>
                <a:close/>
                <a:moveTo>
                  <a:pt x="184" y="51"/>
                </a:moveTo>
                <a:cubicBezTo>
                  <a:pt x="136" y="51"/>
                  <a:pt x="136" y="51"/>
                  <a:pt x="136" y="51"/>
                </a:cubicBezTo>
                <a:cubicBezTo>
                  <a:pt x="132" y="51"/>
                  <a:pt x="128" y="55"/>
                  <a:pt x="128" y="59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67"/>
                  <a:pt x="144" y="67"/>
                  <a:pt x="144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83" y="147"/>
                  <a:pt x="183" y="147"/>
                  <a:pt x="183" y="147"/>
                </a:cubicBezTo>
                <a:cubicBezTo>
                  <a:pt x="184" y="147"/>
                  <a:pt x="184" y="147"/>
                  <a:pt x="184" y="147"/>
                </a:cubicBezTo>
                <a:cubicBezTo>
                  <a:pt x="188" y="147"/>
                  <a:pt x="192" y="143"/>
                  <a:pt x="192" y="13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5"/>
                  <a:pt x="188" y="51"/>
                  <a:pt x="184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155"/>
          <p:cNvSpPr>
            <a:spLocks noEditPoints="1"/>
          </p:cNvSpPr>
          <p:nvPr/>
        </p:nvSpPr>
        <p:spPr bwMode="auto">
          <a:xfrm>
            <a:off x="1520825" y="1647825"/>
            <a:ext cx="762000" cy="511175"/>
          </a:xfrm>
          <a:custGeom>
            <a:avLst/>
            <a:gdLst>
              <a:gd name="T0" fmla="*/ 32 w 192"/>
              <a:gd name="T1" fmla="*/ 16 h 128"/>
              <a:gd name="T2" fmla="*/ 176 w 192"/>
              <a:gd name="T3" fmla="*/ 16 h 128"/>
              <a:gd name="T4" fmla="*/ 176 w 192"/>
              <a:gd name="T5" fmla="*/ 0 h 128"/>
              <a:gd name="T6" fmla="*/ 32 w 192"/>
              <a:gd name="T7" fmla="*/ 0 h 128"/>
              <a:gd name="T8" fmla="*/ 16 w 192"/>
              <a:gd name="T9" fmla="*/ 16 h 128"/>
              <a:gd name="T10" fmla="*/ 16 w 192"/>
              <a:gd name="T11" fmla="*/ 104 h 128"/>
              <a:gd name="T12" fmla="*/ 0 w 192"/>
              <a:gd name="T13" fmla="*/ 104 h 128"/>
              <a:gd name="T14" fmla="*/ 0 w 192"/>
              <a:gd name="T15" fmla="*/ 128 h 128"/>
              <a:gd name="T16" fmla="*/ 112 w 192"/>
              <a:gd name="T17" fmla="*/ 128 h 128"/>
              <a:gd name="T18" fmla="*/ 112 w 192"/>
              <a:gd name="T19" fmla="*/ 104 h 128"/>
              <a:gd name="T20" fmla="*/ 32 w 192"/>
              <a:gd name="T21" fmla="*/ 104 h 128"/>
              <a:gd name="T22" fmla="*/ 32 w 192"/>
              <a:gd name="T23" fmla="*/ 16 h 128"/>
              <a:gd name="T24" fmla="*/ 184 w 192"/>
              <a:gd name="T25" fmla="*/ 32 h 128"/>
              <a:gd name="T26" fmla="*/ 136 w 192"/>
              <a:gd name="T27" fmla="*/ 32 h 128"/>
              <a:gd name="T28" fmla="*/ 128 w 192"/>
              <a:gd name="T29" fmla="*/ 40 h 128"/>
              <a:gd name="T30" fmla="*/ 128 w 192"/>
              <a:gd name="T31" fmla="*/ 120 h 128"/>
              <a:gd name="T32" fmla="*/ 136 w 192"/>
              <a:gd name="T33" fmla="*/ 128 h 128"/>
              <a:gd name="T34" fmla="*/ 184 w 192"/>
              <a:gd name="T35" fmla="*/ 128 h 128"/>
              <a:gd name="T36" fmla="*/ 192 w 192"/>
              <a:gd name="T37" fmla="*/ 120 h 128"/>
              <a:gd name="T38" fmla="*/ 192 w 192"/>
              <a:gd name="T39" fmla="*/ 40 h 128"/>
              <a:gd name="T40" fmla="*/ 184 w 192"/>
              <a:gd name="T41" fmla="*/ 32 h 128"/>
              <a:gd name="T42" fmla="*/ 176 w 192"/>
              <a:gd name="T43" fmla="*/ 104 h 128"/>
              <a:gd name="T44" fmla="*/ 144 w 192"/>
              <a:gd name="T45" fmla="*/ 104 h 128"/>
              <a:gd name="T46" fmla="*/ 144 w 192"/>
              <a:gd name="T47" fmla="*/ 48 h 128"/>
              <a:gd name="T48" fmla="*/ 176 w 192"/>
              <a:gd name="T49" fmla="*/ 48 h 128"/>
              <a:gd name="T50" fmla="*/ 176 w 192"/>
              <a:gd name="T5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2" h="128">
                <a:moveTo>
                  <a:pt x="32" y="16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0"/>
                  <a:pt x="176" y="0"/>
                  <a:pt x="17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8"/>
                  <a:pt x="0" y="128"/>
                  <a:pt x="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6"/>
                </a:lnTo>
                <a:close/>
                <a:moveTo>
                  <a:pt x="184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24"/>
                  <a:pt x="132" y="128"/>
                  <a:pt x="136" y="128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88" y="128"/>
                  <a:pt x="192" y="124"/>
                  <a:pt x="192" y="12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lose/>
                <a:moveTo>
                  <a:pt x="176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76" y="48"/>
                  <a:pt x="176" y="48"/>
                  <a:pt x="176" y="48"/>
                </a:cubicBezTo>
                <a:lnTo>
                  <a:pt x="176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13231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242314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5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a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4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add to photos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adjust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3499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assistant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33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assistant photo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825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audiotrack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32000" y="2413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circular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linear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4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off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4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blur on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83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1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033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2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3825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3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32000" y="4445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4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5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5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84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6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34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brightness 7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83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broken image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033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brush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3825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burst mode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732000" y="6477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5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alt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84501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front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4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rear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83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camera roll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033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center focus strong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3825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center focus weak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732000" y="8509000"/>
            <a:ext cx="254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kumimoji="1" lang="en-US" altLang="ja-JP" sz="1400">
                <a:solidFill>
                  <a:srgbClr val="37BBCD"/>
                </a:solidFill>
              </a:rPr>
              <a:t>collections</a:t>
            </a:r>
            <a:endParaRPr kumimoji="1" lang="ja-JP" altLang="en-US" sz="1400">
              <a:solidFill>
                <a:srgbClr val="37BBCD"/>
              </a:solidFill>
            </a:endParaRPr>
          </a:p>
        </p:txBody>
      </p:sp>
      <p:sp>
        <p:nvSpPr>
          <p:cNvPr id="60" name="Freeform 1015"/>
          <p:cNvSpPr>
            <a:spLocks noEditPoints="1"/>
          </p:cNvSpPr>
          <p:nvPr/>
        </p:nvSpPr>
        <p:spPr bwMode="auto">
          <a:xfrm>
            <a:off x="15621000" y="7615238"/>
            <a:ext cx="766763" cy="766763"/>
          </a:xfrm>
          <a:custGeom>
            <a:avLst/>
            <a:gdLst>
              <a:gd name="T0" fmla="*/ 160 w 160"/>
              <a:gd name="T1" fmla="*/ 112 h 160"/>
              <a:gd name="T2" fmla="*/ 160 w 160"/>
              <a:gd name="T3" fmla="*/ 16 h 160"/>
              <a:gd name="T4" fmla="*/ 144 w 160"/>
              <a:gd name="T5" fmla="*/ 0 h 160"/>
              <a:gd name="T6" fmla="*/ 48 w 160"/>
              <a:gd name="T7" fmla="*/ 0 h 160"/>
              <a:gd name="T8" fmla="*/ 32 w 160"/>
              <a:gd name="T9" fmla="*/ 16 h 160"/>
              <a:gd name="T10" fmla="*/ 32 w 160"/>
              <a:gd name="T11" fmla="*/ 112 h 160"/>
              <a:gd name="T12" fmla="*/ 48 w 160"/>
              <a:gd name="T13" fmla="*/ 128 h 160"/>
              <a:gd name="T14" fmla="*/ 144 w 160"/>
              <a:gd name="T15" fmla="*/ 128 h 160"/>
              <a:gd name="T16" fmla="*/ 160 w 160"/>
              <a:gd name="T17" fmla="*/ 112 h 160"/>
              <a:gd name="T18" fmla="*/ 72 w 160"/>
              <a:gd name="T19" fmla="*/ 80 h 160"/>
              <a:gd name="T20" fmla="*/ 88 w 160"/>
              <a:gd name="T21" fmla="*/ 102 h 160"/>
              <a:gd name="T22" fmla="*/ 112 w 160"/>
              <a:gd name="T23" fmla="*/ 72 h 160"/>
              <a:gd name="T24" fmla="*/ 144 w 160"/>
              <a:gd name="T25" fmla="*/ 112 h 160"/>
              <a:gd name="T26" fmla="*/ 48 w 160"/>
              <a:gd name="T27" fmla="*/ 112 h 160"/>
              <a:gd name="T28" fmla="*/ 72 w 160"/>
              <a:gd name="T29" fmla="*/ 80 h 160"/>
              <a:gd name="T30" fmla="*/ 0 w 160"/>
              <a:gd name="T31" fmla="*/ 32 h 160"/>
              <a:gd name="T32" fmla="*/ 0 w 160"/>
              <a:gd name="T33" fmla="*/ 144 h 160"/>
              <a:gd name="T34" fmla="*/ 16 w 160"/>
              <a:gd name="T35" fmla="*/ 160 h 160"/>
              <a:gd name="T36" fmla="*/ 128 w 160"/>
              <a:gd name="T37" fmla="*/ 160 h 160"/>
              <a:gd name="T38" fmla="*/ 128 w 160"/>
              <a:gd name="T39" fmla="*/ 144 h 160"/>
              <a:gd name="T40" fmla="*/ 16 w 160"/>
              <a:gd name="T41" fmla="*/ 144 h 160"/>
              <a:gd name="T42" fmla="*/ 16 w 160"/>
              <a:gd name="T43" fmla="*/ 32 h 160"/>
              <a:gd name="T44" fmla="*/ 0 w 160"/>
              <a:gd name="T45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0" h="160">
                <a:moveTo>
                  <a:pt x="160" y="112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lose/>
                <a:moveTo>
                  <a:pt x="72" y="80"/>
                </a:moveTo>
                <a:cubicBezTo>
                  <a:pt x="88" y="102"/>
                  <a:pt x="88" y="102"/>
                  <a:pt x="88" y="10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72" y="80"/>
                </a:lnTo>
                <a:close/>
                <a:moveTo>
                  <a:pt x="0" y="32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32"/>
                  <a:pt x="16" y="32"/>
                  <a:pt x="16" y="32"/>
                </a:cubicBezTo>
                <a:lnTo>
                  <a:pt x="0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018"/>
          <p:cNvSpPr>
            <a:spLocks noEditPoints="1"/>
          </p:cNvSpPr>
          <p:nvPr/>
        </p:nvSpPr>
        <p:spPr bwMode="auto">
          <a:xfrm>
            <a:off x="13266738" y="7624763"/>
            <a:ext cx="762000" cy="762000"/>
          </a:xfrm>
          <a:custGeom>
            <a:avLst/>
            <a:gdLst>
              <a:gd name="T0" fmla="*/ 16 w 144"/>
              <a:gd name="T1" fmla="*/ 96 h 144"/>
              <a:gd name="T2" fmla="*/ 0 w 144"/>
              <a:gd name="T3" fmla="*/ 96 h 144"/>
              <a:gd name="T4" fmla="*/ 0 w 144"/>
              <a:gd name="T5" fmla="*/ 128 h 144"/>
              <a:gd name="T6" fmla="*/ 16 w 144"/>
              <a:gd name="T7" fmla="*/ 144 h 144"/>
              <a:gd name="T8" fmla="*/ 48 w 144"/>
              <a:gd name="T9" fmla="*/ 144 h 144"/>
              <a:gd name="T10" fmla="*/ 48 w 144"/>
              <a:gd name="T11" fmla="*/ 128 h 144"/>
              <a:gd name="T12" fmla="*/ 16 w 144"/>
              <a:gd name="T13" fmla="*/ 128 h 144"/>
              <a:gd name="T14" fmla="*/ 16 w 144"/>
              <a:gd name="T15" fmla="*/ 96 h 144"/>
              <a:gd name="T16" fmla="*/ 16 w 144"/>
              <a:gd name="T17" fmla="*/ 16 h 144"/>
              <a:gd name="T18" fmla="*/ 48 w 144"/>
              <a:gd name="T19" fmla="*/ 16 h 144"/>
              <a:gd name="T20" fmla="*/ 48 w 144"/>
              <a:gd name="T21" fmla="*/ 0 h 144"/>
              <a:gd name="T22" fmla="*/ 16 w 144"/>
              <a:gd name="T23" fmla="*/ 0 h 144"/>
              <a:gd name="T24" fmla="*/ 0 w 144"/>
              <a:gd name="T25" fmla="*/ 16 h 144"/>
              <a:gd name="T26" fmla="*/ 0 w 144"/>
              <a:gd name="T27" fmla="*/ 48 h 144"/>
              <a:gd name="T28" fmla="*/ 16 w 144"/>
              <a:gd name="T29" fmla="*/ 48 h 144"/>
              <a:gd name="T30" fmla="*/ 16 w 144"/>
              <a:gd name="T31" fmla="*/ 16 h 144"/>
              <a:gd name="T32" fmla="*/ 128 w 144"/>
              <a:gd name="T33" fmla="*/ 0 h 144"/>
              <a:gd name="T34" fmla="*/ 96 w 144"/>
              <a:gd name="T35" fmla="*/ 0 h 144"/>
              <a:gd name="T36" fmla="*/ 96 w 144"/>
              <a:gd name="T37" fmla="*/ 16 h 144"/>
              <a:gd name="T38" fmla="*/ 128 w 144"/>
              <a:gd name="T39" fmla="*/ 16 h 144"/>
              <a:gd name="T40" fmla="*/ 128 w 144"/>
              <a:gd name="T41" fmla="*/ 48 h 144"/>
              <a:gd name="T42" fmla="*/ 144 w 144"/>
              <a:gd name="T43" fmla="*/ 48 h 144"/>
              <a:gd name="T44" fmla="*/ 144 w 144"/>
              <a:gd name="T45" fmla="*/ 16 h 144"/>
              <a:gd name="T46" fmla="*/ 128 w 144"/>
              <a:gd name="T47" fmla="*/ 0 h 144"/>
              <a:gd name="T48" fmla="*/ 128 w 144"/>
              <a:gd name="T49" fmla="*/ 128 h 144"/>
              <a:gd name="T50" fmla="*/ 96 w 144"/>
              <a:gd name="T51" fmla="*/ 128 h 144"/>
              <a:gd name="T52" fmla="*/ 96 w 144"/>
              <a:gd name="T53" fmla="*/ 144 h 144"/>
              <a:gd name="T54" fmla="*/ 128 w 144"/>
              <a:gd name="T55" fmla="*/ 144 h 144"/>
              <a:gd name="T56" fmla="*/ 144 w 144"/>
              <a:gd name="T57" fmla="*/ 128 h 144"/>
              <a:gd name="T58" fmla="*/ 144 w 144"/>
              <a:gd name="T59" fmla="*/ 96 h 144"/>
              <a:gd name="T60" fmla="*/ 128 w 144"/>
              <a:gd name="T61" fmla="*/ 96 h 144"/>
              <a:gd name="T62" fmla="*/ 128 w 144"/>
              <a:gd name="T63" fmla="*/ 128 h 144"/>
              <a:gd name="T64" fmla="*/ 72 w 144"/>
              <a:gd name="T65" fmla="*/ 40 h 144"/>
              <a:gd name="T66" fmla="*/ 40 w 144"/>
              <a:gd name="T67" fmla="*/ 72 h 144"/>
              <a:gd name="T68" fmla="*/ 72 w 144"/>
              <a:gd name="T69" fmla="*/ 104 h 144"/>
              <a:gd name="T70" fmla="*/ 104 w 144"/>
              <a:gd name="T71" fmla="*/ 72 h 144"/>
              <a:gd name="T72" fmla="*/ 72 w 144"/>
              <a:gd name="T73" fmla="*/ 40 h 144"/>
              <a:gd name="T74" fmla="*/ 72 w 144"/>
              <a:gd name="T75" fmla="*/ 88 h 144"/>
              <a:gd name="T76" fmla="*/ 56 w 144"/>
              <a:gd name="T77" fmla="*/ 72 h 144"/>
              <a:gd name="T78" fmla="*/ 72 w 144"/>
              <a:gd name="T79" fmla="*/ 56 h 144"/>
              <a:gd name="T80" fmla="*/ 88 w 144"/>
              <a:gd name="T81" fmla="*/ 72 h 144"/>
              <a:gd name="T82" fmla="*/ 72 w 144"/>
              <a:gd name="T83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144"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72" y="40"/>
                </a:moveTo>
                <a:cubicBezTo>
                  <a:pt x="54" y="40"/>
                  <a:pt x="40" y="54"/>
                  <a:pt x="40" y="72"/>
                </a:cubicBezTo>
                <a:cubicBezTo>
                  <a:pt x="40" y="90"/>
                  <a:pt x="54" y="104"/>
                  <a:pt x="72" y="104"/>
                </a:cubicBezTo>
                <a:cubicBezTo>
                  <a:pt x="90" y="104"/>
                  <a:pt x="104" y="90"/>
                  <a:pt x="104" y="72"/>
                </a:cubicBezTo>
                <a:cubicBezTo>
                  <a:pt x="104" y="54"/>
                  <a:pt x="90" y="40"/>
                  <a:pt x="72" y="40"/>
                </a:cubicBezTo>
                <a:close/>
                <a:moveTo>
                  <a:pt x="72" y="88"/>
                </a:moveTo>
                <a:cubicBezTo>
                  <a:pt x="63" y="88"/>
                  <a:pt x="56" y="81"/>
                  <a:pt x="56" y="72"/>
                </a:cubicBezTo>
                <a:cubicBezTo>
                  <a:pt x="56" y="63"/>
                  <a:pt x="63" y="56"/>
                  <a:pt x="72" y="56"/>
                </a:cubicBezTo>
                <a:cubicBezTo>
                  <a:pt x="81" y="56"/>
                  <a:pt x="88" y="63"/>
                  <a:pt x="88" y="72"/>
                </a:cubicBezTo>
                <a:cubicBezTo>
                  <a:pt x="88" y="81"/>
                  <a:pt x="81" y="88"/>
                  <a:pt x="72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021"/>
          <p:cNvSpPr>
            <a:spLocks noEditPoints="1"/>
          </p:cNvSpPr>
          <p:nvPr/>
        </p:nvSpPr>
        <p:spPr bwMode="auto">
          <a:xfrm>
            <a:off x="10917238" y="7624763"/>
            <a:ext cx="762000" cy="762000"/>
          </a:xfrm>
          <a:custGeom>
            <a:avLst/>
            <a:gdLst>
              <a:gd name="T0" fmla="*/ 72 w 144"/>
              <a:gd name="T1" fmla="*/ 40 h 144"/>
              <a:gd name="T2" fmla="*/ 40 w 144"/>
              <a:gd name="T3" fmla="*/ 72 h 144"/>
              <a:gd name="T4" fmla="*/ 72 w 144"/>
              <a:gd name="T5" fmla="*/ 104 h 144"/>
              <a:gd name="T6" fmla="*/ 104 w 144"/>
              <a:gd name="T7" fmla="*/ 72 h 144"/>
              <a:gd name="T8" fmla="*/ 72 w 144"/>
              <a:gd name="T9" fmla="*/ 40 h 144"/>
              <a:gd name="T10" fmla="*/ 16 w 144"/>
              <a:gd name="T11" fmla="*/ 96 h 144"/>
              <a:gd name="T12" fmla="*/ 0 w 144"/>
              <a:gd name="T13" fmla="*/ 96 h 144"/>
              <a:gd name="T14" fmla="*/ 0 w 144"/>
              <a:gd name="T15" fmla="*/ 128 h 144"/>
              <a:gd name="T16" fmla="*/ 16 w 144"/>
              <a:gd name="T17" fmla="*/ 144 h 144"/>
              <a:gd name="T18" fmla="*/ 48 w 144"/>
              <a:gd name="T19" fmla="*/ 144 h 144"/>
              <a:gd name="T20" fmla="*/ 48 w 144"/>
              <a:gd name="T21" fmla="*/ 128 h 144"/>
              <a:gd name="T22" fmla="*/ 16 w 144"/>
              <a:gd name="T23" fmla="*/ 128 h 144"/>
              <a:gd name="T24" fmla="*/ 16 w 144"/>
              <a:gd name="T25" fmla="*/ 96 h 144"/>
              <a:gd name="T26" fmla="*/ 16 w 144"/>
              <a:gd name="T27" fmla="*/ 16 h 144"/>
              <a:gd name="T28" fmla="*/ 48 w 144"/>
              <a:gd name="T29" fmla="*/ 16 h 144"/>
              <a:gd name="T30" fmla="*/ 48 w 144"/>
              <a:gd name="T31" fmla="*/ 0 h 144"/>
              <a:gd name="T32" fmla="*/ 16 w 144"/>
              <a:gd name="T33" fmla="*/ 0 h 144"/>
              <a:gd name="T34" fmla="*/ 0 w 144"/>
              <a:gd name="T35" fmla="*/ 16 h 144"/>
              <a:gd name="T36" fmla="*/ 0 w 144"/>
              <a:gd name="T37" fmla="*/ 48 h 144"/>
              <a:gd name="T38" fmla="*/ 16 w 144"/>
              <a:gd name="T39" fmla="*/ 48 h 144"/>
              <a:gd name="T40" fmla="*/ 16 w 144"/>
              <a:gd name="T41" fmla="*/ 16 h 144"/>
              <a:gd name="T42" fmla="*/ 128 w 144"/>
              <a:gd name="T43" fmla="*/ 0 h 144"/>
              <a:gd name="T44" fmla="*/ 96 w 144"/>
              <a:gd name="T45" fmla="*/ 0 h 144"/>
              <a:gd name="T46" fmla="*/ 96 w 144"/>
              <a:gd name="T47" fmla="*/ 16 h 144"/>
              <a:gd name="T48" fmla="*/ 128 w 144"/>
              <a:gd name="T49" fmla="*/ 16 h 144"/>
              <a:gd name="T50" fmla="*/ 128 w 144"/>
              <a:gd name="T51" fmla="*/ 48 h 144"/>
              <a:gd name="T52" fmla="*/ 144 w 144"/>
              <a:gd name="T53" fmla="*/ 48 h 144"/>
              <a:gd name="T54" fmla="*/ 144 w 144"/>
              <a:gd name="T55" fmla="*/ 16 h 144"/>
              <a:gd name="T56" fmla="*/ 128 w 144"/>
              <a:gd name="T57" fmla="*/ 0 h 144"/>
              <a:gd name="T58" fmla="*/ 128 w 144"/>
              <a:gd name="T59" fmla="*/ 128 h 144"/>
              <a:gd name="T60" fmla="*/ 96 w 144"/>
              <a:gd name="T61" fmla="*/ 128 h 144"/>
              <a:gd name="T62" fmla="*/ 96 w 144"/>
              <a:gd name="T63" fmla="*/ 144 h 144"/>
              <a:gd name="T64" fmla="*/ 128 w 144"/>
              <a:gd name="T65" fmla="*/ 144 h 144"/>
              <a:gd name="T66" fmla="*/ 144 w 144"/>
              <a:gd name="T67" fmla="*/ 128 h 144"/>
              <a:gd name="T68" fmla="*/ 144 w 144"/>
              <a:gd name="T69" fmla="*/ 96 h 144"/>
              <a:gd name="T70" fmla="*/ 128 w 144"/>
              <a:gd name="T71" fmla="*/ 96 h 144"/>
              <a:gd name="T72" fmla="*/ 128 w 144"/>
              <a:gd name="T73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72" y="40"/>
                </a:moveTo>
                <a:cubicBezTo>
                  <a:pt x="54" y="40"/>
                  <a:pt x="40" y="54"/>
                  <a:pt x="40" y="72"/>
                </a:cubicBezTo>
                <a:cubicBezTo>
                  <a:pt x="40" y="90"/>
                  <a:pt x="54" y="104"/>
                  <a:pt x="72" y="104"/>
                </a:cubicBezTo>
                <a:cubicBezTo>
                  <a:pt x="90" y="104"/>
                  <a:pt x="104" y="90"/>
                  <a:pt x="104" y="72"/>
                </a:cubicBezTo>
                <a:cubicBezTo>
                  <a:pt x="104" y="54"/>
                  <a:pt x="90" y="40"/>
                  <a:pt x="72" y="40"/>
                </a:cubicBezTo>
                <a:close/>
                <a:moveTo>
                  <a:pt x="16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96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6"/>
                </a:lnTo>
                <a:close/>
                <a:moveTo>
                  <a:pt x="128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16"/>
                  <a:pt x="96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024"/>
          <p:cNvSpPr>
            <a:spLocks noEditPoints="1"/>
          </p:cNvSpPr>
          <p:nvPr/>
        </p:nvSpPr>
        <p:spPr bwMode="auto">
          <a:xfrm>
            <a:off x="8593138" y="7620000"/>
            <a:ext cx="725488" cy="762000"/>
          </a:xfrm>
          <a:custGeom>
            <a:avLst/>
            <a:gdLst>
              <a:gd name="T0" fmla="*/ 96 w 160"/>
              <a:gd name="T1" fmla="*/ 32 h 168"/>
              <a:gd name="T2" fmla="*/ 80 w 160"/>
              <a:gd name="T3" fmla="*/ 16 h 168"/>
              <a:gd name="T4" fmla="*/ 72 w 160"/>
              <a:gd name="T5" fmla="*/ 16 h 168"/>
              <a:gd name="T6" fmla="*/ 72 w 160"/>
              <a:gd name="T7" fmla="*/ 8 h 168"/>
              <a:gd name="T8" fmla="*/ 64 w 160"/>
              <a:gd name="T9" fmla="*/ 0 h 168"/>
              <a:gd name="T10" fmla="*/ 32 w 160"/>
              <a:gd name="T11" fmla="*/ 0 h 168"/>
              <a:gd name="T12" fmla="*/ 24 w 160"/>
              <a:gd name="T13" fmla="*/ 8 h 168"/>
              <a:gd name="T14" fmla="*/ 24 w 160"/>
              <a:gd name="T15" fmla="*/ 16 h 168"/>
              <a:gd name="T16" fmla="*/ 16 w 160"/>
              <a:gd name="T17" fmla="*/ 16 h 168"/>
              <a:gd name="T18" fmla="*/ 0 w 160"/>
              <a:gd name="T19" fmla="*/ 32 h 168"/>
              <a:gd name="T20" fmla="*/ 0 w 160"/>
              <a:gd name="T21" fmla="*/ 152 h 168"/>
              <a:gd name="T22" fmla="*/ 16 w 160"/>
              <a:gd name="T23" fmla="*/ 168 h 168"/>
              <a:gd name="T24" fmla="*/ 80 w 160"/>
              <a:gd name="T25" fmla="*/ 168 h 168"/>
              <a:gd name="T26" fmla="*/ 96 w 160"/>
              <a:gd name="T27" fmla="*/ 152 h 168"/>
              <a:gd name="T28" fmla="*/ 160 w 160"/>
              <a:gd name="T29" fmla="*/ 152 h 168"/>
              <a:gd name="T30" fmla="*/ 160 w 160"/>
              <a:gd name="T31" fmla="*/ 32 h 168"/>
              <a:gd name="T32" fmla="*/ 96 w 160"/>
              <a:gd name="T33" fmla="*/ 32 h 168"/>
              <a:gd name="T34" fmla="*/ 80 w 160"/>
              <a:gd name="T35" fmla="*/ 136 h 168"/>
              <a:gd name="T36" fmla="*/ 64 w 160"/>
              <a:gd name="T37" fmla="*/ 136 h 168"/>
              <a:gd name="T38" fmla="*/ 64 w 160"/>
              <a:gd name="T39" fmla="*/ 120 h 168"/>
              <a:gd name="T40" fmla="*/ 80 w 160"/>
              <a:gd name="T41" fmla="*/ 120 h 168"/>
              <a:gd name="T42" fmla="*/ 80 w 160"/>
              <a:gd name="T43" fmla="*/ 136 h 168"/>
              <a:gd name="T44" fmla="*/ 80 w 160"/>
              <a:gd name="T45" fmla="*/ 64 h 168"/>
              <a:gd name="T46" fmla="*/ 64 w 160"/>
              <a:gd name="T47" fmla="*/ 64 h 168"/>
              <a:gd name="T48" fmla="*/ 64 w 160"/>
              <a:gd name="T49" fmla="*/ 48 h 168"/>
              <a:gd name="T50" fmla="*/ 80 w 160"/>
              <a:gd name="T51" fmla="*/ 48 h 168"/>
              <a:gd name="T52" fmla="*/ 80 w 160"/>
              <a:gd name="T53" fmla="*/ 64 h 168"/>
              <a:gd name="T54" fmla="*/ 112 w 160"/>
              <a:gd name="T55" fmla="*/ 136 h 168"/>
              <a:gd name="T56" fmla="*/ 96 w 160"/>
              <a:gd name="T57" fmla="*/ 136 h 168"/>
              <a:gd name="T58" fmla="*/ 96 w 160"/>
              <a:gd name="T59" fmla="*/ 120 h 168"/>
              <a:gd name="T60" fmla="*/ 112 w 160"/>
              <a:gd name="T61" fmla="*/ 120 h 168"/>
              <a:gd name="T62" fmla="*/ 112 w 160"/>
              <a:gd name="T63" fmla="*/ 136 h 168"/>
              <a:gd name="T64" fmla="*/ 112 w 160"/>
              <a:gd name="T65" fmla="*/ 64 h 168"/>
              <a:gd name="T66" fmla="*/ 96 w 160"/>
              <a:gd name="T67" fmla="*/ 64 h 168"/>
              <a:gd name="T68" fmla="*/ 96 w 160"/>
              <a:gd name="T69" fmla="*/ 48 h 168"/>
              <a:gd name="T70" fmla="*/ 112 w 160"/>
              <a:gd name="T71" fmla="*/ 48 h 168"/>
              <a:gd name="T72" fmla="*/ 112 w 160"/>
              <a:gd name="T73" fmla="*/ 64 h 168"/>
              <a:gd name="T74" fmla="*/ 144 w 160"/>
              <a:gd name="T75" fmla="*/ 136 h 168"/>
              <a:gd name="T76" fmla="*/ 128 w 160"/>
              <a:gd name="T77" fmla="*/ 136 h 168"/>
              <a:gd name="T78" fmla="*/ 128 w 160"/>
              <a:gd name="T79" fmla="*/ 120 h 168"/>
              <a:gd name="T80" fmla="*/ 144 w 160"/>
              <a:gd name="T81" fmla="*/ 120 h 168"/>
              <a:gd name="T82" fmla="*/ 144 w 160"/>
              <a:gd name="T83" fmla="*/ 136 h 168"/>
              <a:gd name="T84" fmla="*/ 144 w 160"/>
              <a:gd name="T85" fmla="*/ 64 h 168"/>
              <a:gd name="T86" fmla="*/ 128 w 160"/>
              <a:gd name="T87" fmla="*/ 64 h 168"/>
              <a:gd name="T88" fmla="*/ 128 w 160"/>
              <a:gd name="T89" fmla="*/ 48 h 168"/>
              <a:gd name="T90" fmla="*/ 144 w 160"/>
              <a:gd name="T91" fmla="*/ 48 h 168"/>
              <a:gd name="T92" fmla="*/ 144 w 160"/>
              <a:gd name="T93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68">
                <a:moveTo>
                  <a:pt x="96" y="32"/>
                </a:moveTo>
                <a:cubicBezTo>
                  <a:pt x="96" y="23"/>
                  <a:pt x="89" y="16"/>
                  <a:pt x="80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9" y="168"/>
                  <a:pt x="96" y="161"/>
                  <a:pt x="9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0" y="32"/>
                  <a:pt x="160" y="32"/>
                  <a:pt x="160" y="32"/>
                </a:cubicBezTo>
                <a:lnTo>
                  <a:pt x="96" y="32"/>
                </a:lnTo>
                <a:close/>
                <a:moveTo>
                  <a:pt x="8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80" y="120"/>
                  <a:pt x="80" y="120"/>
                  <a:pt x="80" y="120"/>
                </a:cubicBezTo>
                <a:lnTo>
                  <a:pt x="80" y="136"/>
                </a:lnTo>
                <a:close/>
                <a:moveTo>
                  <a:pt x="80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cubicBezTo>
                  <a:pt x="80" y="48"/>
                  <a:pt x="80" y="48"/>
                  <a:pt x="80" y="48"/>
                </a:cubicBezTo>
                <a:lnTo>
                  <a:pt x="80" y="64"/>
                </a:lnTo>
                <a:close/>
                <a:moveTo>
                  <a:pt x="11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12" y="120"/>
                  <a:pt x="112" y="120"/>
                  <a:pt x="112" y="120"/>
                </a:cubicBezTo>
                <a:lnTo>
                  <a:pt x="112" y="136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64"/>
                </a:lnTo>
                <a:close/>
                <a:moveTo>
                  <a:pt x="144" y="136"/>
                </a:moveTo>
                <a:cubicBezTo>
                  <a:pt x="128" y="136"/>
                  <a:pt x="128" y="136"/>
                  <a:pt x="128" y="136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36"/>
                </a:lnTo>
                <a:close/>
                <a:moveTo>
                  <a:pt x="144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1027"/>
          <p:cNvSpPr>
            <a:spLocks noEditPoints="1"/>
          </p:cNvSpPr>
          <p:nvPr/>
        </p:nvSpPr>
        <p:spPr bwMode="auto">
          <a:xfrm>
            <a:off x="6381750" y="7623175"/>
            <a:ext cx="447675" cy="762000"/>
          </a:xfrm>
          <a:custGeom>
            <a:avLst/>
            <a:gdLst>
              <a:gd name="T0" fmla="*/ 40 w 112"/>
              <a:gd name="T1" fmla="*/ 160 h 192"/>
              <a:gd name="T2" fmla="*/ 0 w 112"/>
              <a:gd name="T3" fmla="*/ 160 h 192"/>
              <a:gd name="T4" fmla="*/ 0 w 112"/>
              <a:gd name="T5" fmla="*/ 176 h 192"/>
              <a:gd name="T6" fmla="*/ 40 w 112"/>
              <a:gd name="T7" fmla="*/ 176 h 192"/>
              <a:gd name="T8" fmla="*/ 40 w 112"/>
              <a:gd name="T9" fmla="*/ 192 h 192"/>
              <a:gd name="T10" fmla="*/ 64 w 112"/>
              <a:gd name="T11" fmla="*/ 168 h 192"/>
              <a:gd name="T12" fmla="*/ 40 w 112"/>
              <a:gd name="T13" fmla="*/ 144 h 192"/>
              <a:gd name="T14" fmla="*/ 40 w 112"/>
              <a:gd name="T15" fmla="*/ 160 h 192"/>
              <a:gd name="T16" fmla="*/ 72 w 112"/>
              <a:gd name="T17" fmla="*/ 160 h 192"/>
              <a:gd name="T18" fmla="*/ 72 w 112"/>
              <a:gd name="T19" fmla="*/ 176 h 192"/>
              <a:gd name="T20" fmla="*/ 112 w 112"/>
              <a:gd name="T21" fmla="*/ 176 h 192"/>
              <a:gd name="T22" fmla="*/ 112 w 112"/>
              <a:gd name="T23" fmla="*/ 160 h 192"/>
              <a:gd name="T24" fmla="*/ 72 w 112"/>
              <a:gd name="T25" fmla="*/ 160 h 192"/>
              <a:gd name="T26" fmla="*/ 96 w 112"/>
              <a:gd name="T27" fmla="*/ 0 h 192"/>
              <a:gd name="T28" fmla="*/ 16 w 112"/>
              <a:gd name="T29" fmla="*/ 0 h 192"/>
              <a:gd name="T30" fmla="*/ 0 w 112"/>
              <a:gd name="T31" fmla="*/ 16 h 192"/>
              <a:gd name="T32" fmla="*/ 0 w 112"/>
              <a:gd name="T33" fmla="*/ 128 h 192"/>
              <a:gd name="T34" fmla="*/ 16 w 112"/>
              <a:gd name="T35" fmla="*/ 144 h 192"/>
              <a:gd name="T36" fmla="*/ 96 w 112"/>
              <a:gd name="T37" fmla="*/ 144 h 192"/>
              <a:gd name="T38" fmla="*/ 112 w 112"/>
              <a:gd name="T39" fmla="*/ 128 h 192"/>
              <a:gd name="T40" fmla="*/ 112 w 112"/>
              <a:gd name="T41" fmla="*/ 16 h 192"/>
              <a:gd name="T42" fmla="*/ 96 w 112"/>
              <a:gd name="T43" fmla="*/ 0 h 192"/>
              <a:gd name="T44" fmla="*/ 56 w 112"/>
              <a:gd name="T45" fmla="*/ 48 h 192"/>
              <a:gd name="T46" fmla="*/ 40 w 112"/>
              <a:gd name="T47" fmla="*/ 32 h 192"/>
              <a:gd name="T48" fmla="*/ 56 w 112"/>
              <a:gd name="T49" fmla="*/ 16 h 192"/>
              <a:gd name="T50" fmla="*/ 72 w 112"/>
              <a:gd name="T51" fmla="*/ 32 h 192"/>
              <a:gd name="T52" fmla="*/ 56 w 112"/>
              <a:gd name="T53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2" h="192">
                <a:moveTo>
                  <a:pt x="40" y="16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72" y="160"/>
                </a:moveTo>
                <a:cubicBezTo>
                  <a:pt x="72" y="176"/>
                  <a:pt x="72" y="176"/>
                  <a:pt x="72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60"/>
                  <a:pt x="112" y="160"/>
                  <a:pt x="112" y="160"/>
                </a:cubicBezTo>
                <a:lnTo>
                  <a:pt x="72" y="160"/>
                </a:ln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56" y="48"/>
                </a:moveTo>
                <a:cubicBezTo>
                  <a:pt x="47" y="48"/>
                  <a:pt x="40" y="41"/>
                  <a:pt x="40" y="32"/>
                </a:cubicBezTo>
                <a:cubicBezTo>
                  <a:pt x="40" y="23"/>
                  <a:pt x="47" y="16"/>
                  <a:pt x="56" y="16"/>
                </a:cubicBezTo>
                <a:cubicBezTo>
                  <a:pt x="65" y="16"/>
                  <a:pt x="72" y="23"/>
                  <a:pt x="72" y="32"/>
                </a:cubicBezTo>
                <a:cubicBezTo>
                  <a:pt x="72" y="41"/>
                  <a:pt x="65" y="48"/>
                  <a:pt x="5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1030"/>
          <p:cNvSpPr>
            <a:spLocks noEditPoints="1"/>
          </p:cNvSpPr>
          <p:nvPr/>
        </p:nvSpPr>
        <p:spPr bwMode="auto">
          <a:xfrm>
            <a:off x="4032250" y="7623175"/>
            <a:ext cx="447675" cy="762000"/>
          </a:xfrm>
          <a:custGeom>
            <a:avLst/>
            <a:gdLst>
              <a:gd name="T0" fmla="*/ 40 w 112"/>
              <a:gd name="T1" fmla="*/ 160 h 192"/>
              <a:gd name="T2" fmla="*/ 0 w 112"/>
              <a:gd name="T3" fmla="*/ 160 h 192"/>
              <a:gd name="T4" fmla="*/ 0 w 112"/>
              <a:gd name="T5" fmla="*/ 176 h 192"/>
              <a:gd name="T6" fmla="*/ 40 w 112"/>
              <a:gd name="T7" fmla="*/ 176 h 192"/>
              <a:gd name="T8" fmla="*/ 40 w 112"/>
              <a:gd name="T9" fmla="*/ 192 h 192"/>
              <a:gd name="T10" fmla="*/ 64 w 112"/>
              <a:gd name="T11" fmla="*/ 168 h 192"/>
              <a:gd name="T12" fmla="*/ 40 w 112"/>
              <a:gd name="T13" fmla="*/ 144 h 192"/>
              <a:gd name="T14" fmla="*/ 40 w 112"/>
              <a:gd name="T15" fmla="*/ 160 h 192"/>
              <a:gd name="T16" fmla="*/ 72 w 112"/>
              <a:gd name="T17" fmla="*/ 160 h 192"/>
              <a:gd name="T18" fmla="*/ 72 w 112"/>
              <a:gd name="T19" fmla="*/ 176 h 192"/>
              <a:gd name="T20" fmla="*/ 112 w 112"/>
              <a:gd name="T21" fmla="*/ 176 h 192"/>
              <a:gd name="T22" fmla="*/ 112 w 112"/>
              <a:gd name="T23" fmla="*/ 160 h 192"/>
              <a:gd name="T24" fmla="*/ 72 w 112"/>
              <a:gd name="T25" fmla="*/ 160 h 192"/>
              <a:gd name="T26" fmla="*/ 56 w 112"/>
              <a:gd name="T27" fmla="*/ 64 h 192"/>
              <a:gd name="T28" fmla="*/ 72 w 112"/>
              <a:gd name="T29" fmla="*/ 48 h 192"/>
              <a:gd name="T30" fmla="*/ 56 w 112"/>
              <a:gd name="T31" fmla="*/ 32 h 192"/>
              <a:gd name="T32" fmla="*/ 40 w 112"/>
              <a:gd name="T33" fmla="*/ 48 h 192"/>
              <a:gd name="T34" fmla="*/ 56 w 112"/>
              <a:gd name="T35" fmla="*/ 64 h 192"/>
              <a:gd name="T36" fmla="*/ 96 w 112"/>
              <a:gd name="T37" fmla="*/ 0 h 192"/>
              <a:gd name="T38" fmla="*/ 16 w 112"/>
              <a:gd name="T39" fmla="*/ 0 h 192"/>
              <a:gd name="T40" fmla="*/ 0 w 112"/>
              <a:gd name="T41" fmla="*/ 16 h 192"/>
              <a:gd name="T42" fmla="*/ 0 w 112"/>
              <a:gd name="T43" fmla="*/ 128 h 192"/>
              <a:gd name="T44" fmla="*/ 16 w 112"/>
              <a:gd name="T45" fmla="*/ 144 h 192"/>
              <a:gd name="T46" fmla="*/ 96 w 112"/>
              <a:gd name="T47" fmla="*/ 144 h 192"/>
              <a:gd name="T48" fmla="*/ 112 w 112"/>
              <a:gd name="T49" fmla="*/ 128 h 192"/>
              <a:gd name="T50" fmla="*/ 112 w 112"/>
              <a:gd name="T51" fmla="*/ 16 h 192"/>
              <a:gd name="T52" fmla="*/ 96 w 112"/>
              <a:gd name="T53" fmla="*/ 0 h 192"/>
              <a:gd name="T54" fmla="*/ 16 w 112"/>
              <a:gd name="T55" fmla="*/ 16 h 192"/>
              <a:gd name="T56" fmla="*/ 96 w 112"/>
              <a:gd name="T57" fmla="*/ 16 h 192"/>
              <a:gd name="T58" fmla="*/ 96 w 112"/>
              <a:gd name="T59" fmla="*/ 100 h 192"/>
              <a:gd name="T60" fmla="*/ 56 w 112"/>
              <a:gd name="T61" fmla="*/ 80 h 192"/>
              <a:gd name="T62" fmla="*/ 16 w 112"/>
              <a:gd name="T63" fmla="*/ 100 h 192"/>
              <a:gd name="T64" fmla="*/ 16 w 112"/>
              <a:gd name="T65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92">
                <a:moveTo>
                  <a:pt x="40" y="16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6"/>
                  <a:pt x="0" y="176"/>
                  <a:pt x="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72" y="160"/>
                </a:moveTo>
                <a:cubicBezTo>
                  <a:pt x="72" y="176"/>
                  <a:pt x="72" y="176"/>
                  <a:pt x="72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60"/>
                  <a:pt x="112" y="160"/>
                  <a:pt x="112" y="160"/>
                </a:cubicBezTo>
                <a:lnTo>
                  <a:pt x="72" y="160"/>
                </a:lnTo>
                <a:close/>
                <a:moveTo>
                  <a:pt x="56" y="64"/>
                </a:moveTo>
                <a:cubicBezTo>
                  <a:pt x="65" y="64"/>
                  <a:pt x="72" y="57"/>
                  <a:pt x="72" y="48"/>
                </a:cubicBezTo>
                <a:cubicBezTo>
                  <a:pt x="72" y="39"/>
                  <a:pt x="65" y="32"/>
                  <a:pt x="56" y="32"/>
                </a:cubicBezTo>
                <a:cubicBezTo>
                  <a:pt x="47" y="32"/>
                  <a:pt x="40" y="39"/>
                  <a:pt x="40" y="48"/>
                </a:cubicBezTo>
                <a:cubicBezTo>
                  <a:pt x="40" y="57"/>
                  <a:pt x="47" y="64"/>
                  <a:pt x="56" y="64"/>
                </a:cubicBezTo>
                <a:close/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5" y="144"/>
                  <a:pt x="112" y="137"/>
                  <a:pt x="112" y="12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6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87"/>
                  <a:pt x="69" y="80"/>
                  <a:pt x="56" y="80"/>
                </a:cubicBezTo>
                <a:cubicBezTo>
                  <a:pt x="43" y="80"/>
                  <a:pt x="16" y="87"/>
                  <a:pt x="16" y="10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Oval 1033"/>
          <p:cNvSpPr>
            <a:spLocks noChangeArrowheads="1"/>
          </p:cNvSpPr>
          <p:nvPr/>
        </p:nvSpPr>
        <p:spPr bwMode="auto">
          <a:xfrm>
            <a:off x="1782763" y="7910513"/>
            <a:ext cx="249238" cy="249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1034"/>
          <p:cNvSpPr>
            <a:spLocks noEditPoints="1"/>
          </p:cNvSpPr>
          <p:nvPr/>
        </p:nvSpPr>
        <p:spPr bwMode="auto">
          <a:xfrm>
            <a:off x="1524000" y="7650163"/>
            <a:ext cx="766763" cy="692150"/>
          </a:xfrm>
          <a:custGeom>
            <a:avLst/>
            <a:gdLst>
              <a:gd name="T0" fmla="*/ 56 w 160"/>
              <a:gd name="T1" fmla="*/ 0 h 144"/>
              <a:gd name="T2" fmla="*/ 41 w 160"/>
              <a:gd name="T3" fmla="*/ 16 h 144"/>
              <a:gd name="T4" fmla="*/ 16 w 160"/>
              <a:gd name="T5" fmla="*/ 16 h 144"/>
              <a:gd name="T6" fmla="*/ 0 w 160"/>
              <a:gd name="T7" fmla="*/ 32 h 144"/>
              <a:gd name="T8" fmla="*/ 0 w 160"/>
              <a:gd name="T9" fmla="*/ 128 h 144"/>
              <a:gd name="T10" fmla="*/ 16 w 160"/>
              <a:gd name="T11" fmla="*/ 144 h 144"/>
              <a:gd name="T12" fmla="*/ 144 w 160"/>
              <a:gd name="T13" fmla="*/ 144 h 144"/>
              <a:gd name="T14" fmla="*/ 160 w 160"/>
              <a:gd name="T15" fmla="*/ 128 h 144"/>
              <a:gd name="T16" fmla="*/ 160 w 160"/>
              <a:gd name="T17" fmla="*/ 32 h 144"/>
              <a:gd name="T18" fmla="*/ 144 w 160"/>
              <a:gd name="T19" fmla="*/ 16 h 144"/>
              <a:gd name="T20" fmla="*/ 119 w 160"/>
              <a:gd name="T21" fmla="*/ 16 h 144"/>
              <a:gd name="T22" fmla="*/ 104 w 160"/>
              <a:gd name="T23" fmla="*/ 0 h 144"/>
              <a:gd name="T24" fmla="*/ 56 w 160"/>
              <a:gd name="T25" fmla="*/ 0 h 144"/>
              <a:gd name="T26" fmla="*/ 80 w 160"/>
              <a:gd name="T27" fmla="*/ 120 h 144"/>
              <a:gd name="T28" fmla="*/ 40 w 160"/>
              <a:gd name="T29" fmla="*/ 80 h 144"/>
              <a:gd name="T30" fmla="*/ 80 w 160"/>
              <a:gd name="T31" fmla="*/ 40 h 144"/>
              <a:gd name="T32" fmla="*/ 120 w 160"/>
              <a:gd name="T33" fmla="*/ 80 h 144"/>
              <a:gd name="T34" fmla="*/ 80 w 160"/>
              <a:gd name="T3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44">
                <a:moveTo>
                  <a:pt x="56" y="0"/>
                </a:moveTo>
                <a:cubicBezTo>
                  <a:pt x="41" y="16"/>
                  <a:pt x="41" y="16"/>
                  <a:pt x="4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4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04" y="0"/>
                  <a:pt x="104" y="0"/>
                  <a:pt x="104" y="0"/>
                </a:cubicBezTo>
                <a:lnTo>
                  <a:pt x="56" y="0"/>
                </a:lnTo>
                <a:close/>
                <a:moveTo>
                  <a:pt x="80" y="120"/>
                </a:moveTo>
                <a:cubicBezTo>
                  <a:pt x="58" y="120"/>
                  <a:pt x="40" y="102"/>
                  <a:pt x="40" y="80"/>
                </a:cubicBezTo>
                <a:cubicBezTo>
                  <a:pt x="40" y="58"/>
                  <a:pt x="58" y="40"/>
                  <a:pt x="80" y="40"/>
                </a:cubicBezTo>
                <a:cubicBezTo>
                  <a:pt x="102" y="40"/>
                  <a:pt x="120" y="58"/>
                  <a:pt x="120" y="80"/>
                </a:cubicBezTo>
                <a:cubicBezTo>
                  <a:pt x="120" y="102"/>
                  <a:pt x="102" y="120"/>
                  <a:pt x="8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1037"/>
          <p:cNvSpPr>
            <a:spLocks noEditPoints="1"/>
          </p:cNvSpPr>
          <p:nvPr/>
        </p:nvSpPr>
        <p:spPr bwMode="auto">
          <a:xfrm>
            <a:off x="15621000" y="5583238"/>
            <a:ext cx="766763" cy="766763"/>
          </a:xfrm>
          <a:custGeom>
            <a:avLst/>
            <a:gdLst>
              <a:gd name="T0" fmla="*/ 59 w 160"/>
              <a:gd name="T1" fmla="*/ 68 h 160"/>
              <a:gd name="T2" fmla="*/ 97 w 160"/>
              <a:gd name="T3" fmla="*/ 2 h 160"/>
              <a:gd name="T4" fmla="*/ 80 w 160"/>
              <a:gd name="T5" fmla="*/ 0 h 160"/>
              <a:gd name="T6" fmla="*/ 29 w 160"/>
              <a:gd name="T7" fmla="*/ 18 h 160"/>
              <a:gd name="T8" fmla="*/ 59 w 160"/>
              <a:gd name="T9" fmla="*/ 69 h 160"/>
              <a:gd name="T10" fmla="*/ 59 w 160"/>
              <a:gd name="T11" fmla="*/ 68 h 160"/>
              <a:gd name="T12" fmla="*/ 156 w 160"/>
              <a:gd name="T13" fmla="*/ 56 h 160"/>
              <a:gd name="T14" fmla="*/ 108 w 160"/>
              <a:gd name="T15" fmla="*/ 5 h 160"/>
              <a:gd name="T16" fmla="*/ 79 w 160"/>
              <a:gd name="T17" fmla="*/ 56 h 160"/>
              <a:gd name="T18" fmla="*/ 156 w 160"/>
              <a:gd name="T19" fmla="*/ 56 h 160"/>
              <a:gd name="T20" fmla="*/ 158 w 160"/>
              <a:gd name="T21" fmla="*/ 64 h 160"/>
              <a:gd name="T22" fmla="*/ 98 w 160"/>
              <a:gd name="T23" fmla="*/ 64 h 160"/>
              <a:gd name="T24" fmla="*/ 101 w 160"/>
              <a:gd name="T25" fmla="*/ 68 h 160"/>
              <a:gd name="T26" fmla="*/ 139 w 160"/>
              <a:gd name="T27" fmla="*/ 134 h 160"/>
              <a:gd name="T28" fmla="*/ 160 w 160"/>
              <a:gd name="T29" fmla="*/ 80 h 160"/>
              <a:gd name="T30" fmla="*/ 158 w 160"/>
              <a:gd name="T31" fmla="*/ 64 h 160"/>
              <a:gd name="T32" fmla="*/ 52 w 160"/>
              <a:gd name="T33" fmla="*/ 80 h 160"/>
              <a:gd name="T34" fmla="*/ 21 w 160"/>
              <a:gd name="T35" fmla="*/ 26 h 160"/>
              <a:gd name="T36" fmla="*/ 0 w 160"/>
              <a:gd name="T37" fmla="*/ 80 h 160"/>
              <a:gd name="T38" fmla="*/ 2 w 160"/>
              <a:gd name="T39" fmla="*/ 96 h 160"/>
              <a:gd name="T40" fmla="*/ 62 w 160"/>
              <a:gd name="T41" fmla="*/ 96 h 160"/>
              <a:gd name="T42" fmla="*/ 52 w 160"/>
              <a:gd name="T43" fmla="*/ 80 h 160"/>
              <a:gd name="T44" fmla="*/ 4 w 160"/>
              <a:gd name="T45" fmla="*/ 104 h 160"/>
              <a:gd name="T46" fmla="*/ 52 w 160"/>
              <a:gd name="T47" fmla="*/ 155 h 160"/>
              <a:gd name="T48" fmla="*/ 81 w 160"/>
              <a:gd name="T49" fmla="*/ 104 h 160"/>
              <a:gd name="T50" fmla="*/ 4 w 160"/>
              <a:gd name="T51" fmla="*/ 104 h 160"/>
              <a:gd name="T52" fmla="*/ 94 w 160"/>
              <a:gd name="T53" fmla="*/ 104 h 160"/>
              <a:gd name="T54" fmla="*/ 63 w 160"/>
              <a:gd name="T55" fmla="*/ 158 h 160"/>
              <a:gd name="T56" fmla="*/ 80 w 160"/>
              <a:gd name="T57" fmla="*/ 160 h 160"/>
              <a:gd name="T58" fmla="*/ 131 w 160"/>
              <a:gd name="T59" fmla="*/ 142 h 160"/>
              <a:gd name="T60" fmla="*/ 101 w 160"/>
              <a:gd name="T61" fmla="*/ 91 h 160"/>
              <a:gd name="T62" fmla="*/ 94 w 160"/>
              <a:gd name="T6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60">
                <a:moveTo>
                  <a:pt x="59" y="68"/>
                </a:moveTo>
                <a:cubicBezTo>
                  <a:pt x="97" y="2"/>
                  <a:pt x="97" y="2"/>
                  <a:pt x="97" y="2"/>
                </a:cubicBezTo>
                <a:cubicBezTo>
                  <a:pt x="92" y="1"/>
                  <a:pt x="86" y="0"/>
                  <a:pt x="80" y="0"/>
                </a:cubicBezTo>
                <a:cubicBezTo>
                  <a:pt x="61" y="0"/>
                  <a:pt x="43" y="7"/>
                  <a:pt x="29" y="18"/>
                </a:cubicBezTo>
                <a:cubicBezTo>
                  <a:pt x="59" y="69"/>
                  <a:pt x="59" y="69"/>
                  <a:pt x="59" y="69"/>
                </a:cubicBezTo>
                <a:lnTo>
                  <a:pt x="59" y="68"/>
                </a:lnTo>
                <a:close/>
                <a:moveTo>
                  <a:pt x="156" y="56"/>
                </a:moveTo>
                <a:cubicBezTo>
                  <a:pt x="149" y="33"/>
                  <a:pt x="131" y="14"/>
                  <a:pt x="108" y="5"/>
                </a:cubicBezTo>
                <a:cubicBezTo>
                  <a:pt x="79" y="56"/>
                  <a:pt x="79" y="56"/>
                  <a:pt x="79" y="56"/>
                </a:cubicBezTo>
                <a:lnTo>
                  <a:pt x="156" y="56"/>
                </a:lnTo>
                <a:close/>
                <a:moveTo>
                  <a:pt x="158" y="64"/>
                </a:moveTo>
                <a:cubicBezTo>
                  <a:pt x="98" y="64"/>
                  <a:pt x="98" y="64"/>
                  <a:pt x="98" y="64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52" y="120"/>
                  <a:pt x="160" y="101"/>
                  <a:pt x="160" y="80"/>
                </a:cubicBezTo>
                <a:cubicBezTo>
                  <a:pt x="160" y="75"/>
                  <a:pt x="159" y="69"/>
                  <a:pt x="158" y="64"/>
                </a:cubicBezTo>
                <a:close/>
                <a:moveTo>
                  <a:pt x="52" y="80"/>
                </a:moveTo>
                <a:cubicBezTo>
                  <a:pt x="21" y="26"/>
                  <a:pt x="21" y="26"/>
                  <a:pt x="21" y="26"/>
                </a:cubicBezTo>
                <a:cubicBezTo>
                  <a:pt x="8" y="40"/>
                  <a:pt x="0" y="59"/>
                  <a:pt x="0" y="80"/>
                </a:cubicBezTo>
                <a:cubicBezTo>
                  <a:pt x="0" y="85"/>
                  <a:pt x="1" y="91"/>
                  <a:pt x="2" y="96"/>
                </a:cubicBezTo>
                <a:cubicBezTo>
                  <a:pt x="62" y="96"/>
                  <a:pt x="62" y="96"/>
                  <a:pt x="62" y="96"/>
                </a:cubicBezTo>
                <a:lnTo>
                  <a:pt x="52" y="80"/>
                </a:lnTo>
                <a:close/>
                <a:moveTo>
                  <a:pt x="4" y="104"/>
                </a:moveTo>
                <a:cubicBezTo>
                  <a:pt x="11" y="127"/>
                  <a:pt x="29" y="146"/>
                  <a:pt x="52" y="155"/>
                </a:cubicBezTo>
                <a:cubicBezTo>
                  <a:pt x="81" y="104"/>
                  <a:pt x="81" y="104"/>
                  <a:pt x="81" y="104"/>
                </a:cubicBezTo>
                <a:lnTo>
                  <a:pt x="4" y="104"/>
                </a:lnTo>
                <a:close/>
                <a:moveTo>
                  <a:pt x="94" y="104"/>
                </a:moveTo>
                <a:cubicBezTo>
                  <a:pt x="63" y="158"/>
                  <a:pt x="63" y="158"/>
                  <a:pt x="63" y="158"/>
                </a:cubicBezTo>
                <a:cubicBezTo>
                  <a:pt x="68" y="159"/>
                  <a:pt x="74" y="160"/>
                  <a:pt x="80" y="160"/>
                </a:cubicBezTo>
                <a:cubicBezTo>
                  <a:pt x="99" y="160"/>
                  <a:pt x="117" y="153"/>
                  <a:pt x="131" y="142"/>
                </a:cubicBezTo>
                <a:cubicBezTo>
                  <a:pt x="101" y="91"/>
                  <a:pt x="101" y="91"/>
                  <a:pt x="101" y="91"/>
                </a:cubicBezTo>
                <a:lnTo>
                  <a:pt x="94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1040"/>
          <p:cNvSpPr>
            <a:spLocks noEditPoints="1"/>
          </p:cNvSpPr>
          <p:nvPr/>
        </p:nvSpPr>
        <p:spPr bwMode="auto">
          <a:xfrm>
            <a:off x="13276263" y="5722938"/>
            <a:ext cx="757238" cy="487363"/>
          </a:xfrm>
          <a:custGeom>
            <a:avLst/>
            <a:gdLst>
              <a:gd name="T0" fmla="*/ 0 w 176"/>
              <a:gd name="T1" fmla="*/ 0 h 112"/>
              <a:gd name="T2" fmla="*/ 16 w 176"/>
              <a:gd name="T3" fmla="*/ 0 h 112"/>
              <a:gd name="T4" fmla="*/ 16 w 176"/>
              <a:gd name="T5" fmla="*/ 112 h 112"/>
              <a:gd name="T6" fmla="*/ 0 w 176"/>
              <a:gd name="T7" fmla="*/ 112 h 112"/>
              <a:gd name="T8" fmla="*/ 0 w 176"/>
              <a:gd name="T9" fmla="*/ 0 h 112"/>
              <a:gd name="T10" fmla="*/ 32 w 176"/>
              <a:gd name="T11" fmla="*/ 0 h 112"/>
              <a:gd name="T12" fmla="*/ 48 w 176"/>
              <a:gd name="T13" fmla="*/ 0 h 112"/>
              <a:gd name="T14" fmla="*/ 48 w 176"/>
              <a:gd name="T15" fmla="*/ 112 h 112"/>
              <a:gd name="T16" fmla="*/ 32 w 176"/>
              <a:gd name="T17" fmla="*/ 112 h 112"/>
              <a:gd name="T18" fmla="*/ 32 w 176"/>
              <a:gd name="T19" fmla="*/ 0 h 112"/>
              <a:gd name="T20" fmla="*/ 168 w 176"/>
              <a:gd name="T21" fmla="*/ 0 h 112"/>
              <a:gd name="T22" fmla="*/ 72 w 176"/>
              <a:gd name="T23" fmla="*/ 0 h 112"/>
              <a:gd name="T24" fmla="*/ 64 w 176"/>
              <a:gd name="T25" fmla="*/ 8 h 112"/>
              <a:gd name="T26" fmla="*/ 64 w 176"/>
              <a:gd name="T27" fmla="*/ 104 h 112"/>
              <a:gd name="T28" fmla="*/ 72 w 176"/>
              <a:gd name="T29" fmla="*/ 112 h 112"/>
              <a:gd name="T30" fmla="*/ 168 w 176"/>
              <a:gd name="T31" fmla="*/ 112 h 112"/>
              <a:gd name="T32" fmla="*/ 176 w 176"/>
              <a:gd name="T33" fmla="*/ 104 h 112"/>
              <a:gd name="T34" fmla="*/ 176 w 176"/>
              <a:gd name="T35" fmla="*/ 8 h 112"/>
              <a:gd name="T36" fmla="*/ 168 w 176"/>
              <a:gd name="T37" fmla="*/ 0 h 112"/>
              <a:gd name="T38" fmla="*/ 80 w 176"/>
              <a:gd name="T39" fmla="*/ 96 h 112"/>
              <a:gd name="T40" fmla="*/ 100 w 176"/>
              <a:gd name="T41" fmla="*/ 71 h 112"/>
              <a:gd name="T42" fmla="*/ 114 w 176"/>
              <a:gd name="T43" fmla="*/ 88 h 112"/>
              <a:gd name="T44" fmla="*/ 134 w 176"/>
              <a:gd name="T45" fmla="*/ 62 h 112"/>
              <a:gd name="T46" fmla="*/ 160 w 176"/>
              <a:gd name="T47" fmla="*/ 96 h 112"/>
              <a:gd name="T48" fmla="*/ 80 w 176"/>
              <a:gd name="T4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12">
                <a:moveTo>
                  <a:pt x="0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0" y="112"/>
                  <a:pt x="0" y="112"/>
                  <a:pt x="0" y="112"/>
                </a:cubicBezTo>
                <a:lnTo>
                  <a:pt x="0" y="0"/>
                </a:lnTo>
                <a:close/>
                <a:moveTo>
                  <a:pt x="3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0"/>
                </a:lnTo>
                <a:close/>
                <a:moveTo>
                  <a:pt x="168" y="0"/>
                </a:move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08"/>
                  <a:pt x="68" y="112"/>
                  <a:pt x="72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  <a:moveTo>
                  <a:pt x="80" y="96"/>
                </a:moveTo>
                <a:cubicBezTo>
                  <a:pt x="100" y="71"/>
                  <a:pt x="100" y="71"/>
                  <a:pt x="100" y="71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60" y="96"/>
                  <a:pt x="160" y="96"/>
                  <a:pt x="160" y="96"/>
                </a:cubicBezTo>
                <a:lnTo>
                  <a:pt x="80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1043"/>
          <p:cNvSpPr>
            <a:spLocks noEditPoints="1"/>
          </p:cNvSpPr>
          <p:nvPr/>
        </p:nvSpPr>
        <p:spPr bwMode="auto">
          <a:xfrm>
            <a:off x="10922000" y="5610225"/>
            <a:ext cx="762000" cy="722313"/>
          </a:xfrm>
          <a:custGeom>
            <a:avLst/>
            <a:gdLst>
              <a:gd name="T0" fmla="*/ 40 w 153"/>
              <a:gd name="T1" fmla="*/ 89 h 145"/>
              <a:gd name="T2" fmla="*/ 16 w 153"/>
              <a:gd name="T3" fmla="*/ 113 h 145"/>
              <a:gd name="T4" fmla="*/ 0 w 153"/>
              <a:gd name="T5" fmla="*/ 129 h 145"/>
              <a:gd name="T6" fmla="*/ 32 w 153"/>
              <a:gd name="T7" fmla="*/ 145 h 145"/>
              <a:gd name="T8" fmla="*/ 64 w 153"/>
              <a:gd name="T9" fmla="*/ 113 h 145"/>
              <a:gd name="T10" fmla="*/ 40 w 153"/>
              <a:gd name="T11" fmla="*/ 89 h 145"/>
              <a:gd name="T12" fmla="*/ 150 w 153"/>
              <a:gd name="T13" fmla="*/ 14 h 145"/>
              <a:gd name="T14" fmla="*/ 139 w 153"/>
              <a:gd name="T15" fmla="*/ 3 h 145"/>
              <a:gd name="T16" fmla="*/ 128 w 153"/>
              <a:gd name="T17" fmla="*/ 3 h 145"/>
              <a:gd name="T18" fmla="*/ 56 w 153"/>
              <a:gd name="T19" fmla="*/ 75 h 145"/>
              <a:gd name="T20" fmla="*/ 78 w 153"/>
              <a:gd name="T21" fmla="*/ 97 h 145"/>
              <a:gd name="T22" fmla="*/ 150 w 153"/>
              <a:gd name="T23" fmla="*/ 25 h 145"/>
              <a:gd name="T24" fmla="*/ 150 w 153"/>
              <a:gd name="T25" fmla="*/ 1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" h="145">
                <a:moveTo>
                  <a:pt x="40" y="89"/>
                </a:moveTo>
                <a:cubicBezTo>
                  <a:pt x="27" y="89"/>
                  <a:pt x="16" y="100"/>
                  <a:pt x="16" y="113"/>
                </a:cubicBezTo>
                <a:cubicBezTo>
                  <a:pt x="16" y="123"/>
                  <a:pt x="7" y="129"/>
                  <a:pt x="0" y="129"/>
                </a:cubicBezTo>
                <a:cubicBezTo>
                  <a:pt x="7" y="139"/>
                  <a:pt x="20" y="145"/>
                  <a:pt x="32" y="145"/>
                </a:cubicBezTo>
                <a:cubicBezTo>
                  <a:pt x="50" y="145"/>
                  <a:pt x="64" y="131"/>
                  <a:pt x="64" y="113"/>
                </a:cubicBezTo>
                <a:cubicBezTo>
                  <a:pt x="64" y="100"/>
                  <a:pt x="53" y="89"/>
                  <a:pt x="40" y="89"/>
                </a:cubicBezTo>
                <a:close/>
                <a:moveTo>
                  <a:pt x="150" y="14"/>
                </a:moveTo>
                <a:cubicBezTo>
                  <a:pt x="139" y="3"/>
                  <a:pt x="139" y="3"/>
                  <a:pt x="139" y="3"/>
                </a:cubicBezTo>
                <a:cubicBezTo>
                  <a:pt x="136" y="0"/>
                  <a:pt x="131" y="0"/>
                  <a:pt x="128" y="3"/>
                </a:cubicBezTo>
                <a:cubicBezTo>
                  <a:pt x="56" y="75"/>
                  <a:pt x="56" y="75"/>
                  <a:pt x="56" y="75"/>
                </a:cubicBezTo>
                <a:cubicBezTo>
                  <a:pt x="78" y="97"/>
                  <a:pt x="78" y="97"/>
                  <a:pt x="78" y="97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3" y="22"/>
                  <a:pt x="153" y="17"/>
                  <a:pt x="150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1046"/>
          <p:cNvSpPr>
            <a:spLocks noEditPoints="1"/>
          </p:cNvSpPr>
          <p:nvPr/>
        </p:nvSpPr>
        <p:spPr bwMode="auto">
          <a:xfrm>
            <a:off x="8567738" y="5592763"/>
            <a:ext cx="762000" cy="762000"/>
          </a:xfrm>
          <a:custGeom>
            <a:avLst/>
            <a:gdLst>
              <a:gd name="T0" fmla="*/ 144 w 144"/>
              <a:gd name="T1" fmla="*/ 16 h 144"/>
              <a:gd name="T2" fmla="*/ 144 w 144"/>
              <a:gd name="T3" fmla="*/ 69 h 144"/>
              <a:gd name="T4" fmla="*/ 120 w 144"/>
              <a:gd name="T5" fmla="*/ 45 h 144"/>
              <a:gd name="T6" fmla="*/ 88 w 144"/>
              <a:gd name="T7" fmla="*/ 77 h 144"/>
              <a:gd name="T8" fmla="*/ 56 w 144"/>
              <a:gd name="T9" fmla="*/ 45 h 144"/>
              <a:gd name="T10" fmla="*/ 24 w 144"/>
              <a:gd name="T11" fmla="*/ 77 h 144"/>
              <a:gd name="T12" fmla="*/ 0 w 144"/>
              <a:gd name="T13" fmla="*/ 53 h 144"/>
              <a:gd name="T14" fmla="*/ 0 w 144"/>
              <a:gd name="T15" fmla="*/ 16 h 144"/>
              <a:gd name="T16" fmla="*/ 16 w 144"/>
              <a:gd name="T17" fmla="*/ 0 h 144"/>
              <a:gd name="T18" fmla="*/ 128 w 144"/>
              <a:gd name="T19" fmla="*/ 0 h 144"/>
              <a:gd name="T20" fmla="*/ 144 w 144"/>
              <a:gd name="T21" fmla="*/ 16 h 144"/>
              <a:gd name="T22" fmla="*/ 120 w 144"/>
              <a:gd name="T23" fmla="*/ 67 h 144"/>
              <a:gd name="T24" fmla="*/ 144 w 144"/>
              <a:gd name="T25" fmla="*/ 91 h 144"/>
              <a:gd name="T26" fmla="*/ 144 w 144"/>
              <a:gd name="T27" fmla="*/ 128 h 144"/>
              <a:gd name="T28" fmla="*/ 128 w 144"/>
              <a:gd name="T29" fmla="*/ 144 h 144"/>
              <a:gd name="T30" fmla="*/ 16 w 144"/>
              <a:gd name="T31" fmla="*/ 144 h 144"/>
              <a:gd name="T32" fmla="*/ 0 w 144"/>
              <a:gd name="T33" fmla="*/ 128 h 144"/>
              <a:gd name="T34" fmla="*/ 0 w 144"/>
              <a:gd name="T35" fmla="*/ 75 h 144"/>
              <a:gd name="T36" fmla="*/ 24 w 144"/>
              <a:gd name="T37" fmla="*/ 99 h 144"/>
              <a:gd name="T38" fmla="*/ 56 w 144"/>
              <a:gd name="T39" fmla="*/ 67 h 144"/>
              <a:gd name="T40" fmla="*/ 88 w 144"/>
              <a:gd name="T41" fmla="*/ 99 h 144"/>
              <a:gd name="T42" fmla="*/ 120 w 144"/>
              <a:gd name="T43" fmla="*/ 6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144" y="16"/>
                </a:moveTo>
                <a:cubicBezTo>
                  <a:pt x="144" y="69"/>
                  <a:pt x="144" y="69"/>
                  <a:pt x="144" y="6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88" y="77"/>
                  <a:pt x="88" y="77"/>
                  <a:pt x="88" y="77"/>
                </a:cubicBezTo>
                <a:cubicBezTo>
                  <a:pt x="56" y="45"/>
                  <a:pt x="56" y="45"/>
                  <a:pt x="56" y="45"/>
                </a:cubicBezTo>
                <a:cubicBezTo>
                  <a:pt x="24" y="77"/>
                  <a:pt x="24" y="77"/>
                  <a:pt x="24" y="77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7" y="0"/>
                  <a:pt x="144" y="7"/>
                  <a:pt x="144" y="16"/>
                </a:cubicBezTo>
                <a:close/>
                <a:moveTo>
                  <a:pt x="120" y="67"/>
                </a:moveTo>
                <a:cubicBezTo>
                  <a:pt x="144" y="91"/>
                  <a:pt x="144" y="91"/>
                  <a:pt x="144" y="91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37"/>
                  <a:pt x="137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7" y="144"/>
                  <a:pt x="0" y="137"/>
                  <a:pt x="0" y="128"/>
                </a:cubicBezTo>
                <a:cubicBezTo>
                  <a:pt x="0" y="75"/>
                  <a:pt x="0" y="75"/>
                  <a:pt x="0" y="75"/>
                </a:cubicBezTo>
                <a:cubicBezTo>
                  <a:pt x="24" y="99"/>
                  <a:pt x="24" y="99"/>
                  <a:pt x="24" y="99"/>
                </a:cubicBezTo>
                <a:cubicBezTo>
                  <a:pt x="56" y="67"/>
                  <a:pt x="56" y="67"/>
                  <a:pt x="56" y="67"/>
                </a:cubicBezTo>
                <a:cubicBezTo>
                  <a:pt x="88" y="99"/>
                  <a:pt x="88" y="99"/>
                  <a:pt x="88" y="99"/>
                </a:cubicBezTo>
                <a:lnTo>
                  <a:pt x="120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1049"/>
          <p:cNvSpPr>
            <a:spLocks noEditPoints="1"/>
          </p:cNvSpPr>
          <p:nvPr/>
        </p:nvSpPr>
        <p:spPr bwMode="auto">
          <a:xfrm>
            <a:off x="6227763" y="5588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  <a:gd name="T44" fmla="*/ 91 w 182"/>
              <a:gd name="T45" fmla="*/ 59 h 182"/>
              <a:gd name="T46" fmla="*/ 59 w 182"/>
              <a:gd name="T47" fmla="*/ 91 h 182"/>
              <a:gd name="T48" fmla="*/ 91 w 182"/>
              <a:gd name="T49" fmla="*/ 123 h 182"/>
              <a:gd name="T50" fmla="*/ 123 w 182"/>
              <a:gd name="T51" fmla="*/ 91 h 182"/>
              <a:gd name="T52" fmla="*/ 91 w 182"/>
              <a:gd name="T53" fmla="*/ 5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  <a:moveTo>
                  <a:pt x="91" y="59"/>
                </a:moveTo>
                <a:cubicBezTo>
                  <a:pt x="73" y="59"/>
                  <a:pt x="59" y="73"/>
                  <a:pt x="59" y="91"/>
                </a:cubicBezTo>
                <a:cubicBezTo>
                  <a:pt x="59" y="109"/>
                  <a:pt x="73" y="123"/>
                  <a:pt x="91" y="123"/>
                </a:cubicBezTo>
                <a:cubicBezTo>
                  <a:pt x="109" y="123"/>
                  <a:pt x="123" y="109"/>
                  <a:pt x="123" y="91"/>
                </a:cubicBezTo>
                <a:cubicBezTo>
                  <a:pt x="123" y="73"/>
                  <a:pt x="109" y="59"/>
                  <a:pt x="91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1052"/>
          <p:cNvSpPr>
            <a:spLocks noEditPoints="1"/>
          </p:cNvSpPr>
          <p:nvPr/>
        </p:nvSpPr>
        <p:spPr bwMode="auto">
          <a:xfrm>
            <a:off x="3878263" y="5588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91 w 182"/>
              <a:gd name="T37" fmla="*/ 43 h 182"/>
              <a:gd name="T38" fmla="*/ 139 w 182"/>
              <a:gd name="T39" fmla="*/ 91 h 182"/>
              <a:gd name="T40" fmla="*/ 91 w 182"/>
              <a:gd name="T41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91" y="43"/>
                  <a:pt x="91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055"/>
          <p:cNvSpPr>
            <a:spLocks noEditPoints="1"/>
          </p:cNvSpPr>
          <p:nvPr/>
        </p:nvSpPr>
        <p:spPr bwMode="auto">
          <a:xfrm>
            <a:off x="1528763" y="5588000"/>
            <a:ext cx="757238" cy="758825"/>
          </a:xfrm>
          <a:custGeom>
            <a:avLst/>
            <a:gdLst>
              <a:gd name="T0" fmla="*/ 155 w 182"/>
              <a:gd name="T1" fmla="*/ 118 h 182"/>
              <a:gd name="T2" fmla="*/ 182 w 182"/>
              <a:gd name="T3" fmla="*/ 91 h 182"/>
              <a:gd name="T4" fmla="*/ 155 w 182"/>
              <a:gd name="T5" fmla="*/ 64 h 182"/>
              <a:gd name="T6" fmla="*/ 155 w 182"/>
              <a:gd name="T7" fmla="*/ 27 h 182"/>
              <a:gd name="T8" fmla="*/ 118 w 182"/>
              <a:gd name="T9" fmla="*/ 27 h 182"/>
              <a:gd name="T10" fmla="*/ 91 w 182"/>
              <a:gd name="T11" fmla="*/ 0 h 182"/>
              <a:gd name="T12" fmla="*/ 64 w 182"/>
              <a:gd name="T13" fmla="*/ 27 h 182"/>
              <a:gd name="T14" fmla="*/ 27 w 182"/>
              <a:gd name="T15" fmla="*/ 27 h 182"/>
              <a:gd name="T16" fmla="*/ 27 w 182"/>
              <a:gd name="T17" fmla="*/ 64 h 182"/>
              <a:gd name="T18" fmla="*/ 0 w 182"/>
              <a:gd name="T19" fmla="*/ 91 h 182"/>
              <a:gd name="T20" fmla="*/ 27 w 182"/>
              <a:gd name="T21" fmla="*/ 118 h 182"/>
              <a:gd name="T22" fmla="*/ 27 w 182"/>
              <a:gd name="T23" fmla="*/ 155 h 182"/>
              <a:gd name="T24" fmla="*/ 64 w 182"/>
              <a:gd name="T25" fmla="*/ 155 h 182"/>
              <a:gd name="T26" fmla="*/ 91 w 182"/>
              <a:gd name="T27" fmla="*/ 182 h 182"/>
              <a:gd name="T28" fmla="*/ 118 w 182"/>
              <a:gd name="T29" fmla="*/ 155 h 182"/>
              <a:gd name="T30" fmla="*/ 155 w 182"/>
              <a:gd name="T31" fmla="*/ 155 h 182"/>
              <a:gd name="T32" fmla="*/ 155 w 182"/>
              <a:gd name="T33" fmla="*/ 118 h 182"/>
              <a:gd name="T34" fmla="*/ 91 w 182"/>
              <a:gd name="T35" fmla="*/ 139 h 182"/>
              <a:gd name="T36" fmla="*/ 43 w 182"/>
              <a:gd name="T37" fmla="*/ 91 h 182"/>
              <a:gd name="T38" fmla="*/ 91 w 182"/>
              <a:gd name="T39" fmla="*/ 43 h 182"/>
              <a:gd name="T40" fmla="*/ 139 w 182"/>
              <a:gd name="T41" fmla="*/ 91 h 182"/>
              <a:gd name="T42" fmla="*/ 91 w 182"/>
              <a:gd name="T43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2" h="182">
                <a:moveTo>
                  <a:pt x="155" y="118"/>
                </a:moveTo>
                <a:cubicBezTo>
                  <a:pt x="182" y="91"/>
                  <a:pt x="182" y="91"/>
                  <a:pt x="182" y="91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lnTo>
                  <a:pt x="155" y="118"/>
                </a:lnTo>
                <a:close/>
                <a:moveTo>
                  <a:pt x="91" y="139"/>
                </a:moveTo>
                <a:cubicBezTo>
                  <a:pt x="64" y="139"/>
                  <a:pt x="43" y="118"/>
                  <a:pt x="43" y="91"/>
                </a:cubicBezTo>
                <a:cubicBezTo>
                  <a:pt x="43" y="64"/>
                  <a:pt x="6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1058"/>
          <p:cNvSpPr>
            <a:spLocks noEditPoints="1"/>
          </p:cNvSpPr>
          <p:nvPr/>
        </p:nvSpPr>
        <p:spPr bwMode="auto">
          <a:xfrm>
            <a:off x="15625763" y="3556000"/>
            <a:ext cx="757238" cy="758825"/>
          </a:xfrm>
          <a:custGeom>
            <a:avLst/>
            <a:gdLst>
              <a:gd name="T0" fmla="*/ 155 w 182"/>
              <a:gd name="T1" fmla="*/ 64 h 182"/>
              <a:gd name="T2" fmla="*/ 155 w 182"/>
              <a:gd name="T3" fmla="*/ 27 h 182"/>
              <a:gd name="T4" fmla="*/ 118 w 182"/>
              <a:gd name="T5" fmla="*/ 27 h 182"/>
              <a:gd name="T6" fmla="*/ 91 w 182"/>
              <a:gd name="T7" fmla="*/ 0 h 182"/>
              <a:gd name="T8" fmla="*/ 64 w 182"/>
              <a:gd name="T9" fmla="*/ 27 h 182"/>
              <a:gd name="T10" fmla="*/ 27 w 182"/>
              <a:gd name="T11" fmla="*/ 27 h 182"/>
              <a:gd name="T12" fmla="*/ 27 w 182"/>
              <a:gd name="T13" fmla="*/ 64 h 182"/>
              <a:gd name="T14" fmla="*/ 0 w 182"/>
              <a:gd name="T15" fmla="*/ 91 h 182"/>
              <a:gd name="T16" fmla="*/ 27 w 182"/>
              <a:gd name="T17" fmla="*/ 118 h 182"/>
              <a:gd name="T18" fmla="*/ 27 w 182"/>
              <a:gd name="T19" fmla="*/ 155 h 182"/>
              <a:gd name="T20" fmla="*/ 64 w 182"/>
              <a:gd name="T21" fmla="*/ 155 h 182"/>
              <a:gd name="T22" fmla="*/ 91 w 182"/>
              <a:gd name="T23" fmla="*/ 182 h 182"/>
              <a:gd name="T24" fmla="*/ 118 w 182"/>
              <a:gd name="T25" fmla="*/ 155 h 182"/>
              <a:gd name="T26" fmla="*/ 155 w 182"/>
              <a:gd name="T27" fmla="*/ 155 h 182"/>
              <a:gd name="T28" fmla="*/ 155 w 182"/>
              <a:gd name="T29" fmla="*/ 118 h 182"/>
              <a:gd name="T30" fmla="*/ 182 w 182"/>
              <a:gd name="T31" fmla="*/ 91 h 182"/>
              <a:gd name="T32" fmla="*/ 155 w 182"/>
              <a:gd name="T33" fmla="*/ 64 h 182"/>
              <a:gd name="T34" fmla="*/ 91 w 182"/>
              <a:gd name="T35" fmla="*/ 139 h 182"/>
              <a:gd name="T36" fmla="*/ 71 w 182"/>
              <a:gd name="T37" fmla="*/ 135 h 182"/>
              <a:gd name="T38" fmla="*/ 99 w 182"/>
              <a:gd name="T39" fmla="*/ 91 h 182"/>
              <a:gd name="T40" fmla="*/ 71 w 182"/>
              <a:gd name="T41" fmla="*/ 47 h 182"/>
              <a:gd name="T42" fmla="*/ 91 w 182"/>
              <a:gd name="T43" fmla="*/ 43 h 182"/>
              <a:gd name="T44" fmla="*/ 139 w 182"/>
              <a:gd name="T45" fmla="*/ 91 h 182"/>
              <a:gd name="T46" fmla="*/ 91 w 182"/>
              <a:gd name="T47" fmla="*/ 1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2" h="182">
                <a:moveTo>
                  <a:pt x="155" y="64"/>
                </a:moveTo>
                <a:cubicBezTo>
                  <a:pt x="155" y="27"/>
                  <a:pt x="155" y="27"/>
                  <a:pt x="155" y="27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91" y="0"/>
                  <a:pt x="91" y="0"/>
                  <a:pt x="91" y="0"/>
                </a:cubicBezTo>
                <a:cubicBezTo>
                  <a:pt x="64" y="27"/>
                  <a:pt x="64" y="27"/>
                  <a:pt x="64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64"/>
                  <a:pt x="27" y="64"/>
                  <a:pt x="27" y="64"/>
                </a:cubicBezTo>
                <a:cubicBezTo>
                  <a:pt x="0" y="91"/>
                  <a:pt x="0" y="91"/>
                  <a:pt x="0" y="9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91" y="182"/>
                  <a:pt x="91" y="182"/>
                  <a:pt x="91" y="182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82" y="91"/>
                  <a:pt x="182" y="91"/>
                  <a:pt x="182" y="91"/>
                </a:cubicBezTo>
                <a:lnTo>
                  <a:pt x="155" y="64"/>
                </a:lnTo>
                <a:close/>
                <a:moveTo>
                  <a:pt x="91" y="139"/>
                </a:moveTo>
                <a:cubicBezTo>
                  <a:pt x="84" y="139"/>
                  <a:pt x="77" y="137"/>
                  <a:pt x="71" y="135"/>
                </a:cubicBezTo>
                <a:cubicBezTo>
                  <a:pt x="88" y="127"/>
                  <a:pt x="99" y="110"/>
                  <a:pt x="99" y="91"/>
                </a:cubicBezTo>
                <a:cubicBezTo>
                  <a:pt x="99" y="72"/>
                  <a:pt x="88" y="55"/>
                  <a:pt x="71" y="47"/>
                </a:cubicBezTo>
                <a:cubicBezTo>
                  <a:pt x="77" y="45"/>
                  <a:pt x="84" y="43"/>
                  <a:pt x="91" y="43"/>
                </a:cubicBezTo>
                <a:cubicBezTo>
                  <a:pt x="118" y="43"/>
                  <a:pt x="139" y="64"/>
                  <a:pt x="139" y="91"/>
                </a:cubicBezTo>
                <a:cubicBezTo>
                  <a:pt x="139" y="118"/>
                  <a:pt x="118" y="139"/>
                  <a:pt x="91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1061"/>
          <p:cNvSpPr>
            <a:spLocks/>
          </p:cNvSpPr>
          <p:nvPr/>
        </p:nvSpPr>
        <p:spPr bwMode="auto">
          <a:xfrm>
            <a:off x="13400088" y="3551238"/>
            <a:ext cx="504825" cy="766763"/>
          </a:xfrm>
          <a:custGeom>
            <a:avLst/>
            <a:gdLst>
              <a:gd name="T0" fmla="*/ 24 w 104"/>
              <a:gd name="T1" fmla="*/ 0 h 160"/>
              <a:gd name="T2" fmla="*/ 0 w 104"/>
              <a:gd name="T3" fmla="*/ 4 h 160"/>
              <a:gd name="T4" fmla="*/ 56 w 104"/>
              <a:gd name="T5" fmla="*/ 80 h 160"/>
              <a:gd name="T6" fmla="*/ 0 w 104"/>
              <a:gd name="T7" fmla="*/ 156 h 160"/>
              <a:gd name="T8" fmla="*/ 24 w 104"/>
              <a:gd name="T9" fmla="*/ 160 h 160"/>
              <a:gd name="T10" fmla="*/ 104 w 104"/>
              <a:gd name="T11" fmla="*/ 80 h 160"/>
              <a:gd name="T12" fmla="*/ 24 w 104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" h="160">
                <a:moveTo>
                  <a:pt x="24" y="0"/>
                </a:moveTo>
                <a:cubicBezTo>
                  <a:pt x="16" y="0"/>
                  <a:pt x="8" y="1"/>
                  <a:pt x="0" y="4"/>
                </a:cubicBezTo>
                <a:cubicBezTo>
                  <a:pt x="32" y="14"/>
                  <a:pt x="56" y="44"/>
                  <a:pt x="56" y="80"/>
                </a:cubicBezTo>
                <a:cubicBezTo>
                  <a:pt x="56" y="116"/>
                  <a:pt x="32" y="146"/>
                  <a:pt x="0" y="156"/>
                </a:cubicBezTo>
                <a:cubicBezTo>
                  <a:pt x="8" y="159"/>
                  <a:pt x="16" y="160"/>
                  <a:pt x="24" y="160"/>
                </a:cubicBezTo>
                <a:cubicBezTo>
                  <a:pt x="68" y="160"/>
                  <a:pt x="104" y="124"/>
                  <a:pt x="104" y="80"/>
                </a:cubicBezTo>
                <a:cubicBezTo>
                  <a:pt x="104" y="36"/>
                  <a:pt x="68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1064"/>
          <p:cNvSpPr>
            <a:spLocks/>
          </p:cNvSpPr>
          <p:nvPr/>
        </p:nvSpPr>
        <p:spPr bwMode="auto">
          <a:xfrm>
            <a:off x="11014075" y="3551238"/>
            <a:ext cx="577850" cy="766763"/>
          </a:xfrm>
          <a:custGeom>
            <a:avLst/>
            <a:gdLst>
              <a:gd name="T0" fmla="*/ 40 w 120"/>
              <a:gd name="T1" fmla="*/ 0 h 160"/>
              <a:gd name="T2" fmla="*/ 0 w 120"/>
              <a:gd name="T3" fmla="*/ 11 h 160"/>
              <a:gd name="T4" fmla="*/ 40 w 120"/>
              <a:gd name="T5" fmla="*/ 80 h 160"/>
              <a:gd name="T6" fmla="*/ 0 w 120"/>
              <a:gd name="T7" fmla="*/ 149 h 160"/>
              <a:gd name="T8" fmla="*/ 40 w 120"/>
              <a:gd name="T9" fmla="*/ 160 h 160"/>
              <a:gd name="T10" fmla="*/ 120 w 120"/>
              <a:gd name="T11" fmla="*/ 80 h 160"/>
              <a:gd name="T12" fmla="*/ 40 w 120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" h="160">
                <a:moveTo>
                  <a:pt x="40" y="0"/>
                </a:moveTo>
                <a:cubicBezTo>
                  <a:pt x="25" y="0"/>
                  <a:pt x="12" y="4"/>
                  <a:pt x="0" y="11"/>
                </a:cubicBezTo>
                <a:cubicBezTo>
                  <a:pt x="24" y="25"/>
                  <a:pt x="40" y="50"/>
                  <a:pt x="40" y="80"/>
                </a:cubicBezTo>
                <a:cubicBezTo>
                  <a:pt x="40" y="110"/>
                  <a:pt x="24" y="135"/>
                  <a:pt x="0" y="149"/>
                </a:cubicBezTo>
                <a:cubicBezTo>
                  <a:pt x="12" y="156"/>
                  <a:pt x="25" y="160"/>
                  <a:pt x="40" y="160"/>
                </a:cubicBezTo>
                <a:cubicBezTo>
                  <a:pt x="84" y="160"/>
                  <a:pt x="120" y="124"/>
                  <a:pt x="120" y="80"/>
                </a:cubicBezTo>
                <a:cubicBezTo>
                  <a:pt x="120" y="36"/>
                  <a:pt x="84" y="0"/>
                  <a:pt x="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Oval 1067"/>
          <p:cNvSpPr>
            <a:spLocks noChangeArrowheads="1"/>
          </p:cNvSpPr>
          <p:nvPr/>
        </p:nvSpPr>
        <p:spPr bwMode="auto">
          <a:xfrm>
            <a:off x="8572500" y="3551238"/>
            <a:ext cx="766763" cy="7667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1070"/>
          <p:cNvSpPr>
            <a:spLocks noEditPoints="1"/>
          </p:cNvSpPr>
          <p:nvPr/>
        </p:nvSpPr>
        <p:spPr bwMode="auto">
          <a:xfrm>
            <a:off x="6227763" y="3556000"/>
            <a:ext cx="757238" cy="757238"/>
          </a:xfrm>
          <a:custGeom>
            <a:avLst/>
            <a:gdLst>
              <a:gd name="T0" fmla="*/ 20 w 152"/>
              <a:gd name="T1" fmla="*/ 92 h 152"/>
              <a:gd name="T2" fmla="*/ 36 w 152"/>
              <a:gd name="T3" fmla="*/ 92 h 152"/>
              <a:gd name="T4" fmla="*/ 28 w 152"/>
              <a:gd name="T5" fmla="*/ 116 h 152"/>
              <a:gd name="T6" fmla="*/ 28 w 152"/>
              <a:gd name="T7" fmla="*/ 132 h 152"/>
              <a:gd name="T8" fmla="*/ 28 w 152"/>
              <a:gd name="T9" fmla="*/ 116 h 152"/>
              <a:gd name="T10" fmla="*/ 20 w 152"/>
              <a:gd name="T11" fmla="*/ 60 h 152"/>
              <a:gd name="T12" fmla="*/ 36 w 152"/>
              <a:gd name="T13" fmla="*/ 60 h 152"/>
              <a:gd name="T14" fmla="*/ 4 w 152"/>
              <a:gd name="T15" fmla="*/ 56 h 152"/>
              <a:gd name="T16" fmla="*/ 4 w 152"/>
              <a:gd name="T17" fmla="*/ 64 h 152"/>
              <a:gd name="T18" fmla="*/ 4 w 152"/>
              <a:gd name="T19" fmla="*/ 56 h 152"/>
              <a:gd name="T20" fmla="*/ 20 w 152"/>
              <a:gd name="T21" fmla="*/ 28 h 152"/>
              <a:gd name="T22" fmla="*/ 36 w 152"/>
              <a:gd name="T23" fmla="*/ 28 h 152"/>
              <a:gd name="T24" fmla="*/ 148 w 152"/>
              <a:gd name="T25" fmla="*/ 64 h 152"/>
              <a:gd name="T26" fmla="*/ 148 w 152"/>
              <a:gd name="T27" fmla="*/ 56 h 152"/>
              <a:gd name="T28" fmla="*/ 148 w 152"/>
              <a:gd name="T29" fmla="*/ 64 h 152"/>
              <a:gd name="T30" fmla="*/ 100 w 152"/>
              <a:gd name="T31" fmla="*/ 28 h 152"/>
              <a:gd name="T32" fmla="*/ 84 w 152"/>
              <a:gd name="T33" fmla="*/ 28 h 152"/>
              <a:gd name="T34" fmla="*/ 92 w 152"/>
              <a:gd name="T35" fmla="*/ 8 h 152"/>
              <a:gd name="T36" fmla="*/ 92 w 152"/>
              <a:gd name="T37" fmla="*/ 0 h 152"/>
              <a:gd name="T38" fmla="*/ 92 w 152"/>
              <a:gd name="T39" fmla="*/ 8 h 152"/>
              <a:gd name="T40" fmla="*/ 0 w 152"/>
              <a:gd name="T41" fmla="*/ 92 h 152"/>
              <a:gd name="T42" fmla="*/ 8 w 152"/>
              <a:gd name="T43" fmla="*/ 92 h 152"/>
              <a:gd name="T44" fmla="*/ 60 w 152"/>
              <a:gd name="T45" fmla="*/ 144 h 152"/>
              <a:gd name="T46" fmla="*/ 60 w 152"/>
              <a:gd name="T47" fmla="*/ 152 h 152"/>
              <a:gd name="T48" fmla="*/ 60 w 152"/>
              <a:gd name="T49" fmla="*/ 144 h 152"/>
              <a:gd name="T50" fmla="*/ 64 w 152"/>
              <a:gd name="T51" fmla="*/ 4 h 152"/>
              <a:gd name="T52" fmla="*/ 56 w 152"/>
              <a:gd name="T53" fmla="*/ 4 h 152"/>
              <a:gd name="T54" fmla="*/ 60 w 152"/>
              <a:gd name="T55" fmla="*/ 36 h 152"/>
              <a:gd name="T56" fmla="*/ 60 w 152"/>
              <a:gd name="T57" fmla="*/ 20 h 152"/>
              <a:gd name="T58" fmla="*/ 60 w 152"/>
              <a:gd name="T59" fmla="*/ 36 h 152"/>
              <a:gd name="T60" fmla="*/ 48 w 152"/>
              <a:gd name="T61" fmla="*/ 92 h 152"/>
              <a:gd name="T62" fmla="*/ 72 w 152"/>
              <a:gd name="T63" fmla="*/ 92 h 152"/>
              <a:gd name="T64" fmla="*/ 124 w 152"/>
              <a:gd name="T65" fmla="*/ 84 h 152"/>
              <a:gd name="T66" fmla="*/ 124 w 152"/>
              <a:gd name="T67" fmla="*/ 100 h 152"/>
              <a:gd name="T68" fmla="*/ 124 w 152"/>
              <a:gd name="T69" fmla="*/ 84 h 152"/>
              <a:gd name="T70" fmla="*/ 116 w 152"/>
              <a:gd name="T71" fmla="*/ 124 h 152"/>
              <a:gd name="T72" fmla="*/ 132 w 152"/>
              <a:gd name="T73" fmla="*/ 124 h 152"/>
              <a:gd name="T74" fmla="*/ 124 w 152"/>
              <a:gd name="T75" fmla="*/ 52 h 152"/>
              <a:gd name="T76" fmla="*/ 124 w 152"/>
              <a:gd name="T77" fmla="*/ 68 h 152"/>
              <a:gd name="T78" fmla="*/ 124 w 152"/>
              <a:gd name="T79" fmla="*/ 52 h 152"/>
              <a:gd name="T80" fmla="*/ 116 w 152"/>
              <a:gd name="T81" fmla="*/ 28 h 152"/>
              <a:gd name="T82" fmla="*/ 132 w 152"/>
              <a:gd name="T83" fmla="*/ 28 h 152"/>
              <a:gd name="T84" fmla="*/ 148 w 152"/>
              <a:gd name="T85" fmla="*/ 88 h 152"/>
              <a:gd name="T86" fmla="*/ 148 w 152"/>
              <a:gd name="T87" fmla="*/ 96 h 152"/>
              <a:gd name="T88" fmla="*/ 148 w 152"/>
              <a:gd name="T89" fmla="*/ 88 h 152"/>
              <a:gd name="T90" fmla="*/ 84 w 152"/>
              <a:gd name="T91" fmla="*/ 124 h 152"/>
              <a:gd name="T92" fmla="*/ 100 w 152"/>
              <a:gd name="T93" fmla="*/ 124 h 152"/>
              <a:gd name="T94" fmla="*/ 92 w 152"/>
              <a:gd name="T95" fmla="*/ 144 h 152"/>
              <a:gd name="T96" fmla="*/ 92 w 152"/>
              <a:gd name="T97" fmla="*/ 152 h 152"/>
              <a:gd name="T98" fmla="*/ 92 w 152"/>
              <a:gd name="T99" fmla="*/ 144 h 152"/>
              <a:gd name="T100" fmla="*/ 48 w 152"/>
              <a:gd name="T101" fmla="*/ 60 h 152"/>
              <a:gd name="T102" fmla="*/ 72 w 152"/>
              <a:gd name="T103" fmla="*/ 60 h 152"/>
              <a:gd name="T104" fmla="*/ 60 w 152"/>
              <a:gd name="T105" fmla="*/ 116 h 152"/>
              <a:gd name="T106" fmla="*/ 60 w 152"/>
              <a:gd name="T107" fmla="*/ 132 h 152"/>
              <a:gd name="T108" fmla="*/ 60 w 152"/>
              <a:gd name="T109" fmla="*/ 116 h 152"/>
              <a:gd name="T110" fmla="*/ 80 w 152"/>
              <a:gd name="T111" fmla="*/ 92 h 152"/>
              <a:gd name="T112" fmla="*/ 104 w 152"/>
              <a:gd name="T113" fmla="*/ 92 h 152"/>
              <a:gd name="T114" fmla="*/ 92 w 152"/>
              <a:gd name="T115" fmla="*/ 48 h 152"/>
              <a:gd name="T116" fmla="*/ 92 w 152"/>
              <a:gd name="T117" fmla="*/ 72 h 152"/>
              <a:gd name="T118" fmla="*/ 92 w 152"/>
              <a:gd name="T119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2" h="152">
                <a:moveTo>
                  <a:pt x="28" y="84"/>
                </a:moveTo>
                <a:cubicBezTo>
                  <a:pt x="24" y="84"/>
                  <a:pt x="20" y="88"/>
                  <a:pt x="20" y="92"/>
                </a:cubicBezTo>
                <a:cubicBezTo>
                  <a:pt x="20" y="96"/>
                  <a:pt x="24" y="100"/>
                  <a:pt x="28" y="100"/>
                </a:cubicBezTo>
                <a:cubicBezTo>
                  <a:pt x="32" y="100"/>
                  <a:pt x="36" y="96"/>
                  <a:pt x="36" y="92"/>
                </a:cubicBezTo>
                <a:cubicBezTo>
                  <a:pt x="36" y="88"/>
                  <a:pt x="32" y="84"/>
                  <a:pt x="28" y="84"/>
                </a:cubicBezTo>
                <a:close/>
                <a:moveTo>
                  <a:pt x="28" y="116"/>
                </a:moveTo>
                <a:cubicBezTo>
                  <a:pt x="24" y="116"/>
                  <a:pt x="20" y="120"/>
                  <a:pt x="20" y="124"/>
                </a:cubicBezTo>
                <a:cubicBezTo>
                  <a:pt x="20" y="128"/>
                  <a:pt x="24" y="132"/>
                  <a:pt x="28" y="132"/>
                </a:cubicBezTo>
                <a:cubicBezTo>
                  <a:pt x="32" y="132"/>
                  <a:pt x="36" y="128"/>
                  <a:pt x="36" y="124"/>
                </a:cubicBezTo>
                <a:cubicBezTo>
                  <a:pt x="36" y="120"/>
                  <a:pt x="32" y="116"/>
                  <a:pt x="28" y="116"/>
                </a:cubicBezTo>
                <a:close/>
                <a:moveTo>
                  <a:pt x="28" y="52"/>
                </a:moveTo>
                <a:cubicBezTo>
                  <a:pt x="24" y="52"/>
                  <a:pt x="20" y="56"/>
                  <a:pt x="20" y="60"/>
                </a:cubicBezTo>
                <a:cubicBezTo>
                  <a:pt x="20" y="64"/>
                  <a:pt x="24" y="68"/>
                  <a:pt x="28" y="68"/>
                </a:cubicBezTo>
                <a:cubicBezTo>
                  <a:pt x="32" y="68"/>
                  <a:pt x="36" y="64"/>
                  <a:pt x="36" y="60"/>
                </a:cubicBezTo>
                <a:cubicBezTo>
                  <a:pt x="36" y="56"/>
                  <a:pt x="32" y="52"/>
                  <a:pt x="28" y="52"/>
                </a:cubicBezTo>
                <a:close/>
                <a:moveTo>
                  <a:pt x="4" y="56"/>
                </a:move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6" y="64"/>
                  <a:pt x="8" y="62"/>
                  <a:pt x="8" y="60"/>
                </a:cubicBezTo>
                <a:cubicBezTo>
                  <a:pt x="8" y="58"/>
                  <a:pt x="6" y="56"/>
                  <a:pt x="4" y="56"/>
                </a:cubicBezTo>
                <a:close/>
                <a:moveTo>
                  <a:pt x="28" y="20"/>
                </a:moveTo>
                <a:cubicBezTo>
                  <a:pt x="24" y="20"/>
                  <a:pt x="20" y="24"/>
                  <a:pt x="20" y="28"/>
                </a:cubicBezTo>
                <a:cubicBezTo>
                  <a:pt x="20" y="32"/>
                  <a:pt x="24" y="36"/>
                  <a:pt x="28" y="36"/>
                </a:cubicBezTo>
                <a:cubicBezTo>
                  <a:pt x="32" y="36"/>
                  <a:pt x="36" y="32"/>
                  <a:pt x="36" y="28"/>
                </a:cubicBezTo>
                <a:cubicBezTo>
                  <a:pt x="36" y="24"/>
                  <a:pt x="32" y="20"/>
                  <a:pt x="28" y="20"/>
                </a:cubicBezTo>
                <a:close/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close/>
                <a:moveTo>
                  <a:pt x="92" y="36"/>
                </a:moveTo>
                <a:cubicBezTo>
                  <a:pt x="96" y="36"/>
                  <a:pt x="100" y="32"/>
                  <a:pt x="100" y="28"/>
                </a:cubicBezTo>
                <a:cubicBezTo>
                  <a:pt x="100" y="24"/>
                  <a:pt x="96" y="20"/>
                  <a:pt x="92" y="20"/>
                </a:cubicBezTo>
                <a:cubicBezTo>
                  <a:pt x="88" y="20"/>
                  <a:pt x="84" y="24"/>
                  <a:pt x="84" y="28"/>
                </a:cubicBezTo>
                <a:cubicBezTo>
                  <a:pt x="84" y="32"/>
                  <a:pt x="88" y="36"/>
                  <a:pt x="92" y="36"/>
                </a:cubicBezTo>
                <a:close/>
                <a:moveTo>
                  <a:pt x="92" y="8"/>
                </a:moveTo>
                <a:cubicBezTo>
                  <a:pt x="94" y="8"/>
                  <a:pt x="96" y="6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lose/>
                <a:moveTo>
                  <a:pt x="4" y="88"/>
                </a:move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6" y="96"/>
                  <a:pt x="8" y="94"/>
                  <a:pt x="8" y="92"/>
                </a:cubicBezTo>
                <a:cubicBezTo>
                  <a:pt x="8" y="90"/>
                  <a:pt x="6" y="88"/>
                  <a:pt x="4" y="88"/>
                </a:cubicBezTo>
                <a:close/>
                <a:moveTo>
                  <a:pt x="60" y="144"/>
                </a:move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close/>
                <a:moveTo>
                  <a:pt x="60" y="8"/>
                </a:moveTo>
                <a:cubicBezTo>
                  <a:pt x="62" y="8"/>
                  <a:pt x="64" y="6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8" y="0"/>
                  <a:pt x="56" y="2"/>
                  <a:pt x="56" y="4"/>
                </a:cubicBezTo>
                <a:cubicBezTo>
                  <a:pt x="56" y="6"/>
                  <a:pt x="58" y="8"/>
                  <a:pt x="60" y="8"/>
                </a:cubicBezTo>
                <a:close/>
                <a:moveTo>
                  <a:pt x="60" y="36"/>
                </a:moveTo>
                <a:cubicBezTo>
                  <a:pt x="64" y="36"/>
                  <a:pt x="68" y="32"/>
                  <a:pt x="68" y="28"/>
                </a:cubicBezTo>
                <a:cubicBezTo>
                  <a:pt x="68" y="24"/>
                  <a:pt x="64" y="20"/>
                  <a:pt x="60" y="20"/>
                </a:cubicBezTo>
                <a:cubicBezTo>
                  <a:pt x="56" y="20"/>
                  <a:pt x="52" y="24"/>
                  <a:pt x="52" y="28"/>
                </a:cubicBezTo>
                <a:cubicBezTo>
                  <a:pt x="52" y="32"/>
                  <a:pt x="56" y="36"/>
                  <a:pt x="60" y="36"/>
                </a:cubicBezTo>
                <a:close/>
                <a:moveTo>
                  <a:pt x="60" y="80"/>
                </a:moveTo>
                <a:cubicBezTo>
                  <a:pt x="53" y="80"/>
                  <a:pt x="48" y="85"/>
                  <a:pt x="48" y="92"/>
                </a:cubicBezTo>
                <a:cubicBezTo>
                  <a:pt x="48" y="99"/>
                  <a:pt x="53" y="104"/>
                  <a:pt x="60" y="104"/>
                </a:cubicBezTo>
                <a:cubicBezTo>
                  <a:pt x="67" y="104"/>
                  <a:pt x="72" y="99"/>
                  <a:pt x="72" y="92"/>
                </a:cubicBezTo>
                <a:cubicBezTo>
                  <a:pt x="72" y="85"/>
                  <a:pt x="67" y="80"/>
                  <a:pt x="60" y="80"/>
                </a:cubicBezTo>
                <a:close/>
                <a:moveTo>
                  <a:pt x="124" y="84"/>
                </a:moveTo>
                <a:cubicBezTo>
                  <a:pt x="120" y="84"/>
                  <a:pt x="116" y="88"/>
                  <a:pt x="116" y="92"/>
                </a:cubicBezTo>
                <a:cubicBezTo>
                  <a:pt x="116" y="96"/>
                  <a:pt x="120" y="100"/>
                  <a:pt x="124" y="100"/>
                </a:cubicBezTo>
                <a:cubicBezTo>
                  <a:pt x="128" y="100"/>
                  <a:pt x="132" y="96"/>
                  <a:pt x="132" y="92"/>
                </a:cubicBezTo>
                <a:cubicBezTo>
                  <a:pt x="132" y="88"/>
                  <a:pt x="128" y="84"/>
                  <a:pt x="124" y="84"/>
                </a:cubicBezTo>
                <a:close/>
                <a:moveTo>
                  <a:pt x="124" y="116"/>
                </a:moveTo>
                <a:cubicBezTo>
                  <a:pt x="120" y="116"/>
                  <a:pt x="116" y="120"/>
                  <a:pt x="116" y="124"/>
                </a:cubicBezTo>
                <a:cubicBezTo>
                  <a:pt x="116" y="128"/>
                  <a:pt x="120" y="132"/>
                  <a:pt x="124" y="132"/>
                </a:cubicBezTo>
                <a:cubicBezTo>
                  <a:pt x="128" y="132"/>
                  <a:pt x="132" y="128"/>
                  <a:pt x="132" y="124"/>
                </a:cubicBezTo>
                <a:cubicBezTo>
                  <a:pt x="132" y="120"/>
                  <a:pt x="128" y="116"/>
                  <a:pt x="124" y="116"/>
                </a:cubicBezTo>
                <a:close/>
                <a:moveTo>
                  <a:pt x="124" y="52"/>
                </a:moveTo>
                <a:cubicBezTo>
                  <a:pt x="120" y="52"/>
                  <a:pt x="116" y="56"/>
                  <a:pt x="116" y="60"/>
                </a:cubicBezTo>
                <a:cubicBezTo>
                  <a:pt x="116" y="64"/>
                  <a:pt x="120" y="68"/>
                  <a:pt x="124" y="68"/>
                </a:cubicBezTo>
                <a:cubicBezTo>
                  <a:pt x="128" y="68"/>
                  <a:pt x="132" y="64"/>
                  <a:pt x="132" y="60"/>
                </a:cubicBezTo>
                <a:cubicBezTo>
                  <a:pt x="132" y="56"/>
                  <a:pt x="128" y="52"/>
                  <a:pt x="124" y="52"/>
                </a:cubicBezTo>
                <a:close/>
                <a:moveTo>
                  <a:pt x="124" y="20"/>
                </a:moveTo>
                <a:cubicBezTo>
                  <a:pt x="120" y="20"/>
                  <a:pt x="116" y="24"/>
                  <a:pt x="116" y="28"/>
                </a:cubicBezTo>
                <a:cubicBezTo>
                  <a:pt x="116" y="32"/>
                  <a:pt x="120" y="36"/>
                  <a:pt x="124" y="36"/>
                </a:cubicBezTo>
                <a:cubicBezTo>
                  <a:pt x="128" y="36"/>
                  <a:pt x="132" y="32"/>
                  <a:pt x="132" y="28"/>
                </a:cubicBezTo>
                <a:cubicBezTo>
                  <a:pt x="132" y="24"/>
                  <a:pt x="128" y="20"/>
                  <a:pt x="124" y="20"/>
                </a:cubicBezTo>
                <a:close/>
                <a:moveTo>
                  <a:pt x="148" y="88"/>
                </a:moveTo>
                <a:cubicBezTo>
                  <a:pt x="146" y="88"/>
                  <a:pt x="144" y="90"/>
                  <a:pt x="144" y="92"/>
                </a:cubicBezTo>
                <a:cubicBezTo>
                  <a:pt x="144" y="94"/>
                  <a:pt x="146" y="96"/>
                  <a:pt x="148" y="96"/>
                </a:cubicBezTo>
                <a:cubicBezTo>
                  <a:pt x="150" y="96"/>
                  <a:pt x="152" y="94"/>
                  <a:pt x="152" y="92"/>
                </a:cubicBezTo>
                <a:cubicBezTo>
                  <a:pt x="152" y="90"/>
                  <a:pt x="150" y="88"/>
                  <a:pt x="148" y="88"/>
                </a:cubicBezTo>
                <a:close/>
                <a:moveTo>
                  <a:pt x="92" y="116"/>
                </a:moveTo>
                <a:cubicBezTo>
                  <a:pt x="88" y="116"/>
                  <a:pt x="84" y="120"/>
                  <a:pt x="84" y="124"/>
                </a:cubicBezTo>
                <a:cubicBezTo>
                  <a:pt x="84" y="128"/>
                  <a:pt x="88" y="132"/>
                  <a:pt x="92" y="132"/>
                </a:cubicBezTo>
                <a:cubicBezTo>
                  <a:pt x="96" y="132"/>
                  <a:pt x="100" y="128"/>
                  <a:pt x="100" y="124"/>
                </a:cubicBezTo>
                <a:cubicBezTo>
                  <a:pt x="100" y="120"/>
                  <a:pt x="96" y="116"/>
                  <a:pt x="92" y="116"/>
                </a:cubicBezTo>
                <a:close/>
                <a:moveTo>
                  <a:pt x="92" y="144"/>
                </a:move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4" y="152"/>
                  <a:pt x="96" y="150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lose/>
                <a:moveTo>
                  <a:pt x="60" y="48"/>
                </a:moveTo>
                <a:cubicBezTo>
                  <a:pt x="53" y="48"/>
                  <a:pt x="48" y="53"/>
                  <a:pt x="48" y="60"/>
                </a:cubicBezTo>
                <a:cubicBezTo>
                  <a:pt x="48" y="67"/>
                  <a:pt x="53" y="72"/>
                  <a:pt x="60" y="72"/>
                </a:cubicBezTo>
                <a:cubicBezTo>
                  <a:pt x="67" y="72"/>
                  <a:pt x="72" y="67"/>
                  <a:pt x="72" y="60"/>
                </a:cubicBezTo>
                <a:cubicBezTo>
                  <a:pt x="72" y="53"/>
                  <a:pt x="67" y="48"/>
                  <a:pt x="60" y="48"/>
                </a:cubicBezTo>
                <a:close/>
                <a:moveTo>
                  <a:pt x="60" y="116"/>
                </a:moveTo>
                <a:cubicBezTo>
                  <a:pt x="56" y="116"/>
                  <a:pt x="52" y="120"/>
                  <a:pt x="52" y="124"/>
                </a:cubicBezTo>
                <a:cubicBezTo>
                  <a:pt x="52" y="128"/>
                  <a:pt x="56" y="132"/>
                  <a:pt x="60" y="132"/>
                </a:cubicBezTo>
                <a:cubicBezTo>
                  <a:pt x="64" y="132"/>
                  <a:pt x="68" y="128"/>
                  <a:pt x="68" y="124"/>
                </a:cubicBezTo>
                <a:cubicBezTo>
                  <a:pt x="68" y="120"/>
                  <a:pt x="64" y="116"/>
                  <a:pt x="60" y="116"/>
                </a:cubicBezTo>
                <a:close/>
                <a:moveTo>
                  <a:pt x="92" y="80"/>
                </a:moveTo>
                <a:cubicBezTo>
                  <a:pt x="85" y="80"/>
                  <a:pt x="80" y="85"/>
                  <a:pt x="80" y="92"/>
                </a:cubicBezTo>
                <a:cubicBezTo>
                  <a:pt x="80" y="99"/>
                  <a:pt x="85" y="104"/>
                  <a:pt x="92" y="104"/>
                </a:cubicBezTo>
                <a:cubicBezTo>
                  <a:pt x="99" y="104"/>
                  <a:pt x="104" y="99"/>
                  <a:pt x="104" y="92"/>
                </a:cubicBezTo>
                <a:cubicBezTo>
                  <a:pt x="104" y="85"/>
                  <a:pt x="99" y="80"/>
                  <a:pt x="92" y="80"/>
                </a:cubicBezTo>
                <a:close/>
                <a:moveTo>
                  <a:pt x="92" y="48"/>
                </a:moveTo>
                <a:cubicBezTo>
                  <a:pt x="85" y="48"/>
                  <a:pt x="80" y="53"/>
                  <a:pt x="80" y="60"/>
                </a:cubicBezTo>
                <a:cubicBezTo>
                  <a:pt x="80" y="67"/>
                  <a:pt x="85" y="72"/>
                  <a:pt x="92" y="72"/>
                </a:cubicBezTo>
                <a:cubicBezTo>
                  <a:pt x="99" y="72"/>
                  <a:pt x="104" y="67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1073"/>
          <p:cNvSpPr>
            <a:spLocks noEditPoints="1"/>
          </p:cNvSpPr>
          <p:nvPr/>
        </p:nvSpPr>
        <p:spPr bwMode="auto">
          <a:xfrm>
            <a:off x="3878263" y="3556000"/>
            <a:ext cx="757238" cy="757238"/>
          </a:xfrm>
          <a:custGeom>
            <a:avLst/>
            <a:gdLst>
              <a:gd name="T0" fmla="*/ 100 w 152"/>
              <a:gd name="T1" fmla="*/ 28 h 152"/>
              <a:gd name="T2" fmla="*/ 84 w 152"/>
              <a:gd name="T3" fmla="*/ 28 h 152"/>
              <a:gd name="T4" fmla="*/ 90 w 152"/>
              <a:gd name="T5" fmla="*/ 72 h 152"/>
              <a:gd name="T6" fmla="*/ 104 w 152"/>
              <a:gd name="T7" fmla="*/ 60 h 152"/>
              <a:gd name="T8" fmla="*/ 80 w 152"/>
              <a:gd name="T9" fmla="*/ 60 h 152"/>
              <a:gd name="T10" fmla="*/ 90 w 152"/>
              <a:gd name="T11" fmla="*/ 72 h 152"/>
              <a:gd name="T12" fmla="*/ 96 w 152"/>
              <a:gd name="T13" fmla="*/ 4 h 152"/>
              <a:gd name="T14" fmla="*/ 88 w 152"/>
              <a:gd name="T15" fmla="*/ 4 h 152"/>
              <a:gd name="T16" fmla="*/ 60 w 152"/>
              <a:gd name="T17" fmla="*/ 8 h 152"/>
              <a:gd name="T18" fmla="*/ 60 w 152"/>
              <a:gd name="T19" fmla="*/ 0 h 152"/>
              <a:gd name="T20" fmla="*/ 60 w 152"/>
              <a:gd name="T21" fmla="*/ 8 h 152"/>
              <a:gd name="T22" fmla="*/ 152 w 152"/>
              <a:gd name="T23" fmla="*/ 60 h 152"/>
              <a:gd name="T24" fmla="*/ 144 w 152"/>
              <a:gd name="T25" fmla="*/ 60 h 152"/>
              <a:gd name="T26" fmla="*/ 60 w 152"/>
              <a:gd name="T27" fmla="*/ 36 h 152"/>
              <a:gd name="T28" fmla="*/ 60 w 152"/>
              <a:gd name="T29" fmla="*/ 20 h 152"/>
              <a:gd name="T30" fmla="*/ 60 w 152"/>
              <a:gd name="T31" fmla="*/ 36 h 152"/>
              <a:gd name="T32" fmla="*/ 132 w 152"/>
              <a:gd name="T33" fmla="*/ 92 h 152"/>
              <a:gd name="T34" fmla="*/ 116 w 152"/>
              <a:gd name="T35" fmla="*/ 92 h 152"/>
              <a:gd name="T36" fmla="*/ 124 w 152"/>
              <a:gd name="T37" fmla="*/ 68 h 152"/>
              <a:gd name="T38" fmla="*/ 124 w 152"/>
              <a:gd name="T39" fmla="*/ 52 h 152"/>
              <a:gd name="T40" fmla="*/ 124 w 152"/>
              <a:gd name="T41" fmla="*/ 68 h 152"/>
              <a:gd name="T42" fmla="*/ 132 w 152"/>
              <a:gd name="T43" fmla="*/ 28 h 152"/>
              <a:gd name="T44" fmla="*/ 116 w 152"/>
              <a:gd name="T45" fmla="*/ 28 h 152"/>
              <a:gd name="T46" fmla="*/ 92 w 152"/>
              <a:gd name="T47" fmla="*/ 144 h 152"/>
              <a:gd name="T48" fmla="*/ 92 w 152"/>
              <a:gd name="T49" fmla="*/ 152 h 152"/>
              <a:gd name="T50" fmla="*/ 92 w 152"/>
              <a:gd name="T51" fmla="*/ 144 h 152"/>
              <a:gd name="T52" fmla="*/ 30 w 152"/>
              <a:gd name="T53" fmla="*/ 52 h 152"/>
              <a:gd name="T54" fmla="*/ 20 w 152"/>
              <a:gd name="T55" fmla="*/ 60 h 152"/>
              <a:gd name="T56" fmla="*/ 36 w 152"/>
              <a:gd name="T57" fmla="*/ 60 h 152"/>
              <a:gd name="T58" fmla="*/ 58 w 152"/>
              <a:gd name="T59" fmla="*/ 80 h 152"/>
              <a:gd name="T60" fmla="*/ 60 w 152"/>
              <a:gd name="T61" fmla="*/ 104 h 152"/>
              <a:gd name="T62" fmla="*/ 94 w 152"/>
              <a:gd name="T63" fmla="*/ 116 h 152"/>
              <a:gd name="T64" fmla="*/ 84 w 152"/>
              <a:gd name="T65" fmla="*/ 124 h 152"/>
              <a:gd name="T66" fmla="*/ 100 w 152"/>
              <a:gd name="T67" fmla="*/ 124 h 152"/>
              <a:gd name="T68" fmla="*/ 130 w 152"/>
              <a:gd name="T69" fmla="*/ 152 h 152"/>
              <a:gd name="T70" fmla="*/ 10 w 152"/>
              <a:gd name="T71" fmla="*/ 12 h 152"/>
              <a:gd name="T72" fmla="*/ 60 w 152"/>
              <a:gd name="T73" fmla="*/ 116 h 152"/>
              <a:gd name="T74" fmla="*/ 60 w 152"/>
              <a:gd name="T75" fmla="*/ 132 h 152"/>
              <a:gd name="T76" fmla="*/ 60 w 152"/>
              <a:gd name="T77" fmla="*/ 116 h 152"/>
              <a:gd name="T78" fmla="*/ 144 w 152"/>
              <a:gd name="T79" fmla="*/ 92 h 152"/>
              <a:gd name="T80" fmla="*/ 152 w 152"/>
              <a:gd name="T81" fmla="*/ 92 h 152"/>
              <a:gd name="T82" fmla="*/ 28 w 152"/>
              <a:gd name="T83" fmla="*/ 84 h 152"/>
              <a:gd name="T84" fmla="*/ 28 w 152"/>
              <a:gd name="T85" fmla="*/ 100 h 152"/>
              <a:gd name="T86" fmla="*/ 28 w 152"/>
              <a:gd name="T87" fmla="*/ 84 h 152"/>
              <a:gd name="T88" fmla="*/ 0 w 152"/>
              <a:gd name="T89" fmla="*/ 60 h 152"/>
              <a:gd name="T90" fmla="*/ 8 w 152"/>
              <a:gd name="T91" fmla="*/ 60 h 152"/>
              <a:gd name="T92" fmla="*/ 60 w 152"/>
              <a:gd name="T93" fmla="*/ 144 h 152"/>
              <a:gd name="T94" fmla="*/ 60 w 152"/>
              <a:gd name="T95" fmla="*/ 152 h 152"/>
              <a:gd name="T96" fmla="*/ 60 w 152"/>
              <a:gd name="T97" fmla="*/ 144 h 152"/>
              <a:gd name="T98" fmla="*/ 20 w 152"/>
              <a:gd name="T99" fmla="*/ 124 h 152"/>
              <a:gd name="T100" fmla="*/ 36 w 152"/>
              <a:gd name="T101" fmla="*/ 124 h 152"/>
              <a:gd name="T102" fmla="*/ 4 w 152"/>
              <a:gd name="T103" fmla="*/ 88 h 152"/>
              <a:gd name="T104" fmla="*/ 4 w 152"/>
              <a:gd name="T105" fmla="*/ 96 h 152"/>
              <a:gd name="T106" fmla="*/ 4 w 152"/>
              <a:gd name="T107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" h="152">
                <a:moveTo>
                  <a:pt x="92" y="36"/>
                </a:moveTo>
                <a:cubicBezTo>
                  <a:pt x="96" y="36"/>
                  <a:pt x="100" y="32"/>
                  <a:pt x="100" y="28"/>
                </a:cubicBezTo>
                <a:cubicBezTo>
                  <a:pt x="100" y="24"/>
                  <a:pt x="96" y="20"/>
                  <a:pt x="92" y="20"/>
                </a:cubicBezTo>
                <a:cubicBezTo>
                  <a:pt x="88" y="20"/>
                  <a:pt x="84" y="24"/>
                  <a:pt x="84" y="28"/>
                </a:cubicBezTo>
                <a:cubicBezTo>
                  <a:pt x="84" y="32"/>
                  <a:pt x="88" y="36"/>
                  <a:pt x="92" y="36"/>
                </a:cubicBezTo>
                <a:close/>
                <a:moveTo>
                  <a:pt x="90" y="72"/>
                </a:moveTo>
                <a:cubicBezTo>
                  <a:pt x="91" y="72"/>
                  <a:pt x="91" y="72"/>
                  <a:pt x="92" y="72"/>
                </a:cubicBezTo>
                <a:cubicBezTo>
                  <a:pt x="99" y="72"/>
                  <a:pt x="104" y="67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ubicBezTo>
                  <a:pt x="85" y="48"/>
                  <a:pt x="80" y="53"/>
                  <a:pt x="80" y="60"/>
                </a:cubicBezTo>
                <a:cubicBezTo>
                  <a:pt x="80" y="61"/>
                  <a:pt x="80" y="61"/>
                  <a:pt x="80" y="62"/>
                </a:cubicBezTo>
                <a:cubicBezTo>
                  <a:pt x="81" y="67"/>
                  <a:pt x="85" y="71"/>
                  <a:pt x="90" y="72"/>
                </a:cubicBezTo>
                <a:close/>
                <a:moveTo>
                  <a:pt x="92" y="8"/>
                </a:moveTo>
                <a:cubicBezTo>
                  <a:pt x="94" y="8"/>
                  <a:pt x="96" y="6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lose/>
                <a:moveTo>
                  <a:pt x="60" y="8"/>
                </a:moveTo>
                <a:cubicBezTo>
                  <a:pt x="62" y="8"/>
                  <a:pt x="64" y="6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8" y="0"/>
                  <a:pt x="56" y="2"/>
                  <a:pt x="56" y="4"/>
                </a:cubicBezTo>
                <a:cubicBezTo>
                  <a:pt x="56" y="6"/>
                  <a:pt x="58" y="8"/>
                  <a:pt x="60" y="8"/>
                </a:cubicBezTo>
                <a:close/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close/>
                <a:moveTo>
                  <a:pt x="60" y="36"/>
                </a:moveTo>
                <a:cubicBezTo>
                  <a:pt x="64" y="36"/>
                  <a:pt x="68" y="32"/>
                  <a:pt x="68" y="28"/>
                </a:cubicBezTo>
                <a:cubicBezTo>
                  <a:pt x="68" y="24"/>
                  <a:pt x="64" y="20"/>
                  <a:pt x="60" y="20"/>
                </a:cubicBezTo>
                <a:cubicBezTo>
                  <a:pt x="56" y="20"/>
                  <a:pt x="52" y="24"/>
                  <a:pt x="52" y="28"/>
                </a:cubicBezTo>
                <a:cubicBezTo>
                  <a:pt x="52" y="32"/>
                  <a:pt x="56" y="36"/>
                  <a:pt x="60" y="36"/>
                </a:cubicBezTo>
                <a:close/>
                <a:moveTo>
                  <a:pt x="124" y="100"/>
                </a:moveTo>
                <a:cubicBezTo>
                  <a:pt x="128" y="100"/>
                  <a:pt x="132" y="96"/>
                  <a:pt x="132" y="92"/>
                </a:cubicBezTo>
                <a:cubicBezTo>
                  <a:pt x="132" y="88"/>
                  <a:pt x="128" y="84"/>
                  <a:pt x="124" y="84"/>
                </a:cubicBezTo>
                <a:cubicBezTo>
                  <a:pt x="120" y="84"/>
                  <a:pt x="116" y="88"/>
                  <a:pt x="116" y="92"/>
                </a:cubicBezTo>
                <a:cubicBezTo>
                  <a:pt x="116" y="96"/>
                  <a:pt x="120" y="100"/>
                  <a:pt x="124" y="100"/>
                </a:cubicBezTo>
                <a:close/>
                <a:moveTo>
                  <a:pt x="124" y="68"/>
                </a:moveTo>
                <a:cubicBezTo>
                  <a:pt x="128" y="68"/>
                  <a:pt x="132" y="64"/>
                  <a:pt x="132" y="60"/>
                </a:cubicBezTo>
                <a:cubicBezTo>
                  <a:pt x="132" y="56"/>
                  <a:pt x="128" y="52"/>
                  <a:pt x="124" y="52"/>
                </a:cubicBezTo>
                <a:cubicBezTo>
                  <a:pt x="120" y="52"/>
                  <a:pt x="116" y="56"/>
                  <a:pt x="116" y="60"/>
                </a:cubicBezTo>
                <a:cubicBezTo>
                  <a:pt x="116" y="64"/>
                  <a:pt x="120" y="68"/>
                  <a:pt x="124" y="68"/>
                </a:cubicBezTo>
                <a:close/>
                <a:moveTo>
                  <a:pt x="124" y="36"/>
                </a:moveTo>
                <a:cubicBezTo>
                  <a:pt x="128" y="36"/>
                  <a:pt x="132" y="32"/>
                  <a:pt x="132" y="28"/>
                </a:cubicBezTo>
                <a:cubicBezTo>
                  <a:pt x="132" y="24"/>
                  <a:pt x="128" y="20"/>
                  <a:pt x="124" y="20"/>
                </a:cubicBezTo>
                <a:cubicBezTo>
                  <a:pt x="120" y="20"/>
                  <a:pt x="116" y="24"/>
                  <a:pt x="116" y="28"/>
                </a:cubicBezTo>
                <a:cubicBezTo>
                  <a:pt x="116" y="32"/>
                  <a:pt x="120" y="36"/>
                  <a:pt x="124" y="36"/>
                </a:cubicBezTo>
                <a:close/>
                <a:moveTo>
                  <a:pt x="92" y="144"/>
                </a:move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4" y="152"/>
                  <a:pt x="96" y="150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lose/>
                <a:moveTo>
                  <a:pt x="0" y="22"/>
                </a:move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29" y="52"/>
                  <a:pt x="28" y="52"/>
                </a:cubicBezTo>
                <a:cubicBezTo>
                  <a:pt x="24" y="52"/>
                  <a:pt x="20" y="56"/>
                  <a:pt x="20" y="60"/>
                </a:cubicBezTo>
                <a:cubicBezTo>
                  <a:pt x="20" y="64"/>
                  <a:pt x="24" y="68"/>
                  <a:pt x="28" y="68"/>
                </a:cubicBezTo>
                <a:cubicBezTo>
                  <a:pt x="32" y="68"/>
                  <a:pt x="36" y="64"/>
                  <a:pt x="36" y="60"/>
                </a:cubicBezTo>
                <a:cubicBezTo>
                  <a:pt x="36" y="59"/>
                  <a:pt x="36" y="58"/>
                  <a:pt x="36" y="58"/>
                </a:cubicBezTo>
                <a:cubicBezTo>
                  <a:pt x="58" y="80"/>
                  <a:pt x="58" y="80"/>
                  <a:pt x="58" y="80"/>
                </a:cubicBezTo>
                <a:cubicBezTo>
                  <a:pt x="52" y="81"/>
                  <a:pt x="48" y="86"/>
                  <a:pt x="48" y="92"/>
                </a:cubicBezTo>
                <a:cubicBezTo>
                  <a:pt x="48" y="99"/>
                  <a:pt x="53" y="104"/>
                  <a:pt x="60" y="104"/>
                </a:cubicBezTo>
                <a:cubicBezTo>
                  <a:pt x="66" y="104"/>
                  <a:pt x="71" y="100"/>
                  <a:pt x="72" y="94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4" y="116"/>
                  <a:pt x="93" y="116"/>
                  <a:pt x="92" y="116"/>
                </a:cubicBezTo>
                <a:cubicBezTo>
                  <a:pt x="88" y="116"/>
                  <a:pt x="84" y="120"/>
                  <a:pt x="84" y="124"/>
                </a:cubicBezTo>
                <a:cubicBezTo>
                  <a:pt x="84" y="128"/>
                  <a:pt x="88" y="132"/>
                  <a:pt x="92" y="132"/>
                </a:cubicBezTo>
                <a:cubicBezTo>
                  <a:pt x="96" y="132"/>
                  <a:pt x="100" y="128"/>
                  <a:pt x="100" y="124"/>
                </a:cubicBezTo>
                <a:cubicBezTo>
                  <a:pt x="100" y="123"/>
                  <a:pt x="100" y="122"/>
                  <a:pt x="100" y="12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0" y="12"/>
                  <a:pt x="10" y="12"/>
                  <a:pt x="10" y="12"/>
                </a:cubicBezTo>
                <a:lnTo>
                  <a:pt x="0" y="22"/>
                </a:lnTo>
                <a:close/>
                <a:moveTo>
                  <a:pt x="60" y="116"/>
                </a:moveTo>
                <a:cubicBezTo>
                  <a:pt x="56" y="116"/>
                  <a:pt x="52" y="120"/>
                  <a:pt x="52" y="124"/>
                </a:cubicBezTo>
                <a:cubicBezTo>
                  <a:pt x="52" y="128"/>
                  <a:pt x="56" y="132"/>
                  <a:pt x="60" y="132"/>
                </a:cubicBezTo>
                <a:cubicBezTo>
                  <a:pt x="64" y="132"/>
                  <a:pt x="68" y="128"/>
                  <a:pt x="68" y="124"/>
                </a:cubicBezTo>
                <a:cubicBezTo>
                  <a:pt x="68" y="120"/>
                  <a:pt x="64" y="116"/>
                  <a:pt x="60" y="116"/>
                </a:cubicBezTo>
                <a:close/>
                <a:moveTo>
                  <a:pt x="148" y="88"/>
                </a:moveTo>
                <a:cubicBezTo>
                  <a:pt x="146" y="88"/>
                  <a:pt x="144" y="90"/>
                  <a:pt x="144" y="92"/>
                </a:cubicBezTo>
                <a:cubicBezTo>
                  <a:pt x="144" y="94"/>
                  <a:pt x="146" y="96"/>
                  <a:pt x="148" y="96"/>
                </a:cubicBezTo>
                <a:cubicBezTo>
                  <a:pt x="150" y="96"/>
                  <a:pt x="152" y="94"/>
                  <a:pt x="152" y="92"/>
                </a:cubicBezTo>
                <a:cubicBezTo>
                  <a:pt x="152" y="90"/>
                  <a:pt x="150" y="88"/>
                  <a:pt x="148" y="88"/>
                </a:cubicBezTo>
                <a:close/>
                <a:moveTo>
                  <a:pt x="28" y="84"/>
                </a:moveTo>
                <a:cubicBezTo>
                  <a:pt x="24" y="84"/>
                  <a:pt x="20" y="88"/>
                  <a:pt x="20" y="92"/>
                </a:cubicBezTo>
                <a:cubicBezTo>
                  <a:pt x="20" y="96"/>
                  <a:pt x="24" y="100"/>
                  <a:pt x="28" y="100"/>
                </a:cubicBezTo>
                <a:cubicBezTo>
                  <a:pt x="32" y="100"/>
                  <a:pt x="36" y="96"/>
                  <a:pt x="36" y="92"/>
                </a:cubicBezTo>
                <a:cubicBezTo>
                  <a:pt x="36" y="88"/>
                  <a:pt x="32" y="84"/>
                  <a:pt x="28" y="84"/>
                </a:cubicBezTo>
                <a:close/>
                <a:moveTo>
                  <a:pt x="4" y="56"/>
                </a:move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6" y="64"/>
                  <a:pt x="8" y="62"/>
                  <a:pt x="8" y="60"/>
                </a:cubicBezTo>
                <a:cubicBezTo>
                  <a:pt x="8" y="58"/>
                  <a:pt x="6" y="56"/>
                  <a:pt x="4" y="56"/>
                </a:cubicBezTo>
                <a:close/>
                <a:moveTo>
                  <a:pt x="60" y="144"/>
                </a:move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close/>
                <a:moveTo>
                  <a:pt x="28" y="116"/>
                </a:moveTo>
                <a:cubicBezTo>
                  <a:pt x="24" y="116"/>
                  <a:pt x="20" y="120"/>
                  <a:pt x="20" y="124"/>
                </a:cubicBezTo>
                <a:cubicBezTo>
                  <a:pt x="20" y="128"/>
                  <a:pt x="24" y="132"/>
                  <a:pt x="28" y="132"/>
                </a:cubicBezTo>
                <a:cubicBezTo>
                  <a:pt x="32" y="132"/>
                  <a:pt x="36" y="128"/>
                  <a:pt x="36" y="124"/>
                </a:cubicBezTo>
                <a:cubicBezTo>
                  <a:pt x="36" y="120"/>
                  <a:pt x="32" y="116"/>
                  <a:pt x="28" y="116"/>
                </a:cubicBezTo>
                <a:close/>
                <a:moveTo>
                  <a:pt x="4" y="88"/>
                </a:move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6" y="96"/>
                  <a:pt x="8" y="94"/>
                  <a:pt x="8" y="92"/>
                </a:cubicBezTo>
                <a:cubicBezTo>
                  <a:pt x="8" y="90"/>
                  <a:pt x="6" y="88"/>
                  <a:pt x="4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1076"/>
          <p:cNvSpPr>
            <a:spLocks noEditPoints="1"/>
          </p:cNvSpPr>
          <p:nvPr/>
        </p:nvSpPr>
        <p:spPr bwMode="auto">
          <a:xfrm>
            <a:off x="1519238" y="3560763"/>
            <a:ext cx="762000" cy="762000"/>
          </a:xfrm>
          <a:custGeom>
            <a:avLst/>
            <a:gdLst>
              <a:gd name="T0" fmla="*/ 28 w 144"/>
              <a:gd name="T1" fmla="*/ 104 h 144"/>
              <a:gd name="T2" fmla="*/ 4 w 144"/>
              <a:gd name="T3" fmla="*/ 104 h 144"/>
              <a:gd name="T4" fmla="*/ 48 w 144"/>
              <a:gd name="T5" fmla="*/ 80 h 144"/>
              <a:gd name="T6" fmla="*/ 48 w 144"/>
              <a:gd name="T7" fmla="*/ 64 h 144"/>
              <a:gd name="T8" fmla="*/ 48 w 144"/>
              <a:gd name="T9" fmla="*/ 80 h 144"/>
              <a:gd name="T10" fmla="*/ 56 w 144"/>
              <a:gd name="T11" fmla="*/ 40 h 144"/>
              <a:gd name="T12" fmla="*/ 40 w 144"/>
              <a:gd name="T13" fmla="*/ 40 h 144"/>
              <a:gd name="T14" fmla="*/ 0 w 144"/>
              <a:gd name="T15" fmla="*/ 144 h 144"/>
              <a:gd name="T16" fmla="*/ 144 w 144"/>
              <a:gd name="T17" fmla="*/ 128 h 144"/>
              <a:gd name="T18" fmla="*/ 0 w 144"/>
              <a:gd name="T19" fmla="*/ 144 h 144"/>
              <a:gd name="T20" fmla="*/ 28 w 144"/>
              <a:gd name="T21" fmla="*/ 40 h 144"/>
              <a:gd name="T22" fmla="*/ 4 w 144"/>
              <a:gd name="T23" fmla="*/ 40 h 144"/>
              <a:gd name="T24" fmla="*/ 16 w 144"/>
              <a:gd name="T25" fmla="*/ 84 h 144"/>
              <a:gd name="T26" fmla="*/ 16 w 144"/>
              <a:gd name="T27" fmla="*/ 60 h 144"/>
              <a:gd name="T28" fmla="*/ 16 w 144"/>
              <a:gd name="T29" fmla="*/ 84 h 144"/>
              <a:gd name="T30" fmla="*/ 56 w 144"/>
              <a:gd name="T31" fmla="*/ 104 h 144"/>
              <a:gd name="T32" fmla="*/ 40 w 144"/>
              <a:gd name="T33" fmla="*/ 104 h 144"/>
              <a:gd name="T34" fmla="*/ 112 w 144"/>
              <a:gd name="T35" fmla="*/ 108 h 144"/>
              <a:gd name="T36" fmla="*/ 112 w 144"/>
              <a:gd name="T37" fmla="*/ 100 h 144"/>
              <a:gd name="T38" fmla="*/ 112 w 144"/>
              <a:gd name="T39" fmla="*/ 108 h 144"/>
              <a:gd name="T40" fmla="*/ 0 w 144"/>
              <a:gd name="T41" fmla="*/ 16 h 144"/>
              <a:gd name="T42" fmla="*/ 144 w 144"/>
              <a:gd name="T43" fmla="*/ 0 h 144"/>
              <a:gd name="T44" fmla="*/ 112 w 144"/>
              <a:gd name="T45" fmla="*/ 44 h 144"/>
              <a:gd name="T46" fmla="*/ 112 w 144"/>
              <a:gd name="T47" fmla="*/ 36 h 144"/>
              <a:gd name="T48" fmla="*/ 112 w 144"/>
              <a:gd name="T49" fmla="*/ 44 h 144"/>
              <a:gd name="T50" fmla="*/ 116 w 144"/>
              <a:gd name="T51" fmla="*/ 72 h 144"/>
              <a:gd name="T52" fmla="*/ 108 w 144"/>
              <a:gd name="T53" fmla="*/ 72 h 144"/>
              <a:gd name="T54" fmla="*/ 80 w 144"/>
              <a:gd name="T55" fmla="*/ 48 h 144"/>
              <a:gd name="T56" fmla="*/ 80 w 144"/>
              <a:gd name="T57" fmla="*/ 32 h 144"/>
              <a:gd name="T58" fmla="*/ 80 w 144"/>
              <a:gd name="T59" fmla="*/ 48 h 144"/>
              <a:gd name="T60" fmla="*/ 88 w 144"/>
              <a:gd name="T61" fmla="*/ 72 h 144"/>
              <a:gd name="T62" fmla="*/ 72 w 144"/>
              <a:gd name="T63" fmla="*/ 72 h 144"/>
              <a:gd name="T64" fmla="*/ 80 w 144"/>
              <a:gd name="T65" fmla="*/ 112 h 144"/>
              <a:gd name="T66" fmla="*/ 80 w 144"/>
              <a:gd name="T67" fmla="*/ 96 h 144"/>
              <a:gd name="T68" fmla="*/ 80 w 144"/>
              <a:gd name="T69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6" y="116"/>
                </a:moveTo>
                <a:cubicBezTo>
                  <a:pt x="23" y="116"/>
                  <a:pt x="28" y="111"/>
                  <a:pt x="28" y="104"/>
                </a:cubicBezTo>
                <a:cubicBezTo>
                  <a:pt x="28" y="97"/>
                  <a:pt x="23" y="92"/>
                  <a:pt x="16" y="92"/>
                </a:cubicBezTo>
                <a:cubicBezTo>
                  <a:pt x="9" y="92"/>
                  <a:pt x="4" y="97"/>
                  <a:pt x="4" y="104"/>
                </a:cubicBezTo>
                <a:cubicBezTo>
                  <a:pt x="4" y="111"/>
                  <a:pt x="9" y="116"/>
                  <a:pt x="16" y="116"/>
                </a:cubicBezTo>
                <a:close/>
                <a:moveTo>
                  <a:pt x="48" y="80"/>
                </a:moveTo>
                <a:cubicBezTo>
                  <a:pt x="52" y="80"/>
                  <a:pt x="56" y="76"/>
                  <a:pt x="56" y="72"/>
                </a:cubicBezTo>
                <a:cubicBezTo>
                  <a:pt x="56" y="68"/>
                  <a:pt x="52" y="64"/>
                  <a:pt x="48" y="64"/>
                </a:cubicBezTo>
                <a:cubicBezTo>
                  <a:pt x="44" y="64"/>
                  <a:pt x="40" y="68"/>
                  <a:pt x="40" y="72"/>
                </a:cubicBezTo>
                <a:cubicBezTo>
                  <a:pt x="40" y="76"/>
                  <a:pt x="44" y="80"/>
                  <a:pt x="48" y="80"/>
                </a:cubicBezTo>
                <a:close/>
                <a:moveTo>
                  <a:pt x="48" y="48"/>
                </a:moveTo>
                <a:cubicBezTo>
                  <a:pt x="52" y="48"/>
                  <a:pt x="56" y="44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44"/>
                  <a:pt x="44" y="48"/>
                  <a:pt x="48" y="48"/>
                </a:cubicBezTo>
                <a:close/>
                <a:moveTo>
                  <a:pt x="0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4"/>
                </a:lnTo>
                <a:close/>
                <a:moveTo>
                  <a:pt x="16" y="52"/>
                </a:moveTo>
                <a:cubicBezTo>
                  <a:pt x="23" y="52"/>
                  <a:pt x="28" y="47"/>
                  <a:pt x="28" y="40"/>
                </a:cubicBezTo>
                <a:cubicBezTo>
                  <a:pt x="28" y="33"/>
                  <a:pt x="23" y="28"/>
                  <a:pt x="16" y="28"/>
                </a:cubicBezTo>
                <a:cubicBezTo>
                  <a:pt x="9" y="28"/>
                  <a:pt x="4" y="33"/>
                  <a:pt x="4" y="40"/>
                </a:cubicBezTo>
                <a:cubicBezTo>
                  <a:pt x="4" y="47"/>
                  <a:pt x="9" y="52"/>
                  <a:pt x="16" y="52"/>
                </a:cubicBezTo>
                <a:close/>
                <a:moveTo>
                  <a:pt x="16" y="84"/>
                </a:moveTo>
                <a:cubicBezTo>
                  <a:pt x="23" y="84"/>
                  <a:pt x="28" y="79"/>
                  <a:pt x="28" y="72"/>
                </a:cubicBezTo>
                <a:cubicBezTo>
                  <a:pt x="28" y="65"/>
                  <a:pt x="23" y="60"/>
                  <a:pt x="16" y="60"/>
                </a:cubicBezTo>
                <a:cubicBezTo>
                  <a:pt x="9" y="60"/>
                  <a:pt x="4" y="65"/>
                  <a:pt x="4" y="72"/>
                </a:cubicBezTo>
                <a:cubicBezTo>
                  <a:pt x="4" y="79"/>
                  <a:pt x="9" y="84"/>
                  <a:pt x="16" y="84"/>
                </a:cubicBezTo>
                <a:close/>
                <a:moveTo>
                  <a:pt x="48" y="112"/>
                </a:moveTo>
                <a:cubicBezTo>
                  <a:pt x="52" y="112"/>
                  <a:pt x="56" y="108"/>
                  <a:pt x="56" y="104"/>
                </a:cubicBezTo>
                <a:cubicBezTo>
                  <a:pt x="56" y="100"/>
                  <a:pt x="52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08"/>
                  <a:pt x="44" y="112"/>
                  <a:pt x="48" y="112"/>
                </a:cubicBezTo>
                <a:close/>
                <a:moveTo>
                  <a:pt x="112" y="108"/>
                </a:moveTo>
                <a:cubicBezTo>
                  <a:pt x="114" y="108"/>
                  <a:pt x="116" y="106"/>
                  <a:pt x="116" y="104"/>
                </a:cubicBezTo>
                <a:cubicBezTo>
                  <a:pt x="116" y="102"/>
                  <a:pt x="114" y="100"/>
                  <a:pt x="112" y="100"/>
                </a:cubicBezTo>
                <a:cubicBezTo>
                  <a:pt x="110" y="100"/>
                  <a:pt x="108" y="102"/>
                  <a:pt x="108" y="104"/>
                </a:cubicBezTo>
                <a:cubicBezTo>
                  <a:pt x="108" y="106"/>
                  <a:pt x="110" y="108"/>
                  <a:pt x="112" y="108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0"/>
                  <a:pt x="144" y="0"/>
                  <a:pt x="144" y="0"/>
                </a:cubicBezTo>
                <a:lnTo>
                  <a:pt x="0" y="0"/>
                </a:lnTo>
                <a:close/>
                <a:moveTo>
                  <a:pt x="112" y="44"/>
                </a:moveTo>
                <a:cubicBezTo>
                  <a:pt x="114" y="44"/>
                  <a:pt x="116" y="42"/>
                  <a:pt x="116" y="40"/>
                </a:cubicBezTo>
                <a:cubicBezTo>
                  <a:pt x="116" y="38"/>
                  <a:pt x="114" y="36"/>
                  <a:pt x="112" y="36"/>
                </a:cubicBezTo>
                <a:cubicBezTo>
                  <a:pt x="110" y="36"/>
                  <a:pt x="108" y="38"/>
                  <a:pt x="108" y="40"/>
                </a:cubicBezTo>
                <a:cubicBezTo>
                  <a:pt x="108" y="42"/>
                  <a:pt x="110" y="44"/>
                  <a:pt x="112" y="44"/>
                </a:cubicBezTo>
                <a:close/>
                <a:moveTo>
                  <a:pt x="112" y="76"/>
                </a:moveTo>
                <a:cubicBezTo>
                  <a:pt x="114" y="76"/>
                  <a:pt x="116" y="74"/>
                  <a:pt x="116" y="72"/>
                </a:cubicBezTo>
                <a:cubicBezTo>
                  <a:pt x="116" y="70"/>
                  <a:pt x="114" y="68"/>
                  <a:pt x="112" y="68"/>
                </a:cubicBezTo>
                <a:cubicBezTo>
                  <a:pt x="110" y="68"/>
                  <a:pt x="108" y="70"/>
                  <a:pt x="108" y="72"/>
                </a:cubicBezTo>
                <a:cubicBezTo>
                  <a:pt x="108" y="74"/>
                  <a:pt x="110" y="76"/>
                  <a:pt x="112" y="76"/>
                </a:cubicBezTo>
                <a:close/>
                <a:moveTo>
                  <a:pt x="80" y="48"/>
                </a:moveTo>
                <a:cubicBezTo>
                  <a:pt x="84" y="48"/>
                  <a:pt x="88" y="44"/>
                  <a:pt x="88" y="40"/>
                </a:cubicBezTo>
                <a:cubicBezTo>
                  <a:pt x="88" y="36"/>
                  <a:pt x="84" y="32"/>
                  <a:pt x="80" y="32"/>
                </a:cubicBezTo>
                <a:cubicBezTo>
                  <a:pt x="76" y="32"/>
                  <a:pt x="72" y="36"/>
                  <a:pt x="72" y="40"/>
                </a:cubicBezTo>
                <a:cubicBezTo>
                  <a:pt x="72" y="44"/>
                  <a:pt x="76" y="48"/>
                  <a:pt x="80" y="48"/>
                </a:cubicBezTo>
                <a:close/>
                <a:moveTo>
                  <a:pt x="80" y="80"/>
                </a:moveTo>
                <a:cubicBezTo>
                  <a:pt x="84" y="80"/>
                  <a:pt x="88" y="76"/>
                  <a:pt x="88" y="72"/>
                </a:cubicBezTo>
                <a:cubicBezTo>
                  <a:pt x="88" y="68"/>
                  <a:pt x="84" y="64"/>
                  <a:pt x="80" y="64"/>
                </a:cubicBezTo>
                <a:cubicBezTo>
                  <a:pt x="76" y="64"/>
                  <a:pt x="72" y="68"/>
                  <a:pt x="72" y="72"/>
                </a:cubicBezTo>
                <a:cubicBezTo>
                  <a:pt x="72" y="76"/>
                  <a:pt x="76" y="80"/>
                  <a:pt x="80" y="80"/>
                </a:cubicBezTo>
                <a:close/>
                <a:moveTo>
                  <a:pt x="80" y="112"/>
                </a:moveTo>
                <a:cubicBezTo>
                  <a:pt x="84" y="112"/>
                  <a:pt x="88" y="108"/>
                  <a:pt x="88" y="104"/>
                </a:cubicBezTo>
                <a:cubicBezTo>
                  <a:pt x="88" y="100"/>
                  <a:pt x="84" y="96"/>
                  <a:pt x="80" y="96"/>
                </a:cubicBezTo>
                <a:cubicBezTo>
                  <a:pt x="76" y="96"/>
                  <a:pt x="72" y="100"/>
                  <a:pt x="72" y="104"/>
                </a:cubicBezTo>
                <a:cubicBezTo>
                  <a:pt x="72" y="108"/>
                  <a:pt x="76" y="112"/>
                  <a:pt x="80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1079"/>
          <p:cNvSpPr>
            <a:spLocks noEditPoints="1"/>
          </p:cNvSpPr>
          <p:nvPr/>
        </p:nvSpPr>
        <p:spPr bwMode="auto">
          <a:xfrm>
            <a:off x="15621000" y="1519238"/>
            <a:ext cx="766763" cy="766763"/>
          </a:xfrm>
          <a:custGeom>
            <a:avLst/>
            <a:gdLst>
              <a:gd name="T0" fmla="*/ 56 w 160"/>
              <a:gd name="T1" fmla="*/ 64 h 160"/>
              <a:gd name="T2" fmla="*/ 72 w 160"/>
              <a:gd name="T3" fmla="*/ 64 h 160"/>
              <a:gd name="T4" fmla="*/ 64 w 160"/>
              <a:gd name="T5" fmla="*/ 88 h 160"/>
              <a:gd name="T6" fmla="*/ 64 w 160"/>
              <a:gd name="T7" fmla="*/ 104 h 160"/>
              <a:gd name="T8" fmla="*/ 64 w 160"/>
              <a:gd name="T9" fmla="*/ 88 h 160"/>
              <a:gd name="T10" fmla="*/ 36 w 160"/>
              <a:gd name="T11" fmla="*/ 64 h 160"/>
              <a:gd name="T12" fmla="*/ 44 w 160"/>
              <a:gd name="T13" fmla="*/ 64 h 160"/>
              <a:gd name="T14" fmla="*/ 64 w 160"/>
              <a:gd name="T15" fmla="*/ 116 h 160"/>
              <a:gd name="T16" fmla="*/ 64 w 160"/>
              <a:gd name="T17" fmla="*/ 124 h 160"/>
              <a:gd name="T18" fmla="*/ 64 w 160"/>
              <a:gd name="T19" fmla="*/ 116 h 160"/>
              <a:gd name="T20" fmla="*/ 36 w 160"/>
              <a:gd name="T21" fmla="*/ 96 h 160"/>
              <a:gd name="T22" fmla="*/ 44 w 160"/>
              <a:gd name="T23" fmla="*/ 96 h 160"/>
              <a:gd name="T24" fmla="*/ 64 w 160"/>
              <a:gd name="T25" fmla="*/ 44 h 160"/>
              <a:gd name="T26" fmla="*/ 64 w 160"/>
              <a:gd name="T27" fmla="*/ 36 h 160"/>
              <a:gd name="T28" fmla="*/ 64 w 160"/>
              <a:gd name="T29" fmla="*/ 44 h 160"/>
              <a:gd name="T30" fmla="*/ 88 w 160"/>
              <a:gd name="T31" fmla="*/ 64 h 160"/>
              <a:gd name="T32" fmla="*/ 104 w 160"/>
              <a:gd name="T33" fmla="*/ 64 h 160"/>
              <a:gd name="T34" fmla="*/ 96 w 160"/>
              <a:gd name="T35" fmla="*/ 44 h 160"/>
              <a:gd name="T36" fmla="*/ 96 w 160"/>
              <a:gd name="T37" fmla="*/ 36 h 160"/>
              <a:gd name="T38" fmla="*/ 96 w 160"/>
              <a:gd name="T39" fmla="*/ 44 h 160"/>
              <a:gd name="T40" fmla="*/ 116 w 160"/>
              <a:gd name="T41" fmla="*/ 96 h 160"/>
              <a:gd name="T42" fmla="*/ 124 w 160"/>
              <a:gd name="T43" fmla="*/ 96 h 160"/>
              <a:gd name="T44" fmla="*/ 120 w 160"/>
              <a:gd name="T45" fmla="*/ 60 h 160"/>
              <a:gd name="T46" fmla="*/ 120 w 160"/>
              <a:gd name="T47" fmla="*/ 68 h 160"/>
              <a:gd name="T48" fmla="*/ 120 w 160"/>
              <a:gd name="T49" fmla="*/ 60 h 160"/>
              <a:gd name="T50" fmla="*/ 0 w 160"/>
              <a:gd name="T51" fmla="*/ 80 h 160"/>
              <a:gd name="T52" fmla="*/ 160 w 160"/>
              <a:gd name="T53" fmla="*/ 80 h 160"/>
              <a:gd name="T54" fmla="*/ 80 w 160"/>
              <a:gd name="T55" fmla="*/ 144 h 160"/>
              <a:gd name="T56" fmla="*/ 80 w 160"/>
              <a:gd name="T57" fmla="*/ 16 h 160"/>
              <a:gd name="T58" fmla="*/ 80 w 160"/>
              <a:gd name="T59" fmla="*/ 144 h 160"/>
              <a:gd name="T60" fmla="*/ 92 w 160"/>
              <a:gd name="T61" fmla="*/ 120 h 160"/>
              <a:gd name="T62" fmla="*/ 100 w 160"/>
              <a:gd name="T63" fmla="*/ 120 h 160"/>
              <a:gd name="T64" fmla="*/ 96 w 160"/>
              <a:gd name="T65" fmla="*/ 88 h 160"/>
              <a:gd name="T66" fmla="*/ 96 w 160"/>
              <a:gd name="T67" fmla="*/ 104 h 160"/>
              <a:gd name="T68" fmla="*/ 96 w 160"/>
              <a:gd name="T69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60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close/>
                <a:moveTo>
                  <a:pt x="64" y="88"/>
                </a:moveTo>
                <a:cubicBezTo>
                  <a:pt x="60" y="88"/>
                  <a:pt x="56" y="92"/>
                  <a:pt x="56" y="96"/>
                </a:cubicBezTo>
                <a:cubicBezTo>
                  <a:pt x="56" y="100"/>
                  <a:pt x="60" y="104"/>
                  <a:pt x="64" y="104"/>
                </a:cubicBezTo>
                <a:cubicBezTo>
                  <a:pt x="68" y="104"/>
                  <a:pt x="72" y="100"/>
                  <a:pt x="72" y="96"/>
                </a:cubicBezTo>
                <a:cubicBezTo>
                  <a:pt x="72" y="92"/>
                  <a:pt x="68" y="88"/>
                  <a:pt x="64" y="88"/>
                </a:cubicBezTo>
                <a:close/>
                <a:moveTo>
                  <a:pt x="40" y="60"/>
                </a:moveTo>
                <a:cubicBezTo>
                  <a:pt x="38" y="60"/>
                  <a:pt x="36" y="62"/>
                  <a:pt x="36" y="64"/>
                </a:cubicBezTo>
                <a:cubicBezTo>
                  <a:pt x="36" y="66"/>
                  <a:pt x="38" y="68"/>
                  <a:pt x="40" y="68"/>
                </a:cubicBezTo>
                <a:cubicBezTo>
                  <a:pt x="42" y="68"/>
                  <a:pt x="44" y="66"/>
                  <a:pt x="44" y="64"/>
                </a:cubicBezTo>
                <a:cubicBezTo>
                  <a:pt x="44" y="62"/>
                  <a:pt x="42" y="60"/>
                  <a:pt x="40" y="60"/>
                </a:cubicBezTo>
                <a:close/>
                <a:moveTo>
                  <a:pt x="64" y="116"/>
                </a:moveTo>
                <a:cubicBezTo>
                  <a:pt x="62" y="116"/>
                  <a:pt x="60" y="118"/>
                  <a:pt x="60" y="120"/>
                </a:cubicBezTo>
                <a:cubicBezTo>
                  <a:pt x="60" y="122"/>
                  <a:pt x="62" y="124"/>
                  <a:pt x="64" y="124"/>
                </a:cubicBezTo>
                <a:cubicBezTo>
                  <a:pt x="66" y="124"/>
                  <a:pt x="68" y="122"/>
                  <a:pt x="68" y="120"/>
                </a:cubicBezTo>
                <a:cubicBezTo>
                  <a:pt x="68" y="118"/>
                  <a:pt x="66" y="116"/>
                  <a:pt x="64" y="116"/>
                </a:cubicBezTo>
                <a:close/>
                <a:moveTo>
                  <a:pt x="40" y="92"/>
                </a:moveTo>
                <a:cubicBezTo>
                  <a:pt x="38" y="92"/>
                  <a:pt x="36" y="94"/>
                  <a:pt x="36" y="96"/>
                </a:cubicBezTo>
                <a:cubicBezTo>
                  <a:pt x="36" y="98"/>
                  <a:pt x="38" y="100"/>
                  <a:pt x="40" y="100"/>
                </a:cubicBezTo>
                <a:cubicBezTo>
                  <a:pt x="42" y="100"/>
                  <a:pt x="44" y="98"/>
                  <a:pt x="44" y="96"/>
                </a:cubicBezTo>
                <a:cubicBezTo>
                  <a:pt x="44" y="94"/>
                  <a:pt x="42" y="92"/>
                  <a:pt x="40" y="92"/>
                </a:cubicBezTo>
                <a:close/>
                <a:moveTo>
                  <a:pt x="64" y="44"/>
                </a:moveTo>
                <a:cubicBezTo>
                  <a:pt x="66" y="44"/>
                  <a:pt x="68" y="42"/>
                  <a:pt x="68" y="40"/>
                </a:cubicBezTo>
                <a:cubicBezTo>
                  <a:pt x="68" y="38"/>
                  <a:pt x="66" y="36"/>
                  <a:pt x="64" y="36"/>
                </a:cubicBezTo>
                <a:cubicBezTo>
                  <a:pt x="62" y="36"/>
                  <a:pt x="60" y="38"/>
                  <a:pt x="60" y="40"/>
                </a:cubicBezTo>
                <a:cubicBezTo>
                  <a:pt x="60" y="42"/>
                  <a:pt x="62" y="44"/>
                  <a:pt x="64" y="44"/>
                </a:cubicBezTo>
                <a:close/>
                <a:moveTo>
                  <a:pt x="96" y="56"/>
                </a:moveTo>
                <a:cubicBezTo>
                  <a:pt x="92" y="56"/>
                  <a:pt x="88" y="60"/>
                  <a:pt x="88" y="64"/>
                </a:cubicBezTo>
                <a:cubicBezTo>
                  <a:pt x="88" y="68"/>
                  <a:pt x="92" y="72"/>
                  <a:pt x="96" y="72"/>
                </a:cubicBezTo>
                <a:cubicBezTo>
                  <a:pt x="100" y="72"/>
                  <a:pt x="104" y="68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lose/>
                <a:moveTo>
                  <a:pt x="96" y="44"/>
                </a:moveTo>
                <a:cubicBezTo>
                  <a:pt x="98" y="44"/>
                  <a:pt x="100" y="42"/>
                  <a:pt x="100" y="40"/>
                </a:cubicBezTo>
                <a:cubicBezTo>
                  <a:pt x="100" y="38"/>
                  <a:pt x="98" y="36"/>
                  <a:pt x="96" y="36"/>
                </a:cubicBezTo>
                <a:cubicBezTo>
                  <a:pt x="94" y="36"/>
                  <a:pt x="92" y="38"/>
                  <a:pt x="92" y="40"/>
                </a:cubicBezTo>
                <a:cubicBezTo>
                  <a:pt x="92" y="42"/>
                  <a:pt x="94" y="44"/>
                  <a:pt x="96" y="44"/>
                </a:cubicBezTo>
                <a:close/>
                <a:moveTo>
                  <a:pt x="120" y="92"/>
                </a:moveTo>
                <a:cubicBezTo>
                  <a:pt x="118" y="92"/>
                  <a:pt x="116" y="94"/>
                  <a:pt x="116" y="96"/>
                </a:cubicBezTo>
                <a:cubicBezTo>
                  <a:pt x="116" y="98"/>
                  <a:pt x="118" y="100"/>
                  <a:pt x="120" y="100"/>
                </a:cubicBezTo>
                <a:cubicBezTo>
                  <a:pt x="122" y="100"/>
                  <a:pt x="124" y="98"/>
                  <a:pt x="124" y="96"/>
                </a:cubicBezTo>
                <a:cubicBezTo>
                  <a:pt x="124" y="94"/>
                  <a:pt x="122" y="92"/>
                  <a:pt x="120" y="92"/>
                </a:cubicBezTo>
                <a:close/>
                <a:moveTo>
                  <a:pt x="120" y="60"/>
                </a:moveTo>
                <a:cubicBezTo>
                  <a:pt x="118" y="60"/>
                  <a:pt x="116" y="62"/>
                  <a:pt x="116" y="64"/>
                </a:cubicBezTo>
                <a:cubicBezTo>
                  <a:pt x="116" y="66"/>
                  <a:pt x="118" y="68"/>
                  <a:pt x="120" y="68"/>
                </a:cubicBezTo>
                <a:cubicBezTo>
                  <a:pt x="122" y="68"/>
                  <a:pt x="124" y="66"/>
                  <a:pt x="124" y="64"/>
                </a:cubicBezTo>
                <a:cubicBezTo>
                  <a:pt x="124" y="62"/>
                  <a:pt x="122" y="60"/>
                  <a:pt x="120" y="60"/>
                </a:cubicBezTo>
                <a:close/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96" y="116"/>
                </a:moveTo>
                <a:cubicBezTo>
                  <a:pt x="94" y="116"/>
                  <a:pt x="92" y="118"/>
                  <a:pt x="92" y="120"/>
                </a:cubicBezTo>
                <a:cubicBezTo>
                  <a:pt x="92" y="122"/>
                  <a:pt x="94" y="124"/>
                  <a:pt x="96" y="124"/>
                </a:cubicBezTo>
                <a:cubicBezTo>
                  <a:pt x="98" y="124"/>
                  <a:pt x="100" y="122"/>
                  <a:pt x="100" y="120"/>
                </a:cubicBezTo>
                <a:cubicBezTo>
                  <a:pt x="100" y="118"/>
                  <a:pt x="98" y="116"/>
                  <a:pt x="96" y="116"/>
                </a:cubicBezTo>
                <a:close/>
                <a:moveTo>
                  <a:pt x="96" y="88"/>
                </a:moveTo>
                <a:cubicBezTo>
                  <a:pt x="92" y="88"/>
                  <a:pt x="88" y="92"/>
                  <a:pt x="88" y="96"/>
                </a:cubicBezTo>
                <a:cubicBezTo>
                  <a:pt x="88" y="100"/>
                  <a:pt x="92" y="104"/>
                  <a:pt x="96" y="104"/>
                </a:cubicBezTo>
                <a:cubicBezTo>
                  <a:pt x="100" y="104"/>
                  <a:pt x="104" y="100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1082"/>
          <p:cNvSpPr>
            <a:spLocks/>
          </p:cNvSpPr>
          <p:nvPr/>
        </p:nvSpPr>
        <p:spPr bwMode="auto">
          <a:xfrm>
            <a:off x="13376276" y="1528763"/>
            <a:ext cx="552450" cy="762000"/>
          </a:xfrm>
          <a:custGeom>
            <a:avLst/>
            <a:gdLst>
              <a:gd name="T0" fmla="*/ 48 w 104"/>
              <a:gd name="T1" fmla="*/ 0 h 144"/>
              <a:gd name="T2" fmla="*/ 48 w 104"/>
              <a:gd name="T3" fmla="*/ 74 h 144"/>
              <a:gd name="T4" fmla="*/ 36 w 104"/>
              <a:gd name="T5" fmla="*/ 72 h 144"/>
              <a:gd name="T6" fmla="*/ 0 w 104"/>
              <a:gd name="T7" fmla="*/ 108 h 144"/>
              <a:gd name="T8" fmla="*/ 36 w 104"/>
              <a:gd name="T9" fmla="*/ 144 h 144"/>
              <a:gd name="T10" fmla="*/ 72 w 104"/>
              <a:gd name="T11" fmla="*/ 112 h 144"/>
              <a:gd name="T12" fmla="*/ 72 w 104"/>
              <a:gd name="T13" fmla="*/ 112 h 144"/>
              <a:gd name="T14" fmla="*/ 72 w 104"/>
              <a:gd name="T15" fmla="*/ 24 h 144"/>
              <a:gd name="T16" fmla="*/ 104 w 104"/>
              <a:gd name="T17" fmla="*/ 24 h 144"/>
              <a:gd name="T18" fmla="*/ 104 w 104"/>
              <a:gd name="T19" fmla="*/ 0 h 144"/>
              <a:gd name="T20" fmla="*/ 48 w 104"/>
              <a:gd name="T2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144">
                <a:moveTo>
                  <a:pt x="48" y="0"/>
                </a:moveTo>
                <a:cubicBezTo>
                  <a:pt x="48" y="74"/>
                  <a:pt x="48" y="74"/>
                  <a:pt x="48" y="74"/>
                </a:cubicBezTo>
                <a:cubicBezTo>
                  <a:pt x="44" y="73"/>
                  <a:pt x="40" y="72"/>
                  <a:pt x="36" y="72"/>
                </a:cubicBezTo>
                <a:cubicBezTo>
                  <a:pt x="16" y="72"/>
                  <a:pt x="0" y="88"/>
                  <a:pt x="0" y="108"/>
                </a:cubicBezTo>
                <a:cubicBezTo>
                  <a:pt x="0" y="128"/>
                  <a:pt x="16" y="144"/>
                  <a:pt x="36" y="144"/>
                </a:cubicBezTo>
                <a:cubicBezTo>
                  <a:pt x="55" y="144"/>
                  <a:pt x="70" y="130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24"/>
                  <a:pt x="72" y="24"/>
                  <a:pt x="7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0"/>
                  <a:pt x="104" y="0"/>
                  <a:pt x="104" y="0"/>
                </a:cubicBezTo>
                <a:lnTo>
                  <a:pt x="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1085"/>
          <p:cNvSpPr>
            <a:spLocks/>
          </p:cNvSpPr>
          <p:nvPr/>
        </p:nvSpPr>
        <p:spPr bwMode="auto">
          <a:xfrm>
            <a:off x="10963275" y="1524000"/>
            <a:ext cx="679450" cy="768350"/>
          </a:xfrm>
          <a:custGeom>
            <a:avLst/>
            <a:gdLst>
              <a:gd name="T0" fmla="*/ 267 w 428"/>
              <a:gd name="T1" fmla="*/ 57 h 484"/>
              <a:gd name="T2" fmla="*/ 257 w 428"/>
              <a:gd name="T3" fmla="*/ 0 h 484"/>
              <a:gd name="T4" fmla="*/ 0 w 428"/>
              <a:gd name="T5" fmla="*/ 0 h 484"/>
              <a:gd name="T6" fmla="*/ 0 w 428"/>
              <a:gd name="T7" fmla="*/ 484 h 484"/>
              <a:gd name="T8" fmla="*/ 57 w 428"/>
              <a:gd name="T9" fmla="*/ 484 h 484"/>
              <a:gd name="T10" fmla="*/ 57 w 428"/>
              <a:gd name="T11" fmla="*/ 285 h 484"/>
              <a:gd name="T12" fmla="*/ 217 w 428"/>
              <a:gd name="T13" fmla="*/ 285 h 484"/>
              <a:gd name="T14" fmla="*/ 228 w 428"/>
              <a:gd name="T15" fmla="*/ 341 h 484"/>
              <a:gd name="T16" fmla="*/ 428 w 428"/>
              <a:gd name="T17" fmla="*/ 341 h 484"/>
              <a:gd name="T18" fmla="*/ 428 w 428"/>
              <a:gd name="T19" fmla="*/ 57 h 484"/>
              <a:gd name="T20" fmla="*/ 267 w 428"/>
              <a:gd name="T21" fmla="*/ 5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8" h="484">
                <a:moveTo>
                  <a:pt x="267" y="57"/>
                </a:moveTo>
                <a:lnTo>
                  <a:pt x="257" y="0"/>
                </a:lnTo>
                <a:lnTo>
                  <a:pt x="0" y="0"/>
                </a:lnTo>
                <a:lnTo>
                  <a:pt x="0" y="484"/>
                </a:lnTo>
                <a:lnTo>
                  <a:pt x="57" y="484"/>
                </a:lnTo>
                <a:lnTo>
                  <a:pt x="57" y="285"/>
                </a:lnTo>
                <a:lnTo>
                  <a:pt x="217" y="285"/>
                </a:lnTo>
                <a:lnTo>
                  <a:pt x="228" y="341"/>
                </a:lnTo>
                <a:lnTo>
                  <a:pt x="428" y="341"/>
                </a:lnTo>
                <a:lnTo>
                  <a:pt x="428" y="57"/>
                </a:lnTo>
                <a:lnTo>
                  <a:pt x="267" y="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1088"/>
          <p:cNvSpPr>
            <a:spLocks noEditPoints="1"/>
          </p:cNvSpPr>
          <p:nvPr/>
        </p:nvSpPr>
        <p:spPr bwMode="auto">
          <a:xfrm>
            <a:off x="8621713" y="1519238"/>
            <a:ext cx="654050" cy="762000"/>
          </a:xfrm>
          <a:custGeom>
            <a:avLst/>
            <a:gdLst>
              <a:gd name="T0" fmla="*/ 128 w 144"/>
              <a:gd name="T1" fmla="*/ 0 h 168"/>
              <a:gd name="T2" fmla="*/ 16 w 144"/>
              <a:gd name="T3" fmla="*/ 0 h 168"/>
              <a:gd name="T4" fmla="*/ 0 w 144"/>
              <a:gd name="T5" fmla="*/ 16 h 168"/>
              <a:gd name="T6" fmla="*/ 0 w 144"/>
              <a:gd name="T7" fmla="*/ 128 h 168"/>
              <a:gd name="T8" fmla="*/ 16 w 144"/>
              <a:gd name="T9" fmla="*/ 144 h 168"/>
              <a:gd name="T10" fmla="*/ 48 w 144"/>
              <a:gd name="T11" fmla="*/ 144 h 168"/>
              <a:gd name="T12" fmla="*/ 72 w 144"/>
              <a:gd name="T13" fmla="*/ 168 h 168"/>
              <a:gd name="T14" fmla="*/ 96 w 144"/>
              <a:gd name="T15" fmla="*/ 144 h 168"/>
              <a:gd name="T16" fmla="*/ 128 w 144"/>
              <a:gd name="T17" fmla="*/ 144 h 168"/>
              <a:gd name="T18" fmla="*/ 144 w 144"/>
              <a:gd name="T19" fmla="*/ 128 h 168"/>
              <a:gd name="T20" fmla="*/ 144 w 144"/>
              <a:gd name="T21" fmla="*/ 16 h 168"/>
              <a:gd name="T22" fmla="*/ 128 w 144"/>
              <a:gd name="T23" fmla="*/ 0 h 168"/>
              <a:gd name="T24" fmla="*/ 87 w 144"/>
              <a:gd name="T25" fmla="*/ 87 h 168"/>
              <a:gd name="T26" fmla="*/ 72 w 144"/>
              <a:gd name="T27" fmla="*/ 120 h 168"/>
              <a:gd name="T28" fmla="*/ 57 w 144"/>
              <a:gd name="T29" fmla="*/ 87 h 168"/>
              <a:gd name="T30" fmla="*/ 24 w 144"/>
              <a:gd name="T31" fmla="*/ 72 h 168"/>
              <a:gd name="T32" fmla="*/ 57 w 144"/>
              <a:gd name="T33" fmla="*/ 57 h 168"/>
              <a:gd name="T34" fmla="*/ 72 w 144"/>
              <a:gd name="T35" fmla="*/ 24 h 168"/>
              <a:gd name="T36" fmla="*/ 87 w 144"/>
              <a:gd name="T37" fmla="*/ 57 h 168"/>
              <a:gd name="T38" fmla="*/ 120 w 144"/>
              <a:gd name="T39" fmla="*/ 72 h 168"/>
              <a:gd name="T40" fmla="*/ 87 w 144"/>
              <a:gd name="T41" fmla="*/ 8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68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close/>
                <a:moveTo>
                  <a:pt x="87" y="87"/>
                </a:moveTo>
                <a:cubicBezTo>
                  <a:pt x="72" y="120"/>
                  <a:pt x="72" y="120"/>
                  <a:pt x="72" y="120"/>
                </a:cubicBezTo>
                <a:cubicBezTo>
                  <a:pt x="57" y="87"/>
                  <a:pt x="57" y="87"/>
                  <a:pt x="57" y="87"/>
                </a:cubicBezTo>
                <a:cubicBezTo>
                  <a:pt x="24" y="72"/>
                  <a:pt x="24" y="72"/>
                  <a:pt x="24" y="72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24"/>
                  <a:pt x="72" y="24"/>
                  <a:pt x="72" y="24"/>
                </a:cubicBezTo>
                <a:cubicBezTo>
                  <a:pt x="87" y="57"/>
                  <a:pt x="87" y="57"/>
                  <a:pt x="87" y="57"/>
                </a:cubicBezTo>
                <a:cubicBezTo>
                  <a:pt x="120" y="72"/>
                  <a:pt x="120" y="72"/>
                  <a:pt x="120" y="72"/>
                </a:cubicBezTo>
                <a:lnTo>
                  <a:pt x="87" y="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1091"/>
          <p:cNvSpPr>
            <a:spLocks noEditPoints="1"/>
          </p:cNvSpPr>
          <p:nvPr/>
        </p:nvSpPr>
        <p:spPr bwMode="auto">
          <a:xfrm>
            <a:off x="6223000" y="1519238"/>
            <a:ext cx="766763" cy="76676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4 h 160"/>
              <a:gd name="T12" fmla="*/ 16 w 160"/>
              <a:gd name="T13" fmla="*/ 80 h 160"/>
              <a:gd name="T14" fmla="*/ 80 w 160"/>
              <a:gd name="T15" fmla="*/ 16 h 160"/>
              <a:gd name="T16" fmla="*/ 144 w 160"/>
              <a:gd name="T17" fmla="*/ 80 h 160"/>
              <a:gd name="T18" fmla="*/ 80 w 160"/>
              <a:gd name="T19" fmla="*/ 144 h 160"/>
              <a:gd name="T20" fmla="*/ 104 w 160"/>
              <a:gd name="T21" fmla="*/ 80 h 160"/>
              <a:gd name="T22" fmla="*/ 80 w 160"/>
              <a:gd name="T23" fmla="*/ 104 h 160"/>
              <a:gd name="T24" fmla="*/ 56 w 160"/>
              <a:gd name="T25" fmla="*/ 80 h 160"/>
              <a:gd name="T26" fmla="*/ 80 w 160"/>
              <a:gd name="T27" fmla="*/ 56 h 160"/>
              <a:gd name="T28" fmla="*/ 104 w 160"/>
              <a:gd name="T29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4"/>
                </a:moveTo>
                <a:cubicBezTo>
                  <a:pt x="45" y="144"/>
                  <a:pt x="16" y="115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5" y="16"/>
                  <a:pt x="144" y="45"/>
                  <a:pt x="144" y="80"/>
                </a:cubicBezTo>
                <a:cubicBezTo>
                  <a:pt x="144" y="115"/>
                  <a:pt x="115" y="144"/>
                  <a:pt x="80" y="144"/>
                </a:cubicBezTo>
                <a:close/>
                <a:moveTo>
                  <a:pt x="104" y="80"/>
                </a:moveTo>
                <a:cubicBezTo>
                  <a:pt x="104" y="93"/>
                  <a:pt x="93" y="104"/>
                  <a:pt x="80" y="104"/>
                </a:cubicBez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1094"/>
          <p:cNvSpPr>
            <a:spLocks noEditPoints="1"/>
          </p:cNvSpPr>
          <p:nvPr/>
        </p:nvSpPr>
        <p:spPr bwMode="auto">
          <a:xfrm>
            <a:off x="3873500" y="1519238"/>
            <a:ext cx="766763" cy="766763"/>
          </a:xfrm>
          <a:custGeom>
            <a:avLst/>
            <a:gdLst>
              <a:gd name="T0" fmla="*/ 16 w 160"/>
              <a:gd name="T1" fmla="*/ 32 h 160"/>
              <a:gd name="T2" fmla="*/ 0 w 160"/>
              <a:gd name="T3" fmla="*/ 32 h 160"/>
              <a:gd name="T4" fmla="*/ 0 w 160"/>
              <a:gd name="T5" fmla="*/ 144 h 160"/>
              <a:gd name="T6" fmla="*/ 16 w 160"/>
              <a:gd name="T7" fmla="*/ 160 h 160"/>
              <a:gd name="T8" fmla="*/ 128 w 160"/>
              <a:gd name="T9" fmla="*/ 160 h 160"/>
              <a:gd name="T10" fmla="*/ 128 w 160"/>
              <a:gd name="T11" fmla="*/ 144 h 160"/>
              <a:gd name="T12" fmla="*/ 16 w 160"/>
              <a:gd name="T13" fmla="*/ 144 h 160"/>
              <a:gd name="T14" fmla="*/ 16 w 160"/>
              <a:gd name="T15" fmla="*/ 32 h 160"/>
              <a:gd name="T16" fmla="*/ 144 w 160"/>
              <a:gd name="T17" fmla="*/ 0 h 160"/>
              <a:gd name="T18" fmla="*/ 48 w 160"/>
              <a:gd name="T19" fmla="*/ 0 h 160"/>
              <a:gd name="T20" fmla="*/ 32 w 160"/>
              <a:gd name="T21" fmla="*/ 16 h 160"/>
              <a:gd name="T22" fmla="*/ 32 w 160"/>
              <a:gd name="T23" fmla="*/ 112 h 160"/>
              <a:gd name="T24" fmla="*/ 48 w 160"/>
              <a:gd name="T25" fmla="*/ 128 h 160"/>
              <a:gd name="T26" fmla="*/ 144 w 160"/>
              <a:gd name="T27" fmla="*/ 128 h 160"/>
              <a:gd name="T28" fmla="*/ 160 w 160"/>
              <a:gd name="T29" fmla="*/ 112 h 160"/>
              <a:gd name="T30" fmla="*/ 160 w 160"/>
              <a:gd name="T31" fmla="*/ 16 h 160"/>
              <a:gd name="T32" fmla="*/ 144 w 160"/>
              <a:gd name="T33" fmla="*/ 0 h 160"/>
              <a:gd name="T34" fmla="*/ 136 w 160"/>
              <a:gd name="T35" fmla="*/ 72 h 160"/>
              <a:gd name="T36" fmla="*/ 104 w 160"/>
              <a:gd name="T37" fmla="*/ 72 h 160"/>
              <a:gd name="T38" fmla="*/ 104 w 160"/>
              <a:gd name="T39" fmla="*/ 104 h 160"/>
              <a:gd name="T40" fmla="*/ 88 w 160"/>
              <a:gd name="T41" fmla="*/ 104 h 160"/>
              <a:gd name="T42" fmla="*/ 88 w 160"/>
              <a:gd name="T43" fmla="*/ 72 h 160"/>
              <a:gd name="T44" fmla="*/ 56 w 160"/>
              <a:gd name="T45" fmla="*/ 72 h 160"/>
              <a:gd name="T46" fmla="*/ 56 w 160"/>
              <a:gd name="T47" fmla="*/ 56 h 160"/>
              <a:gd name="T48" fmla="*/ 88 w 160"/>
              <a:gd name="T49" fmla="*/ 56 h 160"/>
              <a:gd name="T50" fmla="*/ 88 w 160"/>
              <a:gd name="T51" fmla="*/ 24 h 160"/>
              <a:gd name="T52" fmla="*/ 104 w 160"/>
              <a:gd name="T53" fmla="*/ 24 h 160"/>
              <a:gd name="T54" fmla="*/ 104 w 160"/>
              <a:gd name="T55" fmla="*/ 56 h 160"/>
              <a:gd name="T56" fmla="*/ 136 w 160"/>
              <a:gd name="T57" fmla="*/ 56 h 160"/>
              <a:gd name="T58" fmla="*/ 136 w 160"/>
              <a:gd name="T59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0" h="160">
                <a:moveTo>
                  <a:pt x="1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32"/>
                </a:lnTo>
                <a:close/>
                <a:moveTo>
                  <a:pt x="144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1"/>
                  <a:pt x="39" y="128"/>
                  <a:pt x="48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lose/>
                <a:moveTo>
                  <a:pt x="136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72"/>
                  <a:pt x="88" y="72"/>
                  <a:pt x="88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24"/>
                  <a:pt x="88" y="24"/>
                  <a:pt x="88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1097"/>
          <p:cNvSpPr>
            <a:spLocks noEditPoints="1"/>
          </p:cNvSpPr>
          <p:nvPr/>
        </p:nvSpPr>
        <p:spPr bwMode="auto">
          <a:xfrm>
            <a:off x="1528763" y="1560513"/>
            <a:ext cx="752475" cy="688975"/>
          </a:xfrm>
          <a:custGeom>
            <a:avLst/>
            <a:gdLst>
              <a:gd name="T0" fmla="*/ 24 w 184"/>
              <a:gd name="T1" fmla="*/ 24 h 168"/>
              <a:gd name="T2" fmla="*/ 24 w 184"/>
              <a:gd name="T3" fmla="*/ 0 h 168"/>
              <a:gd name="T4" fmla="*/ 40 w 184"/>
              <a:gd name="T5" fmla="*/ 0 h 168"/>
              <a:gd name="T6" fmla="*/ 40 w 184"/>
              <a:gd name="T7" fmla="*/ 24 h 168"/>
              <a:gd name="T8" fmla="*/ 64 w 184"/>
              <a:gd name="T9" fmla="*/ 24 h 168"/>
              <a:gd name="T10" fmla="*/ 64 w 184"/>
              <a:gd name="T11" fmla="*/ 40 h 168"/>
              <a:gd name="T12" fmla="*/ 40 w 184"/>
              <a:gd name="T13" fmla="*/ 40 h 168"/>
              <a:gd name="T14" fmla="*/ 40 w 184"/>
              <a:gd name="T15" fmla="*/ 64 h 168"/>
              <a:gd name="T16" fmla="*/ 24 w 184"/>
              <a:gd name="T17" fmla="*/ 64 h 168"/>
              <a:gd name="T18" fmla="*/ 24 w 184"/>
              <a:gd name="T19" fmla="*/ 40 h 168"/>
              <a:gd name="T20" fmla="*/ 0 w 184"/>
              <a:gd name="T21" fmla="*/ 40 h 168"/>
              <a:gd name="T22" fmla="*/ 0 w 184"/>
              <a:gd name="T23" fmla="*/ 24 h 168"/>
              <a:gd name="T24" fmla="*/ 24 w 184"/>
              <a:gd name="T25" fmla="*/ 24 h 168"/>
              <a:gd name="T26" fmla="*/ 48 w 184"/>
              <a:gd name="T27" fmla="*/ 72 h 168"/>
              <a:gd name="T28" fmla="*/ 48 w 184"/>
              <a:gd name="T29" fmla="*/ 48 h 168"/>
              <a:gd name="T30" fmla="*/ 72 w 184"/>
              <a:gd name="T31" fmla="*/ 48 h 168"/>
              <a:gd name="T32" fmla="*/ 72 w 184"/>
              <a:gd name="T33" fmla="*/ 24 h 168"/>
              <a:gd name="T34" fmla="*/ 128 w 184"/>
              <a:gd name="T35" fmla="*/ 24 h 168"/>
              <a:gd name="T36" fmla="*/ 143 w 184"/>
              <a:gd name="T37" fmla="*/ 40 h 168"/>
              <a:gd name="T38" fmla="*/ 168 w 184"/>
              <a:gd name="T39" fmla="*/ 40 h 168"/>
              <a:gd name="T40" fmla="*/ 184 w 184"/>
              <a:gd name="T41" fmla="*/ 56 h 168"/>
              <a:gd name="T42" fmla="*/ 184 w 184"/>
              <a:gd name="T43" fmla="*/ 152 h 168"/>
              <a:gd name="T44" fmla="*/ 168 w 184"/>
              <a:gd name="T45" fmla="*/ 168 h 168"/>
              <a:gd name="T46" fmla="*/ 40 w 184"/>
              <a:gd name="T47" fmla="*/ 168 h 168"/>
              <a:gd name="T48" fmla="*/ 24 w 184"/>
              <a:gd name="T49" fmla="*/ 152 h 168"/>
              <a:gd name="T50" fmla="*/ 24 w 184"/>
              <a:gd name="T51" fmla="*/ 72 h 168"/>
              <a:gd name="T52" fmla="*/ 48 w 184"/>
              <a:gd name="T53" fmla="*/ 72 h 168"/>
              <a:gd name="T54" fmla="*/ 104 w 184"/>
              <a:gd name="T55" fmla="*/ 144 h 168"/>
              <a:gd name="T56" fmla="*/ 144 w 184"/>
              <a:gd name="T57" fmla="*/ 104 h 168"/>
              <a:gd name="T58" fmla="*/ 104 w 184"/>
              <a:gd name="T59" fmla="*/ 64 h 168"/>
              <a:gd name="T60" fmla="*/ 64 w 184"/>
              <a:gd name="T61" fmla="*/ 104 h 168"/>
              <a:gd name="T62" fmla="*/ 104 w 184"/>
              <a:gd name="T63" fmla="*/ 144 h 168"/>
              <a:gd name="T64" fmla="*/ 78 w 184"/>
              <a:gd name="T65" fmla="*/ 104 h 168"/>
              <a:gd name="T66" fmla="*/ 104 w 184"/>
              <a:gd name="T67" fmla="*/ 130 h 168"/>
              <a:gd name="T68" fmla="*/ 130 w 184"/>
              <a:gd name="T69" fmla="*/ 104 h 168"/>
              <a:gd name="T70" fmla="*/ 104 w 184"/>
              <a:gd name="T71" fmla="*/ 78 h 168"/>
              <a:gd name="T72" fmla="*/ 78 w 184"/>
              <a:gd name="T73" fmla="*/ 10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168">
                <a:moveTo>
                  <a:pt x="24" y="24"/>
                </a:moveTo>
                <a:cubicBezTo>
                  <a:pt x="24" y="0"/>
                  <a:pt x="24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24"/>
                  <a:pt x="40" y="24"/>
                  <a:pt x="4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0"/>
                  <a:pt x="64" y="40"/>
                  <a:pt x="64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64"/>
                  <a:pt x="40" y="64"/>
                  <a:pt x="4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0"/>
                  <a:pt x="24" y="40"/>
                  <a:pt x="24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lnTo>
                  <a:pt x="24" y="24"/>
                </a:lnTo>
                <a:close/>
                <a:moveTo>
                  <a:pt x="48" y="72"/>
                </a:moveTo>
                <a:cubicBezTo>
                  <a:pt x="48" y="48"/>
                  <a:pt x="48" y="48"/>
                  <a:pt x="4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2" y="24"/>
                  <a:pt x="72" y="24"/>
                  <a:pt x="72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77" y="40"/>
                  <a:pt x="184" y="47"/>
                  <a:pt x="184" y="56"/>
                </a:cubicBezTo>
                <a:cubicBezTo>
                  <a:pt x="184" y="152"/>
                  <a:pt x="184" y="152"/>
                  <a:pt x="184" y="152"/>
                </a:cubicBezTo>
                <a:cubicBezTo>
                  <a:pt x="184" y="161"/>
                  <a:pt x="177" y="168"/>
                  <a:pt x="16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31" y="168"/>
                  <a:pt x="24" y="161"/>
                  <a:pt x="24" y="152"/>
                </a:cubicBezTo>
                <a:cubicBezTo>
                  <a:pt x="24" y="72"/>
                  <a:pt x="24" y="72"/>
                  <a:pt x="24" y="72"/>
                </a:cubicBezTo>
                <a:lnTo>
                  <a:pt x="48" y="72"/>
                </a:lnTo>
                <a:close/>
                <a:moveTo>
                  <a:pt x="104" y="144"/>
                </a:moveTo>
                <a:cubicBezTo>
                  <a:pt x="126" y="144"/>
                  <a:pt x="144" y="126"/>
                  <a:pt x="144" y="104"/>
                </a:cubicBezTo>
                <a:cubicBezTo>
                  <a:pt x="144" y="82"/>
                  <a:pt x="126" y="64"/>
                  <a:pt x="104" y="64"/>
                </a:cubicBezTo>
                <a:cubicBezTo>
                  <a:pt x="82" y="64"/>
                  <a:pt x="64" y="82"/>
                  <a:pt x="64" y="104"/>
                </a:cubicBezTo>
                <a:cubicBezTo>
                  <a:pt x="64" y="126"/>
                  <a:pt x="82" y="144"/>
                  <a:pt x="104" y="144"/>
                </a:cubicBezTo>
                <a:close/>
                <a:moveTo>
                  <a:pt x="78" y="104"/>
                </a:moveTo>
                <a:cubicBezTo>
                  <a:pt x="78" y="118"/>
                  <a:pt x="90" y="130"/>
                  <a:pt x="104" y="130"/>
                </a:cubicBezTo>
                <a:cubicBezTo>
                  <a:pt x="118" y="130"/>
                  <a:pt x="130" y="118"/>
                  <a:pt x="130" y="104"/>
                </a:cubicBezTo>
                <a:cubicBezTo>
                  <a:pt x="130" y="90"/>
                  <a:pt x="118" y="78"/>
                  <a:pt x="104" y="78"/>
                </a:cubicBezTo>
                <a:cubicBezTo>
                  <a:pt x="90" y="78"/>
                  <a:pt x="78" y="90"/>
                  <a:pt x="78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4B7933-8F19-472E-802F-9CB26FC01D61}" type="slidenum">
              <a:rPr lang="ja-JP" altLang="en-US" smtClean="0"/>
              <a:pPr/>
              <a:t>99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827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Material Icon">
      <a:dk1>
        <a:srgbClr val="3B3B3B"/>
      </a:dk1>
      <a:lt1>
        <a:sysClr val="window" lastClr="FFFFFF"/>
      </a:lt1>
      <a:dk2>
        <a:srgbClr val="5F5F5F"/>
      </a:dk2>
      <a:lt2>
        <a:srgbClr val="EEECE1"/>
      </a:lt2>
      <a:accent1>
        <a:srgbClr val="37BBCD"/>
      </a:accent1>
      <a:accent2>
        <a:srgbClr val="CA3C6E"/>
      </a:accent2>
      <a:accent3>
        <a:srgbClr val="93C84C"/>
      </a:accent3>
      <a:accent4>
        <a:srgbClr val="B94DA2"/>
      </a:accent4>
      <a:accent5>
        <a:srgbClr val="4BACC6"/>
      </a:accent5>
      <a:accent6>
        <a:srgbClr val="F79646"/>
      </a:accent6>
      <a:hlink>
        <a:srgbClr val="37BBCD"/>
      </a:hlink>
      <a:folHlink>
        <a:srgbClr val="268D9C"/>
      </a:folHlink>
    </a:clrScheme>
    <a:fontScheme name="Gidole and Spica">
      <a:majorFont>
        <a:latin typeface="Gidole Heavy"/>
        <a:ea typeface="Spica Neue P"/>
        <a:cs typeface=""/>
      </a:majorFont>
      <a:minorFont>
        <a:latin typeface="Gidole"/>
        <a:ea typeface="Spica Neue P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4082</Words>
  <Application>Microsoft Office PowerPoint</Application>
  <PresentationFormat>Custom</PresentationFormat>
  <Paragraphs>2014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9" baseType="lpstr">
      <vt:lpstr>Spica Neue P</vt:lpstr>
      <vt:lpstr>Gidole</vt:lpstr>
      <vt:lpstr>Arial</vt:lpstr>
      <vt:lpstr>Wingdings</vt:lpstr>
      <vt:lpstr>ＭＳ Ｐゴシック</vt:lpstr>
      <vt:lpstr>Gidole Heavy</vt:lpstr>
      <vt:lpstr>Calibri</vt:lpstr>
      <vt:lpstr>Office ​​テーマ</vt:lpstr>
      <vt:lpstr>MATERIAL ICON</vt:lpstr>
      <vt:lpstr>READ ME</vt:lpstr>
      <vt:lpstr>DARK GRAY</vt:lpstr>
      <vt:lpstr>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ALERT</vt:lpstr>
      <vt:lpstr>PowerPoint Presentation</vt:lpstr>
      <vt:lpstr>AUDIO VISUAL</vt:lpstr>
      <vt:lpstr>PowerPoint Presentation</vt:lpstr>
      <vt:lpstr>PowerPoint Presentation</vt:lpstr>
      <vt:lpstr>PowerPoint Presentation</vt:lpstr>
      <vt:lpstr>COMMUNICATION</vt:lpstr>
      <vt:lpstr>PowerPoint Presentation</vt:lpstr>
      <vt:lpstr>PowerPoint Presentation</vt:lpstr>
      <vt:lpstr>CONTENT</vt:lpstr>
      <vt:lpstr>PowerPoint Presentation</vt:lpstr>
      <vt:lpstr>PowerPoint Presentation</vt:lpstr>
      <vt:lpstr>DEVICE</vt:lpstr>
      <vt:lpstr>PowerPoint Presentation</vt:lpstr>
      <vt:lpstr>PowerPoint Presentation</vt:lpstr>
      <vt:lpstr>PowerPoint Presentation</vt:lpstr>
      <vt:lpstr>PowerPoint Presentation</vt:lpstr>
      <vt:lpstr>EDITOR</vt:lpstr>
      <vt:lpstr>PowerPoint Presentation</vt:lpstr>
      <vt:lpstr>PowerPoint Presentation</vt:lpstr>
      <vt:lpstr>PowerPoint Presentation</vt:lpstr>
      <vt:lpstr>FILE</vt:lpstr>
      <vt:lpstr>PowerPoint Presentation</vt:lpstr>
      <vt:lpstr>HARDWARE</vt:lpstr>
      <vt:lpstr>PowerPoint Presentation</vt:lpstr>
      <vt:lpstr>PowerPoint Presentation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MAPS</vt:lpstr>
      <vt:lpstr>PowerPoint Presentation</vt:lpstr>
      <vt:lpstr>PowerPoint Presentation</vt:lpstr>
      <vt:lpstr>PowerPoint Presentation</vt:lpstr>
      <vt:lpstr>NAVIGATION</vt:lpstr>
      <vt:lpstr>PowerPoint Presentation</vt:lpstr>
      <vt:lpstr>NOTIFICATION</vt:lpstr>
      <vt:lpstr>PowerPoint Presentation</vt:lpstr>
      <vt:lpstr>PowerPoint Presentation</vt:lpstr>
      <vt:lpstr>PLACES</vt:lpstr>
      <vt:lpstr>PowerPoint Presentation</vt:lpstr>
      <vt:lpstr>SOCIAL</vt:lpstr>
      <vt:lpstr>PowerPoint Presentation</vt:lpstr>
      <vt:lpstr>PowerPoint Presentation</vt:lpstr>
      <vt:lpstr>TOGGLE</vt:lpstr>
      <vt:lpstr>PowerPoint Presentation</vt:lpstr>
      <vt:lpstr>WHITE</vt:lpstr>
      <vt:lpstr>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ALERT</vt:lpstr>
      <vt:lpstr>PowerPoint Presentation</vt:lpstr>
      <vt:lpstr>AUDIO VISUAL</vt:lpstr>
      <vt:lpstr>PowerPoint Presentation</vt:lpstr>
      <vt:lpstr>PowerPoint Presentation</vt:lpstr>
      <vt:lpstr>PowerPoint Presentation</vt:lpstr>
      <vt:lpstr>COMMUNICATION</vt:lpstr>
      <vt:lpstr>PowerPoint Presentation</vt:lpstr>
      <vt:lpstr>PowerPoint Presentation</vt:lpstr>
      <vt:lpstr>CONTENT</vt:lpstr>
      <vt:lpstr>PowerPoint Presentation</vt:lpstr>
      <vt:lpstr>PowerPoint Presentation</vt:lpstr>
      <vt:lpstr>DEVICE</vt:lpstr>
      <vt:lpstr>PowerPoint Presentation</vt:lpstr>
      <vt:lpstr>PowerPoint Presentation</vt:lpstr>
      <vt:lpstr>PowerPoint Presentation</vt:lpstr>
      <vt:lpstr>PowerPoint Presentation</vt:lpstr>
      <vt:lpstr>EDITOR</vt:lpstr>
      <vt:lpstr>PowerPoint Presentation</vt:lpstr>
      <vt:lpstr>PowerPoint Presentation</vt:lpstr>
      <vt:lpstr>PowerPoint Presentation</vt:lpstr>
      <vt:lpstr>FILE</vt:lpstr>
      <vt:lpstr>PowerPoint Presentation</vt:lpstr>
      <vt:lpstr>HARDWARE</vt:lpstr>
      <vt:lpstr>PowerPoint Presentation</vt:lpstr>
      <vt:lpstr>PowerPoint Presentation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MAPS</vt:lpstr>
      <vt:lpstr>PowerPoint Presentation</vt:lpstr>
      <vt:lpstr>PowerPoint Presentation</vt:lpstr>
      <vt:lpstr>PowerPoint Presentation</vt:lpstr>
      <vt:lpstr>NAVIGATION</vt:lpstr>
      <vt:lpstr>PowerPoint Presentation</vt:lpstr>
      <vt:lpstr>NOTIFICATION</vt:lpstr>
      <vt:lpstr>PowerPoint Presentation</vt:lpstr>
      <vt:lpstr>PowerPoint Presentation</vt:lpstr>
      <vt:lpstr>PLACES</vt:lpstr>
      <vt:lpstr>PowerPoint Presentation</vt:lpstr>
      <vt:lpstr>SOCIAL</vt:lpstr>
      <vt:lpstr>PowerPoint Presentation</vt:lpstr>
      <vt:lpstr>PowerPoint Presentation</vt:lpstr>
      <vt:lpstr>TOGGLE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Icon</dc:title>
  <dc:creator>Jun Akizaki</dc:creator>
  <cp:lastModifiedBy>Jun</cp:lastModifiedBy>
  <cp:revision>83</cp:revision>
  <dcterms:created xsi:type="dcterms:W3CDTF">2016-10-06T06:37:35Z</dcterms:created>
  <dcterms:modified xsi:type="dcterms:W3CDTF">2016-12-04T11:44:52Z</dcterms:modified>
</cp:coreProperties>
</file>